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notesMasterIdLst>
    <p:notesMasterId r:id="rId28"/>
  </p:notesMasterIdLst>
  <p:sldIdLst>
    <p:sldId id="287" r:id="rId3"/>
    <p:sldId id="261" r:id="rId4"/>
    <p:sldId id="285" r:id="rId5"/>
    <p:sldId id="270" r:id="rId6"/>
    <p:sldId id="268" r:id="rId7"/>
    <p:sldId id="275" r:id="rId8"/>
    <p:sldId id="272" r:id="rId9"/>
    <p:sldId id="284" r:id="rId10"/>
    <p:sldId id="271" r:id="rId11"/>
    <p:sldId id="273" r:id="rId12"/>
    <p:sldId id="274" r:id="rId13"/>
    <p:sldId id="269" r:id="rId14"/>
    <p:sldId id="263" r:id="rId15"/>
    <p:sldId id="283" r:id="rId16"/>
    <p:sldId id="278" r:id="rId17"/>
    <p:sldId id="266" r:id="rId18"/>
    <p:sldId id="281" r:id="rId19"/>
    <p:sldId id="280" r:id="rId20"/>
    <p:sldId id="262" r:id="rId21"/>
    <p:sldId id="267" r:id="rId22"/>
    <p:sldId id="277" r:id="rId23"/>
    <p:sldId id="279" r:id="rId24"/>
    <p:sldId id="276" r:id="rId25"/>
    <p:sldId id="282" r:id="rId26"/>
    <p:sldId id="2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60"/>
    <a:srgbClr val="FEB834"/>
    <a:srgbClr val="01B59C"/>
    <a:srgbClr val="FE3F61"/>
    <a:srgbClr val="75645C"/>
    <a:srgbClr val="FE2247"/>
    <a:srgbClr val="FE4060"/>
    <a:srgbClr val="018976"/>
    <a:srgbClr val="008795"/>
    <a:srgbClr val="FE0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D13BBE5-0BEA-4494-9BEF-C8C2F48C9E2D}" type="datetimeFigureOut">
              <a:rPr lang="zh-CN" altLang="en-US" smtClean="0"/>
              <a:pPr/>
              <a:t>2022/7/27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68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9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0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6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03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13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30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57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18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46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94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405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033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633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362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18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9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5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53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4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76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56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8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688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19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76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7505" y="6631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32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2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4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2022/7/27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2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2022/7/27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7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36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17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22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3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88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97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1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6674560-B73C-4429-855C-42977D2DCC4A}"/>
              </a:ext>
            </a:extLst>
          </p:cNvPr>
          <p:cNvGrpSpPr/>
          <p:nvPr/>
        </p:nvGrpSpPr>
        <p:grpSpPr>
          <a:xfrm>
            <a:off x="855167" y="-713711"/>
            <a:ext cx="1371286" cy="1371286"/>
            <a:chOff x="802536" y="-208313"/>
            <a:chExt cx="1536966" cy="1536966"/>
          </a:xfrm>
          <a:solidFill>
            <a:srgbClr val="01B59C"/>
          </a:solidFill>
        </p:grpSpPr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14E36CAA-D51C-47A6-86FE-A768F166FDF0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05A1347-5CA3-4A13-A23F-702B7A283B1A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grpFill/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C9A399-319B-46D0-BBFE-11420A4F10A6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99DDF43-C3E5-476F-9AF4-22E1544CC7A0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09AD638-406B-426E-9CB2-D0C9A2539F1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14DBD9E-65FE-4F90-9295-E4EFD097BC6A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C4DA6E-4B24-450F-9189-96015F361EC1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E09585E-DBF2-42F4-9D1D-F1A0BD4977E0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5225851-B3E5-46EB-948F-CD1615697A44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EFAA3D58-2461-4CF9-B576-7B4604541628}"/>
              </a:ext>
            </a:extLst>
          </p:cNvPr>
          <p:cNvSpPr/>
          <p:nvPr/>
        </p:nvSpPr>
        <p:spPr>
          <a:xfrm>
            <a:off x="-472454" y="477588"/>
            <a:ext cx="2914802" cy="2914802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F8322579-CAD4-443C-A37F-7FCBC0767D3C}"/>
              </a:ext>
            </a:extLst>
          </p:cNvPr>
          <p:cNvSpPr/>
          <p:nvPr/>
        </p:nvSpPr>
        <p:spPr>
          <a:xfrm>
            <a:off x="1732185" y="2163956"/>
            <a:ext cx="1796320" cy="1796320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3D278B6F-CB41-432C-AE22-40E03D992685}"/>
              </a:ext>
            </a:extLst>
          </p:cNvPr>
          <p:cNvSpPr/>
          <p:nvPr/>
        </p:nvSpPr>
        <p:spPr>
          <a:xfrm>
            <a:off x="1703170" y="-1745385"/>
            <a:ext cx="5167163" cy="5167161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7ABF1741-2B95-40DA-AC21-40C5E86C1F6E}"/>
              </a:ext>
            </a:extLst>
          </p:cNvPr>
          <p:cNvSpPr/>
          <p:nvPr/>
        </p:nvSpPr>
        <p:spPr>
          <a:xfrm>
            <a:off x="5722773" y="1007903"/>
            <a:ext cx="2914802" cy="2914801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A627A9F-2E78-448F-8580-B2CB90640DD7}"/>
              </a:ext>
            </a:extLst>
          </p:cNvPr>
          <p:cNvGrpSpPr/>
          <p:nvPr/>
        </p:nvGrpSpPr>
        <p:grpSpPr>
          <a:xfrm rot="2700000">
            <a:off x="6625491" y="-739322"/>
            <a:ext cx="1112391" cy="1111606"/>
            <a:chOff x="1746913" y="1125538"/>
            <a:chExt cx="2934267" cy="1331059"/>
          </a:xfrm>
          <a:solidFill>
            <a:srgbClr val="FEB834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869397F-A1C4-475E-B44C-D6E9A6678FC2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A918C27-DEE3-4837-8C0B-7F96658A809C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1DC3D69-E0A8-4066-9198-A40E2C66617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B695B97-6428-4321-A75D-BC625013C873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C95E028-81D0-4783-874C-F90344ED7D56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783A53F-4FC3-4E7B-B2EC-45DEE4CE211F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2E53877-B8A6-4A7A-B97E-C86FB7B806A9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1" name="菱形 30">
            <a:extLst>
              <a:ext uri="{FF2B5EF4-FFF2-40B4-BE49-F238E27FC236}">
                <a16:creationId xmlns:a16="http://schemas.microsoft.com/office/drawing/2014/main" id="{EF70FD4F-C21A-45A8-AB40-422FFBC510F9}"/>
              </a:ext>
            </a:extLst>
          </p:cNvPr>
          <p:cNvSpPr/>
          <p:nvPr/>
        </p:nvSpPr>
        <p:spPr>
          <a:xfrm>
            <a:off x="7415832" y="-153018"/>
            <a:ext cx="1982429" cy="1982428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菱形 31">
            <a:extLst>
              <a:ext uri="{FF2B5EF4-FFF2-40B4-BE49-F238E27FC236}">
                <a16:creationId xmlns:a16="http://schemas.microsoft.com/office/drawing/2014/main" id="{6E719D88-6F75-465D-8F32-DBBB54C7591D}"/>
              </a:ext>
            </a:extLst>
          </p:cNvPr>
          <p:cNvSpPr/>
          <p:nvPr/>
        </p:nvSpPr>
        <p:spPr>
          <a:xfrm>
            <a:off x="8637575" y="1106053"/>
            <a:ext cx="1796320" cy="1796320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菱形 32">
            <a:extLst>
              <a:ext uri="{FF2B5EF4-FFF2-40B4-BE49-F238E27FC236}">
                <a16:creationId xmlns:a16="http://schemas.microsoft.com/office/drawing/2014/main" id="{46E272C1-5E6F-45B7-B80A-D8C14433E9E3}"/>
              </a:ext>
            </a:extLst>
          </p:cNvPr>
          <p:cNvSpPr/>
          <p:nvPr/>
        </p:nvSpPr>
        <p:spPr>
          <a:xfrm>
            <a:off x="480929" y="2431211"/>
            <a:ext cx="2074080" cy="2074079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菱形 33">
            <a:extLst>
              <a:ext uri="{FF2B5EF4-FFF2-40B4-BE49-F238E27FC236}">
                <a16:creationId xmlns:a16="http://schemas.microsoft.com/office/drawing/2014/main" id="{8DA55AF7-EEF2-4F7D-93B4-F49F716C3007}"/>
              </a:ext>
            </a:extLst>
          </p:cNvPr>
          <p:cNvSpPr/>
          <p:nvPr/>
        </p:nvSpPr>
        <p:spPr>
          <a:xfrm>
            <a:off x="7101706" y="715459"/>
            <a:ext cx="1479833" cy="1479833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D577FFF-4329-4407-9EB7-8E45D8961BAE}"/>
              </a:ext>
            </a:extLst>
          </p:cNvPr>
          <p:cNvSpPr/>
          <p:nvPr/>
        </p:nvSpPr>
        <p:spPr>
          <a:xfrm rot="2700000">
            <a:off x="5181878" y="2884973"/>
            <a:ext cx="763868" cy="763868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4601E2B-2F1E-44F4-943A-E5BC3EB5C1C5}"/>
              </a:ext>
            </a:extLst>
          </p:cNvPr>
          <p:cNvGrpSpPr/>
          <p:nvPr/>
        </p:nvGrpSpPr>
        <p:grpSpPr>
          <a:xfrm>
            <a:off x="8637575" y="-401828"/>
            <a:ext cx="649379" cy="653393"/>
            <a:chOff x="9525220" y="67185"/>
            <a:chExt cx="1084676" cy="1091381"/>
          </a:xfrm>
          <a:solidFill>
            <a:srgbClr val="75645C"/>
          </a:solidFill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F0488A1-54F3-4324-AF58-34EF65A8F552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8452381E-D0E9-455C-81D6-CD0DD0EE07C5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C10CCF9-EA77-4A8A-8161-9B5BC7EC3EB7}"/>
              </a:ext>
            </a:extLst>
          </p:cNvPr>
          <p:cNvGrpSpPr/>
          <p:nvPr/>
        </p:nvGrpSpPr>
        <p:grpSpPr>
          <a:xfrm flipH="1">
            <a:off x="1605692" y="2052750"/>
            <a:ext cx="416006" cy="418788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2B1969E-B836-4106-9103-6C8281FE2E3C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F8856B3-2961-4C66-B6D7-85DC2B989521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0DA37EC-4D19-4ABD-94DC-13CF66CF1D38}"/>
              </a:ext>
            </a:extLst>
          </p:cNvPr>
          <p:cNvGrpSpPr/>
          <p:nvPr/>
        </p:nvGrpSpPr>
        <p:grpSpPr>
          <a:xfrm flipH="1">
            <a:off x="474442" y="368638"/>
            <a:ext cx="367584" cy="370042"/>
            <a:chOff x="9607155" y="149120"/>
            <a:chExt cx="1002741" cy="1009446"/>
          </a:xfrm>
          <a:solidFill>
            <a:schemeClr val="accent1"/>
          </a:solidFill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A859F047-1DC0-46F0-89B5-6082CADB7AF9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AF12261-8F1C-4E95-A4E2-9FE0469FC805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B6F17663-BBAA-4D07-A2D1-423BA56ED0A6}"/>
              </a:ext>
            </a:extLst>
          </p:cNvPr>
          <p:cNvSpPr txBox="1"/>
          <p:nvPr/>
        </p:nvSpPr>
        <p:spPr>
          <a:xfrm>
            <a:off x="4675212" y="4840793"/>
            <a:ext cx="64976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 </a:t>
            </a:r>
            <a:r>
              <a:rPr lang="en-US" altLang="zh-CN" sz="4800" dirty="0">
                <a:solidFill>
                  <a:srgbClr val="005760"/>
                </a:solidFill>
                <a:cs typeface="+mn-ea"/>
                <a:sym typeface="+mn-lt"/>
              </a:rPr>
              <a:t>PPT 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TEMPLATES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3BACDAF-58FB-4F2C-88AB-520D78111CFC}"/>
              </a:ext>
            </a:extLst>
          </p:cNvPr>
          <p:cNvSpPr txBox="1"/>
          <p:nvPr/>
        </p:nvSpPr>
        <p:spPr>
          <a:xfrm>
            <a:off x="7344534" y="4010641"/>
            <a:ext cx="382829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4400" dirty="0">
                <a:solidFill>
                  <a:srgbClr val="005760"/>
                </a:solidFill>
                <a:cs typeface="+mn-ea"/>
                <a:sym typeface="+mn-lt"/>
              </a:rPr>
              <a:t>Business </a:t>
            </a:r>
            <a:r>
              <a:rPr lang="en-US" altLang="zh-CN" sz="4400" dirty="0">
                <a:solidFill>
                  <a:srgbClr val="FE3F61"/>
                </a:solidFill>
                <a:cs typeface="+mn-ea"/>
                <a:sym typeface="+mn-lt"/>
              </a:rPr>
              <a:t>plan</a:t>
            </a:r>
            <a:endParaRPr lang="zh-CN" altLang="en-US" sz="4400" dirty="0">
              <a:solidFill>
                <a:srgbClr val="FE3F6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B6B79AD-0314-4322-9012-C7EB08371DB3}"/>
              </a:ext>
            </a:extLst>
          </p:cNvPr>
          <p:cNvSpPr txBox="1"/>
          <p:nvPr/>
        </p:nvSpPr>
        <p:spPr>
          <a:xfrm>
            <a:off x="4805205" y="5751947"/>
            <a:ext cx="6367620" cy="3192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  <a:defRPr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91D98ECB-BA7E-DA4B-565A-4E4609A1D3F0}"/>
              </a:ext>
            </a:extLst>
          </p:cNvPr>
          <p:cNvSpPr/>
          <p:nvPr/>
        </p:nvSpPr>
        <p:spPr>
          <a:xfrm>
            <a:off x="9488226" y="23344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3">
            <a:hlinkClick r:id="rId4"/>
            <a:extLst>
              <a:ext uri="{FF2B5EF4-FFF2-40B4-BE49-F238E27FC236}">
                <a16:creationId xmlns:a16="http://schemas.microsoft.com/office/drawing/2014/main" id="{BB2629B6-BD6E-390C-7757-E876EF4CDAEA}"/>
              </a:ext>
            </a:extLst>
          </p:cNvPr>
          <p:cNvSpPr txBox="1"/>
          <p:nvPr/>
        </p:nvSpPr>
        <p:spPr>
          <a:xfrm>
            <a:off x="4831024" y="65824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57" grpId="0"/>
      <p:bldP spid="58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2">
            <a:extLst>
              <a:ext uri="{FF2B5EF4-FFF2-40B4-BE49-F238E27FC236}">
                <a16:creationId xmlns:a16="http://schemas.microsoft.com/office/drawing/2014/main" id="{0C1812F6-ECC1-4841-A686-3B3B46796765}"/>
              </a:ext>
            </a:extLst>
          </p:cNvPr>
          <p:cNvSpPr/>
          <p:nvPr/>
        </p:nvSpPr>
        <p:spPr>
          <a:xfrm rot="5400000">
            <a:off x="1579560" y="2676594"/>
            <a:ext cx="1980606" cy="1707418"/>
          </a:xfrm>
          <a:prstGeom prst="hexagon">
            <a:avLst>
              <a:gd name="adj" fmla="val 27941"/>
              <a:gd name="vf" fmla="val 11547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Hexagon 3">
            <a:extLst>
              <a:ext uri="{FF2B5EF4-FFF2-40B4-BE49-F238E27FC236}">
                <a16:creationId xmlns:a16="http://schemas.microsoft.com/office/drawing/2014/main" id="{6778C6DB-ECBF-42D4-96F2-4170329DE576}"/>
              </a:ext>
            </a:extLst>
          </p:cNvPr>
          <p:cNvSpPr/>
          <p:nvPr/>
        </p:nvSpPr>
        <p:spPr>
          <a:xfrm rot="5400000">
            <a:off x="3940566" y="2678619"/>
            <a:ext cx="1980606" cy="1707418"/>
          </a:xfrm>
          <a:prstGeom prst="hexagon">
            <a:avLst>
              <a:gd name="adj" fmla="val 27941"/>
              <a:gd name="vf" fmla="val 11547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Hexagon 4">
            <a:extLst>
              <a:ext uri="{FF2B5EF4-FFF2-40B4-BE49-F238E27FC236}">
                <a16:creationId xmlns:a16="http://schemas.microsoft.com/office/drawing/2014/main" id="{B42A8D8B-5FF1-4F3E-8015-FEAD37BCA114}"/>
              </a:ext>
            </a:extLst>
          </p:cNvPr>
          <p:cNvSpPr/>
          <p:nvPr/>
        </p:nvSpPr>
        <p:spPr>
          <a:xfrm rot="5400000">
            <a:off x="6301572" y="2676594"/>
            <a:ext cx="1980606" cy="1707418"/>
          </a:xfrm>
          <a:prstGeom prst="hexagon">
            <a:avLst>
              <a:gd name="adj" fmla="val 27941"/>
              <a:gd name="vf" fmla="val 11547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Hexagon 5">
            <a:extLst>
              <a:ext uri="{FF2B5EF4-FFF2-40B4-BE49-F238E27FC236}">
                <a16:creationId xmlns:a16="http://schemas.microsoft.com/office/drawing/2014/main" id="{2003DC61-9023-43C6-9027-9060234B2D2F}"/>
              </a:ext>
            </a:extLst>
          </p:cNvPr>
          <p:cNvSpPr/>
          <p:nvPr/>
        </p:nvSpPr>
        <p:spPr>
          <a:xfrm rot="5400000">
            <a:off x="8696444" y="2676594"/>
            <a:ext cx="1980606" cy="1707418"/>
          </a:xfrm>
          <a:prstGeom prst="hexagon">
            <a:avLst>
              <a:gd name="adj" fmla="val 27941"/>
              <a:gd name="vf" fmla="val 11547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66A7276-E2F6-48B3-8F2B-415C7FC1DBB1}"/>
              </a:ext>
            </a:extLst>
          </p:cNvPr>
          <p:cNvGrpSpPr/>
          <p:nvPr/>
        </p:nvGrpSpPr>
        <p:grpSpPr>
          <a:xfrm>
            <a:off x="1352920" y="4786201"/>
            <a:ext cx="2433885" cy="756130"/>
            <a:chOff x="8402845" y="2972099"/>
            <a:chExt cx="2433885" cy="75613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9E3824-3862-4509-BAF9-3A44EBE9218A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731-366B-4CCE-8CBF-630CC4220C06}"/>
                </a:ext>
              </a:extLst>
            </p:cNvPr>
            <p:cNvSpPr txBox="1"/>
            <p:nvPr/>
          </p:nvSpPr>
          <p:spPr bwMode="auto">
            <a:xfrm>
              <a:off x="8579064" y="2972099"/>
              <a:ext cx="1894433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B6A61D1-A125-4C5E-B02F-09EA22D13E16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19BE67CE-2C1A-4CF6-9C86-EC0B752DE5FD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菱形 10">
              <a:extLst>
                <a:ext uri="{FF2B5EF4-FFF2-40B4-BE49-F238E27FC236}">
                  <a16:creationId xmlns:a16="http://schemas.microsoft.com/office/drawing/2014/main" id="{04A58BBC-0D63-4940-8EED-0BA2D70EE7A6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50297DF-410F-4B71-A9D1-F6936601E837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5C85D03-EFC6-4CF6-B5A7-8A776B86AABA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F1EACC6-8762-4B21-BF40-37FA913E31F2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83C819E-3EA2-458A-9663-F0B8CAD9CD5C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69B8177-682C-4439-B3A7-4206946092F9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2EB5476-751F-4661-BBBC-DDA9B46A3E29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E810379-D9DE-468F-9585-5925A552B73F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EF5124D-1E01-4C08-A019-643CB595B40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8751D3E9-9C4A-48CA-BD9D-457AFD2F7429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AE76BF93-7E5E-403D-ACDC-0358C3922777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A765FCF-7F8B-4F60-B5BA-D6EB83F7659F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DA4F3A6-474C-4E25-95DB-AE3269D7B586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A31DFB3-8B0E-49B9-A763-9AD19E6D0E0C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EE68BC4-8751-4DDE-AA9C-A006747F3EE5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7F273FF-F76C-47C4-81C9-B78B0820B415}"/>
              </a:ext>
            </a:extLst>
          </p:cNvPr>
          <p:cNvGrpSpPr/>
          <p:nvPr/>
        </p:nvGrpSpPr>
        <p:grpSpPr>
          <a:xfrm>
            <a:off x="3713926" y="4786201"/>
            <a:ext cx="2433885" cy="756130"/>
            <a:chOff x="8402845" y="2972099"/>
            <a:chExt cx="2433885" cy="75613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EB600DB-D543-45E5-9355-5D566358CD15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141CA32-B0D5-4393-8BA6-D6FF03528B3B}"/>
                </a:ext>
              </a:extLst>
            </p:cNvPr>
            <p:cNvSpPr txBox="1"/>
            <p:nvPr/>
          </p:nvSpPr>
          <p:spPr bwMode="auto">
            <a:xfrm>
              <a:off x="8651944" y="2972099"/>
              <a:ext cx="189443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BA35EE7-768F-4D9C-A7E7-850F4DF448C7}"/>
              </a:ext>
            </a:extLst>
          </p:cNvPr>
          <p:cNvGrpSpPr/>
          <p:nvPr/>
        </p:nvGrpSpPr>
        <p:grpSpPr>
          <a:xfrm>
            <a:off x="6074932" y="4786201"/>
            <a:ext cx="2433885" cy="756130"/>
            <a:chOff x="8402845" y="2972099"/>
            <a:chExt cx="2433885" cy="75613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496CADF-AAD1-4F61-9577-D888D17BAF9F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11BD669-089B-4C7E-9719-C8E9B447FAE8}"/>
                </a:ext>
              </a:extLst>
            </p:cNvPr>
            <p:cNvSpPr txBox="1"/>
            <p:nvPr/>
          </p:nvSpPr>
          <p:spPr bwMode="auto">
            <a:xfrm>
              <a:off x="8662458" y="2972099"/>
              <a:ext cx="189443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9E5FCE1-D9E4-4520-89EB-2FD224F24BCE}"/>
              </a:ext>
            </a:extLst>
          </p:cNvPr>
          <p:cNvGrpSpPr/>
          <p:nvPr/>
        </p:nvGrpSpPr>
        <p:grpSpPr>
          <a:xfrm>
            <a:off x="8435938" y="4786201"/>
            <a:ext cx="2433885" cy="756130"/>
            <a:chOff x="8402845" y="2972099"/>
            <a:chExt cx="2433885" cy="75613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2895C5B-851D-4512-A479-46B5D4630305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6FE45B0-BB8C-4D2C-B12A-C8482D0B5B40}"/>
                </a:ext>
              </a:extLst>
            </p:cNvPr>
            <p:cNvSpPr txBox="1"/>
            <p:nvPr/>
          </p:nvSpPr>
          <p:spPr bwMode="auto">
            <a:xfrm>
              <a:off x="8799945" y="2972099"/>
              <a:ext cx="1684065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:\Trabajos\Envato\Graphic River\Duckson\Elements\laptop.png">
            <a:extLst>
              <a:ext uri="{FF2B5EF4-FFF2-40B4-BE49-F238E27FC236}">
                <a16:creationId xmlns:a16="http://schemas.microsoft.com/office/drawing/2014/main" id="{BFFB04AD-6284-4759-8D9A-0A780DEB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400" y="1920876"/>
            <a:ext cx="5985010" cy="33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F:\Trabajos\Envato\Graphic River\Duckson\Elements\laptop.png">
            <a:extLst>
              <a:ext uri="{FF2B5EF4-FFF2-40B4-BE49-F238E27FC236}">
                <a16:creationId xmlns:a16="http://schemas.microsoft.com/office/drawing/2014/main" id="{6B428995-643C-4160-A08A-565917C1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800" y="3119152"/>
            <a:ext cx="3841925" cy="21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33CC774-7E63-49CD-885F-8C50D81D2E1B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1474D980-2F16-45F1-A5BB-50807A42BE99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4410CCEF-192A-4E69-B5E4-7162FA33C0BC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E3B95C2-E114-4BB8-B3EB-91803FE70B26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0E550DB-5CA1-4A33-BD11-63D97B2DD7DE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020D1FB-2C14-456A-82B4-5333589E4FFE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8755632-1D6A-4530-9364-56FDA386F9E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172E693-E413-4EAB-873D-229AA3A5D860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545528E-91FD-4920-85C9-45FAC15FAE67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EAFD344-1271-43B2-A824-8C26F18F45CE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3499121-68F2-4646-A7A7-F20B22FD0C2E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6EB10DB7-E7DA-463B-8378-B055AC46E4B3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25CAD413-EE06-45FB-AE56-145F7F8F7892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596E517-D9EB-496C-8D7D-758DBE4C3DD3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9E151DE-146D-4EB3-A42D-91FED8CC44CF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5BF6773-57E1-477A-A8BF-383C00A94612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F93DA91-EBC0-49C2-84BE-0BE022686889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7743F7-0BDD-44EA-B5CA-4DA4DDEF069C}"/>
              </a:ext>
            </a:extLst>
          </p:cNvPr>
          <p:cNvGrpSpPr/>
          <p:nvPr/>
        </p:nvGrpSpPr>
        <p:grpSpPr>
          <a:xfrm>
            <a:off x="2250953" y="5394326"/>
            <a:ext cx="7690091" cy="656386"/>
            <a:chOff x="5903845" y="2972099"/>
            <a:chExt cx="9452548" cy="550130"/>
          </a:xfrm>
        </p:grpSpPr>
        <p:sp>
          <p:nvSpPr>
            <p:cNvPr id="26" name="文本框 6">
              <a:extLst>
                <a:ext uri="{FF2B5EF4-FFF2-40B4-BE49-F238E27FC236}">
                  <a16:creationId xmlns:a16="http://schemas.microsoft.com/office/drawing/2014/main" id="{2AC0DEDC-1FE6-49BD-9396-18319B488304}"/>
                </a:ext>
              </a:extLst>
            </p:cNvPr>
            <p:cNvSpPr txBox="1"/>
            <p:nvPr/>
          </p:nvSpPr>
          <p:spPr bwMode="auto">
            <a:xfrm>
              <a:off x="5903845" y="3232999"/>
              <a:ext cx="9452548" cy="28923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7">
              <a:extLst>
                <a:ext uri="{FF2B5EF4-FFF2-40B4-BE49-F238E27FC236}">
                  <a16:creationId xmlns:a16="http://schemas.microsoft.com/office/drawing/2014/main" id="{64A28C13-0E89-45D4-B076-0951A6F77974}"/>
                </a:ext>
              </a:extLst>
            </p:cNvPr>
            <p:cNvSpPr txBox="1"/>
            <p:nvPr/>
          </p:nvSpPr>
          <p:spPr bwMode="auto">
            <a:xfrm>
              <a:off x="9646957" y="2972099"/>
              <a:ext cx="1966326" cy="2837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55AC1E92-3B18-401D-86D1-4B766CF855D9}"/>
              </a:ext>
            </a:extLst>
          </p:cNvPr>
          <p:cNvSpPr/>
          <p:nvPr/>
        </p:nvSpPr>
        <p:spPr>
          <a:xfrm>
            <a:off x="4192934" y="2150921"/>
            <a:ext cx="3685683" cy="23564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DE6802-924B-4829-863D-024167FB135E}"/>
              </a:ext>
            </a:extLst>
          </p:cNvPr>
          <p:cNvSpPr/>
          <p:nvPr/>
        </p:nvSpPr>
        <p:spPr>
          <a:xfrm>
            <a:off x="8022271" y="3297381"/>
            <a:ext cx="2382982" cy="149629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Picture 6" descr="F:\Trabajos\Envato\Graphic River\Duckson\Elements\laptop.png">
            <a:extLst>
              <a:ext uri="{FF2B5EF4-FFF2-40B4-BE49-F238E27FC236}">
                <a16:creationId xmlns:a16="http://schemas.microsoft.com/office/drawing/2014/main" id="{853537F2-4088-4F53-91B6-D761113E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31" y="3119152"/>
            <a:ext cx="3841925" cy="21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9284505-1562-4178-A612-7325A364A033}"/>
              </a:ext>
            </a:extLst>
          </p:cNvPr>
          <p:cNvSpPr/>
          <p:nvPr/>
        </p:nvSpPr>
        <p:spPr>
          <a:xfrm>
            <a:off x="1801091" y="3297382"/>
            <a:ext cx="2382982" cy="149629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3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1462CE0-28AD-4A0C-95FD-0147F61D212D}"/>
              </a:ext>
            </a:extLst>
          </p:cNvPr>
          <p:cNvGrpSpPr/>
          <p:nvPr/>
        </p:nvGrpSpPr>
        <p:grpSpPr>
          <a:xfrm>
            <a:off x="4238282" y="1978208"/>
            <a:ext cx="3733215" cy="3909770"/>
            <a:chOff x="4238282" y="1978208"/>
            <a:chExt cx="3733215" cy="3909770"/>
          </a:xfrm>
        </p:grpSpPr>
        <p:sp>
          <p:nvSpPr>
            <p:cNvPr id="2" name="Pie 9">
              <a:extLst>
                <a:ext uri="{FF2B5EF4-FFF2-40B4-BE49-F238E27FC236}">
                  <a16:creationId xmlns:a16="http://schemas.microsoft.com/office/drawing/2014/main" id="{5798D393-7183-4EB2-A2A2-6FFDF1DCD602}"/>
                </a:ext>
              </a:extLst>
            </p:cNvPr>
            <p:cNvSpPr/>
            <p:nvPr/>
          </p:nvSpPr>
          <p:spPr>
            <a:xfrm flipH="1">
              <a:off x="4636931" y="3702684"/>
              <a:ext cx="2086080" cy="205296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00879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Pie 10">
              <a:extLst>
                <a:ext uri="{FF2B5EF4-FFF2-40B4-BE49-F238E27FC236}">
                  <a16:creationId xmlns:a16="http://schemas.microsoft.com/office/drawing/2014/main" id="{1C746AD8-90D4-448B-90F5-4219A1C5DEA9}"/>
                </a:ext>
              </a:extLst>
            </p:cNvPr>
            <p:cNvSpPr/>
            <p:nvPr/>
          </p:nvSpPr>
          <p:spPr>
            <a:xfrm flipV="1">
              <a:off x="4521948" y="2680615"/>
              <a:ext cx="2086080" cy="205296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E3F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Pie 11">
              <a:extLst>
                <a:ext uri="{FF2B5EF4-FFF2-40B4-BE49-F238E27FC236}">
                  <a16:creationId xmlns:a16="http://schemas.microsoft.com/office/drawing/2014/main" id="{EBA3F34E-1B54-455C-92DA-8FCF98C09232}"/>
                </a:ext>
              </a:extLst>
            </p:cNvPr>
            <p:cNvSpPr/>
            <p:nvPr/>
          </p:nvSpPr>
          <p:spPr>
            <a:xfrm flipV="1">
              <a:off x="5679972" y="3834730"/>
              <a:ext cx="2086080" cy="205296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01B5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Up Arrow 12">
              <a:extLst>
                <a:ext uri="{FF2B5EF4-FFF2-40B4-BE49-F238E27FC236}">
                  <a16:creationId xmlns:a16="http://schemas.microsoft.com/office/drawing/2014/main" id="{8570266A-B5A8-4CA6-9D63-12351682B96F}"/>
                </a:ext>
              </a:extLst>
            </p:cNvPr>
            <p:cNvSpPr/>
            <p:nvPr/>
          </p:nvSpPr>
          <p:spPr>
            <a:xfrm>
              <a:off x="4238282" y="1978208"/>
              <a:ext cx="1602642" cy="1617539"/>
            </a:xfrm>
            <a:prstGeom prst="upArrow">
              <a:avLst>
                <a:gd name="adj1" fmla="val 64613"/>
                <a:gd name="adj2" fmla="val 47500"/>
              </a:avLst>
            </a:prstGeom>
            <a:solidFill>
              <a:srgbClr val="FEB83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Round Same Side Corner Rectangle 13">
              <a:extLst>
                <a:ext uri="{FF2B5EF4-FFF2-40B4-BE49-F238E27FC236}">
                  <a16:creationId xmlns:a16="http://schemas.microsoft.com/office/drawing/2014/main" id="{90BB2C13-B326-4E40-87CA-7A89AD23E505}"/>
                </a:ext>
              </a:extLst>
            </p:cNvPr>
            <p:cNvSpPr/>
            <p:nvPr/>
          </p:nvSpPr>
          <p:spPr>
            <a:xfrm rot="5400000">
              <a:off x="6895897" y="4812377"/>
              <a:ext cx="1025380" cy="11258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5645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椭圆 31">
              <a:extLst>
                <a:ext uri="{FF2B5EF4-FFF2-40B4-BE49-F238E27FC236}">
                  <a16:creationId xmlns:a16="http://schemas.microsoft.com/office/drawing/2014/main" id="{0BC0287B-18E0-4059-A086-4B87691768DA}"/>
                </a:ext>
              </a:extLst>
            </p:cNvPr>
            <p:cNvSpPr/>
            <p:nvPr/>
          </p:nvSpPr>
          <p:spPr>
            <a:xfrm>
              <a:off x="4871754" y="2728875"/>
              <a:ext cx="335698" cy="491970"/>
            </a:xfrm>
            <a:custGeom>
              <a:avLst/>
              <a:gdLst>
                <a:gd name="connsiteX0" fmla="*/ 265745 w 394014"/>
                <a:gd name="connsiteY0" fmla="*/ 245831 h 577432"/>
                <a:gd name="connsiteX1" fmla="*/ 222373 w 394014"/>
                <a:gd name="connsiteY1" fmla="*/ 290044 h 577432"/>
                <a:gd name="connsiteX2" fmla="*/ 222373 w 394014"/>
                <a:gd name="connsiteY2" fmla="*/ 352680 h 577432"/>
                <a:gd name="connsiteX3" fmla="*/ 309117 w 394014"/>
                <a:gd name="connsiteY3" fmla="*/ 352680 h 577432"/>
                <a:gd name="connsiteX4" fmla="*/ 309117 w 394014"/>
                <a:gd name="connsiteY4" fmla="*/ 290044 h 577432"/>
                <a:gd name="connsiteX5" fmla="*/ 265745 w 394014"/>
                <a:gd name="connsiteY5" fmla="*/ 245831 h 577432"/>
                <a:gd name="connsiteX6" fmla="*/ 265745 w 394014"/>
                <a:gd name="connsiteY6" fmla="*/ 202538 h 577432"/>
                <a:gd name="connsiteX7" fmla="*/ 353411 w 394014"/>
                <a:gd name="connsiteY7" fmla="*/ 290044 h 577432"/>
                <a:gd name="connsiteX8" fmla="*/ 353411 w 394014"/>
                <a:gd name="connsiteY8" fmla="*/ 352680 h 577432"/>
                <a:gd name="connsiteX9" fmla="*/ 394014 w 394014"/>
                <a:gd name="connsiteY9" fmla="*/ 352680 h 577432"/>
                <a:gd name="connsiteX10" fmla="*/ 394014 w 394014"/>
                <a:gd name="connsiteY10" fmla="*/ 577432 h 577432"/>
                <a:gd name="connsiteX11" fmla="*/ 137476 w 394014"/>
                <a:gd name="connsiteY11" fmla="*/ 577432 h 577432"/>
                <a:gd name="connsiteX12" fmla="*/ 137476 w 394014"/>
                <a:gd name="connsiteY12" fmla="*/ 352680 h 577432"/>
                <a:gd name="connsiteX13" fmla="*/ 178079 w 394014"/>
                <a:gd name="connsiteY13" fmla="*/ 352680 h 577432"/>
                <a:gd name="connsiteX14" fmla="*/ 178079 w 394014"/>
                <a:gd name="connsiteY14" fmla="*/ 290044 h 577432"/>
                <a:gd name="connsiteX15" fmla="*/ 265745 w 394014"/>
                <a:gd name="connsiteY15" fmla="*/ 202538 h 577432"/>
                <a:gd name="connsiteX16" fmla="*/ 118169 w 394014"/>
                <a:gd name="connsiteY16" fmla="*/ 126198 h 577432"/>
                <a:gd name="connsiteX17" fmla="*/ 135699 w 394014"/>
                <a:gd name="connsiteY17" fmla="*/ 126198 h 577432"/>
                <a:gd name="connsiteX18" fmla="*/ 222429 w 394014"/>
                <a:gd name="connsiteY18" fmla="*/ 144612 h 577432"/>
                <a:gd name="connsiteX19" fmla="*/ 236268 w 394014"/>
                <a:gd name="connsiteY19" fmla="*/ 163027 h 577432"/>
                <a:gd name="connsiteX20" fmla="*/ 237191 w 394014"/>
                <a:gd name="connsiteY20" fmla="*/ 169472 h 577432"/>
                <a:gd name="connsiteX21" fmla="*/ 195672 w 394014"/>
                <a:gd name="connsiteY21" fmla="*/ 187886 h 577432"/>
                <a:gd name="connsiteX22" fmla="*/ 195672 w 394014"/>
                <a:gd name="connsiteY22" fmla="*/ 183282 h 577432"/>
                <a:gd name="connsiteX23" fmla="*/ 189213 w 394014"/>
                <a:gd name="connsiteY23" fmla="*/ 181441 h 577432"/>
                <a:gd name="connsiteX24" fmla="*/ 189213 w 394014"/>
                <a:gd name="connsiteY24" fmla="*/ 192490 h 577432"/>
                <a:gd name="connsiteX25" fmla="*/ 141235 w 394014"/>
                <a:gd name="connsiteY25" fmla="*/ 290086 h 577432"/>
                <a:gd name="connsiteX26" fmla="*/ 143080 w 394014"/>
                <a:gd name="connsiteY26" fmla="*/ 314025 h 577432"/>
                <a:gd name="connsiteX27" fmla="*/ 102483 w 394014"/>
                <a:gd name="connsiteY27" fmla="*/ 314025 h 577432"/>
                <a:gd name="connsiteX28" fmla="*/ 102483 w 394014"/>
                <a:gd name="connsiteY28" fmla="*/ 547888 h 577432"/>
                <a:gd name="connsiteX29" fmla="*/ 102483 w 394014"/>
                <a:gd name="connsiteY29" fmla="*/ 551571 h 577432"/>
                <a:gd name="connsiteX30" fmla="*/ 76649 w 394014"/>
                <a:gd name="connsiteY30" fmla="*/ 575509 h 577432"/>
                <a:gd name="connsiteX31" fmla="*/ 73881 w 394014"/>
                <a:gd name="connsiteY31" fmla="*/ 575509 h 577432"/>
                <a:gd name="connsiteX32" fmla="*/ 48969 w 394014"/>
                <a:gd name="connsiteY32" fmla="*/ 547888 h 577432"/>
                <a:gd name="connsiteX33" fmla="*/ 66500 w 394014"/>
                <a:gd name="connsiteY33" fmla="*/ 330598 h 577432"/>
                <a:gd name="connsiteX34" fmla="*/ 66500 w 394014"/>
                <a:gd name="connsiteY34" fmla="*/ 180520 h 577432"/>
                <a:gd name="connsiteX35" fmla="*/ 60041 w 394014"/>
                <a:gd name="connsiteY35" fmla="*/ 181441 h 577432"/>
                <a:gd name="connsiteX36" fmla="*/ 44356 w 394014"/>
                <a:gd name="connsiteY36" fmla="*/ 326915 h 577432"/>
                <a:gd name="connsiteX37" fmla="*/ 22212 w 394014"/>
                <a:gd name="connsiteY37" fmla="*/ 346250 h 577432"/>
                <a:gd name="connsiteX38" fmla="*/ 19444 w 394014"/>
                <a:gd name="connsiteY38" fmla="*/ 346250 h 577432"/>
                <a:gd name="connsiteX39" fmla="*/ 69 w 394014"/>
                <a:gd name="connsiteY39" fmla="*/ 321391 h 577432"/>
                <a:gd name="connsiteX40" fmla="*/ 15754 w 394014"/>
                <a:gd name="connsiteY40" fmla="*/ 163027 h 577432"/>
                <a:gd name="connsiteX41" fmla="*/ 30516 w 394014"/>
                <a:gd name="connsiteY41" fmla="*/ 144612 h 577432"/>
                <a:gd name="connsiteX42" fmla="*/ 118169 w 394014"/>
                <a:gd name="connsiteY42" fmla="*/ 126198 h 577432"/>
                <a:gd name="connsiteX43" fmla="*/ 126528 w 394014"/>
                <a:gd name="connsiteY43" fmla="*/ 0 h 577432"/>
                <a:gd name="connsiteX44" fmla="*/ 181860 w 394014"/>
                <a:gd name="connsiteY44" fmla="*/ 60806 h 577432"/>
                <a:gd name="connsiteX45" fmla="*/ 126528 w 394014"/>
                <a:gd name="connsiteY45" fmla="*/ 121612 h 577432"/>
                <a:gd name="connsiteX46" fmla="*/ 71196 w 394014"/>
                <a:gd name="connsiteY46" fmla="*/ 60806 h 577432"/>
                <a:gd name="connsiteX47" fmla="*/ 126528 w 394014"/>
                <a:gd name="connsiteY47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4014" h="577432">
                  <a:moveTo>
                    <a:pt x="265745" y="245831"/>
                  </a:moveTo>
                  <a:cubicBezTo>
                    <a:pt x="242675" y="245831"/>
                    <a:pt x="222373" y="265174"/>
                    <a:pt x="222373" y="290044"/>
                  </a:cubicBezTo>
                  <a:lnTo>
                    <a:pt x="222373" y="352680"/>
                  </a:lnTo>
                  <a:lnTo>
                    <a:pt x="309117" y="352680"/>
                  </a:lnTo>
                  <a:lnTo>
                    <a:pt x="309117" y="290044"/>
                  </a:lnTo>
                  <a:cubicBezTo>
                    <a:pt x="309117" y="265174"/>
                    <a:pt x="290661" y="245831"/>
                    <a:pt x="265745" y="245831"/>
                  </a:cubicBezTo>
                  <a:close/>
                  <a:moveTo>
                    <a:pt x="265745" y="202538"/>
                  </a:moveTo>
                  <a:cubicBezTo>
                    <a:pt x="313731" y="202538"/>
                    <a:pt x="353411" y="242146"/>
                    <a:pt x="353411" y="290044"/>
                  </a:cubicBezTo>
                  <a:lnTo>
                    <a:pt x="353411" y="352680"/>
                  </a:lnTo>
                  <a:lnTo>
                    <a:pt x="394014" y="352680"/>
                  </a:lnTo>
                  <a:lnTo>
                    <a:pt x="394014" y="577432"/>
                  </a:lnTo>
                  <a:lnTo>
                    <a:pt x="137476" y="577432"/>
                  </a:lnTo>
                  <a:lnTo>
                    <a:pt x="137476" y="352680"/>
                  </a:lnTo>
                  <a:lnTo>
                    <a:pt x="178079" y="352680"/>
                  </a:lnTo>
                  <a:lnTo>
                    <a:pt x="178079" y="290044"/>
                  </a:lnTo>
                  <a:cubicBezTo>
                    <a:pt x="178079" y="242146"/>
                    <a:pt x="217759" y="202538"/>
                    <a:pt x="265745" y="202538"/>
                  </a:cubicBezTo>
                  <a:close/>
                  <a:moveTo>
                    <a:pt x="118169" y="126198"/>
                  </a:moveTo>
                  <a:lnTo>
                    <a:pt x="135699" y="126198"/>
                  </a:lnTo>
                  <a:cubicBezTo>
                    <a:pt x="177218" y="128960"/>
                    <a:pt x="221506" y="144612"/>
                    <a:pt x="222429" y="144612"/>
                  </a:cubicBezTo>
                  <a:cubicBezTo>
                    <a:pt x="232578" y="151057"/>
                    <a:pt x="233500" y="158423"/>
                    <a:pt x="236268" y="163027"/>
                  </a:cubicBezTo>
                  <a:cubicBezTo>
                    <a:pt x="237191" y="166709"/>
                    <a:pt x="237191" y="169472"/>
                    <a:pt x="237191" y="169472"/>
                  </a:cubicBezTo>
                  <a:cubicBezTo>
                    <a:pt x="222429" y="173154"/>
                    <a:pt x="207666" y="179599"/>
                    <a:pt x="195672" y="187886"/>
                  </a:cubicBezTo>
                  <a:lnTo>
                    <a:pt x="195672" y="183282"/>
                  </a:lnTo>
                  <a:cubicBezTo>
                    <a:pt x="192904" y="183282"/>
                    <a:pt x="191981" y="181441"/>
                    <a:pt x="189213" y="181441"/>
                  </a:cubicBezTo>
                  <a:lnTo>
                    <a:pt x="189213" y="192490"/>
                  </a:lnTo>
                  <a:cubicBezTo>
                    <a:pt x="159688" y="214587"/>
                    <a:pt x="141235" y="250495"/>
                    <a:pt x="141235" y="290086"/>
                  </a:cubicBezTo>
                  <a:lnTo>
                    <a:pt x="143080" y="314025"/>
                  </a:lnTo>
                  <a:lnTo>
                    <a:pt x="102483" y="314025"/>
                  </a:lnTo>
                  <a:lnTo>
                    <a:pt x="102483" y="547888"/>
                  </a:lnTo>
                  <a:lnTo>
                    <a:pt x="102483" y="551571"/>
                  </a:lnTo>
                  <a:cubicBezTo>
                    <a:pt x="100638" y="564461"/>
                    <a:pt x="89566" y="575509"/>
                    <a:pt x="76649" y="575509"/>
                  </a:cubicBezTo>
                  <a:lnTo>
                    <a:pt x="73881" y="575509"/>
                  </a:lnTo>
                  <a:cubicBezTo>
                    <a:pt x="59119" y="574589"/>
                    <a:pt x="48047" y="562619"/>
                    <a:pt x="48969" y="547888"/>
                  </a:cubicBezTo>
                  <a:lnTo>
                    <a:pt x="66500" y="330598"/>
                  </a:lnTo>
                  <a:lnTo>
                    <a:pt x="66500" y="180520"/>
                  </a:lnTo>
                  <a:cubicBezTo>
                    <a:pt x="63732" y="180520"/>
                    <a:pt x="62809" y="181441"/>
                    <a:pt x="60041" y="181441"/>
                  </a:cubicBezTo>
                  <a:lnTo>
                    <a:pt x="44356" y="326915"/>
                  </a:lnTo>
                  <a:cubicBezTo>
                    <a:pt x="43433" y="337964"/>
                    <a:pt x="33284" y="346250"/>
                    <a:pt x="22212" y="346250"/>
                  </a:cubicBezTo>
                  <a:lnTo>
                    <a:pt x="19444" y="346250"/>
                  </a:lnTo>
                  <a:cubicBezTo>
                    <a:pt x="7450" y="345329"/>
                    <a:pt x="-854" y="334281"/>
                    <a:pt x="69" y="321391"/>
                  </a:cubicBezTo>
                  <a:lnTo>
                    <a:pt x="15754" y="163027"/>
                  </a:lnTo>
                  <a:cubicBezTo>
                    <a:pt x="15754" y="162106"/>
                    <a:pt x="17599" y="150136"/>
                    <a:pt x="30516" y="144612"/>
                  </a:cubicBezTo>
                  <a:cubicBezTo>
                    <a:pt x="33284" y="144612"/>
                    <a:pt x="77572" y="128960"/>
                    <a:pt x="118169" y="126198"/>
                  </a:cubicBezTo>
                  <a:close/>
                  <a:moveTo>
                    <a:pt x="126528" y="0"/>
                  </a:moveTo>
                  <a:cubicBezTo>
                    <a:pt x="157087" y="0"/>
                    <a:pt x="181860" y="27224"/>
                    <a:pt x="181860" y="60806"/>
                  </a:cubicBezTo>
                  <a:cubicBezTo>
                    <a:pt x="181860" y="94388"/>
                    <a:pt x="157087" y="121612"/>
                    <a:pt x="126528" y="121612"/>
                  </a:cubicBezTo>
                  <a:cubicBezTo>
                    <a:pt x="95969" y="121612"/>
                    <a:pt x="71196" y="94388"/>
                    <a:pt x="71196" y="60806"/>
                  </a:cubicBezTo>
                  <a:cubicBezTo>
                    <a:pt x="71196" y="27224"/>
                    <a:pt x="95969" y="0"/>
                    <a:pt x="1265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椭圆 32">
              <a:extLst>
                <a:ext uri="{FF2B5EF4-FFF2-40B4-BE49-F238E27FC236}">
                  <a16:creationId xmlns:a16="http://schemas.microsoft.com/office/drawing/2014/main" id="{5C395AC6-D397-4E93-BE57-A393EBC0CBBC}"/>
                </a:ext>
              </a:extLst>
            </p:cNvPr>
            <p:cNvSpPr/>
            <p:nvPr/>
          </p:nvSpPr>
          <p:spPr>
            <a:xfrm>
              <a:off x="4983092" y="3854446"/>
              <a:ext cx="388819" cy="491970"/>
            </a:xfrm>
            <a:custGeom>
              <a:avLst/>
              <a:gdLst>
                <a:gd name="connsiteX0" fmla="*/ 366336 w 478786"/>
                <a:gd name="connsiteY0" fmla="*/ 423470 h 605804"/>
                <a:gd name="connsiteX1" fmla="*/ 361136 w 478786"/>
                <a:gd name="connsiteY1" fmla="*/ 428754 h 605804"/>
                <a:gd name="connsiteX2" fmla="*/ 361136 w 478786"/>
                <a:gd name="connsiteY2" fmla="*/ 434686 h 605804"/>
                <a:gd name="connsiteX3" fmla="*/ 355564 w 478786"/>
                <a:gd name="connsiteY3" fmla="*/ 442473 h 605804"/>
                <a:gd name="connsiteX4" fmla="*/ 332907 w 478786"/>
                <a:gd name="connsiteY4" fmla="*/ 471301 h 605804"/>
                <a:gd name="connsiteX5" fmla="*/ 349622 w 478786"/>
                <a:gd name="connsiteY5" fmla="*/ 499481 h 605804"/>
                <a:gd name="connsiteX6" fmla="*/ 370607 w 478786"/>
                <a:gd name="connsiteY6" fmla="*/ 508843 h 605804"/>
                <a:gd name="connsiteX7" fmla="*/ 378222 w 478786"/>
                <a:gd name="connsiteY7" fmla="*/ 513293 h 605804"/>
                <a:gd name="connsiteX8" fmla="*/ 375807 w 478786"/>
                <a:gd name="connsiteY8" fmla="*/ 531461 h 605804"/>
                <a:gd name="connsiteX9" fmla="*/ 362436 w 478786"/>
                <a:gd name="connsiteY9" fmla="*/ 533223 h 605804"/>
                <a:gd name="connsiteX10" fmla="*/ 342007 w 478786"/>
                <a:gd name="connsiteY10" fmla="*/ 527197 h 605804"/>
                <a:gd name="connsiteX11" fmla="*/ 335786 w 478786"/>
                <a:gd name="connsiteY11" fmla="*/ 529793 h 605804"/>
                <a:gd name="connsiteX12" fmla="*/ 332722 w 478786"/>
                <a:gd name="connsiteY12" fmla="*/ 540360 h 605804"/>
                <a:gd name="connsiteX13" fmla="*/ 336436 w 478786"/>
                <a:gd name="connsiteY13" fmla="*/ 548518 h 605804"/>
                <a:gd name="connsiteX14" fmla="*/ 354822 w 478786"/>
                <a:gd name="connsiteY14" fmla="*/ 553894 h 605804"/>
                <a:gd name="connsiteX15" fmla="*/ 360022 w 478786"/>
                <a:gd name="connsiteY15" fmla="*/ 560012 h 605804"/>
                <a:gd name="connsiteX16" fmla="*/ 360207 w 478786"/>
                <a:gd name="connsiteY16" fmla="*/ 567057 h 605804"/>
                <a:gd name="connsiteX17" fmla="*/ 364664 w 478786"/>
                <a:gd name="connsiteY17" fmla="*/ 571784 h 605804"/>
                <a:gd name="connsiteX18" fmla="*/ 374879 w 478786"/>
                <a:gd name="connsiteY18" fmla="*/ 571784 h 605804"/>
                <a:gd name="connsiteX19" fmla="*/ 379243 w 478786"/>
                <a:gd name="connsiteY19" fmla="*/ 567335 h 605804"/>
                <a:gd name="connsiteX20" fmla="*/ 379243 w 478786"/>
                <a:gd name="connsiteY20" fmla="*/ 557695 h 605804"/>
                <a:gd name="connsiteX21" fmla="*/ 383607 w 478786"/>
                <a:gd name="connsiteY21" fmla="*/ 552040 h 605804"/>
                <a:gd name="connsiteX22" fmla="*/ 401622 w 478786"/>
                <a:gd name="connsiteY22" fmla="*/ 540360 h 605804"/>
                <a:gd name="connsiteX23" fmla="*/ 391036 w 478786"/>
                <a:gd name="connsiteY23" fmla="*/ 490582 h 605804"/>
                <a:gd name="connsiteX24" fmla="*/ 372836 w 478786"/>
                <a:gd name="connsiteY24" fmla="*/ 482425 h 605804"/>
                <a:gd name="connsiteX25" fmla="*/ 362900 w 478786"/>
                <a:gd name="connsiteY25" fmla="*/ 476863 h 605804"/>
                <a:gd name="connsiteX26" fmla="*/ 365036 w 478786"/>
                <a:gd name="connsiteY26" fmla="*/ 461568 h 605804"/>
                <a:gd name="connsiteX27" fmla="*/ 371072 w 478786"/>
                <a:gd name="connsiteY27" fmla="*/ 460270 h 605804"/>
                <a:gd name="connsiteX28" fmla="*/ 394007 w 478786"/>
                <a:gd name="connsiteY28" fmla="*/ 464905 h 605804"/>
                <a:gd name="connsiteX29" fmla="*/ 400043 w 478786"/>
                <a:gd name="connsiteY29" fmla="*/ 462310 h 605804"/>
                <a:gd name="connsiteX30" fmla="*/ 403664 w 478786"/>
                <a:gd name="connsiteY30" fmla="*/ 450259 h 605804"/>
                <a:gd name="connsiteX31" fmla="*/ 400879 w 478786"/>
                <a:gd name="connsiteY31" fmla="*/ 444697 h 605804"/>
                <a:gd name="connsiteX32" fmla="*/ 386393 w 478786"/>
                <a:gd name="connsiteY32" fmla="*/ 440433 h 605804"/>
                <a:gd name="connsiteX33" fmla="*/ 379893 w 478786"/>
                <a:gd name="connsiteY33" fmla="*/ 432739 h 605804"/>
                <a:gd name="connsiteX34" fmla="*/ 370422 w 478786"/>
                <a:gd name="connsiteY34" fmla="*/ 423470 h 605804"/>
                <a:gd name="connsiteX35" fmla="*/ 370422 w 478786"/>
                <a:gd name="connsiteY35" fmla="*/ 389450 h 605804"/>
                <a:gd name="connsiteX36" fmla="*/ 478786 w 478786"/>
                <a:gd name="connsiteY36" fmla="*/ 497627 h 605804"/>
                <a:gd name="connsiteX37" fmla="*/ 370422 w 478786"/>
                <a:gd name="connsiteY37" fmla="*/ 605804 h 605804"/>
                <a:gd name="connsiteX38" fmla="*/ 262150 w 478786"/>
                <a:gd name="connsiteY38" fmla="*/ 497627 h 605804"/>
                <a:gd name="connsiteX39" fmla="*/ 370422 w 478786"/>
                <a:gd name="connsiteY39" fmla="*/ 389450 h 605804"/>
                <a:gd name="connsiteX40" fmla="*/ 105425 w 478786"/>
                <a:gd name="connsiteY40" fmla="*/ 356638 h 605804"/>
                <a:gd name="connsiteX41" fmla="*/ 202452 w 478786"/>
                <a:gd name="connsiteY41" fmla="*/ 356638 h 605804"/>
                <a:gd name="connsiteX42" fmla="*/ 202452 w 478786"/>
                <a:gd name="connsiteY42" fmla="*/ 389592 h 605804"/>
                <a:gd name="connsiteX43" fmla="*/ 105425 w 478786"/>
                <a:gd name="connsiteY43" fmla="*/ 389592 h 605804"/>
                <a:gd name="connsiteX44" fmla="*/ 105425 w 478786"/>
                <a:gd name="connsiteY44" fmla="*/ 299691 h 605804"/>
                <a:gd name="connsiteX45" fmla="*/ 299762 w 478786"/>
                <a:gd name="connsiteY45" fmla="*/ 299691 h 605804"/>
                <a:gd name="connsiteX46" fmla="*/ 299762 w 478786"/>
                <a:gd name="connsiteY46" fmla="*/ 332716 h 605804"/>
                <a:gd name="connsiteX47" fmla="*/ 105425 w 478786"/>
                <a:gd name="connsiteY47" fmla="*/ 332716 h 605804"/>
                <a:gd name="connsiteX48" fmla="*/ 105425 w 478786"/>
                <a:gd name="connsiteY48" fmla="*/ 242886 h 605804"/>
                <a:gd name="connsiteX49" fmla="*/ 299762 w 478786"/>
                <a:gd name="connsiteY49" fmla="*/ 242886 h 605804"/>
                <a:gd name="connsiteX50" fmla="*/ 299762 w 478786"/>
                <a:gd name="connsiteY50" fmla="*/ 275840 h 605804"/>
                <a:gd name="connsiteX51" fmla="*/ 105425 w 478786"/>
                <a:gd name="connsiteY51" fmla="*/ 275840 h 605804"/>
                <a:gd name="connsiteX52" fmla="*/ 105425 w 478786"/>
                <a:gd name="connsiteY52" fmla="*/ 186152 h 605804"/>
                <a:gd name="connsiteX53" fmla="*/ 299762 w 478786"/>
                <a:gd name="connsiteY53" fmla="*/ 186152 h 605804"/>
                <a:gd name="connsiteX54" fmla="*/ 299762 w 478786"/>
                <a:gd name="connsiteY54" fmla="*/ 219177 h 605804"/>
                <a:gd name="connsiteX55" fmla="*/ 105425 w 478786"/>
                <a:gd name="connsiteY55" fmla="*/ 219177 h 605804"/>
                <a:gd name="connsiteX56" fmla="*/ 202001 w 478786"/>
                <a:gd name="connsiteY56" fmla="*/ 51914 h 605804"/>
                <a:gd name="connsiteX57" fmla="*/ 174152 w 478786"/>
                <a:gd name="connsiteY57" fmla="*/ 79726 h 605804"/>
                <a:gd name="connsiteX58" fmla="*/ 202001 w 478786"/>
                <a:gd name="connsiteY58" fmla="*/ 107537 h 605804"/>
                <a:gd name="connsiteX59" fmla="*/ 229850 w 478786"/>
                <a:gd name="connsiteY59" fmla="*/ 79726 h 605804"/>
                <a:gd name="connsiteX60" fmla="*/ 202001 w 478786"/>
                <a:gd name="connsiteY60" fmla="*/ 51914 h 605804"/>
                <a:gd name="connsiteX61" fmla="*/ 202001 w 478786"/>
                <a:gd name="connsiteY61" fmla="*/ 0 h 605804"/>
                <a:gd name="connsiteX62" fmla="*/ 277844 w 478786"/>
                <a:gd name="connsiteY62" fmla="*/ 55344 h 605804"/>
                <a:gd name="connsiteX63" fmla="*/ 358422 w 478786"/>
                <a:gd name="connsiteY63" fmla="*/ 55344 h 605804"/>
                <a:gd name="connsiteX64" fmla="*/ 405116 w 478786"/>
                <a:gd name="connsiteY64" fmla="*/ 101975 h 605804"/>
                <a:gd name="connsiteX65" fmla="*/ 405116 w 478786"/>
                <a:gd name="connsiteY65" fmla="*/ 352554 h 605804"/>
                <a:gd name="connsiteX66" fmla="*/ 370397 w 478786"/>
                <a:gd name="connsiteY66" fmla="*/ 348475 h 605804"/>
                <a:gd name="connsiteX67" fmla="*/ 336049 w 478786"/>
                <a:gd name="connsiteY67" fmla="*/ 352554 h 605804"/>
                <a:gd name="connsiteX68" fmla="*/ 336049 w 478786"/>
                <a:gd name="connsiteY68" fmla="*/ 162511 h 605804"/>
                <a:gd name="connsiteX69" fmla="*/ 323796 w 478786"/>
                <a:gd name="connsiteY69" fmla="*/ 150274 h 605804"/>
                <a:gd name="connsiteX70" fmla="*/ 81320 w 478786"/>
                <a:gd name="connsiteY70" fmla="*/ 150274 h 605804"/>
                <a:gd name="connsiteX71" fmla="*/ 69067 w 478786"/>
                <a:gd name="connsiteY71" fmla="*/ 162511 h 605804"/>
                <a:gd name="connsiteX72" fmla="*/ 69067 w 478786"/>
                <a:gd name="connsiteY72" fmla="*/ 458052 h 605804"/>
                <a:gd name="connsiteX73" fmla="*/ 81320 w 478786"/>
                <a:gd name="connsiteY73" fmla="*/ 470289 h 605804"/>
                <a:gd name="connsiteX74" fmla="*/ 223631 w 478786"/>
                <a:gd name="connsiteY74" fmla="*/ 470289 h 605804"/>
                <a:gd name="connsiteX75" fmla="*/ 221031 w 478786"/>
                <a:gd name="connsiteY75" fmla="*/ 497730 h 605804"/>
                <a:gd name="connsiteX76" fmla="*/ 228458 w 478786"/>
                <a:gd name="connsiteY76" fmla="*/ 543989 h 605804"/>
                <a:gd name="connsiteX77" fmla="*/ 46601 w 478786"/>
                <a:gd name="connsiteY77" fmla="*/ 543989 h 605804"/>
                <a:gd name="connsiteX78" fmla="*/ 0 w 478786"/>
                <a:gd name="connsiteY78" fmla="*/ 497359 h 605804"/>
                <a:gd name="connsiteX79" fmla="*/ 0 w 478786"/>
                <a:gd name="connsiteY79" fmla="*/ 101975 h 605804"/>
                <a:gd name="connsiteX80" fmla="*/ 46601 w 478786"/>
                <a:gd name="connsiteY80" fmla="*/ 55344 h 605804"/>
                <a:gd name="connsiteX81" fmla="*/ 126065 w 478786"/>
                <a:gd name="connsiteY81" fmla="*/ 55344 h 605804"/>
                <a:gd name="connsiteX82" fmla="*/ 202001 w 478786"/>
                <a:gd name="connsiteY82" fmla="*/ 0 h 60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78786" h="605804">
                  <a:moveTo>
                    <a:pt x="366336" y="423470"/>
                  </a:moveTo>
                  <a:cubicBezTo>
                    <a:pt x="362064" y="423562"/>
                    <a:pt x="361322" y="424489"/>
                    <a:pt x="361136" y="428754"/>
                  </a:cubicBezTo>
                  <a:lnTo>
                    <a:pt x="361136" y="434686"/>
                  </a:lnTo>
                  <a:cubicBezTo>
                    <a:pt x="361136" y="440526"/>
                    <a:pt x="361136" y="440526"/>
                    <a:pt x="355564" y="442473"/>
                  </a:cubicBezTo>
                  <a:cubicBezTo>
                    <a:pt x="342100" y="447478"/>
                    <a:pt x="333836" y="456563"/>
                    <a:pt x="332907" y="471301"/>
                  </a:cubicBezTo>
                  <a:cubicBezTo>
                    <a:pt x="332164" y="484279"/>
                    <a:pt x="339036" y="493085"/>
                    <a:pt x="349622" y="499481"/>
                  </a:cubicBezTo>
                  <a:cubicBezTo>
                    <a:pt x="356307" y="503467"/>
                    <a:pt x="363643" y="505784"/>
                    <a:pt x="370607" y="508843"/>
                  </a:cubicBezTo>
                  <a:cubicBezTo>
                    <a:pt x="373393" y="510141"/>
                    <a:pt x="375900" y="511439"/>
                    <a:pt x="378222" y="513293"/>
                  </a:cubicBezTo>
                  <a:cubicBezTo>
                    <a:pt x="384907" y="518762"/>
                    <a:pt x="383700" y="528032"/>
                    <a:pt x="375807" y="531461"/>
                  </a:cubicBezTo>
                  <a:cubicBezTo>
                    <a:pt x="371536" y="533315"/>
                    <a:pt x="366986" y="533872"/>
                    <a:pt x="362436" y="533223"/>
                  </a:cubicBezTo>
                  <a:cubicBezTo>
                    <a:pt x="355193" y="532388"/>
                    <a:pt x="348414" y="530534"/>
                    <a:pt x="342007" y="527197"/>
                  </a:cubicBezTo>
                  <a:cubicBezTo>
                    <a:pt x="338107" y="525158"/>
                    <a:pt x="336993" y="525714"/>
                    <a:pt x="335786" y="529793"/>
                  </a:cubicBezTo>
                  <a:cubicBezTo>
                    <a:pt x="334672" y="533223"/>
                    <a:pt x="333650" y="536838"/>
                    <a:pt x="332722" y="540360"/>
                  </a:cubicBezTo>
                  <a:cubicBezTo>
                    <a:pt x="331329" y="545181"/>
                    <a:pt x="331793" y="546293"/>
                    <a:pt x="336436" y="548518"/>
                  </a:cubicBezTo>
                  <a:cubicBezTo>
                    <a:pt x="342193" y="551391"/>
                    <a:pt x="348507" y="552874"/>
                    <a:pt x="354822" y="553894"/>
                  </a:cubicBezTo>
                  <a:cubicBezTo>
                    <a:pt x="359836" y="554728"/>
                    <a:pt x="360022" y="554821"/>
                    <a:pt x="360022" y="560012"/>
                  </a:cubicBezTo>
                  <a:cubicBezTo>
                    <a:pt x="360207" y="562422"/>
                    <a:pt x="360207" y="564740"/>
                    <a:pt x="360207" y="567057"/>
                  </a:cubicBezTo>
                  <a:cubicBezTo>
                    <a:pt x="360207" y="570023"/>
                    <a:pt x="361693" y="571784"/>
                    <a:pt x="364664" y="571784"/>
                  </a:cubicBezTo>
                  <a:cubicBezTo>
                    <a:pt x="368007" y="571877"/>
                    <a:pt x="371443" y="571877"/>
                    <a:pt x="374879" y="571784"/>
                  </a:cubicBezTo>
                  <a:cubicBezTo>
                    <a:pt x="377757" y="571692"/>
                    <a:pt x="379243" y="570209"/>
                    <a:pt x="379243" y="567335"/>
                  </a:cubicBezTo>
                  <a:cubicBezTo>
                    <a:pt x="379243" y="564091"/>
                    <a:pt x="379336" y="560939"/>
                    <a:pt x="379243" y="557695"/>
                  </a:cubicBezTo>
                  <a:cubicBezTo>
                    <a:pt x="378964" y="554450"/>
                    <a:pt x="380450" y="552874"/>
                    <a:pt x="383607" y="552040"/>
                  </a:cubicBezTo>
                  <a:cubicBezTo>
                    <a:pt x="390757" y="550001"/>
                    <a:pt x="396979" y="546107"/>
                    <a:pt x="401622" y="540360"/>
                  </a:cubicBezTo>
                  <a:cubicBezTo>
                    <a:pt x="414622" y="524416"/>
                    <a:pt x="409700" y="501242"/>
                    <a:pt x="391036" y="490582"/>
                  </a:cubicBezTo>
                  <a:cubicBezTo>
                    <a:pt x="385186" y="487338"/>
                    <a:pt x="378964" y="485020"/>
                    <a:pt x="372836" y="482425"/>
                  </a:cubicBezTo>
                  <a:cubicBezTo>
                    <a:pt x="369307" y="480942"/>
                    <a:pt x="365872" y="479180"/>
                    <a:pt x="362900" y="476863"/>
                  </a:cubicBezTo>
                  <a:cubicBezTo>
                    <a:pt x="356957" y="472136"/>
                    <a:pt x="358072" y="464627"/>
                    <a:pt x="365036" y="461568"/>
                  </a:cubicBezTo>
                  <a:cubicBezTo>
                    <a:pt x="366893" y="460641"/>
                    <a:pt x="368936" y="460456"/>
                    <a:pt x="371072" y="460270"/>
                  </a:cubicBezTo>
                  <a:cubicBezTo>
                    <a:pt x="379150" y="459900"/>
                    <a:pt x="386672" y="461383"/>
                    <a:pt x="394007" y="464905"/>
                  </a:cubicBezTo>
                  <a:cubicBezTo>
                    <a:pt x="397536" y="466574"/>
                    <a:pt x="398836" y="466018"/>
                    <a:pt x="400043" y="462310"/>
                  </a:cubicBezTo>
                  <a:cubicBezTo>
                    <a:pt x="401436" y="458324"/>
                    <a:pt x="402550" y="454245"/>
                    <a:pt x="403664" y="450259"/>
                  </a:cubicBezTo>
                  <a:cubicBezTo>
                    <a:pt x="404407" y="447664"/>
                    <a:pt x="403479" y="445810"/>
                    <a:pt x="400879" y="444697"/>
                  </a:cubicBezTo>
                  <a:cubicBezTo>
                    <a:pt x="396236" y="442658"/>
                    <a:pt x="391500" y="441175"/>
                    <a:pt x="386393" y="440433"/>
                  </a:cubicBezTo>
                  <a:cubicBezTo>
                    <a:pt x="379893" y="439321"/>
                    <a:pt x="379893" y="439321"/>
                    <a:pt x="379893" y="432739"/>
                  </a:cubicBezTo>
                  <a:cubicBezTo>
                    <a:pt x="379707" y="423470"/>
                    <a:pt x="379707" y="423470"/>
                    <a:pt x="370422" y="423470"/>
                  </a:cubicBezTo>
                  <a:close/>
                  <a:moveTo>
                    <a:pt x="370422" y="389450"/>
                  </a:moveTo>
                  <a:cubicBezTo>
                    <a:pt x="430222" y="389450"/>
                    <a:pt x="478786" y="437930"/>
                    <a:pt x="478786" y="497627"/>
                  </a:cubicBezTo>
                  <a:cubicBezTo>
                    <a:pt x="478786" y="557324"/>
                    <a:pt x="430222" y="605804"/>
                    <a:pt x="370422" y="605804"/>
                  </a:cubicBezTo>
                  <a:cubicBezTo>
                    <a:pt x="310621" y="605804"/>
                    <a:pt x="262150" y="557324"/>
                    <a:pt x="262150" y="497627"/>
                  </a:cubicBezTo>
                  <a:cubicBezTo>
                    <a:pt x="262150" y="437930"/>
                    <a:pt x="310621" y="389450"/>
                    <a:pt x="370422" y="389450"/>
                  </a:cubicBezTo>
                  <a:close/>
                  <a:moveTo>
                    <a:pt x="105425" y="356638"/>
                  </a:moveTo>
                  <a:lnTo>
                    <a:pt x="202452" y="356638"/>
                  </a:lnTo>
                  <a:lnTo>
                    <a:pt x="202452" y="389592"/>
                  </a:lnTo>
                  <a:lnTo>
                    <a:pt x="105425" y="389592"/>
                  </a:lnTo>
                  <a:close/>
                  <a:moveTo>
                    <a:pt x="105425" y="299691"/>
                  </a:moveTo>
                  <a:lnTo>
                    <a:pt x="299762" y="299691"/>
                  </a:lnTo>
                  <a:lnTo>
                    <a:pt x="299762" y="332716"/>
                  </a:lnTo>
                  <a:lnTo>
                    <a:pt x="105425" y="332716"/>
                  </a:lnTo>
                  <a:close/>
                  <a:moveTo>
                    <a:pt x="105425" y="242886"/>
                  </a:moveTo>
                  <a:lnTo>
                    <a:pt x="299762" y="242886"/>
                  </a:lnTo>
                  <a:lnTo>
                    <a:pt x="299762" y="275840"/>
                  </a:lnTo>
                  <a:lnTo>
                    <a:pt x="105425" y="275840"/>
                  </a:lnTo>
                  <a:close/>
                  <a:moveTo>
                    <a:pt x="105425" y="186152"/>
                  </a:moveTo>
                  <a:lnTo>
                    <a:pt x="299762" y="186152"/>
                  </a:lnTo>
                  <a:lnTo>
                    <a:pt x="299762" y="219177"/>
                  </a:lnTo>
                  <a:lnTo>
                    <a:pt x="105425" y="219177"/>
                  </a:lnTo>
                  <a:close/>
                  <a:moveTo>
                    <a:pt x="202001" y="51914"/>
                  </a:moveTo>
                  <a:cubicBezTo>
                    <a:pt x="186591" y="51914"/>
                    <a:pt x="174152" y="64244"/>
                    <a:pt x="174152" y="79726"/>
                  </a:cubicBezTo>
                  <a:cubicBezTo>
                    <a:pt x="174152" y="95022"/>
                    <a:pt x="186591" y="107537"/>
                    <a:pt x="202001" y="107537"/>
                  </a:cubicBezTo>
                  <a:cubicBezTo>
                    <a:pt x="217318" y="107537"/>
                    <a:pt x="229850" y="95022"/>
                    <a:pt x="229850" y="79726"/>
                  </a:cubicBezTo>
                  <a:cubicBezTo>
                    <a:pt x="229850" y="64429"/>
                    <a:pt x="217318" y="51914"/>
                    <a:pt x="202001" y="51914"/>
                  </a:cubicBezTo>
                  <a:close/>
                  <a:moveTo>
                    <a:pt x="202001" y="0"/>
                  </a:moveTo>
                  <a:cubicBezTo>
                    <a:pt x="237463" y="0"/>
                    <a:pt x="267540" y="23269"/>
                    <a:pt x="277844" y="55344"/>
                  </a:cubicBezTo>
                  <a:lnTo>
                    <a:pt x="358422" y="55344"/>
                  </a:lnTo>
                  <a:cubicBezTo>
                    <a:pt x="384136" y="55344"/>
                    <a:pt x="405116" y="76296"/>
                    <a:pt x="405116" y="101975"/>
                  </a:cubicBezTo>
                  <a:lnTo>
                    <a:pt x="405116" y="352554"/>
                  </a:lnTo>
                  <a:cubicBezTo>
                    <a:pt x="393976" y="349959"/>
                    <a:pt x="382465" y="348475"/>
                    <a:pt x="370397" y="348475"/>
                  </a:cubicBezTo>
                  <a:cubicBezTo>
                    <a:pt x="358700" y="348475"/>
                    <a:pt x="347004" y="349959"/>
                    <a:pt x="336049" y="352554"/>
                  </a:cubicBezTo>
                  <a:lnTo>
                    <a:pt x="336049" y="162511"/>
                  </a:lnTo>
                  <a:cubicBezTo>
                    <a:pt x="336049" y="155743"/>
                    <a:pt x="330480" y="150274"/>
                    <a:pt x="323796" y="150274"/>
                  </a:cubicBezTo>
                  <a:lnTo>
                    <a:pt x="81320" y="150274"/>
                  </a:lnTo>
                  <a:cubicBezTo>
                    <a:pt x="74451" y="150274"/>
                    <a:pt x="69067" y="155836"/>
                    <a:pt x="69067" y="162511"/>
                  </a:cubicBezTo>
                  <a:lnTo>
                    <a:pt x="69067" y="458052"/>
                  </a:lnTo>
                  <a:cubicBezTo>
                    <a:pt x="69067" y="464912"/>
                    <a:pt x="74636" y="470289"/>
                    <a:pt x="81320" y="470289"/>
                  </a:cubicBezTo>
                  <a:lnTo>
                    <a:pt x="223631" y="470289"/>
                  </a:lnTo>
                  <a:cubicBezTo>
                    <a:pt x="222053" y="479189"/>
                    <a:pt x="221031" y="488367"/>
                    <a:pt x="221031" y="497730"/>
                  </a:cubicBezTo>
                  <a:cubicBezTo>
                    <a:pt x="221031" y="513953"/>
                    <a:pt x="223631" y="529435"/>
                    <a:pt x="228458" y="543989"/>
                  </a:cubicBezTo>
                  <a:lnTo>
                    <a:pt x="46601" y="543989"/>
                  </a:lnTo>
                  <a:cubicBezTo>
                    <a:pt x="20887" y="543989"/>
                    <a:pt x="0" y="523131"/>
                    <a:pt x="0" y="497359"/>
                  </a:cubicBezTo>
                  <a:lnTo>
                    <a:pt x="0" y="101975"/>
                  </a:lnTo>
                  <a:cubicBezTo>
                    <a:pt x="0" y="76296"/>
                    <a:pt x="20887" y="55344"/>
                    <a:pt x="46601" y="55344"/>
                  </a:cubicBezTo>
                  <a:lnTo>
                    <a:pt x="126065" y="55344"/>
                  </a:lnTo>
                  <a:cubicBezTo>
                    <a:pt x="136369" y="23269"/>
                    <a:pt x="166447" y="0"/>
                    <a:pt x="2020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33">
              <a:extLst>
                <a:ext uri="{FF2B5EF4-FFF2-40B4-BE49-F238E27FC236}">
                  <a16:creationId xmlns:a16="http://schemas.microsoft.com/office/drawing/2014/main" id="{A06030C0-0F7C-49FC-9D5D-7D3EBD61314D}"/>
                </a:ext>
              </a:extLst>
            </p:cNvPr>
            <p:cNvSpPr/>
            <p:nvPr/>
          </p:nvSpPr>
          <p:spPr>
            <a:xfrm>
              <a:off x="5813323" y="4116248"/>
              <a:ext cx="491970" cy="389212"/>
            </a:xfrm>
            <a:custGeom>
              <a:avLst/>
              <a:gdLst>
                <a:gd name="connsiteX0" fmla="*/ 441591 w 609207"/>
                <a:gd name="connsiteY0" fmla="*/ 246218 h 481962"/>
                <a:gd name="connsiteX1" fmla="*/ 393195 w 609207"/>
                <a:gd name="connsiteY1" fmla="*/ 266175 h 481962"/>
                <a:gd name="connsiteX2" fmla="*/ 393195 w 609207"/>
                <a:gd name="connsiteY2" fmla="*/ 362842 h 481962"/>
                <a:gd name="connsiteX3" fmla="*/ 441591 w 609207"/>
                <a:gd name="connsiteY3" fmla="*/ 382904 h 481962"/>
                <a:gd name="connsiteX4" fmla="*/ 489987 w 609207"/>
                <a:gd name="connsiteY4" fmla="*/ 362842 h 481962"/>
                <a:gd name="connsiteX5" fmla="*/ 509970 w 609207"/>
                <a:gd name="connsiteY5" fmla="*/ 314509 h 481962"/>
                <a:gd name="connsiteX6" fmla="*/ 489987 w 609207"/>
                <a:gd name="connsiteY6" fmla="*/ 266175 h 481962"/>
                <a:gd name="connsiteX7" fmla="*/ 441591 w 609207"/>
                <a:gd name="connsiteY7" fmla="*/ 246218 h 481962"/>
                <a:gd name="connsiteX8" fmla="*/ 441591 w 609207"/>
                <a:gd name="connsiteY8" fmla="*/ 204640 h 481962"/>
                <a:gd name="connsiteX9" fmla="*/ 519441 w 609207"/>
                <a:gd name="connsiteY9" fmla="*/ 236863 h 481962"/>
                <a:gd name="connsiteX10" fmla="*/ 551601 w 609207"/>
                <a:gd name="connsiteY10" fmla="*/ 314509 h 481962"/>
                <a:gd name="connsiteX11" fmla="*/ 532763 w 609207"/>
                <a:gd name="connsiteY11" fmla="*/ 376147 h 481962"/>
                <a:gd name="connsiteX12" fmla="*/ 603119 w 609207"/>
                <a:gd name="connsiteY12" fmla="*/ 446517 h 481962"/>
                <a:gd name="connsiteX13" fmla="*/ 603119 w 609207"/>
                <a:gd name="connsiteY13" fmla="*/ 475829 h 481962"/>
                <a:gd name="connsiteX14" fmla="*/ 588340 w 609207"/>
                <a:gd name="connsiteY14" fmla="*/ 481962 h 481962"/>
                <a:gd name="connsiteX15" fmla="*/ 573665 w 609207"/>
                <a:gd name="connsiteY15" fmla="*/ 475829 h 481962"/>
                <a:gd name="connsiteX16" fmla="*/ 503309 w 609207"/>
                <a:gd name="connsiteY16" fmla="*/ 405563 h 481962"/>
                <a:gd name="connsiteX17" fmla="*/ 441591 w 609207"/>
                <a:gd name="connsiteY17" fmla="*/ 424481 h 481962"/>
                <a:gd name="connsiteX18" fmla="*/ 363741 w 609207"/>
                <a:gd name="connsiteY18" fmla="*/ 392259 h 481962"/>
                <a:gd name="connsiteX19" fmla="*/ 363741 w 609207"/>
                <a:gd name="connsiteY19" fmla="*/ 236863 h 481962"/>
                <a:gd name="connsiteX20" fmla="*/ 441591 w 609207"/>
                <a:gd name="connsiteY20" fmla="*/ 204640 h 481962"/>
                <a:gd name="connsiteX21" fmla="*/ 455782 w 609207"/>
                <a:gd name="connsiteY21" fmla="*/ 70989 h 481962"/>
                <a:gd name="connsiteX22" fmla="*/ 476599 w 609207"/>
                <a:gd name="connsiteY22" fmla="*/ 91778 h 481962"/>
                <a:gd name="connsiteX23" fmla="*/ 476599 w 609207"/>
                <a:gd name="connsiteY23" fmla="*/ 180859 h 481962"/>
                <a:gd name="connsiteX24" fmla="*/ 444124 w 609207"/>
                <a:gd name="connsiteY24" fmla="*/ 177013 h 481962"/>
                <a:gd name="connsiteX25" fmla="*/ 434965 w 609207"/>
                <a:gd name="connsiteY25" fmla="*/ 177325 h 481962"/>
                <a:gd name="connsiteX26" fmla="*/ 434965 w 609207"/>
                <a:gd name="connsiteY26" fmla="*/ 91778 h 481962"/>
                <a:gd name="connsiteX27" fmla="*/ 455782 w 609207"/>
                <a:gd name="connsiteY27" fmla="*/ 70989 h 481962"/>
                <a:gd name="connsiteX28" fmla="*/ 372515 w 609207"/>
                <a:gd name="connsiteY28" fmla="*/ 70989 h 481962"/>
                <a:gd name="connsiteX29" fmla="*/ 393332 w 609207"/>
                <a:gd name="connsiteY29" fmla="*/ 91780 h 481962"/>
                <a:gd name="connsiteX30" fmla="*/ 393332 w 609207"/>
                <a:gd name="connsiteY30" fmla="*/ 186692 h 481962"/>
                <a:gd name="connsiteX31" fmla="*/ 351698 w 609207"/>
                <a:gd name="connsiteY31" fmla="*/ 212473 h 481962"/>
                <a:gd name="connsiteX32" fmla="*/ 351698 w 609207"/>
                <a:gd name="connsiteY32" fmla="*/ 91780 h 481962"/>
                <a:gd name="connsiteX33" fmla="*/ 372515 w 609207"/>
                <a:gd name="connsiteY33" fmla="*/ 70989 h 481962"/>
                <a:gd name="connsiteX34" fmla="*/ 289248 w 609207"/>
                <a:gd name="connsiteY34" fmla="*/ 70989 h 481962"/>
                <a:gd name="connsiteX35" fmla="*/ 310065 w 609207"/>
                <a:gd name="connsiteY35" fmla="*/ 91773 h 481962"/>
                <a:gd name="connsiteX36" fmla="*/ 310065 w 609207"/>
                <a:gd name="connsiteY36" fmla="*/ 282366 h 481962"/>
                <a:gd name="connsiteX37" fmla="*/ 306318 w 609207"/>
                <a:gd name="connsiteY37" fmla="*/ 314686 h 481962"/>
                <a:gd name="connsiteX38" fmla="*/ 310065 w 609207"/>
                <a:gd name="connsiteY38" fmla="*/ 346901 h 481962"/>
                <a:gd name="connsiteX39" fmla="*/ 310065 w 609207"/>
                <a:gd name="connsiteY39" fmla="*/ 388990 h 481962"/>
                <a:gd name="connsiteX40" fmla="*/ 289248 w 609207"/>
                <a:gd name="connsiteY40" fmla="*/ 409774 h 481962"/>
                <a:gd name="connsiteX41" fmla="*/ 268431 w 609207"/>
                <a:gd name="connsiteY41" fmla="*/ 388990 h 481962"/>
                <a:gd name="connsiteX42" fmla="*/ 268431 w 609207"/>
                <a:gd name="connsiteY42" fmla="*/ 91773 h 481962"/>
                <a:gd name="connsiteX43" fmla="*/ 289248 w 609207"/>
                <a:gd name="connsiteY43" fmla="*/ 70989 h 481962"/>
                <a:gd name="connsiteX44" fmla="*/ 205980 w 609207"/>
                <a:gd name="connsiteY44" fmla="*/ 70989 h 481962"/>
                <a:gd name="connsiteX45" fmla="*/ 226797 w 609207"/>
                <a:gd name="connsiteY45" fmla="*/ 91773 h 481962"/>
                <a:gd name="connsiteX46" fmla="*/ 226797 w 609207"/>
                <a:gd name="connsiteY46" fmla="*/ 388990 h 481962"/>
                <a:gd name="connsiteX47" fmla="*/ 205980 w 609207"/>
                <a:gd name="connsiteY47" fmla="*/ 409774 h 481962"/>
                <a:gd name="connsiteX48" fmla="*/ 185163 w 609207"/>
                <a:gd name="connsiteY48" fmla="*/ 388990 h 481962"/>
                <a:gd name="connsiteX49" fmla="*/ 185163 w 609207"/>
                <a:gd name="connsiteY49" fmla="*/ 91773 h 481962"/>
                <a:gd name="connsiteX50" fmla="*/ 205980 w 609207"/>
                <a:gd name="connsiteY50" fmla="*/ 70989 h 481962"/>
                <a:gd name="connsiteX51" fmla="*/ 122713 w 609207"/>
                <a:gd name="connsiteY51" fmla="*/ 70989 h 481962"/>
                <a:gd name="connsiteX52" fmla="*/ 143530 w 609207"/>
                <a:gd name="connsiteY52" fmla="*/ 91773 h 481962"/>
                <a:gd name="connsiteX53" fmla="*/ 143530 w 609207"/>
                <a:gd name="connsiteY53" fmla="*/ 388990 h 481962"/>
                <a:gd name="connsiteX54" fmla="*/ 122713 w 609207"/>
                <a:gd name="connsiteY54" fmla="*/ 409774 h 481962"/>
                <a:gd name="connsiteX55" fmla="*/ 101896 w 609207"/>
                <a:gd name="connsiteY55" fmla="*/ 388990 h 481962"/>
                <a:gd name="connsiteX56" fmla="*/ 101896 w 609207"/>
                <a:gd name="connsiteY56" fmla="*/ 91773 h 481962"/>
                <a:gd name="connsiteX57" fmla="*/ 122713 w 609207"/>
                <a:gd name="connsiteY57" fmla="*/ 70989 h 481962"/>
                <a:gd name="connsiteX58" fmla="*/ 20816 w 609207"/>
                <a:gd name="connsiteY58" fmla="*/ 0 h 481962"/>
                <a:gd name="connsiteX59" fmla="*/ 576590 w 609207"/>
                <a:gd name="connsiteY59" fmla="*/ 0 h 481962"/>
                <a:gd name="connsiteX60" fmla="*/ 597406 w 609207"/>
                <a:gd name="connsiteY60" fmla="*/ 20786 h 481962"/>
                <a:gd name="connsiteX61" fmla="*/ 597406 w 609207"/>
                <a:gd name="connsiteY61" fmla="*/ 399187 h 481962"/>
                <a:gd name="connsiteX62" fmla="*/ 569617 w 609207"/>
                <a:gd name="connsiteY62" fmla="*/ 371438 h 481962"/>
                <a:gd name="connsiteX63" fmla="*/ 581898 w 609207"/>
                <a:gd name="connsiteY63" fmla="*/ 314694 h 481962"/>
                <a:gd name="connsiteX64" fmla="*/ 555775 w 609207"/>
                <a:gd name="connsiteY64" fmla="*/ 233942 h 481962"/>
                <a:gd name="connsiteX65" fmla="*/ 555775 w 609207"/>
                <a:gd name="connsiteY65" fmla="*/ 41571 h 481962"/>
                <a:gd name="connsiteX66" fmla="*/ 41631 w 609207"/>
                <a:gd name="connsiteY66" fmla="*/ 41571 h 481962"/>
                <a:gd name="connsiteX67" fmla="*/ 41631 w 609207"/>
                <a:gd name="connsiteY67" fmla="*/ 428183 h 481962"/>
                <a:gd name="connsiteX68" fmla="*/ 366145 w 609207"/>
                <a:gd name="connsiteY68" fmla="*/ 428183 h 481962"/>
                <a:gd name="connsiteX69" fmla="*/ 444100 w 609207"/>
                <a:gd name="connsiteY69" fmla="*/ 452294 h 481962"/>
                <a:gd name="connsiteX70" fmla="*/ 500926 w 609207"/>
                <a:gd name="connsiteY70" fmla="*/ 440031 h 481962"/>
                <a:gd name="connsiteX71" fmla="*/ 530692 w 609207"/>
                <a:gd name="connsiteY71" fmla="*/ 469754 h 481962"/>
                <a:gd name="connsiteX72" fmla="*/ 20816 w 609207"/>
                <a:gd name="connsiteY72" fmla="*/ 469754 h 481962"/>
                <a:gd name="connsiteX73" fmla="*/ 0 w 609207"/>
                <a:gd name="connsiteY73" fmla="*/ 448968 h 481962"/>
                <a:gd name="connsiteX74" fmla="*/ 0 w 609207"/>
                <a:gd name="connsiteY74" fmla="*/ 20786 h 481962"/>
                <a:gd name="connsiteX75" fmla="*/ 20816 w 609207"/>
                <a:gd name="connsiteY75" fmla="*/ 0 h 4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9207" h="481962">
                  <a:moveTo>
                    <a:pt x="441591" y="246218"/>
                  </a:moveTo>
                  <a:cubicBezTo>
                    <a:pt x="423273" y="246218"/>
                    <a:pt x="406100" y="253286"/>
                    <a:pt x="393195" y="266175"/>
                  </a:cubicBezTo>
                  <a:cubicBezTo>
                    <a:pt x="366447" y="292888"/>
                    <a:pt x="366447" y="336233"/>
                    <a:pt x="393195" y="362842"/>
                  </a:cubicBezTo>
                  <a:cubicBezTo>
                    <a:pt x="406100" y="375835"/>
                    <a:pt x="423273" y="382904"/>
                    <a:pt x="441591" y="382904"/>
                  </a:cubicBezTo>
                  <a:cubicBezTo>
                    <a:pt x="459804" y="382904"/>
                    <a:pt x="476977" y="375835"/>
                    <a:pt x="489987" y="362842"/>
                  </a:cubicBezTo>
                  <a:cubicBezTo>
                    <a:pt x="502892" y="349953"/>
                    <a:pt x="509970" y="332803"/>
                    <a:pt x="509970" y="314509"/>
                  </a:cubicBezTo>
                  <a:cubicBezTo>
                    <a:pt x="509970" y="296318"/>
                    <a:pt x="502892" y="279168"/>
                    <a:pt x="489987" y="266175"/>
                  </a:cubicBezTo>
                  <a:cubicBezTo>
                    <a:pt x="476977" y="253286"/>
                    <a:pt x="459804" y="246218"/>
                    <a:pt x="441591" y="246218"/>
                  </a:cubicBezTo>
                  <a:close/>
                  <a:moveTo>
                    <a:pt x="441591" y="204640"/>
                  </a:moveTo>
                  <a:cubicBezTo>
                    <a:pt x="470941" y="204640"/>
                    <a:pt x="498625" y="216074"/>
                    <a:pt x="519441" y="236863"/>
                  </a:cubicBezTo>
                  <a:cubicBezTo>
                    <a:pt x="540152" y="257547"/>
                    <a:pt x="551601" y="285196"/>
                    <a:pt x="551601" y="314509"/>
                  </a:cubicBezTo>
                  <a:cubicBezTo>
                    <a:pt x="551601" y="336856"/>
                    <a:pt x="545044" y="358165"/>
                    <a:pt x="532763" y="376147"/>
                  </a:cubicBezTo>
                  <a:lnTo>
                    <a:pt x="603119" y="446517"/>
                  </a:lnTo>
                  <a:cubicBezTo>
                    <a:pt x="611237" y="454625"/>
                    <a:pt x="611237" y="467722"/>
                    <a:pt x="603119" y="475829"/>
                  </a:cubicBezTo>
                  <a:cubicBezTo>
                    <a:pt x="599060" y="479883"/>
                    <a:pt x="593648" y="481962"/>
                    <a:pt x="588340" y="481962"/>
                  </a:cubicBezTo>
                  <a:cubicBezTo>
                    <a:pt x="583032" y="481962"/>
                    <a:pt x="577724" y="479883"/>
                    <a:pt x="573665" y="475829"/>
                  </a:cubicBezTo>
                  <a:lnTo>
                    <a:pt x="503309" y="405563"/>
                  </a:lnTo>
                  <a:cubicBezTo>
                    <a:pt x="485199" y="417829"/>
                    <a:pt x="463863" y="424481"/>
                    <a:pt x="441591" y="424481"/>
                  </a:cubicBezTo>
                  <a:cubicBezTo>
                    <a:pt x="412137" y="424481"/>
                    <a:pt x="384556" y="413047"/>
                    <a:pt x="363741" y="392259"/>
                  </a:cubicBezTo>
                  <a:cubicBezTo>
                    <a:pt x="320861" y="349434"/>
                    <a:pt x="320861" y="279687"/>
                    <a:pt x="363741" y="236863"/>
                  </a:cubicBezTo>
                  <a:cubicBezTo>
                    <a:pt x="384556" y="216074"/>
                    <a:pt x="412137" y="204640"/>
                    <a:pt x="441591" y="204640"/>
                  </a:cubicBezTo>
                  <a:close/>
                  <a:moveTo>
                    <a:pt x="455782" y="70989"/>
                  </a:moveTo>
                  <a:cubicBezTo>
                    <a:pt x="467335" y="70989"/>
                    <a:pt x="476599" y="80344"/>
                    <a:pt x="476599" y="91778"/>
                  </a:cubicBezTo>
                  <a:lnTo>
                    <a:pt x="476599" y="180859"/>
                  </a:lnTo>
                  <a:cubicBezTo>
                    <a:pt x="466086" y="178364"/>
                    <a:pt x="455157" y="177013"/>
                    <a:pt x="444124" y="177013"/>
                  </a:cubicBezTo>
                  <a:cubicBezTo>
                    <a:pt x="441002" y="177013"/>
                    <a:pt x="437983" y="177117"/>
                    <a:pt x="434965" y="177325"/>
                  </a:cubicBezTo>
                  <a:lnTo>
                    <a:pt x="434965" y="91778"/>
                  </a:lnTo>
                  <a:cubicBezTo>
                    <a:pt x="434965" y="80344"/>
                    <a:pt x="444333" y="70989"/>
                    <a:pt x="455782" y="70989"/>
                  </a:cubicBezTo>
                  <a:close/>
                  <a:moveTo>
                    <a:pt x="372515" y="70989"/>
                  </a:moveTo>
                  <a:cubicBezTo>
                    <a:pt x="384068" y="70989"/>
                    <a:pt x="393332" y="80345"/>
                    <a:pt x="393332" y="91780"/>
                  </a:cubicBezTo>
                  <a:lnTo>
                    <a:pt x="393332" y="186692"/>
                  </a:lnTo>
                  <a:cubicBezTo>
                    <a:pt x="378240" y="192617"/>
                    <a:pt x="364084" y="201350"/>
                    <a:pt x="351698" y="212473"/>
                  </a:cubicBezTo>
                  <a:lnTo>
                    <a:pt x="351698" y="91780"/>
                  </a:lnTo>
                  <a:cubicBezTo>
                    <a:pt x="351698" y="80345"/>
                    <a:pt x="361066" y="70989"/>
                    <a:pt x="372515" y="70989"/>
                  </a:cubicBezTo>
                  <a:close/>
                  <a:moveTo>
                    <a:pt x="289248" y="70989"/>
                  </a:moveTo>
                  <a:cubicBezTo>
                    <a:pt x="300801" y="70989"/>
                    <a:pt x="310065" y="80342"/>
                    <a:pt x="310065" y="91773"/>
                  </a:cubicBezTo>
                  <a:lnTo>
                    <a:pt x="310065" y="282366"/>
                  </a:lnTo>
                  <a:cubicBezTo>
                    <a:pt x="307567" y="292758"/>
                    <a:pt x="306318" y="303566"/>
                    <a:pt x="306318" y="314686"/>
                  </a:cubicBezTo>
                  <a:cubicBezTo>
                    <a:pt x="306318" y="325701"/>
                    <a:pt x="307567" y="336509"/>
                    <a:pt x="310065" y="346901"/>
                  </a:cubicBezTo>
                  <a:lnTo>
                    <a:pt x="310065" y="388990"/>
                  </a:lnTo>
                  <a:cubicBezTo>
                    <a:pt x="310065" y="400421"/>
                    <a:pt x="300801" y="409774"/>
                    <a:pt x="289248" y="409774"/>
                  </a:cubicBezTo>
                  <a:cubicBezTo>
                    <a:pt x="277799" y="409774"/>
                    <a:pt x="268431" y="400421"/>
                    <a:pt x="268431" y="388990"/>
                  </a:cubicBezTo>
                  <a:lnTo>
                    <a:pt x="268431" y="91773"/>
                  </a:lnTo>
                  <a:cubicBezTo>
                    <a:pt x="268431" y="80342"/>
                    <a:pt x="277799" y="70989"/>
                    <a:pt x="289248" y="70989"/>
                  </a:cubicBezTo>
                  <a:close/>
                  <a:moveTo>
                    <a:pt x="205980" y="70989"/>
                  </a:moveTo>
                  <a:cubicBezTo>
                    <a:pt x="217533" y="70989"/>
                    <a:pt x="226797" y="80342"/>
                    <a:pt x="226797" y="91773"/>
                  </a:cubicBezTo>
                  <a:lnTo>
                    <a:pt x="226797" y="388990"/>
                  </a:lnTo>
                  <a:cubicBezTo>
                    <a:pt x="226797" y="400421"/>
                    <a:pt x="217533" y="409774"/>
                    <a:pt x="205980" y="409774"/>
                  </a:cubicBezTo>
                  <a:cubicBezTo>
                    <a:pt x="194531" y="409774"/>
                    <a:pt x="185163" y="400421"/>
                    <a:pt x="185163" y="388990"/>
                  </a:cubicBezTo>
                  <a:lnTo>
                    <a:pt x="185163" y="91773"/>
                  </a:lnTo>
                  <a:cubicBezTo>
                    <a:pt x="185163" y="80342"/>
                    <a:pt x="194531" y="70989"/>
                    <a:pt x="205980" y="70989"/>
                  </a:cubicBezTo>
                  <a:close/>
                  <a:moveTo>
                    <a:pt x="122713" y="70989"/>
                  </a:moveTo>
                  <a:cubicBezTo>
                    <a:pt x="134266" y="70989"/>
                    <a:pt x="143530" y="80342"/>
                    <a:pt x="143530" y="91773"/>
                  </a:cubicBezTo>
                  <a:lnTo>
                    <a:pt x="143530" y="388990"/>
                  </a:lnTo>
                  <a:cubicBezTo>
                    <a:pt x="143530" y="400421"/>
                    <a:pt x="134266" y="409774"/>
                    <a:pt x="122713" y="409774"/>
                  </a:cubicBezTo>
                  <a:cubicBezTo>
                    <a:pt x="111264" y="409774"/>
                    <a:pt x="101896" y="400421"/>
                    <a:pt x="101896" y="388990"/>
                  </a:cubicBezTo>
                  <a:lnTo>
                    <a:pt x="101896" y="91773"/>
                  </a:lnTo>
                  <a:cubicBezTo>
                    <a:pt x="101896" y="80342"/>
                    <a:pt x="111264" y="70989"/>
                    <a:pt x="122713" y="70989"/>
                  </a:cubicBezTo>
                  <a:close/>
                  <a:moveTo>
                    <a:pt x="20816" y="0"/>
                  </a:moveTo>
                  <a:lnTo>
                    <a:pt x="576590" y="0"/>
                  </a:lnTo>
                  <a:cubicBezTo>
                    <a:pt x="588039" y="0"/>
                    <a:pt x="597406" y="9354"/>
                    <a:pt x="597406" y="20786"/>
                  </a:cubicBezTo>
                  <a:lnTo>
                    <a:pt x="597406" y="399187"/>
                  </a:lnTo>
                  <a:lnTo>
                    <a:pt x="569617" y="371438"/>
                  </a:lnTo>
                  <a:cubicBezTo>
                    <a:pt x="577735" y="353771"/>
                    <a:pt x="581898" y="334440"/>
                    <a:pt x="581898" y="314694"/>
                  </a:cubicBezTo>
                  <a:cubicBezTo>
                    <a:pt x="581898" y="285282"/>
                    <a:pt x="572740" y="257325"/>
                    <a:pt x="555775" y="233942"/>
                  </a:cubicBezTo>
                  <a:lnTo>
                    <a:pt x="555775" y="41571"/>
                  </a:lnTo>
                  <a:lnTo>
                    <a:pt x="41631" y="41571"/>
                  </a:lnTo>
                  <a:lnTo>
                    <a:pt x="41631" y="428183"/>
                  </a:lnTo>
                  <a:lnTo>
                    <a:pt x="366145" y="428183"/>
                  </a:lnTo>
                  <a:cubicBezTo>
                    <a:pt x="388938" y="443876"/>
                    <a:pt x="415790" y="452294"/>
                    <a:pt x="444100" y="452294"/>
                  </a:cubicBezTo>
                  <a:cubicBezTo>
                    <a:pt x="463874" y="452294"/>
                    <a:pt x="483233" y="448033"/>
                    <a:pt x="500926" y="440031"/>
                  </a:cubicBezTo>
                  <a:lnTo>
                    <a:pt x="530692" y="469754"/>
                  </a:lnTo>
                  <a:lnTo>
                    <a:pt x="20816" y="469754"/>
                  </a:lnTo>
                  <a:cubicBezTo>
                    <a:pt x="9367" y="469754"/>
                    <a:pt x="0" y="460401"/>
                    <a:pt x="0" y="448968"/>
                  </a:cubicBezTo>
                  <a:lnTo>
                    <a:pt x="0" y="20786"/>
                  </a:lnTo>
                  <a:cubicBezTo>
                    <a:pt x="0" y="9354"/>
                    <a:pt x="9367" y="0"/>
                    <a:pt x="208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椭圆 34">
              <a:extLst>
                <a:ext uri="{FF2B5EF4-FFF2-40B4-BE49-F238E27FC236}">
                  <a16:creationId xmlns:a16="http://schemas.microsoft.com/office/drawing/2014/main" id="{37E4F663-570F-4BD1-B16F-5F959B2D6F39}"/>
                </a:ext>
              </a:extLst>
            </p:cNvPr>
            <p:cNvSpPr/>
            <p:nvPr/>
          </p:nvSpPr>
          <p:spPr>
            <a:xfrm>
              <a:off x="6110160" y="5039219"/>
              <a:ext cx="491970" cy="396044"/>
            </a:xfrm>
            <a:custGeom>
              <a:avLst/>
              <a:gdLst>
                <a:gd name="connsiteX0" fmla="*/ 491833 w 607639"/>
                <a:gd name="connsiteY0" fmla="*/ 276241 h 489160"/>
                <a:gd name="connsiteX1" fmla="*/ 362432 w 607639"/>
                <a:gd name="connsiteY1" fmla="*/ 296417 h 489160"/>
                <a:gd name="connsiteX2" fmla="*/ 362432 w 607639"/>
                <a:gd name="connsiteY2" fmla="*/ 332858 h 489160"/>
                <a:gd name="connsiteX3" fmla="*/ 491833 w 607639"/>
                <a:gd name="connsiteY3" fmla="*/ 312682 h 489160"/>
                <a:gd name="connsiteX4" fmla="*/ 115717 w 607639"/>
                <a:gd name="connsiteY4" fmla="*/ 276241 h 489160"/>
                <a:gd name="connsiteX5" fmla="*/ 115717 w 607639"/>
                <a:gd name="connsiteY5" fmla="*/ 312682 h 489160"/>
                <a:gd name="connsiteX6" fmla="*/ 245207 w 607639"/>
                <a:gd name="connsiteY6" fmla="*/ 332858 h 489160"/>
                <a:gd name="connsiteX7" fmla="*/ 245207 w 607639"/>
                <a:gd name="connsiteY7" fmla="*/ 296417 h 489160"/>
                <a:gd name="connsiteX8" fmla="*/ 491833 w 607639"/>
                <a:gd name="connsiteY8" fmla="*/ 209758 h 489160"/>
                <a:gd name="connsiteX9" fmla="*/ 362432 w 607639"/>
                <a:gd name="connsiteY9" fmla="*/ 229934 h 489160"/>
                <a:gd name="connsiteX10" fmla="*/ 362432 w 607639"/>
                <a:gd name="connsiteY10" fmla="*/ 266375 h 489160"/>
                <a:gd name="connsiteX11" fmla="*/ 491833 w 607639"/>
                <a:gd name="connsiteY11" fmla="*/ 246200 h 489160"/>
                <a:gd name="connsiteX12" fmla="*/ 115717 w 607639"/>
                <a:gd name="connsiteY12" fmla="*/ 209758 h 489160"/>
                <a:gd name="connsiteX13" fmla="*/ 115717 w 607639"/>
                <a:gd name="connsiteY13" fmla="*/ 246200 h 489160"/>
                <a:gd name="connsiteX14" fmla="*/ 245207 w 607639"/>
                <a:gd name="connsiteY14" fmla="*/ 266375 h 489160"/>
                <a:gd name="connsiteX15" fmla="*/ 245207 w 607639"/>
                <a:gd name="connsiteY15" fmla="*/ 229934 h 489160"/>
                <a:gd name="connsiteX16" fmla="*/ 491833 w 607639"/>
                <a:gd name="connsiteY16" fmla="*/ 143187 h 489160"/>
                <a:gd name="connsiteX17" fmla="*/ 362432 w 607639"/>
                <a:gd name="connsiteY17" fmla="*/ 163363 h 489160"/>
                <a:gd name="connsiteX18" fmla="*/ 362432 w 607639"/>
                <a:gd name="connsiteY18" fmla="*/ 199893 h 489160"/>
                <a:gd name="connsiteX19" fmla="*/ 491833 w 607639"/>
                <a:gd name="connsiteY19" fmla="*/ 179717 h 489160"/>
                <a:gd name="connsiteX20" fmla="*/ 115717 w 607639"/>
                <a:gd name="connsiteY20" fmla="*/ 143187 h 489160"/>
                <a:gd name="connsiteX21" fmla="*/ 115717 w 607639"/>
                <a:gd name="connsiteY21" fmla="*/ 179717 h 489160"/>
                <a:gd name="connsiteX22" fmla="*/ 245207 w 607639"/>
                <a:gd name="connsiteY22" fmla="*/ 199893 h 489160"/>
                <a:gd name="connsiteX23" fmla="*/ 245207 w 607639"/>
                <a:gd name="connsiteY23" fmla="*/ 163363 h 489160"/>
                <a:gd name="connsiteX24" fmla="*/ 491833 w 607639"/>
                <a:gd name="connsiteY24" fmla="*/ 76704 h 489160"/>
                <a:gd name="connsiteX25" fmla="*/ 362432 w 607639"/>
                <a:gd name="connsiteY25" fmla="*/ 96880 h 489160"/>
                <a:gd name="connsiteX26" fmla="*/ 362432 w 607639"/>
                <a:gd name="connsiteY26" fmla="*/ 133321 h 489160"/>
                <a:gd name="connsiteX27" fmla="*/ 491833 w 607639"/>
                <a:gd name="connsiteY27" fmla="*/ 113145 h 489160"/>
                <a:gd name="connsiteX28" fmla="*/ 115717 w 607639"/>
                <a:gd name="connsiteY28" fmla="*/ 76704 h 489160"/>
                <a:gd name="connsiteX29" fmla="*/ 115717 w 607639"/>
                <a:gd name="connsiteY29" fmla="*/ 113145 h 489160"/>
                <a:gd name="connsiteX30" fmla="*/ 245207 w 607639"/>
                <a:gd name="connsiteY30" fmla="*/ 133321 h 489160"/>
                <a:gd name="connsiteX31" fmla="*/ 245207 w 607639"/>
                <a:gd name="connsiteY31" fmla="*/ 96880 h 489160"/>
                <a:gd name="connsiteX32" fmla="*/ 607639 w 607639"/>
                <a:gd name="connsiteY32" fmla="*/ 18770 h 489160"/>
                <a:gd name="connsiteX33" fmla="*/ 607639 w 607639"/>
                <a:gd name="connsiteY33" fmla="*/ 444903 h 489160"/>
                <a:gd name="connsiteX34" fmla="*/ 321849 w 607639"/>
                <a:gd name="connsiteY34" fmla="*/ 489160 h 489160"/>
                <a:gd name="connsiteX35" fmla="*/ 321849 w 607639"/>
                <a:gd name="connsiteY35" fmla="*/ 446058 h 489160"/>
                <a:gd name="connsiteX36" fmla="*/ 568478 w 607639"/>
                <a:gd name="connsiteY36" fmla="*/ 407755 h 489160"/>
                <a:gd name="connsiteX37" fmla="*/ 568478 w 607639"/>
                <a:gd name="connsiteY37" fmla="*/ 24813 h 489160"/>
                <a:gd name="connsiteX38" fmla="*/ 0 w 607639"/>
                <a:gd name="connsiteY38" fmla="*/ 18770 h 489160"/>
                <a:gd name="connsiteX39" fmla="*/ 39072 w 607639"/>
                <a:gd name="connsiteY39" fmla="*/ 24813 h 489160"/>
                <a:gd name="connsiteX40" fmla="*/ 39072 w 607639"/>
                <a:gd name="connsiteY40" fmla="*/ 407755 h 489160"/>
                <a:gd name="connsiteX41" fmla="*/ 285790 w 607639"/>
                <a:gd name="connsiteY41" fmla="*/ 446058 h 489160"/>
                <a:gd name="connsiteX42" fmla="*/ 285790 w 607639"/>
                <a:gd name="connsiteY42" fmla="*/ 489160 h 489160"/>
                <a:gd name="connsiteX43" fmla="*/ 0 w 607639"/>
                <a:gd name="connsiteY43" fmla="*/ 444903 h 489160"/>
                <a:gd name="connsiteX44" fmla="*/ 532416 w 607639"/>
                <a:gd name="connsiteY44" fmla="*/ 0 h 489160"/>
                <a:gd name="connsiteX45" fmla="*/ 532416 w 607639"/>
                <a:gd name="connsiteY45" fmla="*/ 376943 h 489160"/>
                <a:gd name="connsiteX46" fmla="*/ 321849 w 607639"/>
                <a:gd name="connsiteY46" fmla="*/ 409562 h 489160"/>
                <a:gd name="connsiteX47" fmla="*/ 321849 w 607639"/>
                <a:gd name="connsiteY47" fmla="*/ 32708 h 489160"/>
                <a:gd name="connsiteX48" fmla="*/ 75223 w 607639"/>
                <a:gd name="connsiteY48" fmla="*/ 0 h 489160"/>
                <a:gd name="connsiteX49" fmla="*/ 285790 w 607639"/>
                <a:gd name="connsiteY49" fmla="*/ 32708 h 489160"/>
                <a:gd name="connsiteX50" fmla="*/ 285790 w 607639"/>
                <a:gd name="connsiteY50" fmla="*/ 409562 h 489160"/>
                <a:gd name="connsiteX51" fmla="*/ 75223 w 607639"/>
                <a:gd name="connsiteY51" fmla="*/ 376943 h 4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39" h="489160">
                  <a:moveTo>
                    <a:pt x="491833" y="276241"/>
                  </a:moveTo>
                  <a:lnTo>
                    <a:pt x="362432" y="296417"/>
                  </a:lnTo>
                  <a:lnTo>
                    <a:pt x="362432" y="332858"/>
                  </a:lnTo>
                  <a:lnTo>
                    <a:pt x="491833" y="312682"/>
                  </a:lnTo>
                  <a:close/>
                  <a:moveTo>
                    <a:pt x="115717" y="276241"/>
                  </a:moveTo>
                  <a:lnTo>
                    <a:pt x="115717" y="312682"/>
                  </a:lnTo>
                  <a:lnTo>
                    <a:pt x="245207" y="332858"/>
                  </a:lnTo>
                  <a:lnTo>
                    <a:pt x="245207" y="296417"/>
                  </a:lnTo>
                  <a:close/>
                  <a:moveTo>
                    <a:pt x="491833" y="209758"/>
                  </a:moveTo>
                  <a:lnTo>
                    <a:pt x="362432" y="229934"/>
                  </a:lnTo>
                  <a:lnTo>
                    <a:pt x="362432" y="266375"/>
                  </a:lnTo>
                  <a:lnTo>
                    <a:pt x="491833" y="246200"/>
                  </a:lnTo>
                  <a:close/>
                  <a:moveTo>
                    <a:pt x="115717" y="209758"/>
                  </a:moveTo>
                  <a:lnTo>
                    <a:pt x="115717" y="246200"/>
                  </a:lnTo>
                  <a:lnTo>
                    <a:pt x="245207" y="266375"/>
                  </a:lnTo>
                  <a:lnTo>
                    <a:pt x="245207" y="229934"/>
                  </a:lnTo>
                  <a:close/>
                  <a:moveTo>
                    <a:pt x="491833" y="143187"/>
                  </a:moveTo>
                  <a:lnTo>
                    <a:pt x="362432" y="163363"/>
                  </a:lnTo>
                  <a:lnTo>
                    <a:pt x="362432" y="199893"/>
                  </a:lnTo>
                  <a:lnTo>
                    <a:pt x="491833" y="179717"/>
                  </a:lnTo>
                  <a:close/>
                  <a:moveTo>
                    <a:pt x="115717" y="143187"/>
                  </a:moveTo>
                  <a:lnTo>
                    <a:pt x="115717" y="179717"/>
                  </a:lnTo>
                  <a:lnTo>
                    <a:pt x="245207" y="199893"/>
                  </a:lnTo>
                  <a:lnTo>
                    <a:pt x="245207" y="163363"/>
                  </a:lnTo>
                  <a:close/>
                  <a:moveTo>
                    <a:pt x="491833" y="76704"/>
                  </a:moveTo>
                  <a:lnTo>
                    <a:pt x="362432" y="96880"/>
                  </a:lnTo>
                  <a:lnTo>
                    <a:pt x="362432" y="133321"/>
                  </a:lnTo>
                  <a:lnTo>
                    <a:pt x="491833" y="113145"/>
                  </a:lnTo>
                  <a:close/>
                  <a:moveTo>
                    <a:pt x="115717" y="76704"/>
                  </a:moveTo>
                  <a:lnTo>
                    <a:pt x="115717" y="113145"/>
                  </a:lnTo>
                  <a:lnTo>
                    <a:pt x="245207" y="133321"/>
                  </a:lnTo>
                  <a:lnTo>
                    <a:pt x="245207" y="96880"/>
                  </a:lnTo>
                  <a:close/>
                  <a:moveTo>
                    <a:pt x="607639" y="18770"/>
                  </a:moveTo>
                  <a:lnTo>
                    <a:pt x="607639" y="444903"/>
                  </a:lnTo>
                  <a:lnTo>
                    <a:pt x="321849" y="489160"/>
                  </a:lnTo>
                  <a:lnTo>
                    <a:pt x="321849" y="446058"/>
                  </a:lnTo>
                  <a:lnTo>
                    <a:pt x="568478" y="407755"/>
                  </a:lnTo>
                  <a:lnTo>
                    <a:pt x="568478" y="24813"/>
                  </a:lnTo>
                  <a:close/>
                  <a:moveTo>
                    <a:pt x="0" y="18770"/>
                  </a:moveTo>
                  <a:lnTo>
                    <a:pt x="39072" y="24813"/>
                  </a:lnTo>
                  <a:lnTo>
                    <a:pt x="39072" y="407755"/>
                  </a:lnTo>
                  <a:lnTo>
                    <a:pt x="285790" y="446058"/>
                  </a:lnTo>
                  <a:lnTo>
                    <a:pt x="285790" y="489160"/>
                  </a:lnTo>
                  <a:lnTo>
                    <a:pt x="0" y="444903"/>
                  </a:lnTo>
                  <a:close/>
                  <a:moveTo>
                    <a:pt x="532416" y="0"/>
                  </a:moveTo>
                  <a:lnTo>
                    <a:pt x="532416" y="376943"/>
                  </a:lnTo>
                  <a:lnTo>
                    <a:pt x="321849" y="409562"/>
                  </a:lnTo>
                  <a:lnTo>
                    <a:pt x="321849" y="32708"/>
                  </a:lnTo>
                  <a:close/>
                  <a:moveTo>
                    <a:pt x="75223" y="0"/>
                  </a:moveTo>
                  <a:lnTo>
                    <a:pt x="285790" y="32708"/>
                  </a:lnTo>
                  <a:lnTo>
                    <a:pt x="285790" y="409562"/>
                  </a:lnTo>
                  <a:lnTo>
                    <a:pt x="75223" y="3769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35">
              <a:extLst>
                <a:ext uri="{FF2B5EF4-FFF2-40B4-BE49-F238E27FC236}">
                  <a16:creationId xmlns:a16="http://schemas.microsoft.com/office/drawing/2014/main" id="{9454801A-6854-4B0F-91E9-564FB4AF867D}"/>
                </a:ext>
              </a:extLst>
            </p:cNvPr>
            <p:cNvSpPr/>
            <p:nvPr/>
          </p:nvSpPr>
          <p:spPr>
            <a:xfrm>
              <a:off x="7082188" y="5177243"/>
              <a:ext cx="491970" cy="396088"/>
            </a:xfrm>
            <a:custGeom>
              <a:avLst/>
              <a:gdLst>
                <a:gd name="connsiteX0" fmla="*/ 29372 w 585834"/>
                <a:gd name="connsiteY0" fmla="*/ 413090 h 471659"/>
                <a:gd name="connsiteX1" fmla="*/ 556551 w 585834"/>
                <a:gd name="connsiteY1" fmla="*/ 413090 h 471659"/>
                <a:gd name="connsiteX2" fmla="*/ 585834 w 585834"/>
                <a:gd name="connsiteY2" fmla="*/ 442419 h 471659"/>
                <a:gd name="connsiteX3" fmla="*/ 556551 w 585834"/>
                <a:gd name="connsiteY3" fmla="*/ 471659 h 471659"/>
                <a:gd name="connsiteX4" fmla="*/ 29372 w 585834"/>
                <a:gd name="connsiteY4" fmla="*/ 471659 h 471659"/>
                <a:gd name="connsiteX5" fmla="*/ 0 w 585834"/>
                <a:gd name="connsiteY5" fmla="*/ 442419 h 471659"/>
                <a:gd name="connsiteX6" fmla="*/ 29372 w 585834"/>
                <a:gd name="connsiteY6" fmla="*/ 413090 h 471659"/>
                <a:gd name="connsiteX7" fmla="*/ 292462 w 585834"/>
                <a:gd name="connsiteY7" fmla="*/ 113684 h 471659"/>
                <a:gd name="connsiteX8" fmla="*/ 282225 w 585834"/>
                <a:gd name="connsiteY8" fmla="*/ 123905 h 471659"/>
                <a:gd name="connsiteX9" fmla="*/ 282225 w 585834"/>
                <a:gd name="connsiteY9" fmla="*/ 133592 h 471659"/>
                <a:gd name="connsiteX10" fmla="*/ 246707 w 585834"/>
                <a:gd name="connsiteY10" fmla="*/ 171007 h 471659"/>
                <a:gd name="connsiteX11" fmla="*/ 284451 w 585834"/>
                <a:gd name="connsiteY11" fmla="*/ 209399 h 471659"/>
                <a:gd name="connsiteX12" fmla="*/ 306794 w 585834"/>
                <a:gd name="connsiteY12" fmla="*/ 227618 h 471659"/>
                <a:gd name="connsiteX13" fmla="*/ 286587 w 585834"/>
                <a:gd name="connsiteY13" fmla="*/ 240682 h 471659"/>
                <a:gd name="connsiteX14" fmla="*/ 263086 w 585834"/>
                <a:gd name="connsiteY14" fmla="*/ 236505 h 471659"/>
                <a:gd name="connsiteX15" fmla="*/ 254006 w 585834"/>
                <a:gd name="connsiteY15" fmla="*/ 237128 h 471659"/>
                <a:gd name="connsiteX16" fmla="*/ 248398 w 585834"/>
                <a:gd name="connsiteY16" fmla="*/ 244237 h 471659"/>
                <a:gd name="connsiteX17" fmla="*/ 248042 w 585834"/>
                <a:gd name="connsiteY17" fmla="*/ 245837 h 471659"/>
                <a:gd name="connsiteX18" fmla="*/ 256143 w 585834"/>
                <a:gd name="connsiteY18" fmla="*/ 260590 h 471659"/>
                <a:gd name="connsiteX19" fmla="*/ 281157 w 585834"/>
                <a:gd name="connsiteY19" fmla="*/ 265033 h 471659"/>
                <a:gd name="connsiteX20" fmla="*/ 281157 w 585834"/>
                <a:gd name="connsiteY20" fmla="*/ 274720 h 471659"/>
                <a:gd name="connsiteX21" fmla="*/ 291394 w 585834"/>
                <a:gd name="connsiteY21" fmla="*/ 284941 h 471659"/>
                <a:gd name="connsiteX22" fmla="*/ 301720 w 585834"/>
                <a:gd name="connsiteY22" fmla="*/ 274632 h 471659"/>
                <a:gd name="connsiteX23" fmla="*/ 301720 w 585834"/>
                <a:gd name="connsiteY23" fmla="*/ 263523 h 471659"/>
                <a:gd name="connsiteX24" fmla="*/ 339197 w 585834"/>
                <a:gd name="connsiteY24" fmla="*/ 224685 h 471659"/>
                <a:gd name="connsiteX25" fmla="*/ 304035 w 585834"/>
                <a:gd name="connsiteY25" fmla="*/ 185404 h 471659"/>
                <a:gd name="connsiteX26" fmla="*/ 278843 w 585834"/>
                <a:gd name="connsiteY26" fmla="*/ 167363 h 471659"/>
                <a:gd name="connsiteX27" fmla="*/ 296913 w 585834"/>
                <a:gd name="connsiteY27" fmla="*/ 155632 h 471659"/>
                <a:gd name="connsiteX28" fmla="*/ 315963 w 585834"/>
                <a:gd name="connsiteY28" fmla="*/ 158476 h 471659"/>
                <a:gd name="connsiteX29" fmla="*/ 324865 w 585834"/>
                <a:gd name="connsiteY29" fmla="*/ 157498 h 471659"/>
                <a:gd name="connsiteX30" fmla="*/ 330384 w 585834"/>
                <a:gd name="connsiteY30" fmla="*/ 150388 h 471659"/>
                <a:gd name="connsiteX31" fmla="*/ 330562 w 585834"/>
                <a:gd name="connsiteY31" fmla="*/ 149589 h 471659"/>
                <a:gd name="connsiteX32" fmla="*/ 321927 w 585834"/>
                <a:gd name="connsiteY32" fmla="*/ 134925 h 471659"/>
                <a:gd name="connsiteX33" fmla="*/ 302789 w 585834"/>
                <a:gd name="connsiteY33" fmla="*/ 132170 h 471659"/>
                <a:gd name="connsiteX34" fmla="*/ 302789 w 585834"/>
                <a:gd name="connsiteY34" fmla="*/ 123905 h 471659"/>
                <a:gd name="connsiteX35" fmla="*/ 292462 w 585834"/>
                <a:gd name="connsiteY35" fmla="*/ 113684 h 471659"/>
                <a:gd name="connsiteX36" fmla="*/ 292907 w 585834"/>
                <a:gd name="connsiteY36" fmla="*/ 70848 h 471659"/>
                <a:gd name="connsiteX37" fmla="*/ 421628 w 585834"/>
                <a:gd name="connsiteY37" fmla="*/ 199268 h 471659"/>
                <a:gd name="connsiteX38" fmla="*/ 292907 w 585834"/>
                <a:gd name="connsiteY38" fmla="*/ 327777 h 471659"/>
                <a:gd name="connsiteX39" fmla="*/ 164276 w 585834"/>
                <a:gd name="connsiteY39" fmla="*/ 199268 h 471659"/>
                <a:gd name="connsiteX40" fmla="*/ 292907 w 585834"/>
                <a:gd name="connsiteY40" fmla="*/ 70848 h 471659"/>
                <a:gd name="connsiteX41" fmla="*/ 45502 w 585834"/>
                <a:gd name="connsiteY41" fmla="*/ 39018 h 471659"/>
                <a:gd name="connsiteX42" fmla="*/ 40429 w 585834"/>
                <a:gd name="connsiteY42" fmla="*/ 44084 h 471659"/>
                <a:gd name="connsiteX43" fmla="*/ 40429 w 585834"/>
                <a:gd name="connsiteY43" fmla="*/ 354540 h 471659"/>
                <a:gd name="connsiteX44" fmla="*/ 45502 w 585834"/>
                <a:gd name="connsiteY44" fmla="*/ 359606 h 471659"/>
                <a:gd name="connsiteX45" fmla="*/ 540421 w 585834"/>
                <a:gd name="connsiteY45" fmla="*/ 359606 h 471659"/>
                <a:gd name="connsiteX46" fmla="*/ 545494 w 585834"/>
                <a:gd name="connsiteY46" fmla="*/ 354540 h 471659"/>
                <a:gd name="connsiteX47" fmla="*/ 545494 w 585834"/>
                <a:gd name="connsiteY47" fmla="*/ 44084 h 471659"/>
                <a:gd name="connsiteX48" fmla="*/ 540421 w 585834"/>
                <a:gd name="connsiteY48" fmla="*/ 39018 h 471659"/>
                <a:gd name="connsiteX49" fmla="*/ 45502 w 585834"/>
                <a:gd name="connsiteY49" fmla="*/ 0 h 471659"/>
                <a:gd name="connsiteX50" fmla="*/ 540421 w 585834"/>
                <a:gd name="connsiteY50" fmla="*/ 0 h 471659"/>
                <a:gd name="connsiteX51" fmla="*/ 584564 w 585834"/>
                <a:gd name="connsiteY51" fmla="*/ 44084 h 471659"/>
                <a:gd name="connsiteX52" fmla="*/ 584564 w 585834"/>
                <a:gd name="connsiteY52" fmla="*/ 354540 h 471659"/>
                <a:gd name="connsiteX53" fmla="*/ 540421 w 585834"/>
                <a:gd name="connsiteY53" fmla="*/ 398624 h 471659"/>
                <a:gd name="connsiteX54" fmla="*/ 45502 w 585834"/>
                <a:gd name="connsiteY54" fmla="*/ 398624 h 471659"/>
                <a:gd name="connsiteX55" fmla="*/ 1270 w 585834"/>
                <a:gd name="connsiteY55" fmla="*/ 354540 h 471659"/>
                <a:gd name="connsiteX56" fmla="*/ 1270 w 585834"/>
                <a:gd name="connsiteY56" fmla="*/ 44084 h 471659"/>
                <a:gd name="connsiteX57" fmla="*/ 45502 w 585834"/>
                <a:gd name="connsiteY57" fmla="*/ 0 h 47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5834" h="471659">
                  <a:moveTo>
                    <a:pt x="29372" y="413090"/>
                  </a:moveTo>
                  <a:lnTo>
                    <a:pt x="556551" y="413090"/>
                  </a:lnTo>
                  <a:cubicBezTo>
                    <a:pt x="572750" y="413090"/>
                    <a:pt x="585834" y="426244"/>
                    <a:pt x="585834" y="442419"/>
                  </a:cubicBezTo>
                  <a:cubicBezTo>
                    <a:pt x="585834" y="458505"/>
                    <a:pt x="572750" y="471659"/>
                    <a:pt x="556551" y="471659"/>
                  </a:cubicBezTo>
                  <a:lnTo>
                    <a:pt x="29372" y="471659"/>
                  </a:lnTo>
                  <a:cubicBezTo>
                    <a:pt x="13173" y="471659"/>
                    <a:pt x="0" y="458505"/>
                    <a:pt x="0" y="442419"/>
                  </a:cubicBezTo>
                  <a:cubicBezTo>
                    <a:pt x="0" y="426244"/>
                    <a:pt x="13173" y="413090"/>
                    <a:pt x="29372" y="413090"/>
                  </a:cubicBezTo>
                  <a:close/>
                  <a:moveTo>
                    <a:pt x="292462" y="113684"/>
                  </a:moveTo>
                  <a:cubicBezTo>
                    <a:pt x="286765" y="113684"/>
                    <a:pt x="282225" y="118217"/>
                    <a:pt x="282225" y="123905"/>
                  </a:cubicBezTo>
                  <a:lnTo>
                    <a:pt x="282225" y="133592"/>
                  </a:lnTo>
                  <a:cubicBezTo>
                    <a:pt x="259704" y="138035"/>
                    <a:pt x="246707" y="152521"/>
                    <a:pt x="246707" y="171007"/>
                  </a:cubicBezTo>
                  <a:cubicBezTo>
                    <a:pt x="246707" y="191358"/>
                    <a:pt x="262018" y="201845"/>
                    <a:pt x="284451" y="209399"/>
                  </a:cubicBezTo>
                  <a:cubicBezTo>
                    <a:pt x="300118" y="214643"/>
                    <a:pt x="306794" y="219620"/>
                    <a:pt x="306794" y="227618"/>
                  </a:cubicBezTo>
                  <a:cubicBezTo>
                    <a:pt x="306794" y="236061"/>
                    <a:pt x="298605" y="240682"/>
                    <a:pt x="286587" y="240682"/>
                  </a:cubicBezTo>
                  <a:cubicBezTo>
                    <a:pt x="278041" y="240682"/>
                    <a:pt x="270030" y="238905"/>
                    <a:pt x="263086" y="236505"/>
                  </a:cubicBezTo>
                  <a:cubicBezTo>
                    <a:pt x="260060" y="235439"/>
                    <a:pt x="256766" y="235706"/>
                    <a:pt x="254006" y="237128"/>
                  </a:cubicBezTo>
                  <a:cubicBezTo>
                    <a:pt x="251247" y="238638"/>
                    <a:pt x="249199" y="241216"/>
                    <a:pt x="248398" y="244237"/>
                  </a:cubicBezTo>
                  <a:lnTo>
                    <a:pt x="248042" y="245837"/>
                  </a:lnTo>
                  <a:cubicBezTo>
                    <a:pt x="246351" y="252058"/>
                    <a:pt x="249912" y="258546"/>
                    <a:pt x="256143" y="260590"/>
                  </a:cubicBezTo>
                  <a:cubicBezTo>
                    <a:pt x="263442" y="262989"/>
                    <a:pt x="272166" y="264589"/>
                    <a:pt x="281157" y="265033"/>
                  </a:cubicBezTo>
                  <a:lnTo>
                    <a:pt x="281157" y="274720"/>
                  </a:lnTo>
                  <a:cubicBezTo>
                    <a:pt x="281157" y="280319"/>
                    <a:pt x="285786" y="284941"/>
                    <a:pt x="291394" y="284941"/>
                  </a:cubicBezTo>
                  <a:cubicBezTo>
                    <a:pt x="297091" y="284941"/>
                    <a:pt x="301720" y="280319"/>
                    <a:pt x="301720" y="274632"/>
                  </a:cubicBezTo>
                  <a:lnTo>
                    <a:pt x="301720" y="263523"/>
                  </a:lnTo>
                  <a:cubicBezTo>
                    <a:pt x="325933" y="259346"/>
                    <a:pt x="339197" y="243349"/>
                    <a:pt x="339197" y="224685"/>
                  </a:cubicBezTo>
                  <a:cubicBezTo>
                    <a:pt x="339197" y="205756"/>
                    <a:pt x="329049" y="194291"/>
                    <a:pt x="304035" y="185404"/>
                  </a:cubicBezTo>
                  <a:cubicBezTo>
                    <a:pt x="286142" y="178739"/>
                    <a:pt x="278843" y="174295"/>
                    <a:pt x="278843" y="167363"/>
                  </a:cubicBezTo>
                  <a:cubicBezTo>
                    <a:pt x="278843" y="161586"/>
                    <a:pt x="283204" y="155632"/>
                    <a:pt x="296913" y="155632"/>
                  </a:cubicBezTo>
                  <a:cubicBezTo>
                    <a:pt x="304658" y="155632"/>
                    <a:pt x="310978" y="156876"/>
                    <a:pt x="315963" y="158476"/>
                  </a:cubicBezTo>
                  <a:cubicBezTo>
                    <a:pt x="318990" y="159365"/>
                    <a:pt x="322195" y="159009"/>
                    <a:pt x="324865" y="157498"/>
                  </a:cubicBezTo>
                  <a:cubicBezTo>
                    <a:pt x="327625" y="155987"/>
                    <a:pt x="329583" y="153410"/>
                    <a:pt x="330384" y="150388"/>
                  </a:cubicBezTo>
                  <a:lnTo>
                    <a:pt x="330562" y="149589"/>
                  </a:lnTo>
                  <a:cubicBezTo>
                    <a:pt x="332165" y="143190"/>
                    <a:pt x="328337" y="136613"/>
                    <a:pt x="321927" y="134925"/>
                  </a:cubicBezTo>
                  <a:cubicBezTo>
                    <a:pt x="316675" y="133503"/>
                    <a:pt x="310444" y="132436"/>
                    <a:pt x="302789" y="132170"/>
                  </a:cubicBezTo>
                  <a:lnTo>
                    <a:pt x="302789" y="123905"/>
                  </a:lnTo>
                  <a:cubicBezTo>
                    <a:pt x="302789" y="118217"/>
                    <a:pt x="298160" y="113684"/>
                    <a:pt x="292462" y="113684"/>
                  </a:cubicBezTo>
                  <a:close/>
                  <a:moveTo>
                    <a:pt x="292907" y="70848"/>
                  </a:moveTo>
                  <a:cubicBezTo>
                    <a:pt x="364033" y="70848"/>
                    <a:pt x="421628" y="128348"/>
                    <a:pt x="421628" y="199268"/>
                  </a:cubicBezTo>
                  <a:cubicBezTo>
                    <a:pt x="421628" y="270277"/>
                    <a:pt x="364033" y="327777"/>
                    <a:pt x="292907" y="327777"/>
                  </a:cubicBezTo>
                  <a:cubicBezTo>
                    <a:pt x="221871" y="327777"/>
                    <a:pt x="164276" y="270277"/>
                    <a:pt x="164276" y="199268"/>
                  </a:cubicBezTo>
                  <a:cubicBezTo>
                    <a:pt x="164276" y="128348"/>
                    <a:pt x="221871" y="70848"/>
                    <a:pt x="292907" y="70848"/>
                  </a:cubicBezTo>
                  <a:close/>
                  <a:moveTo>
                    <a:pt x="45502" y="39018"/>
                  </a:moveTo>
                  <a:cubicBezTo>
                    <a:pt x="42654" y="39018"/>
                    <a:pt x="40429" y="41240"/>
                    <a:pt x="40429" y="44084"/>
                  </a:cubicBezTo>
                  <a:lnTo>
                    <a:pt x="40429" y="354540"/>
                  </a:lnTo>
                  <a:cubicBezTo>
                    <a:pt x="40429" y="357384"/>
                    <a:pt x="42654" y="359606"/>
                    <a:pt x="45502" y="359606"/>
                  </a:cubicBezTo>
                  <a:lnTo>
                    <a:pt x="540421" y="359606"/>
                  </a:lnTo>
                  <a:cubicBezTo>
                    <a:pt x="543180" y="359606"/>
                    <a:pt x="545494" y="357384"/>
                    <a:pt x="545494" y="354540"/>
                  </a:cubicBezTo>
                  <a:lnTo>
                    <a:pt x="545494" y="44084"/>
                  </a:lnTo>
                  <a:cubicBezTo>
                    <a:pt x="545494" y="41240"/>
                    <a:pt x="543180" y="39018"/>
                    <a:pt x="540421" y="39018"/>
                  </a:cubicBezTo>
                  <a:close/>
                  <a:moveTo>
                    <a:pt x="45502" y="0"/>
                  </a:moveTo>
                  <a:lnTo>
                    <a:pt x="540421" y="0"/>
                  </a:lnTo>
                  <a:cubicBezTo>
                    <a:pt x="564717" y="0"/>
                    <a:pt x="584564" y="19731"/>
                    <a:pt x="584564" y="44084"/>
                  </a:cubicBezTo>
                  <a:lnTo>
                    <a:pt x="584564" y="354540"/>
                  </a:lnTo>
                  <a:cubicBezTo>
                    <a:pt x="584564" y="378893"/>
                    <a:pt x="564717" y="398624"/>
                    <a:pt x="540421" y="398624"/>
                  </a:cubicBezTo>
                  <a:lnTo>
                    <a:pt x="45502" y="398624"/>
                  </a:lnTo>
                  <a:cubicBezTo>
                    <a:pt x="21117" y="398624"/>
                    <a:pt x="1270" y="378893"/>
                    <a:pt x="1270" y="354540"/>
                  </a:cubicBezTo>
                  <a:lnTo>
                    <a:pt x="1270" y="44084"/>
                  </a:lnTo>
                  <a:cubicBezTo>
                    <a:pt x="1270" y="19731"/>
                    <a:pt x="21117" y="0"/>
                    <a:pt x="45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684BCED-8BB1-45E9-9CBA-29049C25F966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19FB3481-E70A-4B02-8DEB-713955518875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A933EDAE-19F0-4E3E-A320-43A9357D83D9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B36D044-B866-4902-B805-20C2BA38F044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9A41D131-DD24-4774-B590-FA92B9D9B8C6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17D488E-6148-41B7-9764-FB4C5ABF3B9C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2443EB0B-3738-4929-8ADA-94F4033FAD61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CEB276EE-BBE1-4C1B-BB53-CCBA56D29D79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A37FEA8-215C-4AA1-8AC1-F71F202016B8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EAEF1659-D0B5-4BC6-9C52-9ED6C2D43C13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A33AEDC3-45F4-4FA8-826A-A0F0DA97E070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菱形 40">
              <a:extLst>
                <a:ext uri="{FF2B5EF4-FFF2-40B4-BE49-F238E27FC236}">
                  <a16:creationId xmlns:a16="http://schemas.microsoft.com/office/drawing/2014/main" id="{1F9FD3B9-144A-4F1F-ABFA-6B47584C74B2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菱形 41">
              <a:extLst>
                <a:ext uri="{FF2B5EF4-FFF2-40B4-BE49-F238E27FC236}">
                  <a16:creationId xmlns:a16="http://schemas.microsoft.com/office/drawing/2014/main" id="{3E4D1145-207C-4D18-A5DB-8B5A2D41AD37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A28D4D4-4BD1-426C-A760-7D423B7DF629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46EF096-C543-42FD-BCCB-7B94F044AF16}"/>
              </a:ext>
            </a:extLst>
          </p:cNvPr>
          <p:cNvGrpSpPr/>
          <p:nvPr/>
        </p:nvGrpSpPr>
        <p:grpSpPr>
          <a:xfrm>
            <a:off x="6783336" y="3666906"/>
            <a:ext cx="2843264" cy="870328"/>
            <a:chOff x="8402845" y="2972099"/>
            <a:chExt cx="2843264" cy="870328"/>
          </a:xfrm>
        </p:grpSpPr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8AC36045-41CF-4822-808B-2C7D11619E49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843264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7">
              <a:extLst>
                <a:ext uri="{FF2B5EF4-FFF2-40B4-BE49-F238E27FC236}">
                  <a16:creationId xmlns:a16="http://schemas.microsoft.com/office/drawing/2014/main" id="{9C3A1947-F5B0-49A3-861B-02F5D02798F1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671551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02C1AEF-E9E5-4A4F-8472-F67A64140797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2313463-3B93-45E5-BE5E-2EF8125DE4CA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8C068E2-C1A1-4956-B1F6-164F77226F4A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016838F-8F84-4A30-B506-0455DCE48F5A}"/>
              </a:ext>
            </a:extLst>
          </p:cNvPr>
          <p:cNvGrpSpPr/>
          <p:nvPr/>
        </p:nvGrpSpPr>
        <p:grpSpPr>
          <a:xfrm>
            <a:off x="8208010" y="4936642"/>
            <a:ext cx="2843264" cy="870328"/>
            <a:chOff x="8402845" y="2972099"/>
            <a:chExt cx="2843264" cy="870328"/>
          </a:xfrm>
        </p:grpSpPr>
        <p:sp>
          <p:nvSpPr>
            <p:cNvPr id="52" name="文本框 6">
              <a:extLst>
                <a:ext uri="{FF2B5EF4-FFF2-40B4-BE49-F238E27FC236}">
                  <a16:creationId xmlns:a16="http://schemas.microsoft.com/office/drawing/2014/main" id="{4F8787F7-6029-40A3-9E4F-881D97C184CC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843264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7">
              <a:extLst>
                <a:ext uri="{FF2B5EF4-FFF2-40B4-BE49-F238E27FC236}">
                  <a16:creationId xmlns:a16="http://schemas.microsoft.com/office/drawing/2014/main" id="{DFB37107-F1D8-4C6F-8CB6-97261BA6E29D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956407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63D15AC-A0A8-4C13-B043-02F826E6EDD5}"/>
              </a:ext>
            </a:extLst>
          </p:cNvPr>
          <p:cNvGrpSpPr/>
          <p:nvPr/>
        </p:nvGrpSpPr>
        <p:grpSpPr>
          <a:xfrm>
            <a:off x="2397675" y="4936642"/>
            <a:ext cx="2843265" cy="870328"/>
            <a:chOff x="8402845" y="2972099"/>
            <a:chExt cx="2843265" cy="870328"/>
          </a:xfrm>
        </p:grpSpPr>
        <p:sp>
          <p:nvSpPr>
            <p:cNvPr id="55" name="文本框 6">
              <a:extLst>
                <a:ext uri="{FF2B5EF4-FFF2-40B4-BE49-F238E27FC236}">
                  <a16:creationId xmlns:a16="http://schemas.microsoft.com/office/drawing/2014/main" id="{0BF80F4B-DACF-43CC-A65E-D76E543D2D32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843264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7">
              <a:extLst>
                <a:ext uri="{FF2B5EF4-FFF2-40B4-BE49-F238E27FC236}">
                  <a16:creationId xmlns:a16="http://schemas.microsoft.com/office/drawing/2014/main" id="{DBE1C366-1780-4321-8E50-794C7F663487}"/>
                </a:ext>
              </a:extLst>
            </p:cNvPr>
            <p:cNvSpPr txBox="1"/>
            <p:nvPr/>
          </p:nvSpPr>
          <p:spPr bwMode="auto">
            <a:xfrm>
              <a:off x="9278458" y="2972099"/>
              <a:ext cx="196765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CE03B8A-10AC-4BBA-9992-F5758902F8A1}"/>
              </a:ext>
            </a:extLst>
          </p:cNvPr>
          <p:cNvGrpSpPr/>
          <p:nvPr/>
        </p:nvGrpSpPr>
        <p:grpSpPr>
          <a:xfrm>
            <a:off x="1501507" y="3666906"/>
            <a:ext cx="2843264" cy="870328"/>
            <a:chOff x="8402845" y="2972099"/>
            <a:chExt cx="2843264" cy="870328"/>
          </a:xfrm>
        </p:grpSpPr>
        <p:sp>
          <p:nvSpPr>
            <p:cNvPr id="58" name="文本框 6">
              <a:extLst>
                <a:ext uri="{FF2B5EF4-FFF2-40B4-BE49-F238E27FC236}">
                  <a16:creationId xmlns:a16="http://schemas.microsoft.com/office/drawing/2014/main" id="{496FFD9C-631D-4EF7-98A5-5809EB208BF4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843264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7">
              <a:extLst>
                <a:ext uri="{FF2B5EF4-FFF2-40B4-BE49-F238E27FC236}">
                  <a16:creationId xmlns:a16="http://schemas.microsoft.com/office/drawing/2014/main" id="{78CBF0AC-3328-44D7-9DD8-F9C26CFF1B09}"/>
                </a:ext>
              </a:extLst>
            </p:cNvPr>
            <p:cNvSpPr txBox="1"/>
            <p:nvPr/>
          </p:nvSpPr>
          <p:spPr bwMode="auto">
            <a:xfrm>
              <a:off x="9643468" y="2972099"/>
              <a:ext cx="1602641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ACA843FF-E4F6-489A-A2E0-2290F7149DDB}"/>
              </a:ext>
            </a:extLst>
          </p:cNvPr>
          <p:cNvGrpSpPr/>
          <p:nvPr/>
        </p:nvGrpSpPr>
        <p:grpSpPr>
          <a:xfrm>
            <a:off x="1260207" y="2292202"/>
            <a:ext cx="2843264" cy="870328"/>
            <a:chOff x="8402845" y="2972099"/>
            <a:chExt cx="2843264" cy="870328"/>
          </a:xfrm>
        </p:grpSpPr>
        <p:sp>
          <p:nvSpPr>
            <p:cNvPr id="61" name="文本框 6">
              <a:extLst>
                <a:ext uri="{FF2B5EF4-FFF2-40B4-BE49-F238E27FC236}">
                  <a16:creationId xmlns:a16="http://schemas.microsoft.com/office/drawing/2014/main" id="{C261D6E5-3A98-4677-B272-33931BF6B88F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843264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7">
              <a:extLst>
                <a:ext uri="{FF2B5EF4-FFF2-40B4-BE49-F238E27FC236}">
                  <a16:creationId xmlns:a16="http://schemas.microsoft.com/office/drawing/2014/main" id="{D4886808-D824-4D7A-A78C-1ED71EDD5FF6}"/>
                </a:ext>
              </a:extLst>
            </p:cNvPr>
            <p:cNvSpPr txBox="1"/>
            <p:nvPr/>
          </p:nvSpPr>
          <p:spPr bwMode="auto">
            <a:xfrm>
              <a:off x="9422012" y="2972099"/>
              <a:ext cx="1824097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ED2D4FE-9914-4DFF-B5C5-B5BA5B605C16}"/>
              </a:ext>
            </a:extLst>
          </p:cNvPr>
          <p:cNvSpPr/>
          <p:nvPr/>
        </p:nvSpPr>
        <p:spPr>
          <a:xfrm>
            <a:off x="1200150" y="3673134"/>
            <a:ext cx="1828025" cy="676616"/>
          </a:xfrm>
          <a:custGeom>
            <a:avLst/>
            <a:gdLst>
              <a:gd name="connsiteX0" fmla="*/ 914012 w 1828025"/>
              <a:gd name="connsiteY0" fmla="*/ 0 h 676616"/>
              <a:gd name="connsiteX1" fmla="*/ 1019175 w 1828025"/>
              <a:gd name="connsiteY1" fmla="*/ 181316 h 676616"/>
              <a:gd name="connsiteX2" fmla="*/ 1828025 w 1828025"/>
              <a:gd name="connsiteY2" fmla="*/ 181316 h 676616"/>
              <a:gd name="connsiteX3" fmla="*/ 1828025 w 1828025"/>
              <a:gd name="connsiteY3" fmla="*/ 676616 h 676616"/>
              <a:gd name="connsiteX4" fmla="*/ 0 w 1828025"/>
              <a:gd name="connsiteY4" fmla="*/ 676616 h 676616"/>
              <a:gd name="connsiteX5" fmla="*/ 0 w 1828025"/>
              <a:gd name="connsiteY5" fmla="*/ 181316 h 676616"/>
              <a:gd name="connsiteX6" fmla="*/ 808849 w 1828025"/>
              <a:gd name="connsiteY6" fmla="*/ 181316 h 67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25" h="676616">
                <a:moveTo>
                  <a:pt x="914012" y="0"/>
                </a:moveTo>
                <a:lnTo>
                  <a:pt x="1019175" y="181316"/>
                </a:lnTo>
                <a:lnTo>
                  <a:pt x="1828025" y="181316"/>
                </a:lnTo>
                <a:lnTo>
                  <a:pt x="1828025" y="676616"/>
                </a:lnTo>
                <a:lnTo>
                  <a:pt x="0" y="676616"/>
                </a:lnTo>
                <a:lnTo>
                  <a:pt x="0" y="181316"/>
                </a:lnTo>
                <a:lnTo>
                  <a:pt x="808849" y="181316"/>
                </a:lnTo>
                <a:close/>
              </a:path>
            </a:pathLst>
          </a:cu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DBFB4CDA-2367-41B3-994C-2515DF2E7F01}"/>
              </a:ext>
            </a:extLst>
          </p:cNvPr>
          <p:cNvSpPr/>
          <p:nvPr/>
        </p:nvSpPr>
        <p:spPr>
          <a:xfrm>
            <a:off x="5181987" y="3673134"/>
            <a:ext cx="1828025" cy="676616"/>
          </a:xfrm>
          <a:custGeom>
            <a:avLst/>
            <a:gdLst>
              <a:gd name="connsiteX0" fmla="*/ 914013 w 1828025"/>
              <a:gd name="connsiteY0" fmla="*/ 0 h 676616"/>
              <a:gd name="connsiteX1" fmla="*/ 1019176 w 1828025"/>
              <a:gd name="connsiteY1" fmla="*/ 181316 h 676616"/>
              <a:gd name="connsiteX2" fmla="*/ 1828025 w 1828025"/>
              <a:gd name="connsiteY2" fmla="*/ 181316 h 676616"/>
              <a:gd name="connsiteX3" fmla="*/ 1828025 w 1828025"/>
              <a:gd name="connsiteY3" fmla="*/ 676616 h 676616"/>
              <a:gd name="connsiteX4" fmla="*/ 0 w 1828025"/>
              <a:gd name="connsiteY4" fmla="*/ 676616 h 676616"/>
              <a:gd name="connsiteX5" fmla="*/ 0 w 1828025"/>
              <a:gd name="connsiteY5" fmla="*/ 181316 h 676616"/>
              <a:gd name="connsiteX6" fmla="*/ 808850 w 1828025"/>
              <a:gd name="connsiteY6" fmla="*/ 181316 h 67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25" h="676616">
                <a:moveTo>
                  <a:pt x="914013" y="0"/>
                </a:moveTo>
                <a:lnTo>
                  <a:pt x="1019176" y="181316"/>
                </a:lnTo>
                <a:lnTo>
                  <a:pt x="1828025" y="181316"/>
                </a:lnTo>
                <a:lnTo>
                  <a:pt x="1828025" y="676616"/>
                </a:lnTo>
                <a:lnTo>
                  <a:pt x="0" y="676616"/>
                </a:lnTo>
                <a:lnTo>
                  <a:pt x="0" y="181316"/>
                </a:lnTo>
                <a:lnTo>
                  <a:pt x="808850" y="181316"/>
                </a:lnTo>
                <a:close/>
              </a:path>
            </a:pathLst>
          </a:cu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CE4AF1C-1016-4173-92FF-A830142C154F}"/>
              </a:ext>
            </a:extLst>
          </p:cNvPr>
          <p:cNvSpPr/>
          <p:nvPr/>
        </p:nvSpPr>
        <p:spPr>
          <a:xfrm>
            <a:off x="9163825" y="3673134"/>
            <a:ext cx="1828025" cy="676616"/>
          </a:xfrm>
          <a:custGeom>
            <a:avLst/>
            <a:gdLst>
              <a:gd name="connsiteX0" fmla="*/ 914013 w 1828025"/>
              <a:gd name="connsiteY0" fmla="*/ 0 h 676616"/>
              <a:gd name="connsiteX1" fmla="*/ 1019176 w 1828025"/>
              <a:gd name="connsiteY1" fmla="*/ 181316 h 676616"/>
              <a:gd name="connsiteX2" fmla="*/ 1828025 w 1828025"/>
              <a:gd name="connsiteY2" fmla="*/ 181316 h 676616"/>
              <a:gd name="connsiteX3" fmla="*/ 1828025 w 1828025"/>
              <a:gd name="connsiteY3" fmla="*/ 676616 h 676616"/>
              <a:gd name="connsiteX4" fmla="*/ 0 w 1828025"/>
              <a:gd name="connsiteY4" fmla="*/ 676616 h 676616"/>
              <a:gd name="connsiteX5" fmla="*/ 0 w 1828025"/>
              <a:gd name="connsiteY5" fmla="*/ 181316 h 676616"/>
              <a:gd name="connsiteX6" fmla="*/ 808850 w 1828025"/>
              <a:gd name="connsiteY6" fmla="*/ 181316 h 67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25" h="676616">
                <a:moveTo>
                  <a:pt x="914013" y="0"/>
                </a:moveTo>
                <a:lnTo>
                  <a:pt x="1019176" y="181316"/>
                </a:lnTo>
                <a:lnTo>
                  <a:pt x="1828025" y="181316"/>
                </a:lnTo>
                <a:lnTo>
                  <a:pt x="1828025" y="676616"/>
                </a:lnTo>
                <a:lnTo>
                  <a:pt x="0" y="676616"/>
                </a:lnTo>
                <a:lnTo>
                  <a:pt x="0" y="181316"/>
                </a:lnTo>
                <a:lnTo>
                  <a:pt x="808850" y="181316"/>
                </a:lnTo>
                <a:close/>
              </a:path>
            </a:pathLst>
          </a:custGeom>
          <a:solidFill>
            <a:srgbClr val="756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C6BAD55D-207B-4883-8882-99C80FD52D7D}"/>
              </a:ext>
            </a:extLst>
          </p:cNvPr>
          <p:cNvSpPr/>
          <p:nvPr/>
        </p:nvSpPr>
        <p:spPr>
          <a:xfrm flipV="1">
            <a:off x="3191069" y="3854450"/>
            <a:ext cx="1828025" cy="676616"/>
          </a:xfrm>
          <a:custGeom>
            <a:avLst/>
            <a:gdLst>
              <a:gd name="connsiteX0" fmla="*/ 0 w 1828025"/>
              <a:gd name="connsiteY0" fmla="*/ 676616 h 676616"/>
              <a:gd name="connsiteX1" fmla="*/ 1828025 w 1828025"/>
              <a:gd name="connsiteY1" fmla="*/ 676616 h 676616"/>
              <a:gd name="connsiteX2" fmla="*/ 1828025 w 1828025"/>
              <a:gd name="connsiteY2" fmla="*/ 181316 h 676616"/>
              <a:gd name="connsiteX3" fmla="*/ 1019175 w 1828025"/>
              <a:gd name="connsiteY3" fmla="*/ 181316 h 676616"/>
              <a:gd name="connsiteX4" fmla="*/ 914012 w 1828025"/>
              <a:gd name="connsiteY4" fmla="*/ 0 h 676616"/>
              <a:gd name="connsiteX5" fmla="*/ 808849 w 1828025"/>
              <a:gd name="connsiteY5" fmla="*/ 181316 h 676616"/>
              <a:gd name="connsiteX6" fmla="*/ 0 w 1828025"/>
              <a:gd name="connsiteY6" fmla="*/ 181316 h 67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25" h="676616">
                <a:moveTo>
                  <a:pt x="0" y="676616"/>
                </a:moveTo>
                <a:lnTo>
                  <a:pt x="1828025" y="676616"/>
                </a:lnTo>
                <a:lnTo>
                  <a:pt x="1828025" y="181316"/>
                </a:lnTo>
                <a:lnTo>
                  <a:pt x="1019175" y="181316"/>
                </a:lnTo>
                <a:lnTo>
                  <a:pt x="914012" y="0"/>
                </a:lnTo>
                <a:lnTo>
                  <a:pt x="808849" y="181316"/>
                </a:lnTo>
                <a:lnTo>
                  <a:pt x="0" y="181316"/>
                </a:lnTo>
                <a:close/>
              </a:path>
            </a:pathLst>
          </a:cu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58EBF458-535E-44B9-9584-FB98C210F6AF}"/>
              </a:ext>
            </a:extLst>
          </p:cNvPr>
          <p:cNvSpPr/>
          <p:nvPr/>
        </p:nvSpPr>
        <p:spPr>
          <a:xfrm flipV="1">
            <a:off x="7172906" y="3854450"/>
            <a:ext cx="1828025" cy="676616"/>
          </a:xfrm>
          <a:custGeom>
            <a:avLst/>
            <a:gdLst>
              <a:gd name="connsiteX0" fmla="*/ 0 w 1828025"/>
              <a:gd name="connsiteY0" fmla="*/ 676616 h 676616"/>
              <a:gd name="connsiteX1" fmla="*/ 1828025 w 1828025"/>
              <a:gd name="connsiteY1" fmla="*/ 676616 h 676616"/>
              <a:gd name="connsiteX2" fmla="*/ 1828025 w 1828025"/>
              <a:gd name="connsiteY2" fmla="*/ 181316 h 676616"/>
              <a:gd name="connsiteX3" fmla="*/ 1019175 w 1828025"/>
              <a:gd name="connsiteY3" fmla="*/ 181316 h 676616"/>
              <a:gd name="connsiteX4" fmla="*/ 914012 w 1828025"/>
              <a:gd name="connsiteY4" fmla="*/ 0 h 676616"/>
              <a:gd name="connsiteX5" fmla="*/ 808849 w 1828025"/>
              <a:gd name="connsiteY5" fmla="*/ 181316 h 676616"/>
              <a:gd name="connsiteX6" fmla="*/ 0 w 1828025"/>
              <a:gd name="connsiteY6" fmla="*/ 181316 h 67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25" h="676616">
                <a:moveTo>
                  <a:pt x="0" y="676616"/>
                </a:moveTo>
                <a:lnTo>
                  <a:pt x="1828025" y="676616"/>
                </a:lnTo>
                <a:lnTo>
                  <a:pt x="1828025" y="181316"/>
                </a:lnTo>
                <a:lnTo>
                  <a:pt x="1019175" y="181316"/>
                </a:lnTo>
                <a:lnTo>
                  <a:pt x="914012" y="0"/>
                </a:lnTo>
                <a:lnTo>
                  <a:pt x="808849" y="181316"/>
                </a:lnTo>
                <a:lnTo>
                  <a:pt x="0" y="181316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9C34034-80F5-4193-A7B3-BAD3B4681A53}"/>
              </a:ext>
            </a:extLst>
          </p:cNvPr>
          <p:cNvCxnSpPr/>
          <p:nvPr/>
        </p:nvCxnSpPr>
        <p:spPr>
          <a:xfrm>
            <a:off x="2114162" y="3073400"/>
            <a:ext cx="0" cy="540000"/>
          </a:xfrm>
          <a:prstGeom prst="line">
            <a:avLst/>
          </a:prstGeom>
          <a:ln>
            <a:solidFill>
              <a:srgbClr val="FEB83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EAC1F56-05DE-4F8F-B87F-5C72BCE1364C}"/>
              </a:ext>
            </a:extLst>
          </p:cNvPr>
          <p:cNvCxnSpPr/>
          <p:nvPr/>
        </p:nvCxnSpPr>
        <p:spPr>
          <a:xfrm>
            <a:off x="6096000" y="3073400"/>
            <a:ext cx="0" cy="540000"/>
          </a:xfrm>
          <a:prstGeom prst="line">
            <a:avLst/>
          </a:prstGeom>
          <a:ln>
            <a:solidFill>
              <a:srgbClr val="0087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ADFE407-3495-4FBA-A7D4-5E7C7A4DA28A}"/>
              </a:ext>
            </a:extLst>
          </p:cNvPr>
          <p:cNvCxnSpPr/>
          <p:nvPr/>
        </p:nvCxnSpPr>
        <p:spPr>
          <a:xfrm>
            <a:off x="10065137" y="3073400"/>
            <a:ext cx="0" cy="540000"/>
          </a:xfrm>
          <a:prstGeom prst="line">
            <a:avLst/>
          </a:prstGeom>
          <a:ln>
            <a:solidFill>
              <a:srgbClr val="75645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AD7FF26-6E66-4442-A0E4-8A93E5FFE58E}"/>
              </a:ext>
            </a:extLst>
          </p:cNvPr>
          <p:cNvCxnSpPr/>
          <p:nvPr/>
        </p:nvCxnSpPr>
        <p:spPr>
          <a:xfrm>
            <a:off x="4105081" y="4581866"/>
            <a:ext cx="0" cy="540000"/>
          </a:xfrm>
          <a:prstGeom prst="line">
            <a:avLst/>
          </a:prstGeom>
          <a:ln>
            <a:solidFill>
              <a:srgbClr val="FE3F6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61120F6-3183-4013-82FA-A5FF7E982B14}"/>
              </a:ext>
            </a:extLst>
          </p:cNvPr>
          <p:cNvCxnSpPr/>
          <p:nvPr/>
        </p:nvCxnSpPr>
        <p:spPr>
          <a:xfrm>
            <a:off x="8074218" y="4581866"/>
            <a:ext cx="0" cy="540000"/>
          </a:xfrm>
          <a:prstGeom prst="line">
            <a:avLst/>
          </a:prstGeom>
          <a:ln>
            <a:solidFill>
              <a:srgbClr val="01B59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A96047F-17CE-4CB0-9364-23107928FD1F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40" name="菱形 39">
              <a:extLst>
                <a:ext uri="{FF2B5EF4-FFF2-40B4-BE49-F238E27FC236}">
                  <a16:creationId xmlns:a16="http://schemas.microsoft.com/office/drawing/2014/main" id="{A7206D50-B1C7-42EE-862A-4506F49107A9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菱形 40">
              <a:extLst>
                <a:ext uri="{FF2B5EF4-FFF2-40B4-BE49-F238E27FC236}">
                  <a16:creationId xmlns:a16="http://schemas.microsoft.com/office/drawing/2014/main" id="{731B2B01-B0EF-4200-B819-884D83720495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9528ABF-A56B-4299-8410-9AE0D5BE22DD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EBE4DD9-6DD0-4BCE-B85C-C3D902F6CAD7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9962258-7FC2-4750-BFB6-C5A5070116C4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6BECCF8-71FB-42A8-82CB-CD10751CA06A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C369A8AE-6905-4019-AF36-98B005F9A750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BFD2CA3-84B5-48F2-990A-F6D4129147D2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A94015B3-5D04-4B89-BB76-08537883D58E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E8EFB71-1DFB-4AF6-BB32-FC3B6191DD87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85AA2281-BF6F-43C6-9E7E-71578BA26ABA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370074BE-62E3-4DCB-A6BA-CB3801F67B01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8A2E1A5D-BCAE-41E3-AE25-9E37D24D6E07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4" name="文本框 6">
            <a:extLst>
              <a:ext uri="{FF2B5EF4-FFF2-40B4-BE49-F238E27FC236}">
                <a16:creationId xmlns:a16="http://schemas.microsoft.com/office/drawing/2014/main" id="{2F343645-39B1-46DD-A5F9-107316869647}"/>
              </a:ext>
            </a:extLst>
          </p:cNvPr>
          <p:cNvSpPr txBox="1"/>
          <p:nvPr/>
        </p:nvSpPr>
        <p:spPr bwMode="auto">
          <a:xfrm>
            <a:off x="940175" y="2251661"/>
            <a:ext cx="2518638" cy="5490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7">
            <a:extLst>
              <a:ext uri="{FF2B5EF4-FFF2-40B4-BE49-F238E27FC236}">
                <a16:creationId xmlns:a16="http://schemas.microsoft.com/office/drawing/2014/main" id="{881EC1FC-9C1A-427A-B84F-E572F6C6B653}"/>
              </a:ext>
            </a:extLst>
          </p:cNvPr>
          <p:cNvSpPr txBox="1"/>
          <p:nvPr/>
        </p:nvSpPr>
        <p:spPr bwMode="auto">
          <a:xfrm>
            <a:off x="1200149" y="3948852"/>
            <a:ext cx="1702959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文本框 6">
            <a:extLst>
              <a:ext uri="{FF2B5EF4-FFF2-40B4-BE49-F238E27FC236}">
                <a16:creationId xmlns:a16="http://schemas.microsoft.com/office/drawing/2014/main" id="{DC6FB88F-3779-4891-AA17-394A4B4738B8}"/>
              </a:ext>
            </a:extLst>
          </p:cNvPr>
          <p:cNvSpPr txBox="1"/>
          <p:nvPr/>
        </p:nvSpPr>
        <p:spPr bwMode="auto">
          <a:xfrm>
            <a:off x="4922012" y="2251661"/>
            <a:ext cx="2518638" cy="5490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6">
            <a:extLst>
              <a:ext uri="{FF2B5EF4-FFF2-40B4-BE49-F238E27FC236}">
                <a16:creationId xmlns:a16="http://schemas.microsoft.com/office/drawing/2014/main" id="{2FBA0BC1-6614-4AE9-AC33-9CADBA5B86A0}"/>
              </a:ext>
            </a:extLst>
          </p:cNvPr>
          <p:cNvSpPr txBox="1"/>
          <p:nvPr/>
        </p:nvSpPr>
        <p:spPr bwMode="auto">
          <a:xfrm>
            <a:off x="8891251" y="2251661"/>
            <a:ext cx="2518638" cy="5490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6">
            <a:extLst>
              <a:ext uri="{FF2B5EF4-FFF2-40B4-BE49-F238E27FC236}">
                <a16:creationId xmlns:a16="http://schemas.microsoft.com/office/drawing/2014/main" id="{551AFA71-508B-4924-83CB-39424605086D}"/>
              </a:ext>
            </a:extLst>
          </p:cNvPr>
          <p:cNvSpPr txBox="1"/>
          <p:nvPr/>
        </p:nvSpPr>
        <p:spPr bwMode="auto">
          <a:xfrm>
            <a:off x="2931094" y="5353697"/>
            <a:ext cx="2518638" cy="5490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6">
            <a:extLst>
              <a:ext uri="{FF2B5EF4-FFF2-40B4-BE49-F238E27FC236}">
                <a16:creationId xmlns:a16="http://schemas.microsoft.com/office/drawing/2014/main" id="{57AB48D9-BC3D-4074-BED3-74F092048E44}"/>
              </a:ext>
            </a:extLst>
          </p:cNvPr>
          <p:cNvSpPr txBox="1"/>
          <p:nvPr/>
        </p:nvSpPr>
        <p:spPr bwMode="auto">
          <a:xfrm>
            <a:off x="6900332" y="5353697"/>
            <a:ext cx="2518638" cy="5490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7">
            <a:extLst>
              <a:ext uri="{FF2B5EF4-FFF2-40B4-BE49-F238E27FC236}">
                <a16:creationId xmlns:a16="http://schemas.microsoft.com/office/drawing/2014/main" id="{B8CFFE47-C29B-4279-B7F1-210FFD62B5B8}"/>
              </a:ext>
            </a:extLst>
          </p:cNvPr>
          <p:cNvSpPr txBox="1"/>
          <p:nvPr/>
        </p:nvSpPr>
        <p:spPr bwMode="auto">
          <a:xfrm>
            <a:off x="3191067" y="3948852"/>
            <a:ext cx="1702959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文本框 7">
            <a:extLst>
              <a:ext uri="{FF2B5EF4-FFF2-40B4-BE49-F238E27FC236}">
                <a16:creationId xmlns:a16="http://schemas.microsoft.com/office/drawing/2014/main" id="{39A64461-25D3-41D6-AB1D-98273BF4D1E1}"/>
              </a:ext>
            </a:extLst>
          </p:cNvPr>
          <p:cNvSpPr txBox="1"/>
          <p:nvPr/>
        </p:nvSpPr>
        <p:spPr bwMode="auto">
          <a:xfrm>
            <a:off x="5181986" y="3948852"/>
            <a:ext cx="1702959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文本框 7">
            <a:extLst>
              <a:ext uri="{FF2B5EF4-FFF2-40B4-BE49-F238E27FC236}">
                <a16:creationId xmlns:a16="http://schemas.microsoft.com/office/drawing/2014/main" id="{E933FB0A-3CBE-4807-B0C0-23F431E31E09}"/>
              </a:ext>
            </a:extLst>
          </p:cNvPr>
          <p:cNvSpPr txBox="1"/>
          <p:nvPr/>
        </p:nvSpPr>
        <p:spPr bwMode="auto">
          <a:xfrm>
            <a:off x="7160204" y="3948852"/>
            <a:ext cx="1702959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7">
            <a:extLst>
              <a:ext uri="{FF2B5EF4-FFF2-40B4-BE49-F238E27FC236}">
                <a16:creationId xmlns:a16="http://schemas.microsoft.com/office/drawing/2014/main" id="{29A64D9E-F9CD-41AE-935A-71679E802CC0}"/>
              </a:ext>
            </a:extLst>
          </p:cNvPr>
          <p:cNvSpPr txBox="1"/>
          <p:nvPr/>
        </p:nvSpPr>
        <p:spPr bwMode="auto">
          <a:xfrm>
            <a:off x="9163824" y="3948852"/>
            <a:ext cx="1702959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841B5863-C652-4F35-B792-DC31F772C181}"/>
              </a:ext>
            </a:extLst>
          </p:cNvPr>
          <p:cNvGrpSpPr/>
          <p:nvPr/>
        </p:nvGrpSpPr>
        <p:grpSpPr>
          <a:xfrm>
            <a:off x="1737348" y="4563004"/>
            <a:ext cx="753426" cy="753426"/>
            <a:chOff x="3526474" y="928845"/>
            <a:chExt cx="1157012" cy="1157012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7C39F710-DF17-4532-A2FE-421C7D18BD8C}"/>
                </a:ext>
              </a:extLst>
            </p:cNvPr>
            <p:cNvSpPr/>
            <p:nvPr/>
          </p:nvSpPr>
          <p:spPr>
            <a:xfrm>
              <a:off x="3526474" y="928845"/>
              <a:ext cx="1157012" cy="1157012"/>
            </a:xfrm>
            <a:prstGeom prst="ellipse">
              <a:avLst/>
            </a:prstGeom>
            <a:noFill/>
            <a:ln w="38100">
              <a:solidFill>
                <a:srgbClr val="FEB8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椭圆 63">
              <a:extLst>
                <a:ext uri="{FF2B5EF4-FFF2-40B4-BE49-F238E27FC236}">
                  <a16:creationId xmlns:a16="http://schemas.microsoft.com/office/drawing/2014/main" id="{31C4DB67-FB20-40C1-BAC1-57DA966BAE7A}"/>
                </a:ext>
              </a:extLst>
            </p:cNvPr>
            <p:cNvSpPr/>
            <p:nvPr/>
          </p:nvSpPr>
          <p:spPr>
            <a:xfrm>
              <a:off x="3806235" y="1251059"/>
              <a:ext cx="597490" cy="512582"/>
            </a:xfrm>
            <a:custGeom>
              <a:avLst/>
              <a:gdLst>
                <a:gd name="connsiteX0" fmla="*/ 448377 w 608270"/>
                <a:gd name="connsiteY0" fmla="*/ 63932 h 521831"/>
                <a:gd name="connsiteX1" fmla="*/ 459156 w 608270"/>
                <a:gd name="connsiteY1" fmla="*/ 73004 h 521831"/>
                <a:gd name="connsiteX2" fmla="*/ 485887 w 608270"/>
                <a:gd name="connsiteY2" fmla="*/ 137329 h 521831"/>
                <a:gd name="connsiteX3" fmla="*/ 503675 w 608270"/>
                <a:gd name="connsiteY3" fmla="*/ 166669 h 521831"/>
                <a:gd name="connsiteX4" fmla="*/ 503627 w 608270"/>
                <a:gd name="connsiteY4" fmla="*/ 166669 h 521831"/>
                <a:gd name="connsiteX5" fmla="*/ 531711 w 608270"/>
                <a:gd name="connsiteY5" fmla="*/ 208941 h 521831"/>
                <a:gd name="connsiteX6" fmla="*/ 539977 w 608270"/>
                <a:gd name="connsiteY6" fmla="*/ 220667 h 521831"/>
                <a:gd name="connsiteX7" fmla="*/ 540073 w 608270"/>
                <a:gd name="connsiteY7" fmla="*/ 220667 h 521831"/>
                <a:gd name="connsiteX8" fmla="*/ 568592 w 608270"/>
                <a:gd name="connsiteY8" fmla="*/ 261974 h 521831"/>
                <a:gd name="connsiteX9" fmla="*/ 608036 w 608270"/>
                <a:gd name="connsiteY9" fmla="*/ 385702 h 521831"/>
                <a:gd name="connsiteX10" fmla="*/ 534804 w 608270"/>
                <a:gd name="connsiteY10" fmla="*/ 520673 h 521831"/>
                <a:gd name="connsiteX11" fmla="*/ 531324 w 608270"/>
                <a:gd name="connsiteY11" fmla="*/ 521783 h 521831"/>
                <a:gd name="connsiteX12" fmla="*/ 525572 w 608270"/>
                <a:gd name="connsiteY12" fmla="*/ 512373 h 521831"/>
                <a:gd name="connsiteX13" fmla="*/ 535046 w 608270"/>
                <a:gd name="connsiteY13" fmla="*/ 472562 h 521831"/>
                <a:gd name="connsiteX14" fmla="*/ 513343 w 608270"/>
                <a:gd name="connsiteY14" fmla="*/ 404811 h 521831"/>
                <a:gd name="connsiteX15" fmla="*/ 453791 w 608270"/>
                <a:gd name="connsiteY15" fmla="*/ 303474 h 521831"/>
                <a:gd name="connsiteX16" fmla="*/ 447410 w 608270"/>
                <a:gd name="connsiteY16" fmla="*/ 298262 h 521831"/>
                <a:gd name="connsiteX17" fmla="*/ 442528 w 608270"/>
                <a:gd name="connsiteY17" fmla="*/ 300578 h 521831"/>
                <a:gd name="connsiteX18" fmla="*/ 425320 w 608270"/>
                <a:gd name="connsiteY18" fmla="*/ 334743 h 521831"/>
                <a:gd name="connsiteX19" fmla="*/ 403858 w 608270"/>
                <a:gd name="connsiteY19" fmla="*/ 394822 h 521831"/>
                <a:gd name="connsiteX20" fmla="*/ 358131 w 608270"/>
                <a:gd name="connsiteY20" fmla="*/ 472562 h 521831"/>
                <a:gd name="connsiteX21" fmla="*/ 367702 w 608270"/>
                <a:gd name="connsiteY21" fmla="*/ 512421 h 521831"/>
                <a:gd name="connsiteX22" fmla="*/ 361950 w 608270"/>
                <a:gd name="connsiteY22" fmla="*/ 521831 h 521831"/>
                <a:gd name="connsiteX23" fmla="*/ 358470 w 608270"/>
                <a:gd name="connsiteY23" fmla="*/ 520721 h 521831"/>
                <a:gd name="connsiteX24" fmla="*/ 297033 w 608270"/>
                <a:gd name="connsiteY24" fmla="*/ 446504 h 521831"/>
                <a:gd name="connsiteX25" fmla="*/ 285190 w 608270"/>
                <a:gd name="connsiteY25" fmla="*/ 385702 h 521831"/>
                <a:gd name="connsiteX26" fmla="*/ 361515 w 608270"/>
                <a:gd name="connsiteY26" fmla="*/ 248703 h 521831"/>
                <a:gd name="connsiteX27" fmla="*/ 365768 w 608270"/>
                <a:gd name="connsiteY27" fmla="*/ 247497 h 521831"/>
                <a:gd name="connsiteX28" fmla="*/ 373599 w 608270"/>
                <a:gd name="connsiteY28" fmla="*/ 253384 h 521831"/>
                <a:gd name="connsiteX29" fmla="*/ 398541 w 608270"/>
                <a:gd name="connsiteY29" fmla="*/ 272107 h 521831"/>
                <a:gd name="connsiteX30" fmla="*/ 424547 w 608270"/>
                <a:gd name="connsiteY30" fmla="*/ 241948 h 521831"/>
                <a:gd name="connsiteX31" fmla="*/ 410529 w 608270"/>
                <a:gd name="connsiteY31" fmla="*/ 201461 h 521831"/>
                <a:gd name="connsiteX32" fmla="*/ 423967 w 608270"/>
                <a:gd name="connsiteY32" fmla="*/ 90183 h 521831"/>
                <a:gd name="connsiteX33" fmla="*/ 440208 w 608270"/>
                <a:gd name="connsiteY33" fmla="*/ 67696 h 521831"/>
                <a:gd name="connsiteX34" fmla="*/ 448377 w 608270"/>
                <a:gd name="connsiteY34" fmla="*/ 63932 h 521831"/>
                <a:gd name="connsiteX35" fmla="*/ 93760 w 608270"/>
                <a:gd name="connsiteY35" fmla="*/ 11432 h 521831"/>
                <a:gd name="connsiteX36" fmla="*/ 155640 w 608270"/>
                <a:gd name="connsiteY36" fmla="*/ 11432 h 521831"/>
                <a:gd name="connsiteX37" fmla="*/ 168828 w 608270"/>
                <a:gd name="connsiteY37" fmla="*/ 24226 h 521831"/>
                <a:gd name="connsiteX38" fmla="*/ 168828 w 608270"/>
                <a:gd name="connsiteY38" fmla="*/ 35572 h 521831"/>
                <a:gd name="connsiteX39" fmla="*/ 80621 w 608270"/>
                <a:gd name="connsiteY39" fmla="*/ 102391 h 521831"/>
                <a:gd name="connsiteX40" fmla="*/ 80621 w 608270"/>
                <a:gd name="connsiteY40" fmla="*/ 24226 h 521831"/>
                <a:gd name="connsiteX41" fmla="*/ 93760 w 608270"/>
                <a:gd name="connsiteY41" fmla="*/ 11432 h 521831"/>
                <a:gd name="connsiteX42" fmla="*/ 260486 w 608270"/>
                <a:gd name="connsiteY42" fmla="*/ 0 h 521831"/>
                <a:gd name="connsiteX43" fmla="*/ 267252 w 608270"/>
                <a:gd name="connsiteY43" fmla="*/ 2220 h 521831"/>
                <a:gd name="connsiteX44" fmla="*/ 392661 w 608270"/>
                <a:gd name="connsiteY44" fmla="*/ 97735 h 521831"/>
                <a:gd name="connsiteX45" fmla="*/ 380676 w 608270"/>
                <a:gd name="connsiteY45" fmla="*/ 170470 h 521831"/>
                <a:gd name="connsiteX46" fmla="*/ 388747 w 608270"/>
                <a:gd name="connsiteY46" fmla="*/ 216128 h 521831"/>
                <a:gd name="connsiteX47" fmla="*/ 391888 w 608270"/>
                <a:gd name="connsiteY47" fmla="*/ 226505 h 521831"/>
                <a:gd name="connsiteX48" fmla="*/ 385557 w 608270"/>
                <a:gd name="connsiteY48" fmla="*/ 228966 h 521831"/>
                <a:gd name="connsiteX49" fmla="*/ 348345 w 608270"/>
                <a:gd name="connsiteY49" fmla="*/ 227325 h 521831"/>
                <a:gd name="connsiteX50" fmla="*/ 284360 w 608270"/>
                <a:gd name="connsiteY50" fmla="*/ 293689 h 521831"/>
                <a:gd name="connsiteX51" fmla="*/ 260100 w 608270"/>
                <a:gd name="connsiteY51" fmla="*/ 385584 h 521831"/>
                <a:gd name="connsiteX52" fmla="*/ 270297 w 608270"/>
                <a:gd name="connsiteY52" fmla="*/ 446397 h 521831"/>
                <a:gd name="connsiteX53" fmla="*/ 92018 w 608270"/>
                <a:gd name="connsiteY53" fmla="*/ 446397 h 521831"/>
                <a:gd name="connsiteX54" fmla="*/ 80613 w 608270"/>
                <a:gd name="connsiteY54" fmla="*/ 435200 h 521831"/>
                <a:gd name="connsiteX55" fmla="*/ 80613 w 608270"/>
                <a:gd name="connsiteY55" fmla="*/ 239246 h 521831"/>
                <a:gd name="connsiteX56" fmla="*/ 55289 w 608270"/>
                <a:gd name="connsiteY56" fmla="*/ 258600 h 521831"/>
                <a:gd name="connsiteX57" fmla="*/ 48572 w 608270"/>
                <a:gd name="connsiteY57" fmla="*/ 260917 h 521831"/>
                <a:gd name="connsiteX58" fmla="*/ 39679 w 608270"/>
                <a:gd name="connsiteY58" fmla="*/ 256573 h 521831"/>
                <a:gd name="connsiteX59" fmla="*/ 2323 w 608270"/>
                <a:gd name="connsiteY59" fmla="*/ 207730 h 521831"/>
                <a:gd name="connsiteX60" fmla="*/ 4352 w 608270"/>
                <a:gd name="connsiteY60" fmla="*/ 192092 h 521831"/>
                <a:gd name="connsiteX61" fmla="*/ 80613 w 608270"/>
                <a:gd name="connsiteY61" fmla="*/ 133885 h 521831"/>
                <a:gd name="connsiteX62" fmla="*/ 168858 w 608270"/>
                <a:gd name="connsiteY62" fmla="*/ 67088 h 521831"/>
                <a:gd name="connsiteX63" fmla="*/ 253865 w 608270"/>
                <a:gd name="connsiteY63" fmla="*/ 2317 h 521831"/>
                <a:gd name="connsiteX64" fmla="*/ 260486 w 608270"/>
                <a:gd name="connsiteY64" fmla="*/ 0 h 52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8270" h="521831">
                  <a:moveTo>
                    <a:pt x="448377" y="63932"/>
                  </a:moveTo>
                  <a:cubicBezTo>
                    <a:pt x="453356" y="63932"/>
                    <a:pt x="458238" y="67262"/>
                    <a:pt x="459156" y="73004"/>
                  </a:cubicBezTo>
                  <a:cubicBezTo>
                    <a:pt x="461960" y="90859"/>
                    <a:pt x="472207" y="113346"/>
                    <a:pt x="485887" y="137329"/>
                  </a:cubicBezTo>
                  <a:cubicBezTo>
                    <a:pt x="491349" y="146932"/>
                    <a:pt x="497343" y="156776"/>
                    <a:pt x="503675" y="166669"/>
                  </a:cubicBezTo>
                  <a:lnTo>
                    <a:pt x="503627" y="166669"/>
                  </a:lnTo>
                  <a:cubicBezTo>
                    <a:pt x="512714" y="180808"/>
                    <a:pt x="522672" y="195091"/>
                    <a:pt x="531711" y="208941"/>
                  </a:cubicBezTo>
                  <a:cubicBezTo>
                    <a:pt x="534949" y="212849"/>
                    <a:pt x="537270" y="216806"/>
                    <a:pt x="539977" y="220667"/>
                  </a:cubicBezTo>
                  <a:lnTo>
                    <a:pt x="540073" y="220667"/>
                  </a:lnTo>
                  <a:cubicBezTo>
                    <a:pt x="550321" y="235433"/>
                    <a:pt x="560182" y="249476"/>
                    <a:pt x="568592" y="261974"/>
                  </a:cubicBezTo>
                  <a:cubicBezTo>
                    <a:pt x="612966" y="327891"/>
                    <a:pt x="608229" y="385605"/>
                    <a:pt x="608036" y="385702"/>
                  </a:cubicBezTo>
                  <a:cubicBezTo>
                    <a:pt x="608036" y="442161"/>
                    <a:pt x="578888" y="491913"/>
                    <a:pt x="534804" y="520673"/>
                  </a:cubicBezTo>
                  <a:cubicBezTo>
                    <a:pt x="533693" y="521445"/>
                    <a:pt x="532484" y="521783"/>
                    <a:pt x="531324" y="521783"/>
                  </a:cubicBezTo>
                  <a:cubicBezTo>
                    <a:pt x="526925" y="521783"/>
                    <a:pt x="523252" y="517006"/>
                    <a:pt x="525572" y="512373"/>
                  </a:cubicBezTo>
                  <a:cubicBezTo>
                    <a:pt x="531663" y="500406"/>
                    <a:pt x="535046" y="486894"/>
                    <a:pt x="535046" y="472562"/>
                  </a:cubicBezTo>
                  <a:cubicBezTo>
                    <a:pt x="535046" y="472562"/>
                    <a:pt x="537656" y="440954"/>
                    <a:pt x="513343" y="404811"/>
                  </a:cubicBezTo>
                  <a:cubicBezTo>
                    <a:pt x="493573" y="375375"/>
                    <a:pt x="459543" y="330786"/>
                    <a:pt x="453791" y="303474"/>
                  </a:cubicBezTo>
                  <a:cubicBezTo>
                    <a:pt x="453163" y="300192"/>
                    <a:pt x="450311" y="298262"/>
                    <a:pt x="447410" y="298262"/>
                  </a:cubicBezTo>
                  <a:cubicBezTo>
                    <a:pt x="445622" y="298262"/>
                    <a:pt x="443785" y="298938"/>
                    <a:pt x="442528" y="300578"/>
                  </a:cubicBezTo>
                  <a:cubicBezTo>
                    <a:pt x="435423" y="309168"/>
                    <a:pt x="427495" y="321425"/>
                    <a:pt x="425320" y="334743"/>
                  </a:cubicBezTo>
                  <a:cubicBezTo>
                    <a:pt x="421308" y="358871"/>
                    <a:pt x="427930" y="379139"/>
                    <a:pt x="403858" y="394822"/>
                  </a:cubicBezTo>
                  <a:cubicBezTo>
                    <a:pt x="376644" y="412532"/>
                    <a:pt x="358131" y="439217"/>
                    <a:pt x="358131" y="472562"/>
                  </a:cubicBezTo>
                  <a:cubicBezTo>
                    <a:pt x="358131" y="486894"/>
                    <a:pt x="361563" y="500454"/>
                    <a:pt x="367702" y="512421"/>
                  </a:cubicBezTo>
                  <a:cubicBezTo>
                    <a:pt x="370071" y="517054"/>
                    <a:pt x="366349" y="521831"/>
                    <a:pt x="361950" y="521831"/>
                  </a:cubicBezTo>
                  <a:cubicBezTo>
                    <a:pt x="360790" y="521831"/>
                    <a:pt x="359630" y="521493"/>
                    <a:pt x="358470" y="520721"/>
                  </a:cubicBezTo>
                  <a:cubicBezTo>
                    <a:pt x="331159" y="502915"/>
                    <a:pt x="309552" y="476712"/>
                    <a:pt x="297033" y="446504"/>
                  </a:cubicBezTo>
                  <a:cubicBezTo>
                    <a:pt x="289444" y="427829"/>
                    <a:pt x="285190" y="407175"/>
                    <a:pt x="285190" y="385702"/>
                  </a:cubicBezTo>
                  <a:cubicBezTo>
                    <a:pt x="285190" y="327843"/>
                    <a:pt x="315691" y="277126"/>
                    <a:pt x="361515" y="248703"/>
                  </a:cubicBezTo>
                  <a:cubicBezTo>
                    <a:pt x="362868" y="247883"/>
                    <a:pt x="364318" y="247497"/>
                    <a:pt x="365768" y="247497"/>
                  </a:cubicBezTo>
                  <a:cubicBezTo>
                    <a:pt x="369249" y="247497"/>
                    <a:pt x="372536" y="249717"/>
                    <a:pt x="373599" y="253384"/>
                  </a:cubicBezTo>
                  <a:cubicBezTo>
                    <a:pt x="377176" y="265641"/>
                    <a:pt x="386940" y="272107"/>
                    <a:pt x="398541" y="272107"/>
                  </a:cubicBezTo>
                  <a:cubicBezTo>
                    <a:pt x="414734" y="272107"/>
                    <a:pt x="426190" y="257341"/>
                    <a:pt x="424547" y="241948"/>
                  </a:cubicBezTo>
                  <a:cubicBezTo>
                    <a:pt x="423000" y="227616"/>
                    <a:pt x="414009" y="215310"/>
                    <a:pt x="410529" y="201461"/>
                  </a:cubicBezTo>
                  <a:cubicBezTo>
                    <a:pt x="401151" y="164159"/>
                    <a:pt x="404873" y="123866"/>
                    <a:pt x="423967" y="90183"/>
                  </a:cubicBezTo>
                  <a:cubicBezTo>
                    <a:pt x="430782" y="78071"/>
                    <a:pt x="440111" y="67841"/>
                    <a:pt x="440208" y="67696"/>
                  </a:cubicBezTo>
                  <a:cubicBezTo>
                    <a:pt x="442432" y="65090"/>
                    <a:pt x="445429" y="63932"/>
                    <a:pt x="448377" y="63932"/>
                  </a:cubicBezTo>
                  <a:close/>
                  <a:moveTo>
                    <a:pt x="93760" y="11432"/>
                  </a:moveTo>
                  <a:lnTo>
                    <a:pt x="155640" y="11432"/>
                  </a:lnTo>
                  <a:cubicBezTo>
                    <a:pt x="162790" y="11432"/>
                    <a:pt x="168828" y="17177"/>
                    <a:pt x="168828" y="24226"/>
                  </a:cubicBezTo>
                  <a:lnTo>
                    <a:pt x="168828" y="35572"/>
                  </a:lnTo>
                  <a:lnTo>
                    <a:pt x="80621" y="102391"/>
                  </a:lnTo>
                  <a:lnTo>
                    <a:pt x="80621" y="24226"/>
                  </a:lnTo>
                  <a:cubicBezTo>
                    <a:pt x="80621" y="17081"/>
                    <a:pt x="86659" y="11432"/>
                    <a:pt x="93760" y="11432"/>
                  </a:cubicBezTo>
                  <a:close/>
                  <a:moveTo>
                    <a:pt x="260486" y="0"/>
                  </a:moveTo>
                  <a:cubicBezTo>
                    <a:pt x="262903" y="0"/>
                    <a:pt x="265271" y="676"/>
                    <a:pt x="267252" y="2220"/>
                  </a:cubicBezTo>
                  <a:lnTo>
                    <a:pt x="392661" y="97735"/>
                  </a:lnTo>
                  <a:cubicBezTo>
                    <a:pt x="383237" y="120709"/>
                    <a:pt x="379468" y="145662"/>
                    <a:pt x="380676" y="170470"/>
                  </a:cubicBezTo>
                  <a:cubicBezTo>
                    <a:pt x="381401" y="185577"/>
                    <a:pt x="383382" y="201938"/>
                    <a:pt x="388747" y="216128"/>
                  </a:cubicBezTo>
                  <a:cubicBezTo>
                    <a:pt x="389955" y="219410"/>
                    <a:pt x="392129" y="222837"/>
                    <a:pt x="391888" y="226505"/>
                  </a:cubicBezTo>
                  <a:cubicBezTo>
                    <a:pt x="391646" y="230028"/>
                    <a:pt x="388215" y="231379"/>
                    <a:pt x="385557" y="228966"/>
                  </a:cubicBezTo>
                  <a:cubicBezTo>
                    <a:pt x="376036" y="220086"/>
                    <a:pt x="358784" y="220858"/>
                    <a:pt x="348345" y="227325"/>
                  </a:cubicBezTo>
                  <a:cubicBezTo>
                    <a:pt x="321862" y="243735"/>
                    <a:pt x="299728" y="266661"/>
                    <a:pt x="284360" y="293689"/>
                  </a:cubicBezTo>
                  <a:cubicBezTo>
                    <a:pt x="268509" y="321537"/>
                    <a:pt x="260100" y="353343"/>
                    <a:pt x="260100" y="385584"/>
                  </a:cubicBezTo>
                  <a:cubicBezTo>
                    <a:pt x="260100" y="406289"/>
                    <a:pt x="263579" y="427091"/>
                    <a:pt x="270297" y="446397"/>
                  </a:cubicBezTo>
                  <a:lnTo>
                    <a:pt x="92018" y="446397"/>
                  </a:lnTo>
                  <a:cubicBezTo>
                    <a:pt x="85832" y="446397"/>
                    <a:pt x="80613" y="441378"/>
                    <a:pt x="80613" y="435200"/>
                  </a:cubicBezTo>
                  <a:lnTo>
                    <a:pt x="80613" y="239246"/>
                  </a:lnTo>
                  <a:lnTo>
                    <a:pt x="55289" y="258600"/>
                  </a:lnTo>
                  <a:cubicBezTo>
                    <a:pt x="53211" y="260145"/>
                    <a:pt x="50940" y="260917"/>
                    <a:pt x="48572" y="260917"/>
                  </a:cubicBezTo>
                  <a:cubicBezTo>
                    <a:pt x="45237" y="260917"/>
                    <a:pt x="41854" y="259469"/>
                    <a:pt x="39679" y="256573"/>
                  </a:cubicBezTo>
                  <a:lnTo>
                    <a:pt x="2323" y="207730"/>
                  </a:lnTo>
                  <a:cubicBezTo>
                    <a:pt x="-1447" y="202807"/>
                    <a:pt x="-529" y="195809"/>
                    <a:pt x="4352" y="192092"/>
                  </a:cubicBezTo>
                  <a:lnTo>
                    <a:pt x="80613" y="133885"/>
                  </a:lnTo>
                  <a:lnTo>
                    <a:pt x="168858" y="67088"/>
                  </a:lnTo>
                  <a:lnTo>
                    <a:pt x="253865" y="2317"/>
                  </a:lnTo>
                  <a:cubicBezTo>
                    <a:pt x="255847" y="772"/>
                    <a:pt x="258118" y="0"/>
                    <a:pt x="260486" y="0"/>
                  </a:cubicBez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15C3CAC5-085E-4A8B-897F-4A013779A6F9}"/>
              </a:ext>
            </a:extLst>
          </p:cNvPr>
          <p:cNvGrpSpPr/>
          <p:nvPr/>
        </p:nvGrpSpPr>
        <p:grpSpPr>
          <a:xfrm>
            <a:off x="5712937" y="4563004"/>
            <a:ext cx="753426" cy="753426"/>
            <a:chOff x="3526474" y="928845"/>
            <a:chExt cx="1157012" cy="1157012"/>
          </a:xfrm>
        </p:grpSpPr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D38B9467-996E-4E95-9A4F-E3FA1ECCBA74}"/>
                </a:ext>
              </a:extLst>
            </p:cNvPr>
            <p:cNvSpPr/>
            <p:nvPr/>
          </p:nvSpPr>
          <p:spPr>
            <a:xfrm>
              <a:off x="3526474" y="928845"/>
              <a:ext cx="1157012" cy="1157012"/>
            </a:xfrm>
            <a:prstGeom prst="ellipse">
              <a:avLst/>
            </a:prstGeom>
            <a:noFill/>
            <a:ln w="38100">
              <a:solidFill>
                <a:srgbClr val="005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椭圆 66">
              <a:extLst>
                <a:ext uri="{FF2B5EF4-FFF2-40B4-BE49-F238E27FC236}">
                  <a16:creationId xmlns:a16="http://schemas.microsoft.com/office/drawing/2014/main" id="{42FF538B-E570-4AF8-84D3-5C79322A0E8A}"/>
                </a:ext>
              </a:extLst>
            </p:cNvPr>
            <p:cNvSpPr/>
            <p:nvPr/>
          </p:nvSpPr>
          <p:spPr>
            <a:xfrm>
              <a:off x="3806235" y="1209056"/>
              <a:ext cx="597490" cy="596588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  <a:gd name="T24" fmla="*/ 325000 h 606722"/>
                <a:gd name="T25" fmla="*/ 325000 h 606722"/>
                <a:gd name="T26" fmla="*/ 325000 h 606722"/>
                <a:gd name="T27" fmla="*/ 325000 h 606722"/>
                <a:gd name="T28" fmla="*/ 325000 h 606722"/>
                <a:gd name="T29" fmla="*/ 325000 h 606722"/>
                <a:gd name="T30" fmla="*/ 325000 h 606722"/>
                <a:gd name="T31" fmla="*/ 325000 h 606722"/>
                <a:gd name="T32" fmla="*/ 325000 h 606722"/>
                <a:gd name="T33" fmla="*/ 325000 h 606722"/>
                <a:gd name="T34" fmla="*/ 325000 h 606722"/>
                <a:gd name="T35" fmla="*/ 325000 h 606722"/>
                <a:gd name="T36" fmla="*/ 325000 h 606722"/>
                <a:gd name="T37" fmla="*/ 325000 h 606722"/>
                <a:gd name="T38" fmla="*/ 325000 h 606722"/>
                <a:gd name="T39" fmla="*/ 325000 h 606722"/>
                <a:gd name="T40" fmla="*/ 325000 h 606722"/>
                <a:gd name="T41" fmla="*/ 325000 h 606722"/>
                <a:gd name="T42" fmla="*/ 325000 h 606722"/>
                <a:gd name="T43" fmla="*/ 325000 h 606722"/>
                <a:gd name="T44" fmla="*/ 325000 h 606722"/>
                <a:gd name="T45" fmla="*/ 325000 h 606722"/>
                <a:gd name="T46" fmla="*/ 325000 h 606722"/>
                <a:gd name="T47" fmla="*/ 325000 h 606722"/>
                <a:gd name="T48" fmla="*/ 325000 h 606722"/>
                <a:gd name="T49" fmla="*/ 325000 h 606722"/>
                <a:gd name="T50" fmla="*/ 325000 h 606722"/>
                <a:gd name="T51" fmla="*/ 325000 h 606722"/>
                <a:gd name="T52" fmla="*/ 325000 h 606722"/>
                <a:gd name="T53" fmla="*/ 325000 h 606722"/>
                <a:gd name="T54" fmla="*/ 325000 h 606722"/>
                <a:gd name="T55" fmla="*/ 325000 h 606722"/>
                <a:gd name="T56" fmla="*/ 325000 h 606722"/>
                <a:gd name="T57" fmla="*/ 325000 h 606722"/>
                <a:gd name="T58" fmla="*/ 325000 h 606722"/>
                <a:gd name="T59" fmla="*/ 325000 h 606722"/>
                <a:gd name="T60" fmla="*/ 325000 h 606722"/>
                <a:gd name="T61" fmla="*/ 325000 h 606722"/>
                <a:gd name="T62" fmla="*/ 325000 h 606722"/>
                <a:gd name="T63" fmla="*/ 325000 h 606722"/>
                <a:gd name="T64" fmla="*/ 325000 h 606722"/>
                <a:gd name="T65" fmla="*/ 325000 h 606722"/>
                <a:gd name="T66" fmla="*/ 325000 h 606722"/>
                <a:gd name="T67" fmla="*/ 325000 h 606722"/>
                <a:gd name="T68" fmla="*/ 325000 h 606722"/>
                <a:gd name="T69" fmla="*/ 325000 h 606722"/>
                <a:gd name="T70" fmla="*/ 325000 h 606722"/>
                <a:gd name="T71" fmla="*/ 325000 h 606722"/>
                <a:gd name="T72" fmla="*/ 325000 h 606722"/>
                <a:gd name="T73" fmla="*/ 325000 h 606722"/>
                <a:gd name="T74" fmla="*/ 325000 h 606722"/>
                <a:gd name="T75" fmla="*/ 325000 h 606722"/>
                <a:gd name="T76" fmla="*/ 325000 h 606722"/>
                <a:gd name="T77" fmla="*/ 325000 h 606722"/>
                <a:gd name="T78" fmla="*/ 325000 h 606722"/>
                <a:gd name="T79" fmla="*/ 325000 h 606722"/>
                <a:gd name="T80" fmla="*/ 325000 h 606722"/>
                <a:gd name="T81" fmla="*/ 325000 h 606722"/>
                <a:gd name="T82" fmla="*/ 325000 h 606722"/>
                <a:gd name="T83" fmla="*/ 325000 h 606722"/>
                <a:gd name="T84" fmla="*/ 325000 h 606722"/>
                <a:gd name="T85" fmla="*/ 325000 h 606722"/>
                <a:gd name="T86" fmla="*/ 325000 h 606722"/>
                <a:gd name="T87" fmla="*/ 325000 h 606722"/>
                <a:gd name="T88" fmla="*/ 325000 h 606722"/>
                <a:gd name="T89" fmla="*/ 325000 h 606722"/>
                <a:gd name="T90" fmla="*/ 325000 h 606722"/>
                <a:gd name="T91" fmla="*/ 325000 h 606722"/>
                <a:gd name="T92" fmla="*/ 325000 h 606722"/>
                <a:gd name="T93" fmla="*/ 325000 h 606722"/>
                <a:gd name="T94" fmla="*/ 325000 h 606722"/>
                <a:gd name="T95" fmla="*/ 325000 h 606722"/>
                <a:gd name="T96" fmla="*/ 325000 h 606722"/>
                <a:gd name="T97" fmla="*/ 325000 h 606722"/>
                <a:gd name="T98" fmla="*/ 325000 h 606722"/>
                <a:gd name="T99" fmla="*/ 325000 h 606722"/>
                <a:gd name="T100" fmla="*/ 325000 h 606722"/>
                <a:gd name="T101" fmla="*/ 325000 h 606722"/>
                <a:gd name="T102" fmla="*/ 325000 h 606722"/>
                <a:gd name="T103" fmla="*/ 325000 h 606722"/>
                <a:gd name="T104" fmla="*/ 325000 h 606722"/>
                <a:gd name="T105" fmla="*/ 325000 h 606722"/>
                <a:gd name="T106" fmla="*/ 325000 h 606722"/>
                <a:gd name="T107" fmla="*/ 325000 h 606722"/>
                <a:gd name="T108" fmla="*/ 325000 h 606722"/>
                <a:gd name="T109" fmla="*/ 325000 h 606722"/>
                <a:gd name="T110" fmla="*/ 325000 h 606722"/>
                <a:gd name="T111" fmla="*/ 325000 h 606722"/>
                <a:gd name="T112" fmla="*/ 325000 h 606722"/>
                <a:gd name="T113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27" h="6827">
                  <a:moveTo>
                    <a:pt x="6038" y="0"/>
                  </a:moveTo>
                  <a:lnTo>
                    <a:pt x="2210" y="0"/>
                  </a:lnTo>
                  <a:cubicBezTo>
                    <a:pt x="1776" y="0"/>
                    <a:pt x="1422" y="354"/>
                    <a:pt x="1422" y="788"/>
                  </a:cubicBezTo>
                  <a:lnTo>
                    <a:pt x="1422" y="1422"/>
                  </a:lnTo>
                  <a:lnTo>
                    <a:pt x="788" y="1422"/>
                  </a:lnTo>
                  <a:cubicBezTo>
                    <a:pt x="354" y="1422"/>
                    <a:pt x="0" y="1776"/>
                    <a:pt x="0" y="2211"/>
                  </a:cubicBezTo>
                  <a:lnTo>
                    <a:pt x="0" y="4616"/>
                  </a:lnTo>
                  <a:cubicBezTo>
                    <a:pt x="0" y="5051"/>
                    <a:pt x="354" y="5404"/>
                    <a:pt x="788" y="5404"/>
                  </a:cubicBezTo>
                  <a:lnTo>
                    <a:pt x="853" y="5404"/>
                  </a:lnTo>
                  <a:lnTo>
                    <a:pt x="853" y="6542"/>
                  </a:lnTo>
                  <a:cubicBezTo>
                    <a:pt x="853" y="6657"/>
                    <a:pt x="922" y="6761"/>
                    <a:pt x="1029" y="6805"/>
                  </a:cubicBezTo>
                  <a:cubicBezTo>
                    <a:pt x="1064" y="6820"/>
                    <a:pt x="1101" y="6827"/>
                    <a:pt x="1138" y="6827"/>
                  </a:cubicBezTo>
                  <a:cubicBezTo>
                    <a:pt x="1212" y="6827"/>
                    <a:pt x="1285" y="6798"/>
                    <a:pt x="1339" y="6744"/>
                  </a:cubicBezTo>
                  <a:lnTo>
                    <a:pt x="2678" y="5404"/>
                  </a:lnTo>
                  <a:lnTo>
                    <a:pt x="3763" y="5404"/>
                  </a:lnTo>
                  <a:cubicBezTo>
                    <a:pt x="4198" y="5404"/>
                    <a:pt x="4551" y="5051"/>
                    <a:pt x="4551" y="4616"/>
                  </a:cubicBezTo>
                  <a:lnTo>
                    <a:pt x="4551" y="3982"/>
                  </a:lnTo>
                  <a:lnTo>
                    <a:pt x="4675" y="3982"/>
                  </a:lnTo>
                  <a:lnTo>
                    <a:pt x="5445" y="5266"/>
                  </a:lnTo>
                  <a:cubicBezTo>
                    <a:pt x="5497" y="5354"/>
                    <a:pt x="5591" y="5404"/>
                    <a:pt x="5689" y="5404"/>
                  </a:cubicBezTo>
                  <a:cubicBezTo>
                    <a:pt x="5714" y="5404"/>
                    <a:pt x="5740" y="5401"/>
                    <a:pt x="5765" y="5394"/>
                  </a:cubicBezTo>
                  <a:cubicBezTo>
                    <a:pt x="5888" y="5360"/>
                    <a:pt x="5973" y="5248"/>
                    <a:pt x="5973" y="5120"/>
                  </a:cubicBezTo>
                  <a:lnTo>
                    <a:pt x="5973" y="3982"/>
                  </a:lnTo>
                  <a:lnTo>
                    <a:pt x="6038" y="3982"/>
                  </a:lnTo>
                  <a:cubicBezTo>
                    <a:pt x="6473" y="3982"/>
                    <a:pt x="6827" y="3629"/>
                    <a:pt x="6827" y="3194"/>
                  </a:cubicBezTo>
                  <a:lnTo>
                    <a:pt x="6827" y="788"/>
                  </a:lnTo>
                  <a:cubicBezTo>
                    <a:pt x="6827" y="354"/>
                    <a:pt x="6473" y="0"/>
                    <a:pt x="6038" y="0"/>
                  </a:cubicBezTo>
                  <a:close/>
                  <a:moveTo>
                    <a:pt x="1422" y="2560"/>
                  </a:moveTo>
                  <a:lnTo>
                    <a:pt x="2560" y="2560"/>
                  </a:lnTo>
                  <a:cubicBezTo>
                    <a:pt x="2717" y="2560"/>
                    <a:pt x="2844" y="2687"/>
                    <a:pt x="2844" y="2844"/>
                  </a:cubicBezTo>
                  <a:cubicBezTo>
                    <a:pt x="2844" y="3002"/>
                    <a:pt x="2717" y="3129"/>
                    <a:pt x="2560" y="3129"/>
                  </a:cubicBezTo>
                  <a:lnTo>
                    <a:pt x="1422" y="3129"/>
                  </a:lnTo>
                  <a:cubicBezTo>
                    <a:pt x="1265" y="3129"/>
                    <a:pt x="1138" y="3002"/>
                    <a:pt x="1138" y="2844"/>
                  </a:cubicBezTo>
                  <a:cubicBezTo>
                    <a:pt x="1138" y="2687"/>
                    <a:pt x="1265" y="2560"/>
                    <a:pt x="1422" y="2560"/>
                  </a:cubicBezTo>
                  <a:close/>
                  <a:moveTo>
                    <a:pt x="3129" y="4267"/>
                  </a:moveTo>
                  <a:lnTo>
                    <a:pt x="1422" y="4267"/>
                  </a:lnTo>
                  <a:cubicBezTo>
                    <a:pt x="1265" y="4267"/>
                    <a:pt x="1138" y="4140"/>
                    <a:pt x="1138" y="3982"/>
                  </a:cubicBezTo>
                  <a:cubicBezTo>
                    <a:pt x="1138" y="3825"/>
                    <a:pt x="1265" y="3698"/>
                    <a:pt x="1422" y="3698"/>
                  </a:cubicBezTo>
                  <a:lnTo>
                    <a:pt x="3129" y="3698"/>
                  </a:lnTo>
                  <a:cubicBezTo>
                    <a:pt x="3286" y="3698"/>
                    <a:pt x="3413" y="3825"/>
                    <a:pt x="3413" y="3982"/>
                  </a:cubicBezTo>
                  <a:cubicBezTo>
                    <a:pt x="3413" y="4140"/>
                    <a:pt x="3286" y="4267"/>
                    <a:pt x="3129" y="4267"/>
                  </a:cubicBezTo>
                  <a:close/>
                  <a:moveTo>
                    <a:pt x="6258" y="3194"/>
                  </a:moveTo>
                  <a:cubicBezTo>
                    <a:pt x="6258" y="3315"/>
                    <a:pt x="6159" y="3413"/>
                    <a:pt x="6038" y="3413"/>
                  </a:cubicBezTo>
                  <a:lnTo>
                    <a:pt x="5689" y="3413"/>
                  </a:lnTo>
                  <a:cubicBezTo>
                    <a:pt x="5532" y="3413"/>
                    <a:pt x="5404" y="3541"/>
                    <a:pt x="5404" y="3698"/>
                  </a:cubicBezTo>
                  <a:lnTo>
                    <a:pt x="5404" y="4093"/>
                  </a:lnTo>
                  <a:lnTo>
                    <a:pt x="5079" y="3552"/>
                  </a:lnTo>
                  <a:cubicBezTo>
                    <a:pt x="5028" y="3466"/>
                    <a:pt x="4936" y="3413"/>
                    <a:pt x="4836" y="3413"/>
                  </a:cubicBezTo>
                  <a:lnTo>
                    <a:pt x="4551" y="3413"/>
                  </a:lnTo>
                  <a:lnTo>
                    <a:pt x="4551" y="2211"/>
                  </a:lnTo>
                  <a:cubicBezTo>
                    <a:pt x="4551" y="1776"/>
                    <a:pt x="4198" y="1422"/>
                    <a:pt x="3763" y="1422"/>
                  </a:cubicBezTo>
                  <a:lnTo>
                    <a:pt x="1991" y="1422"/>
                  </a:lnTo>
                  <a:lnTo>
                    <a:pt x="1991" y="788"/>
                  </a:lnTo>
                  <a:cubicBezTo>
                    <a:pt x="1991" y="668"/>
                    <a:pt x="2090" y="569"/>
                    <a:pt x="2210" y="569"/>
                  </a:cubicBezTo>
                  <a:lnTo>
                    <a:pt x="6038" y="569"/>
                  </a:lnTo>
                  <a:cubicBezTo>
                    <a:pt x="6159" y="569"/>
                    <a:pt x="6258" y="668"/>
                    <a:pt x="6258" y="788"/>
                  </a:cubicBezTo>
                  <a:lnTo>
                    <a:pt x="6258" y="3194"/>
                  </a:lnTo>
                  <a:close/>
                </a:path>
              </a:pathLst>
            </a:custGeom>
            <a:solidFill>
              <a:srgbClr val="005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9806324-7B51-493B-AFF8-B4B9D6BEBA44}"/>
              </a:ext>
            </a:extLst>
          </p:cNvPr>
          <p:cNvGrpSpPr/>
          <p:nvPr/>
        </p:nvGrpSpPr>
        <p:grpSpPr>
          <a:xfrm>
            <a:off x="9701124" y="4563004"/>
            <a:ext cx="753426" cy="753426"/>
            <a:chOff x="3526474" y="928845"/>
            <a:chExt cx="1157012" cy="1157012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F5F9F986-C76E-4306-AF6A-6F55ABDDA360}"/>
                </a:ext>
              </a:extLst>
            </p:cNvPr>
            <p:cNvSpPr/>
            <p:nvPr/>
          </p:nvSpPr>
          <p:spPr>
            <a:xfrm>
              <a:off x="3526474" y="928845"/>
              <a:ext cx="1157012" cy="1157012"/>
            </a:xfrm>
            <a:prstGeom prst="ellipse">
              <a:avLst/>
            </a:prstGeom>
            <a:noFill/>
            <a:ln w="38100">
              <a:solidFill>
                <a:srgbClr val="7564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椭圆 69">
              <a:extLst>
                <a:ext uri="{FF2B5EF4-FFF2-40B4-BE49-F238E27FC236}">
                  <a16:creationId xmlns:a16="http://schemas.microsoft.com/office/drawing/2014/main" id="{E6D6D511-2B58-4C35-A4C7-3C8F8041B291}"/>
                </a:ext>
              </a:extLst>
            </p:cNvPr>
            <p:cNvSpPr/>
            <p:nvPr/>
          </p:nvSpPr>
          <p:spPr>
            <a:xfrm>
              <a:off x="3901129" y="1208606"/>
              <a:ext cx="407700" cy="597490"/>
            </a:xfrm>
            <a:custGeom>
              <a:avLst/>
              <a:gdLst>
                <a:gd name="connsiteX0" fmla="*/ 265745 w 394014"/>
                <a:gd name="connsiteY0" fmla="*/ 245831 h 577432"/>
                <a:gd name="connsiteX1" fmla="*/ 222373 w 394014"/>
                <a:gd name="connsiteY1" fmla="*/ 290044 h 577432"/>
                <a:gd name="connsiteX2" fmla="*/ 222373 w 394014"/>
                <a:gd name="connsiteY2" fmla="*/ 352680 h 577432"/>
                <a:gd name="connsiteX3" fmla="*/ 309117 w 394014"/>
                <a:gd name="connsiteY3" fmla="*/ 352680 h 577432"/>
                <a:gd name="connsiteX4" fmla="*/ 309117 w 394014"/>
                <a:gd name="connsiteY4" fmla="*/ 290044 h 577432"/>
                <a:gd name="connsiteX5" fmla="*/ 265745 w 394014"/>
                <a:gd name="connsiteY5" fmla="*/ 245831 h 577432"/>
                <a:gd name="connsiteX6" fmla="*/ 265745 w 394014"/>
                <a:gd name="connsiteY6" fmla="*/ 202538 h 577432"/>
                <a:gd name="connsiteX7" fmla="*/ 353411 w 394014"/>
                <a:gd name="connsiteY7" fmla="*/ 290044 h 577432"/>
                <a:gd name="connsiteX8" fmla="*/ 353411 w 394014"/>
                <a:gd name="connsiteY8" fmla="*/ 352680 h 577432"/>
                <a:gd name="connsiteX9" fmla="*/ 394014 w 394014"/>
                <a:gd name="connsiteY9" fmla="*/ 352680 h 577432"/>
                <a:gd name="connsiteX10" fmla="*/ 394014 w 394014"/>
                <a:gd name="connsiteY10" fmla="*/ 577432 h 577432"/>
                <a:gd name="connsiteX11" fmla="*/ 137476 w 394014"/>
                <a:gd name="connsiteY11" fmla="*/ 577432 h 577432"/>
                <a:gd name="connsiteX12" fmla="*/ 137476 w 394014"/>
                <a:gd name="connsiteY12" fmla="*/ 352680 h 577432"/>
                <a:gd name="connsiteX13" fmla="*/ 178079 w 394014"/>
                <a:gd name="connsiteY13" fmla="*/ 352680 h 577432"/>
                <a:gd name="connsiteX14" fmla="*/ 178079 w 394014"/>
                <a:gd name="connsiteY14" fmla="*/ 290044 h 577432"/>
                <a:gd name="connsiteX15" fmla="*/ 265745 w 394014"/>
                <a:gd name="connsiteY15" fmla="*/ 202538 h 577432"/>
                <a:gd name="connsiteX16" fmla="*/ 118169 w 394014"/>
                <a:gd name="connsiteY16" fmla="*/ 126198 h 577432"/>
                <a:gd name="connsiteX17" fmla="*/ 135699 w 394014"/>
                <a:gd name="connsiteY17" fmla="*/ 126198 h 577432"/>
                <a:gd name="connsiteX18" fmla="*/ 222429 w 394014"/>
                <a:gd name="connsiteY18" fmla="*/ 144612 h 577432"/>
                <a:gd name="connsiteX19" fmla="*/ 236268 w 394014"/>
                <a:gd name="connsiteY19" fmla="*/ 163027 h 577432"/>
                <a:gd name="connsiteX20" fmla="*/ 237191 w 394014"/>
                <a:gd name="connsiteY20" fmla="*/ 169472 h 577432"/>
                <a:gd name="connsiteX21" fmla="*/ 195672 w 394014"/>
                <a:gd name="connsiteY21" fmla="*/ 187886 h 577432"/>
                <a:gd name="connsiteX22" fmla="*/ 195672 w 394014"/>
                <a:gd name="connsiteY22" fmla="*/ 183282 h 577432"/>
                <a:gd name="connsiteX23" fmla="*/ 189213 w 394014"/>
                <a:gd name="connsiteY23" fmla="*/ 181441 h 577432"/>
                <a:gd name="connsiteX24" fmla="*/ 189213 w 394014"/>
                <a:gd name="connsiteY24" fmla="*/ 192490 h 577432"/>
                <a:gd name="connsiteX25" fmla="*/ 141235 w 394014"/>
                <a:gd name="connsiteY25" fmla="*/ 290086 h 577432"/>
                <a:gd name="connsiteX26" fmla="*/ 143080 w 394014"/>
                <a:gd name="connsiteY26" fmla="*/ 314025 h 577432"/>
                <a:gd name="connsiteX27" fmla="*/ 102483 w 394014"/>
                <a:gd name="connsiteY27" fmla="*/ 314025 h 577432"/>
                <a:gd name="connsiteX28" fmla="*/ 102483 w 394014"/>
                <a:gd name="connsiteY28" fmla="*/ 547888 h 577432"/>
                <a:gd name="connsiteX29" fmla="*/ 102483 w 394014"/>
                <a:gd name="connsiteY29" fmla="*/ 551571 h 577432"/>
                <a:gd name="connsiteX30" fmla="*/ 76649 w 394014"/>
                <a:gd name="connsiteY30" fmla="*/ 575509 h 577432"/>
                <a:gd name="connsiteX31" fmla="*/ 73881 w 394014"/>
                <a:gd name="connsiteY31" fmla="*/ 575509 h 577432"/>
                <a:gd name="connsiteX32" fmla="*/ 48969 w 394014"/>
                <a:gd name="connsiteY32" fmla="*/ 547888 h 577432"/>
                <a:gd name="connsiteX33" fmla="*/ 66500 w 394014"/>
                <a:gd name="connsiteY33" fmla="*/ 330598 h 577432"/>
                <a:gd name="connsiteX34" fmla="*/ 66500 w 394014"/>
                <a:gd name="connsiteY34" fmla="*/ 180520 h 577432"/>
                <a:gd name="connsiteX35" fmla="*/ 60041 w 394014"/>
                <a:gd name="connsiteY35" fmla="*/ 181441 h 577432"/>
                <a:gd name="connsiteX36" fmla="*/ 44356 w 394014"/>
                <a:gd name="connsiteY36" fmla="*/ 326915 h 577432"/>
                <a:gd name="connsiteX37" fmla="*/ 22212 w 394014"/>
                <a:gd name="connsiteY37" fmla="*/ 346250 h 577432"/>
                <a:gd name="connsiteX38" fmla="*/ 19444 w 394014"/>
                <a:gd name="connsiteY38" fmla="*/ 346250 h 577432"/>
                <a:gd name="connsiteX39" fmla="*/ 69 w 394014"/>
                <a:gd name="connsiteY39" fmla="*/ 321391 h 577432"/>
                <a:gd name="connsiteX40" fmla="*/ 15754 w 394014"/>
                <a:gd name="connsiteY40" fmla="*/ 163027 h 577432"/>
                <a:gd name="connsiteX41" fmla="*/ 30516 w 394014"/>
                <a:gd name="connsiteY41" fmla="*/ 144612 h 577432"/>
                <a:gd name="connsiteX42" fmla="*/ 118169 w 394014"/>
                <a:gd name="connsiteY42" fmla="*/ 126198 h 577432"/>
                <a:gd name="connsiteX43" fmla="*/ 126528 w 394014"/>
                <a:gd name="connsiteY43" fmla="*/ 0 h 577432"/>
                <a:gd name="connsiteX44" fmla="*/ 181860 w 394014"/>
                <a:gd name="connsiteY44" fmla="*/ 60806 h 577432"/>
                <a:gd name="connsiteX45" fmla="*/ 126528 w 394014"/>
                <a:gd name="connsiteY45" fmla="*/ 121612 h 577432"/>
                <a:gd name="connsiteX46" fmla="*/ 71196 w 394014"/>
                <a:gd name="connsiteY46" fmla="*/ 60806 h 577432"/>
                <a:gd name="connsiteX47" fmla="*/ 126528 w 394014"/>
                <a:gd name="connsiteY47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4014" h="577432">
                  <a:moveTo>
                    <a:pt x="265745" y="245831"/>
                  </a:moveTo>
                  <a:cubicBezTo>
                    <a:pt x="242675" y="245831"/>
                    <a:pt x="222373" y="265174"/>
                    <a:pt x="222373" y="290044"/>
                  </a:cubicBezTo>
                  <a:lnTo>
                    <a:pt x="222373" y="352680"/>
                  </a:lnTo>
                  <a:lnTo>
                    <a:pt x="309117" y="352680"/>
                  </a:lnTo>
                  <a:lnTo>
                    <a:pt x="309117" y="290044"/>
                  </a:lnTo>
                  <a:cubicBezTo>
                    <a:pt x="309117" y="265174"/>
                    <a:pt x="290661" y="245831"/>
                    <a:pt x="265745" y="245831"/>
                  </a:cubicBezTo>
                  <a:close/>
                  <a:moveTo>
                    <a:pt x="265745" y="202538"/>
                  </a:moveTo>
                  <a:cubicBezTo>
                    <a:pt x="313731" y="202538"/>
                    <a:pt x="353411" y="242146"/>
                    <a:pt x="353411" y="290044"/>
                  </a:cubicBezTo>
                  <a:lnTo>
                    <a:pt x="353411" y="352680"/>
                  </a:lnTo>
                  <a:lnTo>
                    <a:pt x="394014" y="352680"/>
                  </a:lnTo>
                  <a:lnTo>
                    <a:pt x="394014" y="577432"/>
                  </a:lnTo>
                  <a:lnTo>
                    <a:pt x="137476" y="577432"/>
                  </a:lnTo>
                  <a:lnTo>
                    <a:pt x="137476" y="352680"/>
                  </a:lnTo>
                  <a:lnTo>
                    <a:pt x="178079" y="352680"/>
                  </a:lnTo>
                  <a:lnTo>
                    <a:pt x="178079" y="290044"/>
                  </a:lnTo>
                  <a:cubicBezTo>
                    <a:pt x="178079" y="242146"/>
                    <a:pt x="217759" y="202538"/>
                    <a:pt x="265745" y="202538"/>
                  </a:cubicBezTo>
                  <a:close/>
                  <a:moveTo>
                    <a:pt x="118169" y="126198"/>
                  </a:moveTo>
                  <a:lnTo>
                    <a:pt x="135699" y="126198"/>
                  </a:lnTo>
                  <a:cubicBezTo>
                    <a:pt x="177218" y="128960"/>
                    <a:pt x="221506" y="144612"/>
                    <a:pt x="222429" y="144612"/>
                  </a:cubicBezTo>
                  <a:cubicBezTo>
                    <a:pt x="232578" y="151057"/>
                    <a:pt x="233500" y="158423"/>
                    <a:pt x="236268" y="163027"/>
                  </a:cubicBezTo>
                  <a:cubicBezTo>
                    <a:pt x="237191" y="166709"/>
                    <a:pt x="237191" y="169472"/>
                    <a:pt x="237191" y="169472"/>
                  </a:cubicBezTo>
                  <a:cubicBezTo>
                    <a:pt x="222429" y="173154"/>
                    <a:pt x="207666" y="179599"/>
                    <a:pt x="195672" y="187886"/>
                  </a:cubicBezTo>
                  <a:lnTo>
                    <a:pt x="195672" y="183282"/>
                  </a:lnTo>
                  <a:cubicBezTo>
                    <a:pt x="192904" y="183282"/>
                    <a:pt x="191981" y="181441"/>
                    <a:pt x="189213" y="181441"/>
                  </a:cubicBezTo>
                  <a:lnTo>
                    <a:pt x="189213" y="192490"/>
                  </a:lnTo>
                  <a:cubicBezTo>
                    <a:pt x="159688" y="214587"/>
                    <a:pt x="141235" y="250495"/>
                    <a:pt x="141235" y="290086"/>
                  </a:cubicBezTo>
                  <a:lnTo>
                    <a:pt x="143080" y="314025"/>
                  </a:lnTo>
                  <a:lnTo>
                    <a:pt x="102483" y="314025"/>
                  </a:lnTo>
                  <a:lnTo>
                    <a:pt x="102483" y="547888"/>
                  </a:lnTo>
                  <a:lnTo>
                    <a:pt x="102483" y="551571"/>
                  </a:lnTo>
                  <a:cubicBezTo>
                    <a:pt x="100638" y="564461"/>
                    <a:pt x="89566" y="575509"/>
                    <a:pt x="76649" y="575509"/>
                  </a:cubicBezTo>
                  <a:lnTo>
                    <a:pt x="73881" y="575509"/>
                  </a:lnTo>
                  <a:cubicBezTo>
                    <a:pt x="59119" y="574589"/>
                    <a:pt x="48047" y="562619"/>
                    <a:pt x="48969" y="547888"/>
                  </a:cubicBezTo>
                  <a:lnTo>
                    <a:pt x="66500" y="330598"/>
                  </a:lnTo>
                  <a:lnTo>
                    <a:pt x="66500" y="180520"/>
                  </a:lnTo>
                  <a:cubicBezTo>
                    <a:pt x="63732" y="180520"/>
                    <a:pt x="62809" y="181441"/>
                    <a:pt x="60041" y="181441"/>
                  </a:cubicBezTo>
                  <a:lnTo>
                    <a:pt x="44356" y="326915"/>
                  </a:lnTo>
                  <a:cubicBezTo>
                    <a:pt x="43433" y="337964"/>
                    <a:pt x="33284" y="346250"/>
                    <a:pt x="22212" y="346250"/>
                  </a:cubicBezTo>
                  <a:lnTo>
                    <a:pt x="19444" y="346250"/>
                  </a:lnTo>
                  <a:cubicBezTo>
                    <a:pt x="7450" y="345329"/>
                    <a:pt x="-854" y="334281"/>
                    <a:pt x="69" y="321391"/>
                  </a:cubicBezTo>
                  <a:lnTo>
                    <a:pt x="15754" y="163027"/>
                  </a:lnTo>
                  <a:cubicBezTo>
                    <a:pt x="15754" y="162106"/>
                    <a:pt x="17599" y="150136"/>
                    <a:pt x="30516" y="144612"/>
                  </a:cubicBezTo>
                  <a:cubicBezTo>
                    <a:pt x="33284" y="144612"/>
                    <a:pt x="77572" y="128960"/>
                    <a:pt x="118169" y="126198"/>
                  </a:cubicBezTo>
                  <a:close/>
                  <a:moveTo>
                    <a:pt x="126528" y="0"/>
                  </a:moveTo>
                  <a:cubicBezTo>
                    <a:pt x="157087" y="0"/>
                    <a:pt x="181860" y="27224"/>
                    <a:pt x="181860" y="60806"/>
                  </a:cubicBezTo>
                  <a:cubicBezTo>
                    <a:pt x="181860" y="94388"/>
                    <a:pt x="157087" y="121612"/>
                    <a:pt x="126528" y="121612"/>
                  </a:cubicBezTo>
                  <a:cubicBezTo>
                    <a:pt x="95969" y="121612"/>
                    <a:pt x="71196" y="94388"/>
                    <a:pt x="71196" y="60806"/>
                  </a:cubicBezTo>
                  <a:cubicBezTo>
                    <a:pt x="71196" y="27224"/>
                    <a:pt x="95969" y="0"/>
                    <a:pt x="126528" y="0"/>
                  </a:cubicBezTo>
                  <a:close/>
                </a:path>
              </a:pathLst>
            </a:custGeom>
            <a:solidFill>
              <a:srgbClr val="756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12364AB-AD8B-4DEF-96CE-80F0AD75B1A0}"/>
              </a:ext>
            </a:extLst>
          </p:cNvPr>
          <p:cNvGrpSpPr/>
          <p:nvPr/>
        </p:nvGrpSpPr>
        <p:grpSpPr>
          <a:xfrm>
            <a:off x="3722018" y="2894308"/>
            <a:ext cx="753426" cy="753426"/>
            <a:chOff x="3526474" y="928845"/>
            <a:chExt cx="1157012" cy="1157012"/>
          </a:xfrm>
        </p:grpSpPr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21047364-3168-4E55-AE7D-E4C762C26D87}"/>
                </a:ext>
              </a:extLst>
            </p:cNvPr>
            <p:cNvSpPr/>
            <p:nvPr/>
          </p:nvSpPr>
          <p:spPr>
            <a:xfrm>
              <a:off x="3526474" y="928845"/>
              <a:ext cx="1157012" cy="1157012"/>
            </a:xfrm>
            <a:prstGeom prst="ellipse">
              <a:avLst/>
            </a:prstGeom>
            <a:noFill/>
            <a:ln w="38100">
              <a:solidFill>
                <a:srgbClr val="FE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椭圆 72">
              <a:extLst>
                <a:ext uri="{FF2B5EF4-FFF2-40B4-BE49-F238E27FC236}">
                  <a16:creationId xmlns:a16="http://schemas.microsoft.com/office/drawing/2014/main" id="{1A7E1684-A999-481C-918A-FD0D790AB845}"/>
                </a:ext>
              </a:extLst>
            </p:cNvPr>
            <p:cNvSpPr/>
            <p:nvPr/>
          </p:nvSpPr>
          <p:spPr>
            <a:xfrm>
              <a:off x="3827633" y="1208606"/>
              <a:ext cx="554692" cy="597490"/>
            </a:xfrm>
            <a:custGeom>
              <a:avLst/>
              <a:gdLst>
                <a:gd name="connsiteX0" fmla="*/ 190920 w 561559"/>
                <a:gd name="connsiteY0" fmla="*/ 440610 h 604886"/>
                <a:gd name="connsiteX1" fmla="*/ 270856 w 561559"/>
                <a:gd name="connsiteY1" fmla="*/ 510604 h 604886"/>
                <a:gd name="connsiteX2" fmla="*/ 291931 w 561559"/>
                <a:gd name="connsiteY2" fmla="*/ 510604 h 604886"/>
                <a:gd name="connsiteX3" fmla="*/ 371125 w 561559"/>
                <a:gd name="connsiteY3" fmla="*/ 441166 h 604886"/>
                <a:gd name="connsiteX4" fmla="*/ 537496 w 561559"/>
                <a:gd name="connsiteY4" fmla="*/ 604886 h 604886"/>
                <a:gd name="connsiteX5" fmla="*/ 23992 w 561559"/>
                <a:gd name="connsiteY5" fmla="*/ 604886 h 604886"/>
                <a:gd name="connsiteX6" fmla="*/ 161561 w 561559"/>
                <a:gd name="connsiteY6" fmla="*/ 301000 h 604886"/>
                <a:gd name="connsiteX7" fmla="*/ 144663 w 561559"/>
                <a:gd name="connsiteY7" fmla="*/ 317777 h 604886"/>
                <a:gd name="connsiteX8" fmla="*/ 161561 w 561559"/>
                <a:gd name="connsiteY8" fmla="*/ 334554 h 604886"/>
                <a:gd name="connsiteX9" fmla="*/ 404257 w 561559"/>
                <a:gd name="connsiteY9" fmla="*/ 334554 h 604886"/>
                <a:gd name="connsiteX10" fmla="*/ 421154 w 561559"/>
                <a:gd name="connsiteY10" fmla="*/ 317777 h 604886"/>
                <a:gd name="connsiteX11" fmla="*/ 404257 w 561559"/>
                <a:gd name="connsiteY11" fmla="*/ 301000 h 604886"/>
                <a:gd name="connsiteX12" fmla="*/ 561559 w 561559"/>
                <a:gd name="connsiteY12" fmla="*/ 275134 h 604886"/>
                <a:gd name="connsiteX13" fmla="*/ 561559 w 561559"/>
                <a:gd name="connsiteY13" fmla="*/ 581811 h 604886"/>
                <a:gd name="connsiteX14" fmla="*/ 396648 w 561559"/>
                <a:gd name="connsiteY14" fmla="*/ 419109 h 604886"/>
                <a:gd name="connsiteX15" fmla="*/ 0 w 561559"/>
                <a:gd name="connsiteY15" fmla="*/ 274076 h 604886"/>
                <a:gd name="connsiteX16" fmla="*/ 165405 w 561559"/>
                <a:gd name="connsiteY16" fmla="*/ 418625 h 604886"/>
                <a:gd name="connsiteX17" fmla="*/ 0 w 561559"/>
                <a:gd name="connsiteY17" fmla="*/ 581811 h 604886"/>
                <a:gd name="connsiteX18" fmla="*/ 161561 w 561559"/>
                <a:gd name="connsiteY18" fmla="*/ 220916 h 604886"/>
                <a:gd name="connsiteX19" fmla="*/ 144663 w 561559"/>
                <a:gd name="connsiteY19" fmla="*/ 237693 h 604886"/>
                <a:gd name="connsiteX20" fmla="*/ 161561 w 561559"/>
                <a:gd name="connsiteY20" fmla="*/ 254470 h 604886"/>
                <a:gd name="connsiteX21" fmla="*/ 404257 w 561559"/>
                <a:gd name="connsiteY21" fmla="*/ 254470 h 604886"/>
                <a:gd name="connsiteX22" fmla="*/ 421154 w 561559"/>
                <a:gd name="connsiteY22" fmla="*/ 237693 h 604886"/>
                <a:gd name="connsiteX23" fmla="*/ 404257 w 561559"/>
                <a:gd name="connsiteY23" fmla="*/ 220916 h 604886"/>
                <a:gd name="connsiteX24" fmla="*/ 503837 w 561559"/>
                <a:gd name="connsiteY24" fmla="*/ 194407 h 604886"/>
                <a:gd name="connsiteX25" fmla="*/ 553374 w 561559"/>
                <a:gd name="connsiteY25" fmla="*/ 237686 h 604886"/>
                <a:gd name="connsiteX26" fmla="*/ 503837 w 561559"/>
                <a:gd name="connsiteY26" fmla="*/ 280779 h 604886"/>
                <a:gd name="connsiteX27" fmla="*/ 58710 w 561559"/>
                <a:gd name="connsiteY27" fmla="*/ 194407 h 604886"/>
                <a:gd name="connsiteX28" fmla="*/ 58710 w 561559"/>
                <a:gd name="connsiteY28" fmla="*/ 280779 h 604886"/>
                <a:gd name="connsiteX29" fmla="*/ 9103 w 561559"/>
                <a:gd name="connsiteY29" fmla="*/ 237686 h 604886"/>
                <a:gd name="connsiteX30" fmla="*/ 161561 w 561559"/>
                <a:gd name="connsiteY30" fmla="*/ 140647 h 604886"/>
                <a:gd name="connsiteX31" fmla="*/ 144663 w 561559"/>
                <a:gd name="connsiteY31" fmla="*/ 157516 h 604886"/>
                <a:gd name="connsiteX32" fmla="*/ 161561 w 561559"/>
                <a:gd name="connsiteY32" fmla="*/ 174293 h 604886"/>
                <a:gd name="connsiteX33" fmla="*/ 404257 w 561559"/>
                <a:gd name="connsiteY33" fmla="*/ 174293 h 604886"/>
                <a:gd name="connsiteX34" fmla="*/ 421154 w 561559"/>
                <a:gd name="connsiteY34" fmla="*/ 157516 h 604886"/>
                <a:gd name="connsiteX35" fmla="*/ 404257 w 561559"/>
                <a:gd name="connsiteY35" fmla="*/ 140647 h 604886"/>
                <a:gd name="connsiteX36" fmla="*/ 92299 w 561559"/>
                <a:gd name="connsiteY36" fmla="*/ 82067 h 604886"/>
                <a:gd name="connsiteX37" fmla="*/ 470176 w 561559"/>
                <a:gd name="connsiteY37" fmla="*/ 82067 h 604886"/>
                <a:gd name="connsiteX38" fmla="*/ 470176 w 561559"/>
                <a:gd name="connsiteY38" fmla="*/ 310084 h 604886"/>
                <a:gd name="connsiteX39" fmla="*/ 281237 w 561559"/>
                <a:gd name="connsiteY39" fmla="*/ 475257 h 604886"/>
                <a:gd name="connsiteX40" fmla="*/ 92299 w 561559"/>
                <a:gd name="connsiteY40" fmla="*/ 310084 h 604886"/>
                <a:gd name="connsiteX41" fmla="*/ 281249 w 561559"/>
                <a:gd name="connsiteY41" fmla="*/ 0 h 604886"/>
                <a:gd name="connsiteX42" fmla="*/ 336949 w 561559"/>
                <a:gd name="connsiteY42" fmla="*/ 48549 h 604886"/>
                <a:gd name="connsiteX43" fmla="*/ 225456 w 561559"/>
                <a:gd name="connsiteY43" fmla="*/ 48549 h 60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1559" h="604886">
                  <a:moveTo>
                    <a:pt x="190920" y="440610"/>
                  </a:moveTo>
                  <a:lnTo>
                    <a:pt x="270856" y="510604"/>
                  </a:lnTo>
                  <a:cubicBezTo>
                    <a:pt x="276891" y="515888"/>
                    <a:pt x="285804" y="515888"/>
                    <a:pt x="291931" y="510604"/>
                  </a:cubicBezTo>
                  <a:lnTo>
                    <a:pt x="371125" y="441166"/>
                  </a:lnTo>
                  <a:lnTo>
                    <a:pt x="537496" y="604886"/>
                  </a:lnTo>
                  <a:lnTo>
                    <a:pt x="23992" y="604886"/>
                  </a:lnTo>
                  <a:close/>
                  <a:moveTo>
                    <a:pt x="161561" y="301000"/>
                  </a:moveTo>
                  <a:cubicBezTo>
                    <a:pt x="152369" y="301000"/>
                    <a:pt x="144663" y="308601"/>
                    <a:pt x="144663" y="317777"/>
                  </a:cubicBezTo>
                  <a:cubicBezTo>
                    <a:pt x="144663" y="326953"/>
                    <a:pt x="151905" y="334554"/>
                    <a:pt x="161561" y="334554"/>
                  </a:cubicBezTo>
                  <a:lnTo>
                    <a:pt x="404257" y="334554"/>
                  </a:lnTo>
                  <a:cubicBezTo>
                    <a:pt x="413448" y="334554"/>
                    <a:pt x="421154" y="326953"/>
                    <a:pt x="421154" y="317777"/>
                  </a:cubicBezTo>
                  <a:cubicBezTo>
                    <a:pt x="421154" y="308601"/>
                    <a:pt x="413448" y="301000"/>
                    <a:pt x="404257" y="301000"/>
                  </a:cubicBezTo>
                  <a:close/>
                  <a:moveTo>
                    <a:pt x="561559" y="275134"/>
                  </a:moveTo>
                  <a:lnTo>
                    <a:pt x="561559" y="581811"/>
                  </a:lnTo>
                  <a:lnTo>
                    <a:pt x="396648" y="419109"/>
                  </a:lnTo>
                  <a:close/>
                  <a:moveTo>
                    <a:pt x="0" y="274076"/>
                  </a:moveTo>
                  <a:lnTo>
                    <a:pt x="165405" y="418625"/>
                  </a:lnTo>
                  <a:lnTo>
                    <a:pt x="0" y="581811"/>
                  </a:lnTo>
                  <a:close/>
                  <a:moveTo>
                    <a:pt x="161561" y="220916"/>
                  </a:moveTo>
                  <a:cubicBezTo>
                    <a:pt x="151905" y="220916"/>
                    <a:pt x="144663" y="228517"/>
                    <a:pt x="144663" y="237693"/>
                  </a:cubicBezTo>
                  <a:cubicBezTo>
                    <a:pt x="144663" y="246869"/>
                    <a:pt x="152369" y="254470"/>
                    <a:pt x="161561" y="254470"/>
                  </a:cubicBezTo>
                  <a:lnTo>
                    <a:pt x="404257" y="254470"/>
                  </a:lnTo>
                  <a:cubicBezTo>
                    <a:pt x="413448" y="254470"/>
                    <a:pt x="421154" y="246869"/>
                    <a:pt x="421154" y="237693"/>
                  </a:cubicBezTo>
                  <a:cubicBezTo>
                    <a:pt x="421154" y="228517"/>
                    <a:pt x="413448" y="220916"/>
                    <a:pt x="404257" y="220916"/>
                  </a:cubicBezTo>
                  <a:close/>
                  <a:moveTo>
                    <a:pt x="503837" y="194407"/>
                  </a:moveTo>
                  <a:lnTo>
                    <a:pt x="553374" y="237686"/>
                  </a:lnTo>
                  <a:lnTo>
                    <a:pt x="503837" y="280779"/>
                  </a:lnTo>
                  <a:close/>
                  <a:moveTo>
                    <a:pt x="58710" y="194407"/>
                  </a:moveTo>
                  <a:lnTo>
                    <a:pt x="58710" y="280779"/>
                  </a:lnTo>
                  <a:lnTo>
                    <a:pt x="9103" y="237686"/>
                  </a:lnTo>
                  <a:close/>
                  <a:moveTo>
                    <a:pt x="161561" y="140647"/>
                  </a:moveTo>
                  <a:cubicBezTo>
                    <a:pt x="151905" y="140647"/>
                    <a:pt x="144663" y="148340"/>
                    <a:pt x="144663" y="157516"/>
                  </a:cubicBezTo>
                  <a:cubicBezTo>
                    <a:pt x="144663" y="166600"/>
                    <a:pt x="152369" y="174293"/>
                    <a:pt x="161561" y="174293"/>
                  </a:cubicBezTo>
                  <a:lnTo>
                    <a:pt x="404257" y="174293"/>
                  </a:lnTo>
                  <a:cubicBezTo>
                    <a:pt x="413448" y="174293"/>
                    <a:pt x="421154" y="166600"/>
                    <a:pt x="421154" y="157516"/>
                  </a:cubicBezTo>
                  <a:cubicBezTo>
                    <a:pt x="421154" y="148340"/>
                    <a:pt x="413448" y="140647"/>
                    <a:pt x="404257" y="140647"/>
                  </a:cubicBezTo>
                  <a:close/>
                  <a:moveTo>
                    <a:pt x="92299" y="82067"/>
                  </a:moveTo>
                  <a:lnTo>
                    <a:pt x="470176" y="82067"/>
                  </a:lnTo>
                  <a:lnTo>
                    <a:pt x="470176" y="310084"/>
                  </a:lnTo>
                  <a:lnTo>
                    <a:pt x="281237" y="475257"/>
                  </a:lnTo>
                  <a:lnTo>
                    <a:pt x="92299" y="310084"/>
                  </a:lnTo>
                  <a:close/>
                  <a:moveTo>
                    <a:pt x="281249" y="0"/>
                  </a:moveTo>
                  <a:lnTo>
                    <a:pt x="336949" y="48549"/>
                  </a:lnTo>
                  <a:lnTo>
                    <a:pt x="225456" y="48549"/>
                  </a:lnTo>
                  <a:close/>
                </a:path>
              </a:pathLst>
            </a:cu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45F7A030-D507-4893-A92B-6E3088DC968F}"/>
              </a:ext>
            </a:extLst>
          </p:cNvPr>
          <p:cNvGrpSpPr/>
          <p:nvPr/>
        </p:nvGrpSpPr>
        <p:grpSpPr>
          <a:xfrm>
            <a:off x="7710205" y="2894308"/>
            <a:ext cx="753426" cy="753426"/>
            <a:chOff x="3526474" y="928845"/>
            <a:chExt cx="1157012" cy="1157012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4FC3627-13EB-482E-BF33-11D6B41CDBA0}"/>
                </a:ext>
              </a:extLst>
            </p:cNvPr>
            <p:cNvSpPr/>
            <p:nvPr/>
          </p:nvSpPr>
          <p:spPr>
            <a:xfrm>
              <a:off x="3526474" y="928845"/>
              <a:ext cx="1157012" cy="1157012"/>
            </a:xfrm>
            <a:prstGeom prst="ellipse">
              <a:avLst/>
            </a:prstGeom>
            <a:noFill/>
            <a:ln w="38100">
              <a:solidFill>
                <a:srgbClr val="01B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椭圆 75">
              <a:extLst>
                <a:ext uri="{FF2B5EF4-FFF2-40B4-BE49-F238E27FC236}">
                  <a16:creationId xmlns:a16="http://schemas.microsoft.com/office/drawing/2014/main" id="{AD13E1CE-8291-4A4B-8BCC-5EE9674F1456}"/>
                </a:ext>
              </a:extLst>
            </p:cNvPr>
            <p:cNvSpPr/>
            <p:nvPr/>
          </p:nvSpPr>
          <p:spPr>
            <a:xfrm>
              <a:off x="3868872" y="1208606"/>
              <a:ext cx="472215" cy="597490"/>
            </a:xfrm>
            <a:custGeom>
              <a:avLst/>
              <a:gdLst>
                <a:gd name="connsiteX0" fmla="*/ 366336 w 478786"/>
                <a:gd name="connsiteY0" fmla="*/ 423470 h 605804"/>
                <a:gd name="connsiteX1" fmla="*/ 361136 w 478786"/>
                <a:gd name="connsiteY1" fmla="*/ 428754 h 605804"/>
                <a:gd name="connsiteX2" fmla="*/ 361136 w 478786"/>
                <a:gd name="connsiteY2" fmla="*/ 434686 h 605804"/>
                <a:gd name="connsiteX3" fmla="*/ 355564 w 478786"/>
                <a:gd name="connsiteY3" fmla="*/ 442473 h 605804"/>
                <a:gd name="connsiteX4" fmla="*/ 332907 w 478786"/>
                <a:gd name="connsiteY4" fmla="*/ 471301 h 605804"/>
                <a:gd name="connsiteX5" fmla="*/ 349622 w 478786"/>
                <a:gd name="connsiteY5" fmla="*/ 499481 h 605804"/>
                <a:gd name="connsiteX6" fmla="*/ 370607 w 478786"/>
                <a:gd name="connsiteY6" fmla="*/ 508843 h 605804"/>
                <a:gd name="connsiteX7" fmla="*/ 378222 w 478786"/>
                <a:gd name="connsiteY7" fmla="*/ 513293 h 605804"/>
                <a:gd name="connsiteX8" fmla="*/ 375807 w 478786"/>
                <a:gd name="connsiteY8" fmla="*/ 531461 h 605804"/>
                <a:gd name="connsiteX9" fmla="*/ 362436 w 478786"/>
                <a:gd name="connsiteY9" fmla="*/ 533223 h 605804"/>
                <a:gd name="connsiteX10" fmla="*/ 342007 w 478786"/>
                <a:gd name="connsiteY10" fmla="*/ 527197 h 605804"/>
                <a:gd name="connsiteX11" fmla="*/ 335786 w 478786"/>
                <a:gd name="connsiteY11" fmla="*/ 529793 h 605804"/>
                <a:gd name="connsiteX12" fmla="*/ 332722 w 478786"/>
                <a:gd name="connsiteY12" fmla="*/ 540360 h 605804"/>
                <a:gd name="connsiteX13" fmla="*/ 336436 w 478786"/>
                <a:gd name="connsiteY13" fmla="*/ 548518 h 605804"/>
                <a:gd name="connsiteX14" fmla="*/ 354822 w 478786"/>
                <a:gd name="connsiteY14" fmla="*/ 553894 h 605804"/>
                <a:gd name="connsiteX15" fmla="*/ 360022 w 478786"/>
                <a:gd name="connsiteY15" fmla="*/ 560012 h 605804"/>
                <a:gd name="connsiteX16" fmla="*/ 360207 w 478786"/>
                <a:gd name="connsiteY16" fmla="*/ 567057 h 605804"/>
                <a:gd name="connsiteX17" fmla="*/ 364664 w 478786"/>
                <a:gd name="connsiteY17" fmla="*/ 571784 h 605804"/>
                <a:gd name="connsiteX18" fmla="*/ 374879 w 478786"/>
                <a:gd name="connsiteY18" fmla="*/ 571784 h 605804"/>
                <a:gd name="connsiteX19" fmla="*/ 379243 w 478786"/>
                <a:gd name="connsiteY19" fmla="*/ 567335 h 605804"/>
                <a:gd name="connsiteX20" fmla="*/ 379243 w 478786"/>
                <a:gd name="connsiteY20" fmla="*/ 557695 h 605804"/>
                <a:gd name="connsiteX21" fmla="*/ 383607 w 478786"/>
                <a:gd name="connsiteY21" fmla="*/ 552040 h 605804"/>
                <a:gd name="connsiteX22" fmla="*/ 401622 w 478786"/>
                <a:gd name="connsiteY22" fmla="*/ 540360 h 605804"/>
                <a:gd name="connsiteX23" fmla="*/ 391036 w 478786"/>
                <a:gd name="connsiteY23" fmla="*/ 490582 h 605804"/>
                <a:gd name="connsiteX24" fmla="*/ 372836 w 478786"/>
                <a:gd name="connsiteY24" fmla="*/ 482425 h 605804"/>
                <a:gd name="connsiteX25" fmla="*/ 362900 w 478786"/>
                <a:gd name="connsiteY25" fmla="*/ 476863 h 605804"/>
                <a:gd name="connsiteX26" fmla="*/ 365036 w 478786"/>
                <a:gd name="connsiteY26" fmla="*/ 461568 h 605804"/>
                <a:gd name="connsiteX27" fmla="*/ 371072 w 478786"/>
                <a:gd name="connsiteY27" fmla="*/ 460270 h 605804"/>
                <a:gd name="connsiteX28" fmla="*/ 394007 w 478786"/>
                <a:gd name="connsiteY28" fmla="*/ 464905 h 605804"/>
                <a:gd name="connsiteX29" fmla="*/ 400043 w 478786"/>
                <a:gd name="connsiteY29" fmla="*/ 462310 h 605804"/>
                <a:gd name="connsiteX30" fmla="*/ 403664 w 478786"/>
                <a:gd name="connsiteY30" fmla="*/ 450259 h 605804"/>
                <a:gd name="connsiteX31" fmla="*/ 400879 w 478786"/>
                <a:gd name="connsiteY31" fmla="*/ 444697 h 605804"/>
                <a:gd name="connsiteX32" fmla="*/ 386393 w 478786"/>
                <a:gd name="connsiteY32" fmla="*/ 440433 h 605804"/>
                <a:gd name="connsiteX33" fmla="*/ 379893 w 478786"/>
                <a:gd name="connsiteY33" fmla="*/ 432739 h 605804"/>
                <a:gd name="connsiteX34" fmla="*/ 370422 w 478786"/>
                <a:gd name="connsiteY34" fmla="*/ 423470 h 605804"/>
                <a:gd name="connsiteX35" fmla="*/ 370422 w 478786"/>
                <a:gd name="connsiteY35" fmla="*/ 389450 h 605804"/>
                <a:gd name="connsiteX36" fmla="*/ 478786 w 478786"/>
                <a:gd name="connsiteY36" fmla="*/ 497627 h 605804"/>
                <a:gd name="connsiteX37" fmla="*/ 370422 w 478786"/>
                <a:gd name="connsiteY37" fmla="*/ 605804 h 605804"/>
                <a:gd name="connsiteX38" fmla="*/ 262150 w 478786"/>
                <a:gd name="connsiteY38" fmla="*/ 497627 h 605804"/>
                <a:gd name="connsiteX39" fmla="*/ 370422 w 478786"/>
                <a:gd name="connsiteY39" fmla="*/ 389450 h 605804"/>
                <a:gd name="connsiteX40" fmla="*/ 105425 w 478786"/>
                <a:gd name="connsiteY40" fmla="*/ 356638 h 605804"/>
                <a:gd name="connsiteX41" fmla="*/ 202452 w 478786"/>
                <a:gd name="connsiteY41" fmla="*/ 356638 h 605804"/>
                <a:gd name="connsiteX42" fmla="*/ 202452 w 478786"/>
                <a:gd name="connsiteY42" fmla="*/ 389592 h 605804"/>
                <a:gd name="connsiteX43" fmla="*/ 105425 w 478786"/>
                <a:gd name="connsiteY43" fmla="*/ 389592 h 605804"/>
                <a:gd name="connsiteX44" fmla="*/ 105425 w 478786"/>
                <a:gd name="connsiteY44" fmla="*/ 299691 h 605804"/>
                <a:gd name="connsiteX45" fmla="*/ 299762 w 478786"/>
                <a:gd name="connsiteY45" fmla="*/ 299691 h 605804"/>
                <a:gd name="connsiteX46" fmla="*/ 299762 w 478786"/>
                <a:gd name="connsiteY46" fmla="*/ 332716 h 605804"/>
                <a:gd name="connsiteX47" fmla="*/ 105425 w 478786"/>
                <a:gd name="connsiteY47" fmla="*/ 332716 h 605804"/>
                <a:gd name="connsiteX48" fmla="*/ 105425 w 478786"/>
                <a:gd name="connsiteY48" fmla="*/ 242886 h 605804"/>
                <a:gd name="connsiteX49" fmla="*/ 299762 w 478786"/>
                <a:gd name="connsiteY49" fmla="*/ 242886 h 605804"/>
                <a:gd name="connsiteX50" fmla="*/ 299762 w 478786"/>
                <a:gd name="connsiteY50" fmla="*/ 275840 h 605804"/>
                <a:gd name="connsiteX51" fmla="*/ 105425 w 478786"/>
                <a:gd name="connsiteY51" fmla="*/ 275840 h 605804"/>
                <a:gd name="connsiteX52" fmla="*/ 105425 w 478786"/>
                <a:gd name="connsiteY52" fmla="*/ 186152 h 605804"/>
                <a:gd name="connsiteX53" fmla="*/ 299762 w 478786"/>
                <a:gd name="connsiteY53" fmla="*/ 186152 h 605804"/>
                <a:gd name="connsiteX54" fmla="*/ 299762 w 478786"/>
                <a:gd name="connsiteY54" fmla="*/ 219177 h 605804"/>
                <a:gd name="connsiteX55" fmla="*/ 105425 w 478786"/>
                <a:gd name="connsiteY55" fmla="*/ 219177 h 605804"/>
                <a:gd name="connsiteX56" fmla="*/ 202001 w 478786"/>
                <a:gd name="connsiteY56" fmla="*/ 51914 h 605804"/>
                <a:gd name="connsiteX57" fmla="*/ 174152 w 478786"/>
                <a:gd name="connsiteY57" fmla="*/ 79726 h 605804"/>
                <a:gd name="connsiteX58" fmla="*/ 202001 w 478786"/>
                <a:gd name="connsiteY58" fmla="*/ 107537 h 605804"/>
                <a:gd name="connsiteX59" fmla="*/ 229850 w 478786"/>
                <a:gd name="connsiteY59" fmla="*/ 79726 h 605804"/>
                <a:gd name="connsiteX60" fmla="*/ 202001 w 478786"/>
                <a:gd name="connsiteY60" fmla="*/ 51914 h 605804"/>
                <a:gd name="connsiteX61" fmla="*/ 202001 w 478786"/>
                <a:gd name="connsiteY61" fmla="*/ 0 h 605804"/>
                <a:gd name="connsiteX62" fmla="*/ 277844 w 478786"/>
                <a:gd name="connsiteY62" fmla="*/ 55344 h 605804"/>
                <a:gd name="connsiteX63" fmla="*/ 358422 w 478786"/>
                <a:gd name="connsiteY63" fmla="*/ 55344 h 605804"/>
                <a:gd name="connsiteX64" fmla="*/ 405116 w 478786"/>
                <a:gd name="connsiteY64" fmla="*/ 101975 h 605804"/>
                <a:gd name="connsiteX65" fmla="*/ 405116 w 478786"/>
                <a:gd name="connsiteY65" fmla="*/ 352554 h 605804"/>
                <a:gd name="connsiteX66" fmla="*/ 370397 w 478786"/>
                <a:gd name="connsiteY66" fmla="*/ 348475 h 605804"/>
                <a:gd name="connsiteX67" fmla="*/ 336049 w 478786"/>
                <a:gd name="connsiteY67" fmla="*/ 352554 h 605804"/>
                <a:gd name="connsiteX68" fmla="*/ 336049 w 478786"/>
                <a:gd name="connsiteY68" fmla="*/ 162511 h 605804"/>
                <a:gd name="connsiteX69" fmla="*/ 323796 w 478786"/>
                <a:gd name="connsiteY69" fmla="*/ 150274 h 605804"/>
                <a:gd name="connsiteX70" fmla="*/ 81320 w 478786"/>
                <a:gd name="connsiteY70" fmla="*/ 150274 h 605804"/>
                <a:gd name="connsiteX71" fmla="*/ 69067 w 478786"/>
                <a:gd name="connsiteY71" fmla="*/ 162511 h 605804"/>
                <a:gd name="connsiteX72" fmla="*/ 69067 w 478786"/>
                <a:gd name="connsiteY72" fmla="*/ 458052 h 605804"/>
                <a:gd name="connsiteX73" fmla="*/ 81320 w 478786"/>
                <a:gd name="connsiteY73" fmla="*/ 470289 h 605804"/>
                <a:gd name="connsiteX74" fmla="*/ 223631 w 478786"/>
                <a:gd name="connsiteY74" fmla="*/ 470289 h 605804"/>
                <a:gd name="connsiteX75" fmla="*/ 221031 w 478786"/>
                <a:gd name="connsiteY75" fmla="*/ 497730 h 605804"/>
                <a:gd name="connsiteX76" fmla="*/ 228458 w 478786"/>
                <a:gd name="connsiteY76" fmla="*/ 543989 h 605804"/>
                <a:gd name="connsiteX77" fmla="*/ 46601 w 478786"/>
                <a:gd name="connsiteY77" fmla="*/ 543989 h 605804"/>
                <a:gd name="connsiteX78" fmla="*/ 0 w 478786"/>
                <a:gd name="connsiteY78" fmla="*/ 497359 h 605804"/>
                <a:gd name="connsiteX79" fmla="*/ 0 w 478786"/>
                <a:gd name="connsiteY79" fmla="*/ 101975 h 605804"/>
                <a:gd name="connsiteX80" fmla="*/ 46601 w 478786"/>
                <a:gd name="connsiteY80" fmla="*/ 55344 h 605804"/>
                <a:gd name="connsiteX81" fmla="*/ 126065 w 478786"/>
                <a:gd name="connsiteY81" fmla="*/ 55344 h 605804"/>
                <a:gd name="connsiteX82" fmla="*/ 202001 w 478786"/>
                <a:gd name="connsiteY82" fmla="*/ 0 h 60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78786" h="605804">
                  <a:moveTo>
                    <a:pt x="366336" y="423470"/>
                  </a:moveTo>
                  <a:cubicBezTo>
                    <a:pt x="362064" y="423562"/>
                    <a:pt x="361322" y="424489"/>
                    <a:pt x="361136" y="428754"/>
                  </a:cubicBezTo>
                  <a:lnTo>
                    <a:pt x="361136" y="434686"/>
                  </a:lnTo>
                  <a:cubicBezTo>
                    <a:pt x="361136" y="440526"/>
                    <a:pt x="361136" y="440526"/>
                    <a:pt x="355564" y="442473"/>
                  </a:cubicBezTo>
                  <a:cubicBezTo>
                    <a:pt x="342100" y="447478"/>
                    <a:pt x="333836" y="456563"/>
                    <a:pt x="332907" y="471301"/>
                  </a:cubicBezTo>
                  <a:cubicBezTo>
                    <a:pt x="332164" y="484279"/>
                    <a:pt x="339036" y="493085"/>
                    <a:pt x="349622" y="499481"/>
                  </a:cubicBezTo>
                  <a:cubicBezTo>
                    <a:pt x="356307" y="503467"/>
                    <a:pt x="363643" y="505784"/>
                    <a:pt x="370607" y="508843"/>
                  </a:cubicBezTo>
                  <a:cubicBezTo>
                    <a:pt x="373393" y="510141"/>
                    <a:pt x="375900" y="511439"/>
                    <a:pt x="378222" y="513293"/>
                  </a:cubicBezTo>
                  <a:cubicBezTo>
                    <a:pt x="384907" y="518762"/>
                    <a:pt x="383700" y="528032"/>
                    <a:pt x="375807" y="531461"/>
                  </a:cubicBezTo>
                  <a:cubicBezTo>
                    <a:pt x="371536" y="533315"/>
                    <a:pt x="366986" y="533872"/>
                    <a:pt x="362436" y="533223"/>
                  </a:cubicBezTo>
                  <a:cubicBezTo>
                    <a:pt x="355193" y="532388"/>
                    <a:pt x="348414" y="530534"/>
                    <a:pt x="342007" y="527197"/>
                  </a:cubicBezTo>
                  <a:cubicBezTo>
                    <a:pt x="338107" y="525158"/>
                    <a:pt x="336993" y="525714"/>
                    <a:pt x="335786" y="529793"/>
                  </a:cubicBezTo>
                  <a:cubicBezTo>
                    <a:pt x="334672" y="533223"/>
                    <a:pt x="333650" y="536838"/>
                    <a:pt x="332722" y="540360"/>
                  </a:cubicBezTo>
                  <a:cubicBezTo>
                    <a:pt x="331329" y="545181"/>
                    <a:pt x="331793" y="546293"/>
                    <a:pt x="336436" y="548518"/>
                  </a:cubicBezTo>
                  <a:cubicBezTo>
                    <a:pt x="342193" y="551391"/>
                    <a:pt x="348507" y="552874"/>
                    <a:pt x="354822" y="553894"/>
                  </a:cubicBezTo>
                  <a:cubicBezTo>
                    <a:pt x="359836" y="554728"/>
                    <a:pt x="360022" y="554821"/>
                    <a:pt x="360022" y="560012"/>
                  </a:cubicBezTo>
                  <a:cubicBezTo>
                    <a:pt x="360207" y="562422"/>
                    <a:pt x="360207" y="564740"/>
                    <a:pt x="360207" y="567057"/>
                  </a:cubicBezTo>
                  <a:cubicBezTo>
                    <a:pt x="360207" y="570023"/>
                    <a:pt x="361693" y="571784"/>
                    <a:pt x="364664" y="571784"/>
                  </a:cubicBezTo>
                  <a:cubicBezTo>
                    <a:pt x="368007" y="571877"/>
                    <a:pt x="371443" y="571877"/>
                    <a:pt x="374879" y="571784"/>
                  </a:cubicBezTo>
                  <a:cubicBezTo>
                    <a:pt x="377757" y="571692"/>
                    <a:pt x="379243" y="570209"/>
                    <a:pt x="379243" y="567335"/>
                  </a:cubicBezTo>
                  <a:cubicBezTo>
                    <a:pt x="379243" y="564091"/>
                    <a:pt x="379336" y="560939"/>
                    <a:pt x="379243" y="557695"/>
                  </a:cubicBezTo>
                  <a:cubicBezTo>
                    <a:pt x="378964" y="554450"/>
                    <a:pt x="380450" y="552874"/>
                    <a:pt x="383607" y="552040"/>
                  </a:cubicBezTo>
                  <a:cubicBezTo>
                    <a:pt x="390757" y="550001"/>
                    <a:pt x="396979" y="546107"/>
                    <a:pt x="401622" y="540360"/>
                  </a:cubicBezTo>
                  <a:cubicBezTo>
                    <a:pt x="414622" y="524416"/>
                    <a:pt x="409700" y="501242"/>
                    <a:pt x="391036" y="490582"/>
                  </a:cubicBezTo>
                  <a:cubicBezTo>
                    <a:pt x="385186" y="487338"/>
                    <a:pt x="378964" y="485020"/>
                    <a:pt x="372836" y="482425"/>
                  </a:cubicBezTo>
                  <a:cubicBezTo>
                    <a:pt x="369307" y="480942"/>
                    <a:pt x="365872" y="479180"/>
                    <a:pt x="362900" y="476863"/>
                  </a:cubicBezTo>
                  <a:cubicBezTo>
                    <a:pt x="356957" y="472136"/>
                    <a:pt x="358072" y="464627"/>
                    <a:pt x="365036" y="461568"/>
                  </a:cubicBezTo>
                  <a:cubicBezTo>
                    <a:pt x="366893" y="460641"/>
                    <a:pt x="368936" y="460456"/>
                    <a:pt x="371072" y="460270"/>
                  </a:cubicBezTo>
                  <a:cubicBezTo>
                    <a:pt x="379150" y="459900"/>
                    <a:pt x="386672" y="461383"/>
                    <a:pt x="394007" y="464905"/>
                  </a:cubicBezTo>
                  <a:cubicBezTo>
                    <a:pt x="397536" y="466574"/>
                    <a:pt x="398836" y="466018"/>
                    <a:pt x="400043" y="462310"/>
                  </a:cubicBezTo>
                  <a:cubicBezTo>
                    <a:pt x="401436" y="458324"/>
                    <a:pt x="402550" y="454245"/>
                    <a:pt x="403664" y="450259"/>
                  </a:cubicBezTo>
                  <a:cubicBezTo>
                    <a:pt x="404407" y="447664"/>
                    <a:pt x="403479" y="445810"/>
                    <a:pt x="400879" y="444697"/>
                  </a:cubicBezTo>
                  <a:cubicBezTo>
                    <a:pt x="396236" y="442658"/>
                    <a:pt x="391500" y="441175"/>
                    <a:pt x="386393" y="440433"/>
                  </a:cubicBezTo>
                  <a:cubicBezTo>
                    <a:pt x="379893" y="439321"/>
                    <a:pt x="379893" y="439321"/>
                    <a:pt x="379893" y="432739"/>
                  </a:cubicBezTo>
                  <a:cubicBezTo>
                    <a:pt x="379707" y="423470"/>
                    <a:pt x="379707" y="423470"/>
                    <a:pt x="370422" y="423470"/>
                  </a:cubicBezTo>
                  <a:close/>
                  <a:moveTo>
                    <a:pt x="370422" y="389450"/>
                  </a:moveTo>
                  <a:cubicBezTo>
                    <a:pt x="430222" y="389450"/>
                    <a:pt x="478786" y="437930"/>
                    <a:pt x="478786" y="497627"/>
                  </a:cubicBezTo>
                  <a:cubicBezTo>
                    <a:pt x="478786" y="557324"/>
                    <a:pt x="430222" y="605804"/>
                    <a:pt x="370422" y="605804"/>
                  </a:cubicBezTo>
                  <a:cubicBezTo>
                    <a:pt x="310621" y="605804"/>
                    <a:pt x="262150" y="557324"/>
                    <a:pt x="262150" y="497627"/>
                  </a:cubicBezTo>
                  <a:cubicBezTo>
                    <a:pt x="262150" y="437930"/>
                    <a:pt x="310621" y="389450"/>
                    <a:pt x="370422" y="389450"/>
                  </a:cubicBezTo>
                  <a:close/>
                  <a:moveTo>
                    <a:pt x="105425" y="356638"/>
                  </a:moveTo>
                  <a:lnTo>
                    <a:pt x="202452" y="356638"/>
                  </a:lnTo>
                  <a:lnTo>
                    <a:pt x="202452" y="389592"/>
                  </a:lnTo>
                  <a:lnTo>
                    <a:pt x="105425" y="389592"/>
                  </a:lnTo>
                  <a:close/>
                  <a:moveTo>
                    <a:pt x="105425" y="299691"/>
                  </a:moveTo>
                  <a:lnTo>
                    <a:pt x="299762" y="299691"/>
                  </a:lnTo>
                  <a:lnTo>
                    <a:pt x="299762" y="332716"/>
                  </a:lnTo>
                  <a:lnTo>
                    <a:pt x="105425" y="332716"/>
                  </a:lnTo>
                  <a:close/>
                  <a:moveTo>
                    <a:pt x="105425" y="242886"/>
                  </a:moveTo>
                  <a:lnTo>
                    <a:pt x="299762" y="242886"/>
                  </a:lnTo>
                  <a:lnTo>
                    <a:pt x="299762" y="275840"/>
                  </a:lnTo>
                  <a:lnTo>
                    <a:pt x="105425" y="275840"/>
                  </a:lnTo>
                  <a:close/>
                  <a:moveTo>
                    <a:pt x="105425" y="186152"/>
                  </a:moveTo>
                  <a:lnTo>
                    <a:pt x="299762" y="186152"/>
                  </a:lnTo>
                  <a:lnTo>
                    <a:pt x="299762" y="219177"/>
                  </a:lnTo>
                  <a:lnTo>
                    <a:pt x="105425" y="219177"/>
                  </a:lnTo>
                  <a:close/>
                  <a:moveTo>
                    <a:pt x="202001" y="51914"/>
                  </a:moveTo>
                  <a:cubicBezTo>
                    <a:pt x="186591" y="51914"/>
                    <a:pt x="174152" y="64244"/>
                    <a:pt x="174152" y="79726"/>
                  </a:cubicBezTo>
                  <a:cubicBezTo>
                    <a:pt x="174152" y="95022"/>
                    <a:pt x="186591" y="107537"/>
                    <a:pt x="202001" y="107537"/>
                  </a:cubicBezTo>
                  <a:cubicBezTo>
                    <a:pt x="217318" y="107537"/>
                    <a:pt x="229850" y="95022"/>
                    <a:pt x="229850" y="79726"/>
                  </a:cubicBezTo>
                  <a:cubicBezTo>
                    <a:pt x="229850" y="64429"/>
                    <a:pt x="217318" y="51914"/>
                    <a:pt x="202001" y="51914"/>
                  </a:cubicBezTo>
                  <a:close/>
                  <a:moveTo>
                    <a:pt x="202001" y="0"/>
                  </a:moveTo>
                  <a:cubicBezTo>
                    <a:pt x="237463" y="0"/>
                    <a:pt x="267540" y="23269"/>
                    <a:pt x="277844" y="55344"/>
                  </a:cubicBezTo>
                  <a:lnTo>
                    <a:pt x="358422" y="55344"/>
                  </a:lnTo>
                  <a:cubicBezTo>
                    <a:pt x="384136" y="55344"/>
                    <a:pt x="405116" y="76296"/>
                    <a:pt x="405116" y="101975"/>
                  </a:cubicBezTo>
                  <a:lnTo>
                    <a:pt x="405116" y="352554"/>
                  </a:lnTo>
                  <a:cubicBezTo>
                    <a:pt x="393976" y="349959"/>
                    <a:pt x="382465" y="348475"/>
                    <a:pt x="370397" y="348475"/>
                  </a:cubicBezTo>
                  <a:cubicBezTo>
                    <a:pt x="358700" y="348475"/>
                    <a:pt x="347004" y="349959"/>
                    <a:pt x="336049" y="352554"/>
                  </a:cubicBezTo>
                  <a:lnTo>
                    <a:pt x="336049" y="162511"/>
                  </a:lnTo>
                  <a:cubicBezTo>
                    <a:pt x="336049" y="155743"/>
                    <a:pt x="330480" y="150274"/>
                    <a:pt x="323796" y="150274"/>
                  </a:cubicBezTo>
                  <a:lnTo>
                    <a:pt x="81320" y="150274"/>
                  </a:lnTo>
                  <a:cubicBezTo>
                    <a:pt x="74451" y="150274"/>
                    <a:pt x="69067" y="155836"/>
                    <a:pt x="69067" y="162511"/>
                  </a:cubicBezTo>
                  <a:lnTo>
                    <a:pt x="69067" y="458052"/>
                  </a:lnTo>
                  <a:cubicBezTo>
                    <a:pt x="69067" y="464912"/>
                    <a:pt x="74636" y="470289"/>
                    <a:pt x="81320" y="470289"/>
                  </a:cubicBezTo>
                  <a:lnTo>
                    <a:pt x="223631" y="470289"/>
                  </a:lnTo>
                  <a:cubicBezTo>
                    <a:pt x="222053" y="479189"/>
                    <a:pt x="221031" y="488367"/>
                    <a:pt x="221031" y="497730"/>
                  </a:cubicBezTo>
                  <a:cubicBezTo>
                    <a:pt x="221031" y="513953"/>
                    <a:pt x="223631" y="529435"/>
                    <a:pt x="228458" y="543989"/>
                  </a:cubicBezTo>
                  <a:lnTo>
                    <a:pt x="46601" y="543989"/>
                  </a:lnTo>
                  <a:cubicBezTo>
                    <a:pt x="20887" y="543989"/>
                    <a:pt x="0" y="523131"/>
                    <a:pt x="0" y="497359"/>
                  </a:cubicBezTo>
                  <a:lnTo>
                    <a:pt x="0" y="101975"/>
                  </a:lnTo>
                  <a:cubicBezTo>
                    <a:pt x="0" y="76296"/>
                    <a:pt x="20887" y="55344"/>
                    <a:pt x="46601" y="55344"/>
                  </a:cubicBezTo>
                  <a:lnTo>
                    <a:pt x="126065" y="55344"/>
                  </a:lnTo>
                  <a:cubicBezTo>
                    <a:pt x="136369" y="23269"/>
                    <a:pt x="166447" y="0"/>
                    <a:pt x="202001" y="0"/>
                  </a:cubicBezTo>
                  <a:close/>
                </a:path>
              </a:pathLst>
            </a:cu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6BDDDFAE-C586-4E37-B922-050D52E4C39C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19589D78-849D-4D9D-AE36-191CD6B4EF68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D46F22DA-63B2-4C4A-BBDE-5DE7D63EEBEB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7" grpId="0" animBg="1"/>
      <p:bldP spid="34" grpId="0" animBg="1"/>
      <p:bldP spid="36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2CEBC08B-8105-438D-855A-167C4C8045F4}"/>
              </a:ext>
            </a:extLst>
          </p:cNvPr>
          <p:cNvSpPr/>
          <p:nvPr/>
        </p:nvSpPr>
        <p:spPr>
          <a:xfrm flipV="1">
            <a:off x="-229702" y="2930698"/>
            <a:ext cx="3850155" cy="38501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4825FD-5CED-4D3B-AAAC-200C0CFBBABB}"/>
              </a:ext>
            </a:extLst>
          </p:cNvPr>
          <p:cNvGrpSpPr/>
          <p:nvPr/>
        </p:nvGrpSpPr>
        <p:grpSpPr>
          <a:xfrm flipV="1">
            <a:off x="1609651" y="1373430"/>
            <a:ext cx="1811329" cy="1811328"/>
            <a:chOff x="802536" y="-208313"/>
            <a:chExt cx="1536966" cy="1536966"/>
          </a:xfrm>
        </p:grpSpPr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DFD23A1B-664B-48F2-A388-2432A74D7A13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97B0733-CFF8-48C8-A08A-3C0C5223F341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solidFill>
              <a:schemeClr val="bg1"/>
            </a:solidFill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94D861-97BA-4637-A525-73DB92443D0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931CAB9-D6CA-4A24-80EE-5B3E44914F26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817EB90-406F-4D57-8DD9-A9889118CA3C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05BAAA6-C7C2-4E49-84BE-7EC3CC457891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1DEF1235-ED88-47D5-B92A-7C17E39C4B5F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117203D-158A-4710-9195-27EB058089CF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BFD947A-5ADC-47A2-973F-4FCF015F58B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菱形 4">
            <a:extLst>
              <a:ext uri="{FF2B5EF4-FFF2-40B4-BE49-F238E27FC236}">
                <a16:creationId xmlns:a16="http://schemas.microsoft.com/office/drawing/2014/main" id="{94FAA50A-7E18-4D89-A000-CB57FD140328}"/>
              </a:ext>
            </a:extLst>
          </p:cNvPr>
          <p:cNvSpPr/>
          <p:nvPr/>
        </p:nvSpPr>
        <p:spPr>
          <a:xfrm flipV="1">
            <a:off x="2634037" y="5059702"/>
            <a:ext cx="2372755" cy="237275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5E0443A7-792F-48C1-907A-1A854459E43D}"/>
              </a:ext>
            </a:extLst>
          </p:cNvPr>
          <p:cNvSpPr/>
          <p:nvPr/>
        </p:nvSpPr>
        <p:spPr>
          <a:xfrm flipV="1">
            <a:off x="2679954" y="32710"/>
            <a:ext cx="6825292" cy="6825290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99F1F3FB-B001-446B-86B2-C6B9FA88DFB6}"/>
              </a:ext>
            </a:extLst>
          </p:cNvPr>
          <p:cNvSpPr/>
          <p:nvPr/>
        </p:nvSpPr>
        <p:spPr>
          <a:xfrm flipV="1">
            <a:off x="7986577" y="-646836"/>
            <a:ext cx="3850154" cy="3850153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33F8C8-156F-47DE-886D-3EF4FAE30B19}"/>
              </a:ext>
            </a:extLst>
          </p:cNvPr>
          <p:cNvGrpSpPr/>
          <p:nvPr/>
        </p:nvGrpSpPr>
        <p:grpSpPr>
          <a:xfrm rot="18900000" flipV="1">
            <a:off x="9268272" y="3895802"/>
            <a:ext cx="1191633" cy="1190793"/>
            <a:chOff x="1746913" y="1125538"/>
            <a:chExt cx="2934267" cy="1331059"/>
          </a:xfrm>
          <a:solidFill>
            <a:srgbClr val="FEB834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AD28B76-F58D-41FE-9183-83F590A7691D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F5728D2-92D1-407D-BFA1-A30649C4D6BB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F849CCB-ECE4-46A1-9436-4BAC76E5E08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14BE01-4396-49AE-8694-77575CD62747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58BB8E3-4EAF-44B4-892C-EF298706F65E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BF6181E-83AE-43D5-B3A9-AC5D21778C12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CB7DA2B-B140-4694-A3C5-2F7B46019D12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菱形 8">
            <a:extLst>
              <a:ext uri="{FF2B5EF4-FFF2-40B4-BE49-F238E27FC236}">
                <a16:creationId xmlns:a16="http://schemas.microsoft.com/office/drawing/2014/main" id="{23D53E45-A5CC-43E5-9EBA-36EF06D47043}"/>
              </a:ext>
            </a:extLst>
          </p:cNvPr>
          <p:cNvSpPr/>
          <p:nvPr/>
        </p:nvSpPr>
        <p:spPr>
          <a:xfrm flipV="1">
            <a:off x="10222934" y="2118191"/>
            <a:ext cx="2618585" cy="261858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D3956E4D-0B08-47AC-980F-6051AD8A20A1}"/>
              </a:ext>
            </a:extLst>
          </p:cNvPr>
          <p:cNvSpPr/>
          <p:nvPr/>
        </p:nvSpPr>
        <p:spPr>
          <a:xfrm flipV="1">
            <a:off x="11836731" y="700916"/>
            <a:ext cx="2372755" cy="23727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EC266419-C529-46AD-A95F-B025A9F32F9D}"/>
              </a:ext>
            </a:extLst>
          </p:cNvPr>
          <p:cNvSpPr/>
          <p:nvPr/>
        </p:nvSpPr>
        <p:spPr>
          <a:xfrm flipV="1">
            <a:off x="2625212" y="4016078"/>
            <a:ext cx="1811329" cy="181132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6F111DB7-49EC-4816-99DD-F58881C12520}"/>
              </a:ext>
            </a:extLst>
          </p:cNvPr>
          <p:cNvSpPr/>
          <p:nvPr/>
        </p:nvSpPr>
        <p:spPr>
          <a:xfrm flipV="1">
            <a:off x="9808007" y="1634898"/>
            <a:ext cx="1954708" cy="195470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318C00F-4030-4A60-9757-9C1AB3FE0F29}"/>
              </a:ext>
            </a:extLst>
          </p:cNvPr>
          <p:cNvSpPr/>
          <p:nvPr/>
        </p:nvSpPr>
        <p:spPr>
          <a:xfrm rot="18900000" flipV="1">
            <a:off x="7272109" y="-285092"/>
            <a:ext cx="1008991" cy="1008991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8268EDB-96FE-4D36-B513-F474DA4B6A9A}"/>
              </a:ext>
            </a:extLst>
          </p:cNvPr>
          <p:cNvGrpSpPr/>
          <p:nvPr/>
        </p:nvGrpSpPr>
        <p:grpSpPr>
          <a:xfrm flipV="1">
            <a:off x="11836731" y="4202361"/>
            <a:ext cx="857764" cy="863066"/>
            <a:chOff x="9525220" y="67185"/>
            <a:chExt cx="1084676" cy="1091381"/>
          </a:xfrm>
          <a:solidFill>
            <a:srgbClr val="75645C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64F6BDB-4115-4367-91CA-394C1C65CCFB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CEADE2F-4636-4990-96FA-32F2A45D0C8B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98D68DB-8F23-4273-906A-7E578E652BFD}"/>
              </a:ext>
            </a:extLst>
          </p:cNvPr>
          <p:cNvGrpSpPr/>
          <p:nvPr/>
        </p:nvGrpSpPr>
        <p:grpSpPr>
          <a:xfrm flipH="1" flipV="1">
            <a:off x="2803569" y="1165968"/>
            <a:ext cx="485541" cy="488788"/>
            <a:chOff x="9607155" y="149120"/>
            <a:chExt cx="1002741" cy="1009446"/>
          </a:xfrm>
          <a:solidFill>
            <a:srgbClr val="75645C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B660621-F5A7-46EA-9CF1-409DB7B980F4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1B48274-B446-4D80-A6C8-3CC076A7F1D2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94C186-9B29-4BD3-AE4D-AB4784E17E11}"/>
              </a:ext>
            </a:extLst>
          </p:cNvPr>
          <p:cNvGrpSpPr/>
          <p:nvPr/>
        </p:nvGrpSpPr>
        <p:grpSpPr>
          <a:xfrm flipH="1" flipV="1">
            <a:off x="8376173" y="1189373"/>
            <a:ext cx="549501" cy="553176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7BA7C83-4AC2-425E-B5D2-06FFC0A4D1F9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84850CA-090F-4D47-89C2-995FAAF5348C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68FC2F0-BB75-47C9-ABFC-2D24F677A41F}"/>
              </a:ext>
            </a:extLst>
          </p:cNvPr>
          <p:cNvSpPr txBox="1"/>
          <p:nvPr/>
        </p:nvSpPr>
        <p:spPr>
          <a:xfrm>
            <a:off x="4900768" y="2085902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9846F6F-D51A-49EA-863D-506E7B41463E}"/>
              </a:ext>
            </a:extLst>
          </p:cNvPr>
          <p:cNvSpPr txBox="1"/>
          <p:nvPr/>
        </p:nvSpPr>
        <p:spPr>
          <a:xfrm>
            <a:off x="3124322" y="2889784"/>
            <a:ext cx="593656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7A8C4A6-64FF-4672-88D0-B3ABCDF7332B}"/>
              </a:ext>
            </a:extLst>
          </p:cNvPr>
          <p:cNvSpPr txBox="1"/>
          <p:nvPr/>
        </p:nvSpPr>
        <p:spPr>
          <a:xfrm>
            <a:off x="4703562" y="4174265"/>
            <a:ext cx="2810156" cy="4467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42202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89712A64-2043-486C-8D2F-EC27B378314E}"/>
              </a:ext>
            </a:extLst>
          </p:cNvPr>
          <p:cNvSpPr/>
          <p:nvPr/>
        </p:nvSpPr>
        <p:spPr>
          <a:xfrm>
            <a:off x="6134419" y="1997677"/>
            <a:ext cx="4693944" cy="3878686"/>
          </a:xfrm>
          <a:custGeom>
            <a:avLst/>
            <a:gdLst>
              <a:gd name="connsiteX0" fmla="*/ 0 w 4693944"/>
              <a:gd name="connsiteY0" fmla="*/ 0 h 3878686"/>
              <a:gd name="connsiteX1" fmla="*/ 4693944 w 4693944"/>
              <a:gd name="connsiteY1" fmla="*/ 0 h 3878686"/>
              <a:gd name="connsiteX2" fmla="*/ 4693944 w 4693944"/>
              <a:gd name="connsiteY2" fmla="*/ 3878686 h 3878686"/>
              <a:gd name="connsiteX3" fmla="*/ 0 w 4693944"/>
              <a:gd name="connsiteY3" fmla="*/ 3878686 h 387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3944" h="3878686">
                <a:moveTo>
                  <a:pt x="0" y="0"/>
                </a:moveTo>
                <a:lnTo>
                  <a:pt x="4693944" y="0"/>
                </a:lnTo>
                <a:lnTo>
                  <a:pt x="4693944" y="3878686"/>
                </a:lnTo>
                <a:lnTo>
                  <a:pt x="0" y="3878686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DC13BCD-9C12-4393-87B0-20DEB900AE49}"/>
              </a:ext>
            </a:extLst>
          </p:cNvPr>
          <p:cNvSpPr/>
          <p:nvPr/>
        </p:nvSpPr>
        <p:spPr>
          <a:xfrm>
            <a:off x="3723682" y="1989139"/>
            <a:ext cx="2286000" cy="1902073"/>
          </a:xfrm>
          <a:custGeom>
            <a:avLst/>
            <a:gdLst>
              <a:gd name="connsiteX0" fmla="*/ 0 w 2286000"/>
              <a:gd name="connsiteY0" fmla="*/ 0 h 1902073"/>
              <a:gd name="connsiteX1" fmla="*/ 2286000 w 2286000"/>
              <a:gd name="connsiteY1" fmla="*/ 0 h 1902073"/>
              <a:gd name="connsiteX2" fmla="*/ 2286000 w 2286000"/>
              <a:gd name="connsiteY2" fmla="*/ 1902073 h 1902073"/>
              <a:gd name="connsiteX3" fmla="*/ 0 w 2286000"/>
              <a:gd name="connsiteY3" fmla="*/ 1902073 h 190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902073">
                <a:moveTo>
                  <a:pt x="0" y="0"/>
                </a:moveTo>
                <a:lnTo>
                  <a:pt x="2286000" y="0"/>
                </a:lnTo>
                <a:lnTo>
                  <a:pt x="2286000" y="1902073"/>
                </a:lnTo>
                <a:lnTo>
                  <a:pt x="0" y="1902073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B1C004E4-347A-49AC-8B4A-906941CE55CC}"/>
              </a:ext>
            </a:extLst>
          </p:cNvPr>
          <p:cNvSpPr/>
          <p:nvPr/>
        </p:nvSpPr>
        <p:spPr>
          <a:xfrm>
            <a:off x="1350936" y="3974290"/>
            <a:ext cx="2286000" cy="1902073"/>
          </a:xfrm>
          <a:custGeom>
            <a:avLst/>
            <a:gdLst>
              <a:gd name="connsiteX0" fmla="*/ 0 w 2286000"/>
              <a:gd name="connsiteY0" fmla="*/ 0 h 1902073"/>
              <a:gd name="connsiteX1" fmla="*/ 2286000 w 2286000"/>
              <a:gd name="connsiteY1" fmla="*/ 0 h 1902073"/>
              <a:gd name="connsiteX2" fmla="*/ 2286000 w 2286000"/>
              <a:gd name="connsiteY2" fmla="*/ 1902073 h 1902073"/>
              <a:gd name="connsiteX3" fmla="*/ 0 w 2286000"/>
              <a:gd name="connsiteY3" fmla="*/ 1902073 h 190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902073">
                <a:moveTo>
                  <a:pt x="0" y="0"/>
                </a:moveTo>
                <a:lnTo>
                  <a:pt x="2286000" y="0"/>
                </a:lnTo>
                <a:lnTo>
                  <a:pt x="2286000" y="1902073"/>
                </a:lnTo>
                <a:lnTo>
                  <a:pt x="0" y="1902073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77797374-02C3-4FB3-865A-811F41271582}"/>
              </a:ext>
            </a:extLst>
          </p:cNvPr>
          <p:cNvGrpSpPr/>
          <p:nvPr/>
        </p:nvGrpSpPr>
        <p:grpSpPr>
          <a:xfrm>
            <a:off x="1378001" y="2028145"/>
            <a:ext cx="2208243" cy="1824674"/>
            <a:chOff x="588932" y="3463719"/>
            <a:chExt cx="3003550" cy="2805049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7D458B9-47F6-4820-9E5F-C9882888872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932" y="4913044"/>
              <a:ext cx="3003550" cy="1355724"/>
            </a:xfrm>
            <a:custGeom>
              <a:avLst/>
              <a:gdLst>
                <a:gd name="T0" fmla="*/ 1892 w 1892"/>
                <a:gd name="T1" fmla="*/ 854 h 854"/>
                <a:gd name="T2" fmla="*/ 1892 w 1892"/>
                <a:gd name="T3" fmla="*/ 0 h 854"/>
                <a:gd name="T4" fmla="*/ 0 w 1892"/>
                <a:gd name="T5" fmla="*/ 0 h 854"/>
                <a:gd name="T6" fmla="*/ 0 w 1892"/>
                <a:gd name="T7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2" h="854">
                  <a:moveTo>
                    <a:pt x="1892" y="854"/>
                  </a:moveTo>
                  <a:lnTo>
                    <a:pt x="1892" y="0"/>
                  </a:lnTo>
                  <a:lnTo>
                    <a:pt x="0" y="0"/>
                  </a:lnTo>
                  <a:lnTo>
                    <a:pt x="0" y="854"/>
                  </a:lnTo>
                </a:path>
              </a:pathLst>
            </a:custGeom>
            <a:noFill/>
            <a:ln w="73025" cap="flat">
              <a:solidFill>
                <a:srgbClr val="0087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674116B-884E-4E2C-BA5E-F2FF318A38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932" y="3463719"/>
              <a:ext cx="3003550" cy="657225"/>
            </a:xfrm>
            <a:custGeom>
              <a:avLst/>
              <a:gdLst>
                <a:gd name="T0" fmla="*/ 0 w 1892"/>
                <a:gd name="T1" fmla="*/ 0 h 414"/>
                <a:gd name="T2" fmla="*/ 0 w 1892"/>
                <a:gd name="T3" fmla="*/ 414 h 414"/>
                <a:gd name="T4" fmla="*/ 1892 w 1892"/>
                <a:gd name="T5" fmla="*/ 414 h 414"/>
                <a:gd name="T6" fmla="*/ 1892 w 1892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2" h="414">
                  <a:moveTo>
                    <a:pt x="0" y="0"/>
                  </a:moveTo>
                  <a:lnTo>
                    <a:pt x="0" y="414"/>
                  </a:lnTo>
                  <a:lnTo>
                    <a:pt x="1892" y="414"/>
                  </a:lnTo>
                  <a:lnTo>
                    <a:pt x="1892" y="0"/>
                  </a:lnTo>
                </a:path>
              </a:pathLst>
            </a:custGeom>
            <a:noFill/>
            <a:ln w="73025" cap="flat">
              <a:solidFill>
                <a:srgbClr val="0087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18" name="Rectangle 21">
            <a:extLst>
              <a:ext uri="{FF2B5EF4-FFF2-40B4-BE49-F238E27FC236}">
                <a16:creationId xmlns:a16="http://schemas.microsoft.com/office/drawing/2014/main" id="{6047AA35-2460-4F43-BAD7-050359DAF710}"/>
              </a:ext>
            </a:extLst>
          </p:cNvPr>
          <p:cNvSpPr/>
          <p:nvPr/>
        </p:nvSpPr>
        <p:spPr>
          <a:xfrm>
            <a:off x="3723682" y="3974289"/>
            <a:ext cx="2286000" cy="1902073"/>
          </a:xfrm>
          <a:prstGeom prst="rect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C32849D-57D8-453A-8FAB-8B9986B0C8B6}"/>
              </a:ext>
            </a:extLst>
          </p:cNvPr>
          <p:cNvGrpSpPr/>
          <p:nvPr/>
        </p:nvGrpSpPr>
        <p:grpSpPr>
          <a:xfrm>
            <a:off x="1592579" y="2334397"/>
            <a:ext cx="1811021" cy="1116228"/>
            <a:chOff x="8402845" y="2972099"/>
            <a:chExt cx="1811021" cy="1116228"/>
          </a:xfrm>
        </p:grpSpPr>
        <p:sp>
          <p:nvSpPr>
            <p:cNvPr id="32" name="文本框 6">
              <a:extLst>
                <a:ext uri="{FF2B5EF4-FFF2-40B4-BE49-F238E27FC236}">
                  <a16:creationId xmlns:a16="http://schemas.microsoft.com/office/drawing/2014/main" id="{E27BCF66-9C88-4479-9FC9-799166A162B5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1811021" cy="7949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7">
              <a:extLst>
                <a:ext uri="{FF2B5EF4-FFF2-40B4-BE49-F238E27FC236}">
                  <a16:creationId xmlns:a16="http://schemas.microsoft.com/office/drawing/2014/main" id="{1CBE321B-5E55-43AA-9AE9-2195C3DDF252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481925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1273A41-341F-4DD9-A35E-1552F0DCCD4C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1C81F800-70FC-4295-A038-81F6B8EB231D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67236FBD-3092-404F-85FC-26EB9DF5F019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434C7C5-F37E-4596-BA10-EB8C24C5DB03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69FD9A5-8C46-4D92-B070-1B6394015552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00E5330-412C-48E3-BAF9-7FE523C7CB14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CCA6C4F-F166-476D-A980-EB4033070951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9E4326D6-D23C-461A-97FC-6ABC1F44E983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3928037-35C8-4CC2-8E39-E059B2E7EAE3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64382AB-11C7-4C62-87F3-059FC1442EE2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62A71149-62F2-4742-822B-20CC18D490D9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3C5582AC-8386-494F-A4E9-EAD1D0BC3296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6B1581E9-987D-4172-841C-B125AF021A0D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13B9AF1-71F4-4AE4-B1B2-6689E85EE6D9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E1A2192-572A-46FA-BCE8-10C06CF55E8D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5486BCC-BDBC-496D-AB71-75DA68ED9B46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C81CE61-D32B-476B-86C6-DFA26BB561EF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91405FC-0A9F-45A6-848E-3490C3762F95}"/>
              </a:ext>
            </a:extLst>
          </p:cNvPr>
          <p:cNvGrpSpPr/>
          <p:nvPr/>
        </p:nvGrpSpPr>
        <p:grpSpPr>
          <a:xfrm>
            <a:off x="3961171" y="4367339"/>
            <a:ext cx="1811021" cy="1116228"/>
            <a:chOff x="8402845" y="2972099"/>
            <a:chExt cx="1811021" cy="1116228"/>
          </a:xfrm>
        </p:grpSpPr>
        <p:sp>
          <p:nvSpPr>
            <p:cNvPr id="52" name="文本框 6">
              <a:extLst>
                <a:ext uri="{FF2B5EF4-FFF2-40B4-BE49-F238E27FC236}">
                  <a16:creationId xmlns:a16="http://schemas.microsoft.com/office/drawing/2014/main" id="{065F70FC-0E49-414A-AE50-BDD3E0B1FA66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1811021" cy="7949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Click here to add content, content to match the title, 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7">
              <a:extLst>
                <a:ext uri="{FF2B5EF4-FFF2-40B4-BE49-F238E27FC236}">
                  <a16:creationId xmlns:a16="http://schemas.microsoft.com/office/drawing/2014/main" id="{E1094AE2-FA9B-4A6E-8C7F-618DDEF62018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551733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1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62507575-4B3F-4B42-A220-8498C7B1EFE7}"/>
              </a:ext>
            </a:extLst>
          </p:cNvPr>
          <p:cNvSpPr/>
          <p:nvPr/>
        </p:nvSpPr>
        <p:spPr>
          <a:xfrm>
            <a:off x="1771649" y="2890838"/>
            <a:ext cx="1789760" cy="1789759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菱形 2">
            <a:extLst>
              <a:ext uri="{FF2B5EF4-FFF2-40B4-BE49-F238E27FC236}">
                <a16:creationId xmlns:a16="http://schemas.microsoft.com/office/drawing/2014/main" id="{11F524BD-1B92-40A0-A284-39F8A8035C6C}"/>
              </a:ext>
            </a:extLst>
          </p:cNvPr>
          <p:cNvSpPr/>
          <p:nvPr/>
        </p:nvSpPr>
        <p:spPr>
          <a:xfrm>
            <a:off x="5201120" y="2890838"/>
            <a:ext cx="1789760" cy="1789759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2D8EAB3C-AB33-42CD-854A-AE7BD331961C}"/>
              </a:ext>
            </a:extLst>
          </p:cNvPr>
          <p:cNvSpPr/>
          <p:nvPr/>
        </p:nvSpPr>
        <p:spPr>
          <a:xfrm>
            <a:off x="8630591" y="2890838"/>
            <a:ext cx="1789760" cy="1789759"/>
          </a:xfrm>
          <a:prstGeom prst="diamond">
            <a:avLst/>
          </a:prstGeom>
          <a:solidFill>
            <a:srgbClr val="756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4C0CEE3A-22DD-477E-98DA-05E860538C6A}"/>
              </a:ext>
            </a:extLst>
          </p:cNvPr>
          <p:cNvSpPr/>
          <p:nvPr/>
        </p:nvSpPr>
        <p:spPr>
          <a:xfrm>
            <a:off x="3486384" y="3286953"/>
            <a:ext cx="1789760" cy="1789759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F01FBB54-48CF-4C4A-AFB6-DBF94E5E4186}"/>
              </a:ext>
            </a:extLst>
          </p:cNvPr>
          <p:cNvSpPr/>
          <p:nvPr/>
        </p:nvSpPr>
        <p:spPr>
          <a:xfrm>
            <a:off x="6915855" y="3286953"/>
            <a:ext cx="1789760" cy="1789759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7">
            <a:extLst>
              <a:ext uri="{FF2B5EF4-FFF2-40B4-BE49-F238E27FC236}">
                <a16:creationId xmlns:a16="http://schemas.microsoft.com/office/drawing/2014/main" id="{DCDBA9CB-6290-43CE-AF65-DA1BEF62EE6B}"/>
              </a:ext>
            </a:extLst>
          </p:cNvPr>
          <p:cNvSpPr/>
          <p:nvPr/>
        </p:nvSpPr>
        <p:spPr>
          <a:xfrm>
            <a:off x="2310400" y="3467577"/>
            <a:ext cx="637234" cy="636279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椭圆 8">
            <a:extLst>
              <a:ext uri="{FF2B5EF4-FFF2-40B4-BE49-F238E27FC236}">
                <a16:creationId xmlns:a16="http://schemas.microsoft.com/office/drawing/2014/main" id="{F3101DD6-C5AB-4BD9-8C5A-5A1E3259B652}"/>
              </a:ext>
            </a:extLst>
          </p:cNvPr>
          <p:cNvSpPr/>
          <p:nvPr/>
        </p:nvSpPr>
        <p:spPr>
          <a:xfrm>
            <a:off x="5777382" y="3535752"/>
            <a:ext cx="637234" cy="499930"/>
          </a:xfrm>
          <a:custGeom>
            <a:avLst/>
            <a:gdLst>
              <a:gd name="T0" fmla="*/ 181 w 504"/>
              <a:gd name="T1" fmla="*/ 102 h 396"/>
              <a:gd name="T2" fmla="*/ 327 w 504"/>
              <a:gd name="T3" fmla="*/ 96 h 396"/>
              <a:gd name="T4" fmla="*/ 310 w 504"/>
              <a:gd name="T5" fmla="*/ 215 h 396"/>
              <a:gd name="T6" fmla="*/ 298 w 504"/>
              <a:gd name="T7" fmla="*/ 213 h 396"/>
              <a:gd name="T8" fmla="*/ 302 w 504"/>
              <a:gd name="T9" fmla="*/ 206 h 396"/>
              <a:gd name="T10" fmla="*/ 302 w 504"/>
              <a:gd name="T11" fmla="*/ 176 h 396"/>
              <a:gd name="T12" fmla="*/ 298 w 504"/>
              <a:gd name="T13" fmla="*/ 173 h 396"/>
              <a:gd name="T14" fmla="*/ 310 w 504"/>
              <a:gd name="T15" fmla="*/ 159 h 396"/>
              <a:gd name="T16" fmla="*/ 319 w 504"/>
              <a:gd name="T17" fmla="*/ 155 h 396"/>
              <a:gd name="T18" fmla="*/ 326 w 504"/>
              <a:gd name="T19" fmla="*/ 142 h 396"/>
              <a:gd name="T20" fmla="*/ 338 w 504"/>
              <a:gd name="T21" fmla="*/ 147 h 396"/>
              <a:gd name="T22" fmla="*/ 346 w 504"/>
              <a:gd name="T23" fmla="*/ 161 h 396"/>
              <a:gd name="T24" fmla="*/ 343 w 504"/>
              <a:gd name="T25" fmla="*/ 172 h 396"/>
              <a:gd name="T26" fmla="*/ 346 w 504"/>
              <a:gd name="T27" fmla="*/ 190 h 396"/>
              <a:gd name="T28" fmla="*/ 335 w 504"/>
              <a:gd name="T29" fmla="*/ 212 h 396"/>
              <a:gd name="T30" fmla="*/ 325 w 504"/>
              <a:gd name="T31" fmla="*/ 207 h 396"/>
              <a:gd name="T32" fmla="*/ 319 w 504"/>
              <a:gd name="T33" fmla="*/ 219 h 396"/>
              <a:gd name="T34" fmla="*/ 316 w 504"/>
              <a:gd name="T35" fmla="*/ 179 h 396"/>
              <a:gd name="T36" fmla="*/ 331 w 504"/>
              <a:gd name="T37" fmla="*/ 170 h 396"/>
              <a:gd name="T38" fmla="*/ 332 w 504"/>
              <a:gd name="T39" fmla="*/ 160 h 396"/>
              <a:gd name="T40" fmla="*/ 322 w 504"/>
              <a:gd name="T41" fmla="*/ 162 h 396"/>
              <a:gd name="T42" fmla="*/ 316 w 504"/>
              <a:gd name="T43" fmla="*/ 199 h 396"/>
              <a:gd name="T44" fmla="*/ 319 w 504"/>
              <a:gd name="T45" fmla="*/ 202 h 396"/>
              <a:gd name="T46" fmla="*/ 331 w 504"/>
              <a:gd name="T47" fmla="*/ 194 h 396"/>
              <a:gd name="T48" fmla="*/ 334 w 504"/>
              <a:gd name="T49" fmla="*/ 182 h 396"/>
              <a:gd name="T50" fmla="*/ 316 w 504"/>
              <a:gd name="T51" fmla="*/ 187 h 396"/>
              <a:gd name="T52" fmla="*/ 187 w 504"/>
              <a:gd name="T53" fmla="*/ 39 h 396"/>
              <a:gd name="T54" fmla="*/ 331 w 504"/>
              <a:gd name="T55" fmla="*/ 7 h 396"/>
              <a:gd name="T56" fmla="*/ 181 w 504"/>
              <a:gd name="T57" fmla="*/ 7 h 396"/>
              <a:gd name="T58" fmla="*/ 187 w 504"/>
              <a:gd name="T59" fmla="*/ 87 h 396"/>
              <a:gd name="T60" fmla="*/ 331 w 504"/>
              <a:gd name="T61" fmla="*/ 56 h 396"/>
              <a:gd name="T62" fmla="*/ 181 w 504"/>
              <a:gd name="T63" fmla="*/ 56 h 396"/>
              <a:gd name="T64" fmla="*/ 504 w 504"/>
              <a:gd name="T65" fmla="*/ 276 h 396"/>
              <a:gd name="T66" fmla="*/ 153 w 504"/>
              <a:gd name="T67" fmla="*/ 280 h 396"/>
              <a:gd name="T68" fmla="*/ 3 w 504"/>
              <a:gd name="T69" fmla="*/ 16 h 396"/>
              <a:gd name="T70" fmla="*/ 101 w 504"/>
              <a:gd name="T71" fmla="*/ 39 h 396"/>
              <a:gd name="T72" fmla="*/ 181 w 504"/>
              <a:gd name="T73" fmla="*/ 126 h 396"/>
              <a:gd name="T74" fmla="*/ 265 w 504"/>
              <a:gd name="T75" fmla="*/ 133 h 396"/>
              <a:gd name="T76" fmla="*/ 417 w 504"/>
              <a:gd name="T77" fmla="*/ 77 h 396"/>
              <a:gd name="T78" fmla="*/ 417 w 504"/>
              <a:gd name="T79" fmla="*/ 223 h 396"/>
              <a:gd name="T80" fmla="*/ 491 w 504"/>
              <a:gd name="T81" fmla="*/ 262 h 396"/>
              <a:gd name="T82" fmla="*/ 265 w 504"/>
              <a:gd name="T83" fmla="*/ 227 h 396"/>
              <a:gd name="T84" fmla="*/ 331 w 504"/>
              <a:gd name="T85" fmla="*/ 116 h 396"/>
              <a:gd name="T86" fmla="*/ 293 w 504"/>
              <a:gd name="T87" fmla="*/ 142 h 396"/>
              <a:gd name="T88" fmla="*/ 261 w 504"/>
              <a:gd name="T89" fmla="*/ 207 h 396"/>
              <a:gd name="T90" fmla="*/ 205 w 504"/>
              <a:gd name="T91" fmla="*/ 343 h 396"/>
              <a:gd name="T92" fmla="*/ 283 w 504"/>
              <a:gd name="T93" fmla="*/ 343 h 396"/>
              <a:gd name="T94" fmla="*/ 258 w 504"/>
              <a:gd name="T95" fmla="*/ 369 h 396"/>
              <a:gd name="T96" fmla="*/ 404 w 504"/>
              <a:gd name="T97" fmla="*/ 396 h 396"/>
              <a:gd name="T98" fmla="*/ 456 w 504"/>
              <a:gd name="T99" fmla="*/ 343 h 396"/>
              <a:gd name="T100" fmla="*/ 378 w 504"/>
              <a:gd name="T101" fmla="*/ 34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396">
                <a:moveTo>
                  <a:pt x="228" y="131"/>
                </a:moveTo>
                <a:cubicBezTo>
                  <a:pt x="211" y="131"/>
                  <a:pt x="195" y="126"/>
                  <a:pt x="181" y="116"/>
                </a:cubicBezTo>
                <a:lnTo>
                  <a:pt x="181" y="102"/>
                </a:lnTo>
                <a:cubicBezTo>
                  <a:pt x="181" y="98"/>
                  <a:pt x="184" y="95"/>
                  <a:pt x="187" y="95"/>
                </a:cubicBezTo>
                <a:lnTo>
                  <a:pt x="324" y="95"/>
                </a:lnTo>
                <a:cubicBezTo>
                  <a:pt x="325" y="95"/>
                  <a:pt x="326" y="96"/>
                  <a:pt x="327" y="96"/>
                </a:cubicBezTo>
                <a:cubicBezTo>
                  <a:pt x="325" y="98"/>
                  <a:pt x="323" y="99"/>
                  <a:pt x="320" y="100"/>
                </a:cubicBezTo>
                <a:cubicBezTo>
                  <a:pt x="290" y="115"/>
                  <a:pt x="258" y="131"/>
                  <a:pt x="228" y="131"/>
                </a:cubicBezTo>
                <a:close/>
                <a:moveTo>
                  <a:pt x="310" y="215"/>
                </a:moveTo>
                <a:cubicBezTo>
                  <a:pt x="305" y="217"/>
                  <a:pt x="300" y="220"/>
                  <a:pt x="296" y="222"/>
                </a:cubicBezTo>
                <a:lnTo>
                  <a:pt x="296" y="214"/>
                </a:lnTo>
                <a:cubicBezTo>
                  <a:pt x="296" y="214"/>
                  <a:pt x="297" y="213"/>
                  <a:pt x="298" y="213"/>
                </a:cubicBezTo>
                <a:cubicBezTo>
                  <a:pt x="299" y="212"/>
                  <a:pt x="300" y="212"/>
                  <a:pt x="301" y="211"/>
                </a:cubicBezTo>
                <a:cubicBezTo>
                  <a:pt x="301" y="211"/>
                  <a:pt x="302" y="210"/>
                  <a:pt x="302" y="210"/>
                </a:cubicBezTo>
                <a:cubicBezTo>
                  <a:pt x="302" y="209"/>
                  <a:pt x="302" y="208"/>
                  <a:pt x="302" y="206"/>
                </a:cubicBezTo>
                <a:lnTo>
                  <a:pt x="302" y="189"/>
                </a:lnTo>
                <a:lnTo>
                  <a:pt x="302" y="180"/>
                </a:lnTo>
                <a:lnTo>
                  <a:pt x="302" y="176"/>
                </a:lnTo>
                <a:cubicBezTo>
                  <a:pt x="302" y="174"/>
                  <a:pt x="302" y="173"/>
                  <a:pt x="302" y="173"/>
                </a:cubicBezTo>
                <a:cubicBezTo>
                  <a:pt x="302" y="172"/>
                  <a:pt x="301" y="172"/>
                  <a:pt x="301" y="172"/>
                </a:cubicBezTo>
                <a:cubicBezTo>
                  <a:pt x="300" y="172"/>
                  <a:pt x="299" y="172"/>
                  <a:pt x="298" y="173"/>
                </a:cubicBezTo>
                <a:cubicBezTo>
                  <a:pt x="297" y="173"/>
                  <a:pt x="296" y="174"/>
                  <a:pt x="296" y="174"/>
                </a:cubicBezTo>
                <a:lnTo>
                  <a:pt x="296" y="166"/>
                </a:lnTo>
                <a:cubicBezTo>
                  <a:pt x="300" y="164"/>
                  <a:pt x="305" y="162"/>
                  <a:pt x="310" y="159"/>
                </a:cubicBezTo>
                <a:lnTo>
                  <a:pt x="310" y="150"/>
                </a:lnTo>
                <a:cubicBezTo>
                  <a:pt x="313" y="149"/>
                  <a:pt x="316" y="147"/>
                  <a:pt x="319" y="146"/>
                </a:cubicBezTo>
                <a:lnTo>
                  <a:pt x="319" y="155"/>
                </a:lnTo>
                <a:cubicBezTo>
                  <a:pt x="321" y="154"/>
                  <a:pt x="323" y="153"/>
                  <a:pt x="325" y="152"/>
                </a:cubicBezTo>
                <a:lnTo>
                  <a:pt x="325" y="143"/>
                </a:lnTo>
                <a:cubicBezTo>
                  <a:pt x="326" y="143"/>
                  <a:pt x="326" y="143"/>
                  <a:pt x="326" y="142"/>
                </a:cubicBezTo>
                <a:cubicBezTo>
                  <a:pt x="329" y="141"/>
                  <a:pt x="332" y="140"/>
                  <a:pt x="335" y="138"/>
                </a:cubicBezTo>
                <a:lnTo>
                  <a:pt x="335" y="148"/>
                </a:lnTo>
                <a:cubicBezTo>
                  <a:pt x="336" y="147"/>
                  <a:pt x="337" y="147"/>
                  <a:pt x="338" y="147"/>
                </a:cubicBezTo>
                <a:cubicBezTo>
                  <a:pt x="341" y="147"/>
                  <a:pt x="343" y="147"/>
                  <a:pt x="345" y="149"/>
                </a:cubicBezTo>
                <a:cubicBezTo>
                  <a:pt x="346" y="150"/>
                  <a:pt x="347" y="152"/>
                  <a:pt x="347" y="155"/>
                </a:cubicBezTo>
                <a:cubicBezTo>
                  <a:pt x="347" y="157"/>
                  <a:pt x="347" y="159"/>
                  <a:pt x="346" y="161"/>
                </a:cubicBezTo>
                <a:cubicBezTo>
                  <a:pt x="345" y="163"/>
                  <a:pt x="344" y="165"/>
                  <a:pt x="342" y="167"/>
                </a:cubicBezTo>
                <a:cubicBezTo>
                  <a:pt x="341" y="168"/>
                  <a:pt x="339" y="170"/>
                  <a:pt x="337" y="172"/>
                </a:cubicBezTo>
                <a:cubicBezTo>
                  <a:pt x="339" y="172"/>
                  <a:pt x="341" y="172"/>
                  <a:pt x="343" y="172"/>
                </a:cubicBezTo>
                <a:cubicBezTo>
                  <a:pt x="345" y="172"/>
                  <a:pt x="346" y="173"/>
                  <a:pt x="347" y="174"/>
                </a:cubicBezTo>
                <a:cubicBezTo>
                  <a:pt x="349" y="176"/>
                  <a:pt x="349" y="178"/>
                  <a:pt x="349" y="180"/>
                </a:cubicBezTo>
                <a:cubicBezTo>
                  <a:pt x="349" y="183"/>
                  <a:pt x="348" y="186"/>
                  <a:pt x="346" y="190"/>
                </a:cubicBezTo>
                <a:cubicBezTo>
                  <a:pt x="345" y="193"/>
                  <a:pt x="342" y="196"/>
                  <a:pt x="339" y="199"/>
                </a:cubicBezTo>
                <a:cubicBezTo>
                  <a:pt x="338" y="200"/>
                  <a:pt x="336" y="201"/>
                  <a:pt x="335" y="202"/>
                </a:cubicBezTo>
                <a:lnTo>
                  <a:pt x="335" y="212"/>
                </a:lnTo>
                <a:cubicBezTo>
                  <a:pt x="333" y="212"/>
                  <a:pt x="332" y="213"/>
                  <a:pt x="331" y="214"/>
                </a:cubicBezTo>
                <a:cubicBezTo>
                  <a:pt x="329" y="215"/>
                  <a:pt x="327" y="216"/>
                  <a:pt x="325" y="217"/>
                </a:cubicBezTo>
                <a:lnTo>
                  <a:pt x="325" y="207"/>
                </a:lnTo>
                <a:cubicBezTo>
                  <a:pt x="325" y="207"/>
                  <a:pt x="325" y="208"/>
                  <a:pt x="325" y="208"/>
                </a:cubicBezTo>
                <a:cubicBezTo>
                  <a:pt x="323" y="209"/>
                  <a:pt x="321" y="209"/>
                  <a:pt x="319" y="210"/>
                </a:cubicBezTo>
                <a:lnTo>
                  <a:pt x="319" y="219"/>
                </a:lnTo>
                <a:cubicBezTo>
                  <a:pt x="316" y="221"/>
                  <a:pt x="313" y="223"/>
                  <a:pt x="310" y="224"/>
                </a:cubicBezTo>
                <a:lnTo>
                  <a:pt x="310" y="215"/>
                </a:lnTo>
                <a:close/>
                <a:moveTo>
                  <a:pt x="316" y="179"/>
                </a:moveTo>
                <a:cubicBezTo>
                  <a:pt x="318" y="178"/>
                  <a:pt x="320" y="177"/>
                  <a:pt x="322" y="176"/>
                </a:cubicBezTo>
                <a:cubicBezTo>
                  <a:pt x="325" y="174"/>
                  <a:pt x="327" y="173"/>
                  <a:pt x="329" y="172"/>
                </a:cubicBezTo>
                <a:cubicBezTo>
                  <a:pt x="330" y="171"/>
                  <a:pt x="330" y="170"/>
                  <a:pt x="331" y="170"/>
                </a:cubicBezTo>
                <a:cubicBezTo>
                  <a:pt x="332" y="169"/>
                  <a:pt x="332" y="168"/>
                  <a:pt x="332" y="168"/>
                </a:cubicBezTo>
                <a:cubicBezTo>
                  <a:pt x="333" y="166"/>
                  <a:pt x="334" y="165"/>
                  <a:pt x="334" y="163"/>
                </a:cubicBezTo>
                <a:cubicBezTo>
                  <a:pt x="334" y="162"/>
                  <a:pt x="333" y="161"/>
                  <a:pt x="332" y="160"/>
                </a:cubicBezTo>
                <a:cubicBezTo>
                  <a:pt x="332" y="160"/>
                  <a:pt x="332" y="160"/>
                  <a:pt x="331" y="159"/>
                </a:cubicBezTo>
                <a:cubicBezTo>
                  <a:pt x="330" y="159"/>
                  <a:pt x="330" y="159"/>
                  <a:pt x="329" y="159"/>
                </a:cubicBezTo>
                <a:cubicBezTo>
                  <a:pt x="328" y="160"/>
                  <a:pt x="326" y="161"/>
                  <a:pt x="322" y="162"/>
                </a:cubicBezTo>
                <a:cubicBezTo>
                  <a:pt x="320" y="163"/>
                  <a:pt x="318" y="164"/>
                  <a:pt x="316" y="165"/>
                </a:cubicBezTo>
                <a:cubicBezTo>
                  <a:pt x="316" y="170"/>
                  <a:pt x="316" y="174"/>
                  <a:pt x="316" y="179"/>
                </a:cubicBezTo>
                <a:close/>
                <a:moveTo>
                  <a:pt x="316" y="199"/>
                </a:moveTo>
                <a:cubicBezTo>
                  <a:pt x="316" y="201"/>
                  <a:pt x="316" y="202"/>
                  <a:pt x="316" y="202"/>
                </a:cubicBezTo>
                <a:cubicBezTo>
                  <a:pt x="316" y="202"/>
                  <a:pt x="316" y="203"/>
                  <a:pt x="317" y="203"/>
                </a:cubicBezTo>
                <a:cubicBezTo>
                  <a:pt x="317" y="203"/>
                  <a:pt x="318" y="202"/>
                  <a:pt x="319" y="202"/>
                </a:cubicBezTo>
                <a:cubicBezTo>
                  <a:pt x="321" y="201"/>
                  <a:pt x="322" y="200"/>
                  <a:pt x="323" y="200"/>
                </a:cubicBezTo>
                <a:cubicBezTo>
                  <a:pt x="326" y="198"/>
                  <a:pt x="328" y="197"/>
                  <a:pt x="329" y="196"/>
                </a:cubicBezTo>
                <a:cubicBezTo>
                  <a:pt x="330" y="196"/>
                  <a:pt x="330" y="195"/>
                  <a:pt x="331" y="194"/>
                </a:cubicBezTo>
                <a:cubicBezTo>
                  <a:pt x="332" y="194"/>
                  <a:pt x="332" y="193"/>
                  <a:pt x="333" y="191"/>
                </a:cubicBezTo>
                <a:cubicBezTo>
                  <a:pt x="334" y="189"/>
                  <a:pt x="335" y="187"/>
                  <a:pt x="335" y="186"/>
                </a:cubicBezTo>
                <a:cubicBezTo>
                  <a:pt x="335" y="184"/>
                  <a:pt x="334" y="183"/>
                  <a:pt x="334" y="182"/>
                </a:cubicBezTo>
                <a:cubicBezTo>
                  <a:pt x="333" y="181"/>
                  <a:pt x="332" y="181"/>
                  <a:pt x="330" y="181"/>
                </a:cubicBezTo>
                <a:cubicBezTo>
                  <a:pt x="329" y="181"/>
                  <a:pt x="326" y="182"/>
                  <a:pt x="323" y="184"/>
                </a:cubicBezTo>
                <a:cubicBezTo>
                  <a:pt x="321" y="185"/>
                  <a:pt x="318" y="186"/>
                  <a:pt x="316" y="187"/>
                </a:cubicBezTo>
                <a:lnTo>
                  <a:pt x="316" y="189"/>
                </a:lnTo>
                <a:cubicBezTo>
                  <a:pt x="316" y="192"/>
                  <a:pt x="316" y="196"/>
                  <a:pt x="316" y="199"/>
                </a:cubicBezTo>
                <a:close/>
                <a:moveTo>
                  <a:pt x="187" y="39"/>
                </a:moveTo>
                <a:lnTo>
                  <a:pt x="324" y="39"/>
                </a:lnTo>
                <a:cubicBezTo>
                  <a:pt x="328" y="39"/>
                  <a:pt x="331" y="35"/>
                  <a:pt x="331" y="32"/>
                </a:cubicBezTo>
                <a:lnTo>
                  <a:pt x="331" y="7"/>
                </a:lnTo>
                <a:cubicBezTo>
                  <a:pt x="331" y="4"/>
                  <a:pt x="328" y="0"/>
                  <a:pt x="324" y="0"/>
                </a:cubicBezTo>
                <a:lnTo>
                  <a:pt x="187" y="0"/>
                </a:lnTo>
                <a:cubicBezTo>
                  <a:pt x="184" y="0"/>
                  <a:pt x="181" y="4"/>
                  <a:pt x="181" y="7"/>
                </a:cubicBezTo>
                <a:lnTo>
                  <a:pt x="181" y="32"/>
                </a:lnTo>
                <a:cubicBezTo>
                  <a:pt x="181" y="35"/>
                  <a:pt x="184" y="39"/>
                  <a:pt x="187" y="39"/>
                </a:cubicBezTo>
                <a:close/>
                <a:moveTo>
                  <a:pt x="187" y="87"/>
                </a:moveTo>
                <a:lnTo>
                  <a:pt x="324" y="87"/>
                </a:lnTo>
                <a:cubicBezTo>
                  <a:pt x="328" y="87"/>
                  <a:pt x="331" y="84"/>
                  <a:pt x="331" y="80"/>
                </a:cubicBezTo>
                <a:lnTo>
                  <a:pt x="331" y="56"/>
                </a:lnTo>
                <a:cubicBezTo>
                  <a:pt x="331" y="52"/>
                  <a:pt x="328" y="49"/>
                  <a:pt x="324" y="49"/>
                </a:cubicBezTo>
                <a:lnTo>
                  <a:pt x="187" y="49"/>
                </a:lnTo>
                <a:cubicBezTo>
                  <a:pt x="184" y="49"/>
                  <a:pt x="181" y="52"/>
                  <a:pt x="181" y="56"/>
                </a:cubicBezTo>
                <a:lnTo>
                  <a:pt x="181" y="80"/>
                </a:lnTo>
                <a:cubicBezTo>
                  <a:pt x="181" y="84"/>
                  <a:pt x="184" y="87"/>
                  <a:pt x="187" y="87"/>
                </a:cubicBezTo>
                <a:close/>
                <a:moveTo>
                  <a:pt x="504" y="276"/>
                </a:moveTo>
                <a:cubicBezTo>
                  <a:pt x="504" y="283"/>
                  <a:pt x="498" y="289"/>
                  <a:pt x="491" y="289"/>
                </a:cubicBezTo>
                <a:lnTo>
                  <a:pt x="166" y="289"/>
                </a:lnTo>
                <a:cubicBezTo>
                  <a:pt x="160" y="289"/>
                  <a:pt x="155" y="285"/>
                  <a:pt x="153" y="280"/>
                </a:cubicBezTo>
                <a:lnTo>
                  <a:pt x="78" y="54"/>
                </a:lnTo>
                <a:lnTo>
                  <a:pt x="11" y="32"/>
                </a:lnTo>
                <a:cubicBezTo>
                  <a:pt x="4" y="30"/>
                  <a:pt x="0" y="23"/>
                  <a:pt x="3" y="16"/>
                </a:cubicBezTo>
                <a:cubicBezTo>
                  <a:pt x="5" y="9"/>
                  <a:pt x="12" y="5"/>
                  <a:pt x="19" y="7"/>
                </a:cubicBezTo>
                <a:lnTo>
                  <a:pt x="93" y="30"/>
                </a:lnTo>
                <a:cubicBezTo>
                  <a:pt x="97" y="32"/>
                  <a:pt x="100" y="35"/>
                  <a:pt x="101" y="39"/>
                </a:cubicBezTo>
                <a:lnTo>
                  <a:pt x="163" y="226"/>
                </a:lnTo>
                <a:lnTo>
                  <a:pt x="163" y="114"/>
                </a:lnTo>
                <a:cubicBezTo>
                  <a:pt x="169" y="119"/>
                  <a:pt x="175" y="123"/>
                  <a:pt x="181" y="126"/>
                </a:cubicBezTo>
                <a:cubicBezTo>
                  <a:pt x="185" y="129"/>
                  <a:pt x="190" y="132"/>
                  <a:pt x="195" y="133"/>
                </a:cubicBezTo>
                <a:cubicBezTo>
                  <a:pt x="205" y="138"/>
                  <a:pt x="216" y="140"/>
                  <a:pt x="228" y="140"/>
                </a:cubicBezTo>
                <a:cubicBezTo>
                  <a:pt x="240" y="140"/>
                  <a:pt x="253" y="137"/>
                  <a:pt x="265" y="133"/>
                </a:cubicBezTo>
                <a:cubicBezTo>
                  <a:pt x="285" y="127"/>
                  <a:pt x="305" y="118"/>
                  <a:pt x="324" y="108"/>
                </a:cubicBezTo>
                <a:cubicBezTo>
                  <a:pt x="327" y="107"/>
                  <a:pt x="329" y="106"/>
                  <a:pt x="331" y="105"/>
                </a:cubicBezTo>
                <a:cubicBezTo>
                  <a:pt x="359" y="91"/>
                  <a:pt x="388" y="77"/>
                  <a:pt x="417" y="77"/>
                </a:cubicBezTo>
                <a:cubicBezTo>
                  <a:pt x="440" y="77"/>
                  <a:pt x="461" y="87"/>
                  <a:pt x="481" y="106"/>
                </a:cubicBezTo>
                <a:lnTo>
                  <a:pt x="481" y="248"/>
                </a:lnTo>
                <a:cubicBezTo>
                  <a:pt x="461" y="231"/>
                  <a:pt x="440" y="223"/>
                  <a:pt x="417" y="223"/>
                </a:cubicBezTo>
                <a:cubicBezTo>
                  <a:pt x="384" y="223"/>
                  <a:pt x="352" y="239"/>
                  <a:pt x="320" y="254"/>
                </a:cubicBezTo>
                <a:cubicBezTo>
                  <a:pt x="315" y="257"/>
                  <a:pt x="309" y="260"/>
                  <a:pt x="304" y="262"/>
                </a:cubicBezTo>
                <a:lnTo>
                  <a:pt x="491" y="262"/>
                </a:lnTo>
                <a:cubicBezTo>
                  <a:pt x="498" y="262"/>
                  <a:pt x="504" y="268"/>
                  <a:pt x="504" y="276"/>
                </a:cubicBezTo>
                <a:close/>
                <a:moveTo>
                  <a:pt x="261" y="207"/>
                </a:moveTo>
                <a:cubicBezTo>
                  <a:pt x="261" y="215"/>
                  <a:pt x="263" y="221"/>
                  <a:pt x="265" y="227"/>
                </a:cubicBezTo>
                <a:cubicBezTo>
                  <a:pt x="273" y="248"/>
                  <a:pt x="296" y="256"/>
                  <a:pt x="322" y="242"/>
                </a:cubicBezTo>
                <a:cubicBezTo>
                  <a:pt x="356" y="224"/>
                  <a:pt x="383" y="188"/>
                  <a:pt x="383" y="155"/>
                </a:cubicBezTo>
                <a:cubicBezTo>
                  <a:pt x="383" y="124"/>
                  <a:pt x="361" y="106"/>
                  <a:pt x="331" y="116"/>
                </a:cubicBezTo>
                <a:cubicBezTo>
                  <a:pt x="328" y="117"/>
                  <a:pt x="325" y="119"/>
                  <a:pt x="322" y="120"/>
                </a:cubicBezTo>
                <a:cubicBezTo>
                  <a:pt x="315" y="124"/>
                  <a:pt x="308" y="128"/>
                  <a:pt x="302" y="133"/>
                </a:cubicBezTo>
                <a:cubicBezTo>
                  <a:pt x="299" y="136"/>
                  <a:pt x="296" y="139"/>
                  <a:pt x="293" y="142"/>
                </a:cubicBezTo>
                <a:cubicBezTo>
                  <a:pt x="281" y="153"/>
                  <a:pt x="272" y="166"/>
                  <a:pt x="267" y="180"/>
                </a:cubicBezTo>
                <a:cubicBezTo>
                  <a:pt x="266" y="183"/>
                  <a:pt x="265" y="186"/>
                  <a:pt x="264" y="189"/>
                </a:cubicBezTo>
                <a:cubicBezTo>
                  <a:pt x="262" y="195"/>
                  <a:pt x="261" y="201"/>
                  <a:pt x="261" y="207"/>
                </a:cubicBezTo>
                <a:close/>
                <a:moveTo>
                  <a:pt x="310" y="343"/>
                </a:moveTo>
                <a:cubicBezTo>
                  <a:pt x="310" y="372"/>
                  <a:pt x="286" y="396"/>
                  <a:pt x="258" y="396"/>
                </a:cubicBezTo>
                <a:cubicBezTo>
                  <a:pt x="229" y="396"/>
                  <a:pt x="205" y="372"/>
                  <a:pt x="205" y="343"/>
                </a:cubicBezTo>
                <a:cubicBezTo>
                  <a:pt x="205" y="314"/>
                  <a:pt x="229" y="291"/>
                  <a:pt x="258" y="291"/>
                </a:cubicBezTo>
                <a:cubicBezTo>
                  <a:pt x="286" y="291"/>
                  <a:pt x="310" y="314"/>
                  <a:pt x="310" y="343"/>
                </a:cubicBezTo>
                <a:close/>
                <a:moveTo>
                  <a:pt x="283" y="343"/>
                </a:moveTo>
                <a:cubicBezTo>
                  <a:pt x="283" y="329"/>
                  <a:pt x="272" y="317"/>
                  <a:pt x="258" y="317"/>
                </a:cubicBezTo>
                <a:cubicBezTo>
                  <a:pt x="243" y="317"/>
                  <a:pt x="232" y="329"/>
                  <a:pt x="232" y="343"/>
                </a:cubicBezTo>
                <a:cubicBezTo>
                  <a:pt x="232" y="357"/>
                  <a:pt x="243" y="369"/>
                  <a:pt x="258" y="369"/>
                </a:cubicBezTo>
                <a:cubicBezTo>
                  <a:pt x="272" y="369"/>
                  <a:pt x="283" y="357"/>
                  <a:pt x="283" y="343"/>
                </a:cubicBezTo>
                <a:close/>
                <a:moveTo>
                  <a:pt x="456" y="343"/>
                </a:moveTo>
                <a:cubicBezTo>
                  <a:pt x="456" y="372"/>
                  <a:pt x="432" y="396"/>
                  <a:pt x="404" y="396"/>
                </a:cubicBezTo>
                <a:cubicBezTo>
                  <a:pt x="375" y="396"/>
                  <a:pt x="351" y="372"/>
                  <a:pt x="351" y="343"/>
                </a:cubicBezTo>
                <a:cubicBezTo>
                  <a:pt x="351" y="314"/>
                  <a:pt x="375" y="291"/>
                  <a:pt x="404" y="291"/>
                </a:cubicBezTo>
                <a:cubicBezTo>
                  <a:pt x="432" y="291"/>
                  <a:pt x="456" y="314"/>
                  <a:pt x="456" y="343"/>
                </a:cubicBezTo>
                <a:close/>
                <a:moveTo>
                  <a:pt x="429" y="343"/>
                </a:moveTo>
                <a:cubicBezTo>
                  <a:pt x="429" y="329"/>
                  <a:pt x="418" y="317"/>
                  <a:pt x="404" y="317"/>
                </a:cubicBezTo>
                <a:cubicBezTo>
                  <a:pt x="389" y="317"/>
                  <a:pt x="378" y="329"/>
                  <a:pt x="378" y="343"/>
                </a:cubicBezTo>
                <a:cubicBezTo>
                  <a:pt x="378" y="357"/>
                  <a:pt x="389" y="369"/>
                  <a:pt x="404" y="369"/>
                </a:cubicBezTo>
                <a:cubicBezTo>
                  <a:pt x="418" y="369"/>
                  <a:pt x="429" y="357"/>
                  <a:pt x="429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9">
            <a:extLst>
              <a:ext uri="{FF2B5EF4-FFF2-40B4-BE49-F238E27FC236}">
                <a16:creationId xmlns:a16="http://schemas.microsoft.com/office/drawing/2014/main" id="{1B3A00F1-4E13-4A85-BB62-D92E267B27D3}"/>
              </a:ext>
            </a:extLst>
          </p:cNvPr>
          <p:cNvSpPr/>
          <p:nvPr/>
        </p:nvSpPr>
        <p:spPr>
          <a:xfrm>
            <a:off x="9206854" y="3517193"/>
            <a:ext cx="637234" cy="537047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88862 h 440259"/>
              <a:gd name="T67" fmla="*/ 88862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88862 h 440259"/>
              <a:gd name="T75" fmla="*/ 88862 h 440259"/>
              <a:gd name="T76" fmla="*/ 278945 h 440259"/>
              <a:gd name="T77" fmla="*/ 278945 h 440259"/>
              <a:gd name="T78" fmla="*/ 278945 h 440259"/>
              <a:gd name="T79" fmla="*/ 278945 h 440259"/>
              <a:gd name="T80" fmla="*/ 278945 h 440259"/>
              <a:gd name="T81" fmla="*/ 278945 h 440259"/>
              <a:gd name="T82" fmla="*/ 278945 h 440259"/>
              <a:gd name="T83" fmla="*/ 278945 h 440259"/>
              <a:gd name="T84" fmla="*/ 278945 h 440259"/>
              <a:gd name="T85" fmla="*/ 278945 h 440259"/>
              <a:gd name="T86" fmla="*/ 278945 h 440259"/>
              <a:gd name="T87" fmla="*/ 278945 h 440259"/>
              <a:gd name="T88" fmla="*/ 278945 h 440259"/>
              <a:gd name="T89" fmla="*/ 278945 h 440259"/>
              <a:gd name="T90" fmla="*/ 278945 h 440259"/>
              <a:gd name="T91" fmla="*/ 278945 h 440259"/>
              <a:gd name="T92" fmla="*/ 278945 h 440259"/>
              <a:gd name="T93" fmla="*/ 278945 h 440259"/>
              <a:gd name="T94" fmla="*/ 278945 h 440259"/>
              <a:gd name="T95" fmla="*/ 278945 h 440259"/>
              <a:gd name="T96" fmla="*/ 278945 h 440259"/>
              <a:gd name="T97" fmla="*/ 278945 h 440259"/>
              <a:gd name="T98" fmla="*/ 278945 h 440259"/>
              <a:gd name="T99" fmla="*/ 278945 h 440259"/>
              <a:gd name="T100" fmla="*/ 278945 h 440259"/>
              <a:gd name="T101" fmla="*/ 278945 h 440259"/>
              <a:gd name="T102" fmla="*/ 278945 h 440259"/>
              <a:gd name="T103" fmla="*/ 278945 h 440259"/>
              <a:gd name="T104" fmla="*/ 278945 h 440259"/>
              <a:gd name="T105" fmla="*/ 278945 h 440259"/>
              <a:gd name="T106" fmla="*/ 278945 h 440259"/>
              <a:gd name="T107" fmla="*/ 278945 h 440259"/>
              <a:gd name="T108" fmla="*/ 278945 h 440259"/>
              <a:gd name="T10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92" h="4888">
                <a:moveTo>
                  <a:pt x="5786" y="528"/>
                </a:moveTo>
                <a:cubicBezTo>
                  <a:pt x="5780" y="511"/>
                  <a:pt x="5765" y="497"/>
                  <a:pt x="5747" y="493"/>
                </a:cubicBezTo>
                <a:lnTo>
                  <a:pt x="3501" y="4"/>
                </a:lnTo>
                <a:cubicBezTo>
                  <a:pt x="3482" y="0"/>
                  <a:pt x="3463" y="6"/>
                  <a:pt x="3451" y="19"/>
                </a:cubicBezTo>
                <a:lnTo>
                  <a:pt x="2748" y="758"/>
                </a:lnTo>
                <a:lnTo>
                  <a:pt x="1948" y="30"/>
                </a:lnTo>
                <a:cubicBezTo>
                  <a:pt x="1931" y="15"/>
                  <a:pt x="1907" y="11"/>
                  <a:pt x="1887" y="22"/>
                </a:cubicBezTo>
                <a:lnTo>
                  <a:pt x="31" y="998"/>
                </a:lnTo>
                <a:cubicBezTo>
                  <a:pt x="16" y="1006"/>
                  <a:pt x="5" y="1020"/>
                  <a:pt x="3" y="1037"/>
                </a:cubicBezTo>
                <a:cubicBezTo>
                  <a:pt x="0" y="1054"/>
                  <a:pt x="5" y="1071"/>
                  <a:pt x="17" y="1083"/>
                </a:cubicBezTo>
                <a:lnTo>
                  <a:pt x="779" y="1857"/>
                </a:lnTo>
                <a:lnTo>
                  <a:pt x="778" y="4372"/>
                </a:lnTo>
                <a:cubicBezTo>
                  <a:pt x="778" y="4398"/>
                  <a:pt x="796" y="4420"/>
                  <a:pt x="821" y="4425"/>
                </a:cubicBezTo>
                <a:lnTo>
                  <a:pt x="3135" y="4887"/>
                </a:lnTo>
                <a:cubicBezTo>
                  <a:pt x="3139" y="4888"/>
                  <a:pt x="3142" y="4888"/>
                  <a:pt x="3146" y="4888"/>
                </a:cubicBezTo>
                <a:cubicBezTo>
                  <a:pt x="3158" y="4888"/>
                  <a:pt x="3170" y="4884"/>
                  <a:pt x="3180" y="4876"/>
                </a:cubicBezTo>
                <a:cubicBezTo>
                  <a:pt x="3192" y="4866"/>
                  <a:pt x="3199" y="4851"/>
                  <a:pt x="3199" y="4835"/>
                </a:cubicBezTo>
                <a:lnTo>
                  <a:pt x="3199" y="2446"/>
                </a:lnTo>
                <a:cubicBezTo>
                  <a:pt x="3199" y="2420"/>
                  <a:pt x="3181" y="2399"/>
                  <a:pt x="3156" y="2394"/>
                </a:cubicBezTo>
                <a:lnTo>
                  <a:pt x="2823" y="2328"/>
                </a:lnTo>
                <a:lnTo>
                  <a:pt x="2823" y="927"/>
                </a:lnTo>
                <a:lnTo>
                  <a:pt x="4994" y="1452"/>
                </a:lnTo>
                <a:lnTo>
                  <a:pt x="3382" y="2368"/>
                </a:lnTo>
                <a:cubicBezTo>
                  <a:pt x="3365" y="2377"/>
                  <a:pt x="3355" y="2395"/>
                  <a:pt x="3355" y="2414"/>
                </a:cubicBezTo>
                <a:lnTo>
                  <a:pt x="3355" y="4771"/>
                </a:lnTo>
                <a:cubicBezTo>
                  <a:pt x="3355" y="4790"/>
                  <a:pt x="3365" y="4808"/>
                  <a:pt x="3381" y="4817"/>
                </a:cubicBezTo>
                <a:cubicBezTo>
                  <a:pt x="3390" y="4822"/>
                  <a:pt x="3399" y="4825"/>
                  <a:pt x="3408" y="4825"/>
                </a:cubicBezTo>
                <a:cubicBezTo>
                  <a:pt x="3417" y="4825"/>
                  <a:pt x="3426" y="4822"/>
                  <a:pt x="3434" y="4818"/>
                </a:cubicBezTo>
                <a:lnTo>
                  <a:pt x="5111" y="3895"/>
                </a:lnTo>
                <a:cubicBezTo>
                  <a:pt x="5128" y="3885"/>
                  <a:pt x="5139" y="3868"/>
                  <a:pt x="5139" y="3848"/>
                </a:cubicBezTo>
                <a:lnTo>
                  <a:pt x="5139" y="1331"/>
                </a:lnTo>
                <a:lnTo>
                  <a:pt x="5776" y="580"/>
                </a:lnTo>
                <a:cubicBezTo>
                  <a:pt x="5788" y="566"/>
                  <a:pt x="5792" y="546"/>
                  <a:pt x="5786" y="528"/>
                </a:cubicBezTo>
                <a:close/>
                <a:moveTo>
                  <a:pt x="2683" y="2301"/>
                </a:moveTo>
                <a:lnTo>
                  <a:pt x="939" y="1957"/>
                </a:lnTo>
                <a:lnTo>
                  <a:pt x="2683" y="959"/>
                </a:lnTo>
                <a:lnTo>
                  <a:pt x="2683" y="2301"/>
                </a:lnTo>
                <a:close/>
                <a:moveTo>
                  <a:pt x="4682" y="2914"/>
                </a:moveTo>
                <a:cubicBezTo>
                  <a:pt x="4681" y="2931"/>
                  <a:pt x="4671" y="2946"/>
                  <a:pt x="4656" y="2954"/>
                </a:cubicBezTo>
                <a:lnTo>
                  <a:pt x="4516" y="3033"/>
                </a:lnTo>
                <a:lnTo>
                  <a:pt x="4514" y="3587"/>
                </a:lnTo>
                <a:cubicBezTo>
                  <a:pt x="4514" y="3606"/>
                  <a:pt x="4503" y="3623"/>
                  <a:pt x="4487" y="3632"/>
                </a:cubicBezTo>
                <a:lnTo>
                  <a:pt x="4219" y="3783"/>
                </a:lnTo>
                <a:cubicBezTo>
                  <a:pt x="4211" y="3787"/>
                  <a:pt x="4202" y="3790"/>
                  <a:pt x="4193" y="3790"/>
                </a:cubicBezTo>
                <a:cubicBezTo>
                  <a:pt x="4184" y="3790"/>
                  <a:pt x="4175" y="3787"/>
                  <a:pt x="4167" y="3782"/>
                </a:cubicBezTo>
                <a:cubicBezTo>
                  <a:pt x="4151" y="3773"/>
                  <a:pt x="4141" y="3756"/>
                  <a:pt x="4141" y="3737"/>
                </a:cubicBezTo>
                <a:lnTo>
                  <a:pt x="4143" y="3242"/>
                </a:lnTo>
                <a:lnTo>
                  <a:pt x="4052" y="3294"/>
                </a:lnTo>
                <a:cubicBezTo>
                  <a:pt x="4032" y="3305"/>
                  <a:pt x="4007" y="3302"/>
                  <a:pt x="3991" y="3286"/>
                </a:cubicBezTo>
                <a:cubicBezTo>
                  <a:pt x="3974" y="3270"/>
                  <a:pt x="3970" y="3245"/>
                  <a:pt x="3980" y="3225"/>
                </a:cubicBezTo>
                <a:lnTo>
                  <a:pt x="4284" y="2630"/>
                </a:lnTo>
                <a:cubicBezTo>
                  <a:pt x="4291" y="2615"/>
                  <a:pt x="4305" y="2605"/>
                  <a:pt x="4320" y="2602"/>
                </a:cubicBezTo>
                <a:cubicBezTo>
                  <a:pt x="4336" y="2599"/>
                  <a:pt x="4352" y="2603"/>
                  <a:pt x="4364" y="2614"/>
                </a:cubicBezTo>
                <a:lnTo>
                  <a:pt x="4664" y="2869"/>
                </a:lnTo>
                <a:cubicBezTo>
                  <a:pt x="4677" y="2881"/>
                  <a:pt x="4684" y="2897"/>
                  <a:pt x="4682" y="2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10">
            <a:extLst>
              <a:ext uri="{FF2B5EF4-FFF2-40B4-BE49-F238E27FC236}">
                <a16:creationId xmlns:a16="http://schemas.microsoft.com/office/drawing/2014/main" id="{7BB55310-4F13-410E-81D0-DE2207445123}"/>
              </a:ext>
            </a:extLst>
          </p:cNvPr>
          <p:cNvSpPr/>
          <p:nvPr/>
        </p:nvSpPr>
        <p:spPr>
          <a:xfrm>
            <a:off x="7496294" y="3849688"/>
            <a:ext cx="628883" cy="637234"/>
          </a:xfrm>
          <a:custGeom>
            <a:avLst/>
            <a:gdLst>
              <a:gd name="T0" fmla="*/ 3621 w 6468"/>
              <a:gd name="T1" fmla="*/ 3299 h 6564"/>
              <a:gd name="T2" fmla="*/ 4214 w 6468"/>
              <a:gd name="T3" fmla="*/ 4727 h 6564"/>
              <a:gd name="T4" fmla="*/ 6337 w 6468"/>
              <a:gd name="T5" fmla="*/ 4571 h 6564"/>
              <a:gd name="T6" fmla="*/ 5974 w 6468"/>
              <a:gd name="T7" fmla="*/ 3603 h 6564"/>
              <a:gd name="T8" fmla="*/ 6429 w 6468"/>
              <a:gd name="T9" fmla="*/ 3225 h 6564"/>
              <a:gd name="T10" fmla="*/ 6022 w 6468"/>
              <a:gd name="T11" fmla="*/ 2697 h 6564"/>
              <a:gd name="T12" fmla="*/ 5080 w 6468"/>
              <a:gd name="T13" fmla="*/ 2269 h 6564"/>
              <a:gd name="T14" fmla="*/ 5136 w 6468"/>
              <a:gd name="T15" fmla="*/ 1681 h 6564"/>
              <a:gd name="T16" fmla="*/ 4477 w 6468"/>
              <a:gd name="T17" fmla="*/ 1593 h 6564"/>
              <a:gd name="T18" fmla="*/ 3837 w 6468"/>
              <a:gd name="T19" fmla="*/ 1917 h 6564"/>
              <a:gd name="T20" fmla="*/ 3357 w 6468"/>
              <a:gd name="T21" fmla="*/ 2412 h 6564"/>
              <a:gd name="T22" fmla="*/ 3445 w 6468"/>
              <a:gd name="T23" fmla="*/ 2889 h 6564"/>
              <a:gd name="T24" fmla="*/ 5048 w 6468"/>
              <a:gd name="T25" fmla="*/ 3547 h 6564"/>
              <a:gd name="T26" fmla="*/ 2792 w 6468"/>
              <a:gd name="T27" fmla="*/ 4483 h 6564"/>
              <a:gd name="T28" fmla="*/ 2397 w 6468"/>
              <a:gd name="T29" fmla="*/ 3364 h 6564"/>
              <a:gd name="T30" fmla="*/ 1830 w 6468"/>
              <a:gd name="T31" fmla="*/ 3843 h 6564"/>
              <a:gd name="T32" fmla="*/ 1502 w 6468"/>
              <a:gd name="T33" fmla="*/ 4577 h 6564"/>
              <a:gd name="T34" fmla="*/ 1589 w 6468"/>
              <a:gd name="T35" fmla="*/ 5239 h 6564"/>
              <a:gd name="T36" fmla="*/ 2178 w 6468"/>
              <a:gd name="T37" fmla="*/ 5181 h 6564"/>
              <a:gd name="T38" fmla="*/ 2609 w 6468"/>
              <a:gd name="T39" fmla="*/ 6123 h 6564"/>
              <a:gd name="T40" fmla="*/ 3138 w 6468"/>
              <a:gd name="T41" fmla="*/ 6528 h 6564"/>
              <a:gd name="T42" fmla="*/ 3513 w 6468"/>
              <a:gd name="T43" fmla="*/ 6072 h 6564"/>
              <a:gd name="T44" fmla="*/ 4484 w 6468"/>
              <a:gd name="T45" fmla="*/ 6433 h 6564"/>
              <a:gd name="T46" fmla="*/ 5145 w 6468"/>
              <a:gd name="T47" fmla="*/ 6347 h 6564"/>
              <a:gd name="T48" fmla="*/ 5088 w 6468"/>
              <a:gd name="T49" fmla="*/ 5759 h 6564"/>
              <a:gd name="T50" fmla="*/ 6029 w 6468"/>
              <a:gd name="T51" fmla="*/ 5328 h 6564"/>
              <a:gd name="T52" fmla="*/ 6434 w 6468"/>
              <a:gd name="T53" fmla="*/ 4799 h 6564"/>
              <a:gd name="T54" fmla="*/ 370 w 6468"/>
              <a:gd name="T55" fmla="*/ 1975 h 6564"/>
              <a:gd name="T56" fmla="*/ 0 w 6468"/>
              <a:gd name="T57" fmla="*/ 1827 h 6564"/>
              <a:gd name="T58" fmla="*/ 148 w 6468"/>
              <a:gd name="T59" fmla="*/ 1436 h 6564"/>
              <a:gd name="T60" fmla="*/ 580 w 6468"/>
              <a:gd name="T61" fmla="*/ 947 h 6564"/>
              <a:gd name="T62" fmla="*/ 424 w 6468"/>
              <a:gd name="T63" fmla="*/ 583 h 6564"/>
              <a:gd name="T64" fmla="*/ 802 w 6468"/>
              <a:gd name="T65" fmla="*/ 412 h 6564"/>
              <a:gd name="T66" fmla="*/ 1454 w 6468"/>
              <a:gd name="T67" fmla="*/ 371 h 6564"/>
              <a:gd name="T68" fmla="*/ 1602 w 6468"/>
              <a:gd name="T69" fmla="*/ 0 h 6564"/>
              <a:gd name="T70" fmla="*/ 1993 w 6468"/>
              <a:gd name="T71" fmla="*/ 148 h 6564"/>
              <a:gd name="T72" fmla="*/ 2482 w 6468"/>
              <a:gd name="T73" fmla="*/ 580 h 6564"/>
              <a:gd name="T74" fmla="*/ 2848 w 6468"/>
              <a:gd name="T75" fmla="*/ 423 h 6564"/>
              <a:gd name="T76" fmla="*/ 3018 w 6468"/>
              <a:gd name="T77" fmla="*/ 801 h 6564"/>
              <a:gd name="T78" fmla="*/ 3060 w 6468"/>
              <a:gd name="T79" fmla="*/ 1453 h 6564"/>
              <a:gd name="T80" fmla="*/ 3430 w 6468"/>
              <a:gd name="T81" fmla="*/ 1601 h 6564"/>
              <a:gd name="T82" fmla="*/ 3282 w 6468"/>
              <a:gd name="T83" fmla="*/ 1992 h 6564"/>
              <a:gd name="T84" fmla="*/ 2850 w 6468"/>
              <a:gd name="T85" fmla="*/ 2481 h 6564"/>
              <a:gd name="T86" fmla="*/ 3008 w 6468"/>
              <a:gd name="T87" fmla="*/ 2847 h 6564"/>
              <a:gd name="T88" fmla="*/ 2629 w 6468"/>
              <a:gd name="T89" fmla="*/ 3017 h 6564"/>
              <a:gd name="T90" fmla="*/ 1977 w 6468"/>
              <a:gd name="T91" fmla="*/ 3059 h 6564"/>
              <a:gd name="T92" fmla="*/ 1829 w 6468"/>
              <a:gd name="T93" fmla="*/ 3429 h 6564"/>
              <a:gd name="T94" fmla="*/ 1438 w 6468"/>
              <a:gd name="T95" fmla="*/ 3281 h 6564"/>
              <a:gd name="T96" fmla="*/ 949 w 6468"/>
              <a:gd name="T97" fmla="*/ 2849 h 6564"/>
              <a:gd name="T98" fmla="*/ 584 w 6468"/>
              <a:gd name="T99" fmla="*/ 3007 h 6564"/>
              <a:gd name="T100" fmla="*/ 413 w 6468"/>
              <a:gd name="T101" fmla="*/ 2628 h 6564"/>
              <a:gd name="T102" fmla="*/ 370 w 6468"/>
              <a:gd name="T103" fmla="*/ 1975 h 6564"/>
              <a:gd name="T104" fmla="*/ 2173 w 6468"/>
              <a:gd name="T105" fmla="*/ 2177 h 6564"/>
              <a:gd name="T106" fmla="*/ 1257 w 6468"/>
              <a:gd name="T107" fmla="*/ 1251 h 6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68" h="6564">
                <a:moveTo>
                  <a:pt x="3204" y="4309"/>
                </a:moveTo>
                <a:cubicBezTo>
                  <a:pt x="3040" y="3916"/>
                  <a:pt x="3228" y="3463"/>
                  <a:pt x="3621" y="3299"/>
                </a:cubicBezTo>
                <a:cubicBezTo>
                  <a:pt x="4014" y="3135"/>
                  <a:pt x="4468" y="3323"/>
                  <a:pt x="4632" y="3716"/>
                </a:cubicBezTo>
                <a:cubicBezTo>
                  <a:pt x="4796" y="4109"/>
                  <a:pt x="4608" y="4563"/>
                  <a:pt x="4214" y="4727"/>
                </a:cubicBezTo>
                <a:cubicBezTo>
                  <a:pt x="3821" y="4891"/>
                  <a:pt x="3368" y="4703"/>
                  <a:pt x="3204" y="4309"/>
                </a:cubicBezTo>
                <a:close/>
                <a:moveTo>
                  <a:pt x="6337" y="4571"/>
                </a:moveTo>
                <a:lnTo>
                  <a:pt x="5974" y="4421"/>
                </a:lnTo>
                <a:cubicBezTo>
                  <a:pt x="6028" y="4156"/>
                  <a:pt x="6029" y="3877"/>
                  <a:pt x="5974" y="3603"/>
                </a:cubicBezTo>
                <a:lnTo>
                  <a:pt x="6336" y="3452"/>
                </a:lnTo>
                <a:cubicBezTo>
                  <a:pt x="6424" y="3416"/>
                  <a:pt x="6466" y="3315"/>
                  <a:pt x="6429" y="3225"/>
                </a:cubicBezTo>
                <a:lnTo>
                  <a:pt x="6249" y="2791"/>
                </a:lnTo>
                <a:cubicBezTo>
                  <a:pt x="6213" y="2703"/>
                  <a:pt x="6112" y="2660"/>
                  <a:pt x="6022" y="2697"/>
                </a:cubicBezTo>
                <a:lnTo>
                  <a:pt x="5660" y="2848"/>
                </a:lnTo>
                <a:cubicBezTo>
                  <a:pt x="5504" y="2615"/>
                  <a:pt x="5305" y="2419"/>
                  <a:pt x="5080" y="2269"/>
                </a:cubicBezTo>
                <a:lnTo>
                  <a:pt x="5229" y="1907"/>
                </a:lnTo>
                <a:cubicBezTo>
                  <a:pt x="5265" y="1819"/>
                  <a:pt x="5224" y="1717"/>
                  <a:pt x="5136" y="1681"/>
                </a:cubicBezTo>
                <a:lnTo>
                  <a:pt x="4702" y="1500"/>
                </a:lnTo>
                <a:cubicBezTo>
                  <a:pt x="4614" y="1464"/>
                  <a:pt x="4513" y="1505"/>
                  <a:pt x="4477" y="1593"/>
                </a:cubicBezTo>
                <a:lnTo>
                  <a:pt x="4328" y="1956"/>
                </a:lnTo>
                <a:cubicBezTo>
                  <a:pt x="4168" y="1924"/>
                  <a:pt x="4002" y="1911"/>
                  <a:pt x="3837" y="1917"/>
                </a:cubicBezTo>
                <a:cubicBezTo>
                  <a:pt x="3804" y="2165"/>
                  <a:pt x="3609" y="2361"/>
                  <a:pt x="3364" y="2397"/>
                </a:cubicBezTo>
                <a:cubicBezTo>
                  <a:pt x="3361" y="2403"/>
                  <a:pt x="3360" y="2407"/>
                  <a:pt x="3357" y="2412"/>
                </a:cubicBezTo>
                <a:cubicBezTo>
                  <a:pt x="3426" y="2507"/>
                  <a:pt x="3465" y="2621"/>
                  <a:pt x="3465" y="2743"/>
                </a:cubicBezTo>
                <a:cubicBezTo>
                  <a:pt x="3465" y="2793"/>
                  <a:pt x="3458" y="2841"/>
                  <a:pt x="3445" y="2889"/>
                </a:cubicBezTo>
                <a:cubicBezTo>
                  <a:pt x="3448" y="2888"/>
                  <a:pt x="3449" y="2887"/>
                  <a:pt x="3452" y="2887"/>
                </a:cubicBezTo>
                <a:cubicBezTo>
                  <a:pt x="4073" y="2628"/>
                  <a:pt x="4789" y="2924"/>
                  <a:pt x="5048" y="3547"/>
                </a:cubicBezTo>
                <a:cubicBezTo>
                  <a:pt x="5306" y="4168"/>
                  <a:pt x="5010" y="4884"/>
                  <a:pt x="4388" y="5143"/>
                </a:cubicBezTo>
                <a:cubicBezTo>
                  <a:pt x="3766" y="5401"/>
                  <a:pt x="3050" y="5105"/>
                  <a:pt x="2792" y="4483"/>
                </a:cubicBezTo>
                <a:cubicBezTo>
                  <a:pt x="2650" y="4140"/>
                  <a:pt x="2676" y="3771"/>
                  <a:pt x="2832" y="3464"/>
                </a:cubicBezTo>
                <a:cubicBezTo>
                  <a:pt x="2682" y="3491"/>
                  <a:pt x="2524" y="3459"/>
                  <a:pt x="2397" y="3364"/>
                </a:cubicBezTo>
                <a:cubicBezTo>
                  <a:pt x="2392" y="3367"/>
                  <a:pt x="2388" y="3368"/>
                  <a:pt x="2382" y="3369"/>
                </a:cubicBezTo>
                <a:cubicBezTo>
                  <a:pt x="2341" y="3637"/>
                  <a:pt x="2109" y="3843"/>
                  <a:pt x="1830" y="3843"/>
                </a:cubicBezTo>
                <a:cubicBezTo>
                  <a:pt x="1814" y="4035"/>
                  <a:pt x="1824" y="4231"/>
                  <a:pt x="1864" y="4427"/>
                </a:cubicBezTo>
                <a:lnTo>
                  <a:pt x="1502" y="4577"/>
                </a:lnTo>
                <a:cubicBezTo>
                  <a:pt x="1414" y="4613"/>
                  <a:pt x="1372" y="4715"/>
                  <a:pt x="1409" y="4804"/>
                </a:cubicBezTo>
                <a:lnTo>
                  <a:pt x="1589" y="5239"/>
                </a:lnTo>
                <a:cubicBezTo>
                  <a:pt x="1625" y="5327"/>
                  <a:pt x="1726" y="5369"/>
                  <a:pt x="1816" y="5332"/>
                </a:cubicBezTo>
                <a:lnTo>
                  <a:pt x="2178" y="5181"/>
                </a:lnTo>
                <a:cubicBezTo>
                  <a:pt x="2334" y="5415"/>
                  <a:pt x="2533" y="5611"/>
                  <a:pt x="2758" y="5760"/>
                </a:cubicBezTo>
                <a:lnTo>
                  <a:pt x="2609" y="6123"/>
                </a:lnTo>
                <a:cubicBezTo>
                  <a:pt x="2573" y="6211"/>
                  <a:pt x="2614" y="6312"/>
                  <a:pt x="2702" y="6348"/>
                </a:cubicBezTo>
                <a:lnTo>
                  <a:pt x="3138" y="6528"/>
                </a:lnTo>
                <a:cubicBezTo>
                  <a:pt x="3226" y="6564"/>
                  <a:pt x="3328" y="6523"/>
                  <a:pt x="3364" y="6435"/>
                </a:cubicBezTo>
                <a:lnTo>
                  <a:pt x="3513" y="6072"/>
                </a:lnTo>
                <a:cubicBezTo>
                  <a:pt x="3778" y="6125"/>
                  <a:pt x="4057" y="6127"/>
                  <a:pt x="4333" y="6072"/>
                </a:cubicBezTo>
                <a:lnTo>
                  <a:pt x="4484" y="6433"/>
                </a:lnTo>
                <a:cubicBezTo>
                  <a:pt x="4520" y="6521"/>
                  <a:pt x="4621" y="6564"/>
                  <a:pt x="4710" y="6527"/>
                </a:cubicBezTo>
                <a:lnTo>
                  <a:pt x="5145" y="6347"/>
                </a:lnTo>
                <a:cubicBezTo>
                  <a:pt x="5233" y="6311"/>
                  <a:pt x="5276" y="6209"/>
                  <a:pt x="5238" y="6120"/>
                </a:cubicBezTo>
                <a:lnTo>
                  <a:pt x="5088" y="5759"/>
                </a:lnTo>
                <a:cubicBezTo>
                  <a:pt x="5321" y="5603"/>
                  <a:pt x="5517" y="5404"/>
                  <a:pt x="5666" y="5179"/>
                </a:cubicBezTo>
                <a:lnTo>
                  <a:pt x="6029" y="5328"/>
                </a:lnTo>
                <a:cubicBezTo>
                  <a:pt x="6117" y="5364"/>
                  <a:pt x="6218" y="5323"/>
                  <a:pt x="6254" y="5235"/>
                </a:cubicBezTo>
                <a:lnTo>
                  <a:pt x="6434" y="4799"/>
                </a:lnTo>
                <a:cubicBezTo>
                  <a:pt x="6468" y="4708"/>
                  <a:pt x="6425" y="4608"/>
                  <a:pt x="6337" y="4571"/>
                </a:cubicBezTo>
                <a:close/>
                <a:moveTo>
                  <a:pt x="370" y="1975"/>
                </a:moveTo>
                <a:lnTo>
                  <a:pt x="145" y="1973"/>
                </a:lnTo>
                <a:cubicBezTo>
                  <a:pt x="65" y="1973"/>
                  <a:pt x="0" y="1908"/>
                  <a:pt x="0" y="1827"/>
                </a:cubicBezTo>
                <a:lnTo>
                  <a:pt x="1" y="1581"/>
                </a:lnTo>
                <a:cubicBezTo>
                  <a:pt x="1" y="1501"/>
                  <a:pt x="66" y="1436"/>
                  <a:pt x="148" y="1436"/>
                </a:cubicBezTo>
                <a:lnTo>
                  <a:pt x="373" y="1437"/>
                </a:lnTo>
                <a:cubicBezTo>
                  <a:pt x="408" y="1264"/>
                  <a:pt x="477" y="1097"/>
                  <a:pt x="580" y="947"/>
                </a:cubicBezTo>
                <a:lnTo>
                  <a:pt x="422" y="788"/>
                </a:lnTo>
                <a:cubicBezTo>
                  <a:pt x="366" y="731"/>
                  <a:pt x="366" y="639"/>
                  <a:pt x="424" y="583"/>
                </a:cubicBezTo>
                <a:lnTo>
                  <a:pt x="597" y="411"/>
                </a:lnTo>
                <a:cubicBezTo>
                  <a:pt x="654" y="355"/>
                  <a:pt x="746" y="355"/>
                  <a:pt x="802" y="412"/>
                </a:cubicBezTo>
                <a:lnTo>
                  <a:pt x="961" y="572"/>
                </a:lnTo>
                <a:cubicBezTo>
                  <a:pt x="1113" y="471"/>
                  <a:pt x="1281" y="404"/>
                  <a:pt x="1454" y="371"/>
                </a:cubicBezTo>
                <a:lnTo>
                  <a:pt x="1456" y="145"/>
                </a:lnTo>
                <a:cubicBezTo>
                  <a:pt x="1456" y="65"/>
                  <a:pt x="1521" y="0"/>
                  <a:pt x="1602" y="0"/>
                </a:cubicBezTo>
                <a:lnTo>
                  <a:pt x="1848" y="1"/>
                </a:lnTo>
                <a:cubicBezTo>
                  <a:pt x="1928" y="1"/>
                  <a:pt x="1993" y="67"/>
                  <a:pt x="1993" y="148"/>
                </a:cubicBezTo>
                <a:lnTo>
                  <a:pt x="1992" y="373"/>
                </a:lnTo>
                <a:cubicBezTo>
                  <a:pt x="2165" y="408"/>
                  <a:pt x="2332" y="477"/>
                  <a:pt x="2482" y="580"/>
                </a:cubicBezTo>
                <a:lnTo>
                  <a:pt x="2642" y="421"/>
                </a:lnTo>
                <a:cubicBezTo>
                  <a:pt x="2700" y="365"/>
                  <a:pt x="2792" y="365"/>
                  <a:pt x="2848" y="423"/>
                </a:cubicBezTo>
                <a:lnTo>
                  <a:pt x="3020" y="596"/>
                </a:lnTo>
                <a:cubicBezTo>
                  <a:pt x="3076" y="653"/>
                  <a:pt x="3076" y="745"/>
                  <a:pt x="3018" y="801"/>
                </a:cubicBezTo>
                <a:lnTo>
                  <a:pt x="2858" y="960"/>
                </a:lnTo>
                <a:cubicBezTo>
                  <a:pt x="2960" y="1112"/>
                  <a:pt x="3026" y="1280"/>
                  <a:pt x="3060" y="1453"/>
                </a:cubicBezTo>
                <a:lnTo>
                  <a:pt x="3285" y="1455"/>
                </a:lnTo>
                <a:cubicBezTo>
                  <a:pt x="3365" y="1455"/>
                  <a:pt x="3430" y="1520"/>
                  <a:pt x="3430" y="1601"/>
                </a:cubicBezTo>
                <a:lnTo>
                  <a:pt x="3429" y="1847"/>
                </a:lnTo>
                <a:cubicBezTo>
                  <a:pt x="3429" y="1927"/>
                  <a:pt x="3364" y="1992"/>
                  <a:pt x="3282" y="1992"/>
                </a:cubicBezTo>
                <a:lnTo>
                  <a:pt x="3057" y="1991"/>
                </a:lnTo>
                <a:cubicBezTo>
                  <a:pt x="3022" y="2164"/>
                  <a:pt x="2953" y="2331"/>
                  <a:pt x="2850" y="2481"/>
                </a:cubicBezTo>
                <a:lnTo>
                  <a:pt x="3009" y="2641"/>
                </a:lnTo>
                <a:cubicBezTo>
                  <a:pt x="3065" y="2699"/>
                  <a:pt x="3065" y="2791"/>
                  <a:pt x="3008" y="2847"/>
                </a:cubicBezTo>
                <a:lnTo>
                  <a:pt x="2834" y="3019"/>
                </a:lnTo>
                <a:cubicBezTo>
                  <a:pt x="2777" y="3075"/>
                  <a:pt x="2685" y="3075"/>
                  <a:pt x="2629" y="3017"/>
                </a:cubicBezTo>
                <a:lnTo>
                  <a:pt x="2470" y="2857"/>
                </a:lnTo>
                <a:cubicBezTo>
                  <a:pt x="2318" y="2959"/>
                  <a:pt x="2150" y="3025"/>
                  <a:pt x="1977" y="3059"/>
                </a:cubicBezTo>
                <a:lnTo>
                  <a:pt x="1976" y="3284"/>
                </a:lnTo>
                <a:cubicBezTo>
                  <a:pt x="1976" y="3364"/>
                  <a:pt x="1910" y="3429"/>
                  <a:pt x="1829" y="3429"/>
                </a:cubicBezTo>
                <a:lnTo>
                  <a:pt x="1584" y="3428"/>
                </a:lnTo>
                <a:cubicBezTo>
                  <a:pt x="1504" y="3428"/>
                  <a:pt x="1438" y="3363"/>
                  <a:pt x="1438" y="3281"/>
                </a:cubicBezTo>
                <a:lnTo>
                  <a:pt x="1440" y="3056"/>
                </a:lnTo>
                <a:cubicBezTo>
                  <a:pt x="1266" y="3021"/>
                  <a:pt x="1100" y="2952"/>
                  <a:pt x="949" y="2849"/>
                </a:cubicBezTo>
                <a:lnTo>
                  <a:pt x="789" y="3008"/>
                </a:lnTo>
                <a:cubicBezTo>
                  <a:pt x="732" y="3064"/>
                  <a:pt x="640" y="3064"/>
                  <a:pt x="584" y="3007"/>
                </a:cubicBezTo>
                <a:lnTo>
                  <a:pt x="412" y="2833"/>
                </a:lnTo>
                <a:cubicBezTo>
                  <a:pt x="356" y="2776"/>
                  <a:pt x="356" y="2684"/>
                  <a:pt x="413" y="2628"/>
                </a:cubicBezTo>
                <a:lnTo>
                  <a:pt x="573" y="2469"/>
                </a:lnTo>
                <a:cubicBezTo>
                  <a:pt x="470" y="2316"/>
                  <a:pt x="404" y="2148"/>
                  <a:pt x="370" y="1975"/>
                </a:cubicBezTo>
                <a:close/>
                <a:moveTo>
                  <a:pt x="1252" y="2172"/>
                </a:moveTo>
                <a:cubicBezTo>
                  <a:pt x="1505" y="2428"/>
                  <a:pt x="1917" y="2431"/>
                  <a:pt x="2173" y="2177"/>
                </a:cubicBezTo>
                <a:cubicBezTo>
                  <a:pt x="2429" y="1924"/>
                  <a:pt x="2432" y="1512"/>
                  <a:pt x="2178" y="1256"/>
                </a:cubicBezTo>
                <a:cubicBezTo>
                  <a:pt x="1925" y="1000"/>
                  <a:pt x="1513" y="997"/>
                  <a:pt x="1257" y="1251"/>
                </a:cubicBezTo>
                <a:cubicBezTo>
                  <a:pt x="1000" y="1504"/>
                  <a:pt x="998" y="1916"/>
                  <a:pt x="1252" y="2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11">
            <a:extLst>
              <a:ext uri="{FF2B5EF4-FFF2-40B4-BE49-F238E27FC236}">
                <a16:creationId xmlns:a16="http://schemas.microsoft.com/office/drawing/2014/main" id="{44B45294-C2C2-4141-B186-5C5DEDC8ADD9}"/>
              </a:ext>
            </a:extLst>
          </p:cNvPr>
          <p:cNvSpPr/>
          <p:nvPr/>
        </p:nvSpPr>
        <p:spPr>
          <a:xfrm>
            <a:off x="4069231" y="3849688"/>
            <a:ext cx="624065" cy="637234"/>
          </a:xfrm>
          <a:custGeom>
            <a:avLst/>
            <a:gdLst>
              <a:gd name="connsiteX0" fmla="*/ 394037 w 595290"/>
              <a:gd name="connsiteY0" fmla="*/ 441881 h 607851"/>
              <a:gd name="connsiteX1" fmla="*/ 442257 w 595290"/>
              <a:gd name="connsiteY1" fmla="*/ 441881 h 607851"/>
              <a:gd name="connsiteX2" fmla="*/ 455994 w 595290"/>
              <a:gd name="connsiteY2" fmla="*/ 455609 h 607851"/>
              <a:gd name="connsiteX3" fmla="*/ 455994 w 595290"/>
              <a:gd name="connsiteY3" fmla="*/ 503799 h 607851"/>
              <a:gd name="connsiteX4" fmla="*/ 442257 w 595290"/>
              <a:gd name="connsiteY4" fmla="*/ 517527 h 607851"/>
              <a:gd name="connsiteX5" fmla="*/ 394037 w 595290"/>
              <a:gd name="connsiteY5" fmla="*/ 517527 h 607851"/>
              <a:gd name="connsiteX6" fmla="*/ 380207 w 595290"/>
              <a:gd name="connsiteY6" fmla="*/ 503799 h 607851"/>
              <a:gd name="connsiteX7" fmla="*/ 380207 w 595290"/>
              <a:gd name="connsiteY7" fmla="*/ 455609 h 607851"/>
              <a:gd name="connsiteX8" fmla="*/ 394037 w 595290"/>
              <a:gd name="connsiteY8" fmla="*/ 441881 h 607851"/>
              <a:gd name="connsiteX9" fmla="*/ 273594 w 595290"/>
              <a:gd name="connsiteY9" fmla="*/ 441881 h 607851"/>
              <a:gd name="connsiteX10" fmla="*/ 321766 w 595290"/>
              <a:gd name="connsiteY10" fmla="*/ 441881 h 607851"/>
              <a:gd name="connsiteX11" fmla="*/ 335609 w 595290"/>
              <a:gd name="connsiteY11" fmla="*/ 455609 h 607851"/>
              <a:gd name="connsiteX12" fmla="*/ 335609 w 595290"/>
              <a:gd name="connsiteY12" fmla="*/ 503799 h 607851"/>
              <a:gd name="connsiteX13" fmla="*/ 321766 w 595290"/>
              <a:gd name="connsiteY13" fmla="*/ 517527 h 607851"/>
              <a:gd name="connsiteX14" fmla="*/ 273594 w 595290"/>
              <a:gd name="connsiteY14" fmla="*/ 517527 h 607851"/>
              <a:gd name="connsiteX15" fmla="*/ 259751 w 595290"/>
              <a:gd name="connsiteY15" fmla="*/ 503799 h 607851"/>
              <a:gd name="connsiteX16" fmla="*/ 259751 w 595290"/>
              <a:gd name="connsiteY16" fmla="*/ 455609 h 607851"/>
              <a:gd name="connsiteX17" fmla="*/ 273594 w 595290"/>
              <a:gd name="connsiteY17" fmla="*/ 441881 h 607851"/>
              <a:gd name="connsiteX18" fmla="*/ 152998 w 595290"/>
              <a:gd name="connsiteY18" fmla="*/ 441881 h 607851"/>
              <a:gd name="connsiteX19" fmla="*/ 201263 w 595290"/>
              <a:gd name="connsiteY19" fmla="*/ 441881 h 607851"/>
              <a:gd name="connsiteX20" fmla="*/ 215013 w 595290"/>
              <a:gd name="connsiteY20" fmla="*/ 455609 h 607851"/>
              <a:gd name="connsiteX21" fmla="*/ 215013 w 595290"/>
              <a:gd name="connsiteY21" fmla="*/ 503799 h 607851"/>
              <a:gd name="connsiteX22" fmla="*/ 201263 w 595290"/>
              <a:gd name="connsiteY22" fmla="*/ 517527 h 607851"/>
              <a:gd name="connsiteX23" fmla="*/ 152998 w 595290"/>
              <a:gd name="connsiteY23" fmla="*/ 517527 h 607851"/>
              <a:gd name="connsiteX24" fmla="*/ 139155 w 595290"/>
              <a:gd name="connsiteY24" fmla="*/ 503799 h 607851"/>
              <a:gd name="connsiteX25" fmla="*/ 139155 w 595290"/>
              <a:gd name="connsiteY25" fmla="*/ 455609 h 607851"/>
              <a:gd name="connsiteX26" fmla="*/ 152998 w 595290"/>
              <a:gd name="connsiteY26" fmla="*/ 441881 h 607851"/>
              <a:gd name="connsiteX27" fmla="*/ 394037 w 595290"/>
              <a:gd name="connsiteY27" fmla="*/ 321496 h 607851"/>
              <a:gd name="connsiteX28" fmla="*/ 442257 w 595290"/>
              <a:gd name="connsiteY28" fmla="*/ 321496 h 607851"/>
              <a:gd name="connsiteX29" fmla="*/ 455994 w 595290"/>
              <a:gd name="connsiteY29" fmla="*/ 335314 h 607851"/>
              <a:gd name="connsiteX30" fmla="*/ 455994 w 595290"/>
              <a:gd name="connsiteY30" fmla="*/ 383395 h 607851"/>
              <a:gd name="connsiteX31" fmla="*/ 442257 w 595290"/>
              <a:gd name="connsiteY31" fmla="*/ 397213 h 607851"/>
              <a:gd name="connsiteX32" fmla="*/ 394037 w 595290"/>
              <a:gd name="connsiteY32" fmla="*/ 397213 h 607851"/>
              <a:gd name="connsiteX33" fmla="*/ 380207 w 595290"/>
              <a:gd name="connsiteY33" fmla="*/ 383395 h 607851"/>
              <a:gd name="connsiteX34" fmla="*/ 380207 w 595290"/>
              <a:gd name="connsiteY34" fmla="*/ 335314 h 607851"/>
              <a:gd name="connsiteX35" fmla="*/ 394037 w 595290"/>
              <a:gd name="connsiteY35" fmla="*/ 321496 h 607851"/>
              <a:gd name="connsiteX36" fmla="*/ 273594 w 595290"/>
              <a:gd name="connsiteY36" fmla="*/ 321496 h 607851"/>
              <a:gd name="connsiteX37" fmla="*/ 321766 w 595290"/>
              <a:gd name="connsiteY37" fmla="*/ 321496 h 607851"/>
              <a:gd name="connsiteX38" fmla="*/ 335609 w 595290"/>
              <a:gd name="connsiteY38" fmla="*/ 335314 h 607851"/>
              <a:gd name="connsiteX39" fmla="*/ 335609 w 595290"/>
              <a:gd name="connsiteY39" fmla="*/ 383395 h 607851"/>
              <a:gd name="connsiteX40" fmla="*/ 321766 w 595290"/>
              <a:gd name="connsiteY40" fmla="*/ 397213 h 607851"/>
              <a:gd name="connsiteX41" fmla="*/ 273594 w 595290"/>
              <a:gd name="connsiteY41" fmla="*/ 397213 h 607851"/>
              <a:gd name="connsiteX42" fmla="*/ 259751 w 595290"/>
              <a:gd name="connsiteY42" fmla="*/ 383395 h 607851"/>
              <a:gd name="connsiteX43" fmla="*/ 259751 w 595290"/>
              <a:gd name="connsiteY43" fmla="*/ 335314 h 607851"/>
              <a:gd name="connsiteX44" fmla="*/ 273594 w 595290"/>
              <a:gd name="connsiteY44" fmla="*/ 321496 h 607851"/>
              <a:gd name="connsiteX45" fmla="*/ 152998 w 595290"/>
              <a:gd name="connsiteY45" fmla="*/ 321496 h 607851"/>
              <a:gd name="connsiteX46" fmla="*/ 201263 w 595290"/>
              <a:gd name="connsiteY46" fmla="*/ 321496 h 607851"/>
              <a:gd name="connsiteX47" fmla="*/ 215013 w 595290"/>
              <a:gd name="connsiteY47" fmla="*/ 335314 h 607851"/>
              <a:gd name="connsiteX48" fmla="*/ 215013 w 595290"/>
              <a:gd name="connsiteY48" fmla="*/ 383395 h 607851"/>
              <a:gd name="connsiteX49" fmla="*/ 201263 w 595290"/>
              <a:gd name="connsiteY49" fmla="*/ 397213 h 607851"/>
              <a:gd name="connsiteX50" fmla="*/ 152998 w 595290"/>
              <a:gd name="connsiteY50" fmla="*/ 397213 h 607851"/>
              <a:gd name="connsiteX51" fmla="*/ 139155 w 595290"/>
              <a:gd name="connsiteY51" fmla="*/ 383395 h 607851"/>
              <a:gd name="connsiteX52" fmla="*/ 139155 w 595290"/>
              <a:gd name="connsiteY52" fmla="*/ 335314 h 607851"/>
              <a:gd name="connsiteX53" fmla="*/ 152998 w 595290"/>
              <a:gd name="connsiteY53" fmla="*/ 321496 h 607851"/>
              <a:gd name="connsiteX54" fmla="*/ 93245 w 595290"/>
              <a:gd name="connsiteY54" fmla="*/ 280044 h 607851"/>
              <a:gd name="connsiteX55" fmla="*/ 69583 w 595290"/>
              <a:gd name="connsiteY55" fmla="*/ 303579 h 607851"/>
              <a:gd name="connsiteX56" fmla="*/ 69583 w 595290"/>
              <a:gd name="connsiteY56" fmla="*/ 526226 h 607851"/>
              <a:gd name="connsiteX57" fmla="*/ 93245 w 595290"/>
              <a:gd name="connsiteY57" fmla="*/ 549761 h 607851"/>
              <a:gd name="connsiteX58" fmla="*/ 501016 w 595290"/>
              <a:gd name="connsiteY58" fmla="*/ 549761 h 607851"/>
              <a:gd name="connsiteX59" fmla="*/ 524585 w 595290"/>
              <a:gd name="connsiteY59" fmla="*/ 526226 h 607851"/>
              <a:gd name="connsiteX60" fmla="*/ 524585 w 595290"/>
              <a:gd name="connsiteY60" fmla="*/ 303579 h 607851"/>
              <a:gd name="connsiteX61" fmla="*/ 501016 w 595290"/>
              <a:gd name="connsiteY61" fmla="*/ 280044 h 607851"/>
              <a:gd name="connsiteX62" fmla="*/ 211929 w 595290"/>
              <a:gd name="connsiteY62" fmla="*/ 67390 h 607851"/>
              <a:gd name="connsiteX63" fmla="*/ 383361 w 595290"/>
              <a:gd name="connsiteY63" fmla="*/ 67390 h 607851"/>
              <a:gd name="connsiteX64" fmla="*/ 383361 w 595290"/>
              <a:gd name="connsiteY64" fmla="*/ 141170 h 607851"/>
              <a:gd name="connsiteX65" fmla="*/ 443966 w 595290"/>
              <a:gd name="connsiteY65" fmla="*/ 201221 h 607851"/>
              <a:gd name="connsiteX66" fmla="*/ 482031 w 595290"/>
              <a:gd name="connsiteY66" fmla="*/ 201221 h 607851"/>
              <a:gd name="connsiteX67" fmla="*/ 542261 w 595290"/>
              <a:gd name="connsiteY67" fmla="*/ 141170 h 607851"/>
              <a:gd name="connsiteX68" fmla="*/ 542261 w 595290"/>
              <a:gd name="connsiteY68" fmla="*/ 67670 h 607851"/>
              <a:gd name="connsiteX69" fmla="*/ 595290 w 595290"/>
              <a:gd name="connsiteY69" fmla="*/ 122118 h 607851"/>
              <a:gd name="connsiteX70" fmla="*/ 595290 w 595290"/>
              <a:gd name="connsiteY70" fmla="*/ 553030 h 607851"/>
              <a:gd name="connsiteX71" fmla="*/ 540671 w 595290"/>
              <a:gd name="connsiteY71" fmla="*/ 607851 h 607851"/>
              <a:gd name="connsiteX72" fmla="*/ 54619 w 595290"/>
              <a:gd name="connsiteY72" fmla="*/ 607851 h 607851"/>
              <a:gd name="connsiteX73" fmla="*/ 0 w 595290"/>
              <a:gd name="connsiteY73" fmla="*/ 553030 h 607851"/>
              <a:gd name="connsiteX74" fmla="*/ 0 w 595290"/>
              <a:gd name="connsiteY74" fmla="*/ 122118 h 607851"/>
              <a:gd name="connsiteX75" fmla="*/ 53029 w 595290"/>
              <a:gd name="connsiteY75" fmla="*/ 67670 h 607851"/>
              <a:gd name="connsiteX76" fmla="*/ 53029 w 595290"/>
              <a:gd name="connsiteY76" fmla="*/ 141170 h 607851"/>
              <a:gd name="connsiteX77" fmla="*/ 113259 w 595290"/>
              <a:gd name="connsiteY77" fmla="*/ 201221 h 607851"/>
              <a:gd name="connsiteX78" fmla="*/ 151324 w 595290"/>
              <a:gd name="connsiteY78" fmla="*/ 201221 h 607851"/>
              <a:gd name="connsiteX79" fmla="*/ 211929 w 595290"/>
              <a:gd name="connsiteY79" fmla="*/ 141170 h 607851"/>
              <a:gd name="connsiteX80" fmla="*/ 443504 w 595290"/>
              <a:gd name="connsiteY80" fmla="*/ 0 h 607851"/>
              <a:gd name="connsiteX81" fmla="*/ 481115 w 595290"/>
              <a:gd name="connsiteY81" fmla="*/ 0 h 607851"/>
              <a:gd name="connsiteX82" fmla="*/ 501791 w 595290"/>
              <a:gd name="connsiteY82" fmla="*/ 20634 h 607851"/>
              <a:gd name="connsiteX83" fmla="*/ 501791 w 595290"/>
              <a:gd name="connsiteY83" fmla="*/ 141173 h 607851"/>
              <a:gd name="connsiteX84" fmla="*/ 481115 w 595290"/>
              <a:gd name="connsiteY84" fmla="*/ 161807 h 607851"/>
              <a:gd name="connsiteX85" fmla="*/ 443504 w 595290"/>
              <a:gd name="connsiteY85" fmla="*/ 161807 h 607851"/>
              <a:gd name="connsiteX86" fmla="*/ 422828 w 595290"/>
              <a:gd name="connsiteY86" fmla="*/ 141173 h 607851"/>
              <a:gd name="connsiteX87" fmla="*/ 422828 w 595290"/>
              <a:gd name="connsiteY87" fmla="*/ 20634 h 607851"/>
              <a:gd name="connsiteX88" fmla="*/ 443504 w 595290"/>
              <a:gd name="connsiteY88" fmla="*/ 0 h 607851"/>
              <a:gd name="connsiteX89" fmla="*/ 113187 w 595290"/>
              <a:gd name="connsiteY89" fmla="*/ 0 h 607851"/>
              <a:gd name="connsiteX90" fmla="*/ 150798 w 595290"/>
              <a:gd name="connsiteY90" fmla="*/ 0 h 607851"/>
              <a:gd name="connsiteX91" fmla="*/ 171474 w 595290"/>
              <a:gd name="connsiteY91" fmla="*/ 20634 h 607851"/>
              <a:gd name="connsiteX92" fmla="*/ 171474 w 595290"/>
              <a:gd name="connsiteY92" fmla="*/ 141173 h 607851"/>
              <a:gd name="connsiteX93" fmla="*/ 150798 w 595290"/>
              <a:gd name="connsiteY93" fmla="*/ 161807 h 607851"/>
              <a:gd name="connsiteX94" fmla="*/ 113187 w 595290"/>
              <a:gd name="connsiteY94" fmla="*/ 161807 h 607851"/>
              <a:gd name="connsiteX95" fmla="*/ 92511 w 595290"/>
              <a:gd name="connsiteY95" fmla="*/ 141173 h 607851"/>
              <a:gd name="connsiteX96" fmla="*/ 92511 w 595290"/>
              <a:gd name="connsiteY96" fmla="*/ 20634 h 607851"/>
              <a:gd name="connsiteX97" fmla="*/ 113187 w 595290"/>
              <a:gd name="connsiteY97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95290" h="607851">
                <a:moveTo>
                  <a:pt x="394037" y="441881"/>
                </a:moveTo>
                <a:lnTo>
                  <a:pt x="442257" y="441881"/>
                </a:lnTo>
                <a:cubicBezTo>
                  <a:pt x="449826" y="441881"/>
                  <a:pt x="455994" y="448045"/>
                  <a:pt x="455994" y="455609"/>
                </a:cubicBezTo>
                <a:lnTo>
                  <a:pt x="455994" y="503799"/>
                </a:lnTo>
                <a:cubicBezTo>
                  <a:pt x="455994" y="511363"/>
                  <a:pt x="449826" y="517527"/>
                  <a:pt x="442257" y="517527"/>
                </a:cubicBezTo>
                <a:lnTo>
                  <a:pt x="394037" y="517527"/>
                </a:lnTo>
                <a:cubicBezTo>
                  <a:pt x="386375" y="517527"/>
                  <a:pt x="380207" y="511363"/>
                  <a:pt x="380207" y="503799"/>
                </a:cubicBezTo>
                <a:lnTo>
                  <a:pt x="380207" y="455609"/>
                </a:lnTo>
                <a:cubicBezTo>
                  <a:pt x="380207" y="448045"/>
                  <a:pt x="386375" y="441881"/>
                  <a:pt x="394037" y="441881"/>
                </a:cubicBezTo>
                <a:close/>
                <a:moveTo>
                  <a:pt x="273594" y="441881"/>
                </a:moveTo>
                <a:lnTo>
                  <a:pt x="321766" y="441881"/>
                </a:lnTo>
                <a:cubicBezTo>
                  <a:pt x="329436" y="441881"/>
                  <a:pt x="335609" y="448045"/>
                  <a:pt x="335609" y="455609"/>
                </a:cubicBezTo>
                <a:lnTo>
                  <a:pt x="335609" y="503799"/>
                </a:lnTo>
                <a:cubicBezTo>
                  <a:pt x="335609" y="511363"/>
                  <a:pt x="329436" y="517527"/>
                  <a:pt x="321766" y="517527"/>
                </a:cubicBezTo>
                <a:lnTo>
                  <a:pt x="273594" y="517527"/>
                </a:lnTo>
                <a:cubicBezTo>
                  <a:pt x="265924" y="517527"/>
                  <a:pt x="259751" y="511363"/>
                  <a:pt x="259751" y="503799"/>
                </a:cubicBezTo>
                <a:lnTo>
                  <a:pt x="259751" y="455609"/>
                </a:lnTo>
                <a:cubicBezTo>
                  <a:pt x="259751" y="448045"/>
                  <a:pt x="265924" y="441881"/>
                  <a:pt x="273594" y="441881"/>
                </a:cubicBezTo>
                <a:close/>
                <a:moveTo>
                  <a:pt x="152998" y="441881"/>
                </a:moveTo>
                <a:lnTo>
                  <a:pt x="201263" y="441881"/>
                </a:lnTo>
                <a:cubicBezTo>
                  <a:pt x="208840" y="441881"/>
                  <a:pt x="215013" y="448045"/>
                  <a:pt x="215013" y="455609"/>
                </a:cubicBezTo>
                <a:lnTo>
                  <a:pt x="215013" y="503799"/>
                </a:lnTo>
                <a:cubicBezTo>
                  <a:pt x="215013" y="511363"/>
                  <a:pt x="208840" y="517527"/>
                  <a:pt x="201263" y="517527"/>
                </a:cubicBezTo>
                <a:lnTo>
                  <a:pt x="152998" y="517527"/>
                </a:lnTo>
                <a:cubicBezTo>
                  <a:pt x="145422" y="517527"/>
                  <a:pt x="139155" y="511363"/>
                  <a:pt x="139155" y="503799"/>
                </a:cubicBezTo>
                <a:lnTo>
                  <a:pt x="139155" y="455609"/>
                </a:lnTo>
                <a:cubicBezTo>
                  <a:pt x="139155" y="448045"/>
                  <a:pt x="145422" y="441881"/>
                  <a:pt x="152998" y="441881"/>
                </a:cubicBezTo>
                <a:close/>
                <a:moveTo>
                  <a:pt x="394037" y="321496"/>
                </a:moveTo>
                <a:lnTo>
                  <a:pt x="442257" y="321496"/>
                </a:lnTo>
                <a:cubicBezTo>
                  <a:pt x="449826" y="321496"/>
                  <a:pt x="455994" y="327658"/>
                  <a:pt x="455994" y="335314"/>
                </a:cubicBezTo>
                <a:lnTo>
                  <a:pt x="455994" y="383395"/>
                </a:lnTo>
                <a:cubicBezTo>
                  <a:pt x="455994" y="391051"/>
                  <a:pt x="449826" y="397213"/>
                  <a:pt x="442257" y="397213"/>
                </a:cubicBezTo>
                <a:lnTo>
                  <a:pt x="394037" y="397213"/>
                </a:lnTo>
                <a:cubicBezTo>
                  <a:pt x="386375" y="397213"/>
                  <a:pt x="380207" y="391051"/>
                  <a:pt x="380207" y="383395"/>
                </a:cubicBezTo>
                <a:lnTo>
                  <a:pt x="380207" y="335314"/>
                </a:lnTo>
                <a:cubicBezTo>
                  <a:pt x="380207" y="327658"/>
                  <a:pt x="386375" y="321496"/>
                  <a:pt x="394037" y="321496"/>
                </a:cubicBezTo>
                <a:close/>
                <a:moveTo>
                  <a:pt x="273594" y="321496"/>
                </a:moveTo>
                <a:lnTo>
                  <a:pt x="321766" y="321496"/>
                </a:lnTo>
                <a:cubicBezTo>
                  <a:pt x="329436" y="321496"/>
                  <a:pt x="335609" y="327658"/>
                  <a:pt x="335609" y="335314"/>
                </a:cubicBezTo>
                <a:lnTo>
                  <a:pt x="335609" y="383395"/>
                </a:lnTo>
                <a:cubicBezTo>
                  <a:pt x="335609" y="391051"/>
                  <a:pt x="329436" y="397213"/>
                  <a:pt x="321766" y="397213"/>
                </a:cubicBezTo>
                <a:lnTo>
                  <a:pt x="273594" y="397213"/>
                </a:lnTo>
                <a:cubicBezTo>
                  <a:pt x="265924" y="397213"/>
                  <a:pt x="259751" y="391051"/>
                  <a:pt x="259751" y="383395"/>
                </a:cubicBezTo>
                <a:lnTo>
                  <a:pt x="259751" y="335314"/>
                </a:lnTo>
                <a:cubicBezTo>
                  <a:pt x="259751" y="327658"/>
                  <a:pt x="265924" y="321496"/>
                  <a:pt x="273594" y="321496"/>
                </a:cubicBezTo>
                <a:close/>
                <a:moveTo>
                  <a:pt x="152998" y="321496"/>
                </a:moveTo>
                <a:lnTo>
                  <a:pt x="201263" y="321496"/>
                </a:lnTo>
                <a:cubicBezTo>
                  <a:pt x="208840" y="321496"/>
                  <a:pt x="215013" y="327658"/>
                  <a:pt x="215013" y="335314"/>
                </a:cubicBezTo>
                <a:lnTo>
                  <a:pt x="215013" y="383395"/>
                </a:lnTo>
                <a:cubicBezTo>
                  <a:pt x="215013" y="391051"/>
                  <a:pt x="208840" y="397213"/>
                  <a:pt x="201263" y="397213"/>
                </a:cubicBezTo>
                <a:lnTo>
                  <a:pt x="152998" y="397213"/>
                </a:lnTo>
                <a:cubicBezTo>
                  <a:pt x="145422" y="397213"/>
                  <a:pt x="139155" y="391051"/>
                  <a:pt x="139155" y="383395"/>
                </a:cubicBezTo>
                <a:lnTo>
                  <a:pt x="139155" y="335314"/>
                </a:lnTo>
                <a:cubicBezTo>
                  <a:pt x="139155" y="327658"/>
                  <a:pt x="145422" y="321496"/>
                  <a:pt x="152998" y="321496"/>
                </a:cubicBezTo>
                <a:close/>
                <a:moveTo>
                  <a:pt x="93245" y="280044"/>
                </a:moveTo>
                <a:cubicBezTo>
                  <a:pt x="80151" y="280044"/>
                  <a:pt x="69583" y="290597"/>
                  <a:pt x="69583" y="303579"/>
                </a:cubicBezTo>
                <a:lnTo>
                  <a:pt x="69583" y="526226"/>
                </a:lnTo>
                <a:cubicBezTo>
                  <a:pt x="69583" y="539208"/>
                  <a:pt x="80151" y="549761"/>
                  <a:pt x="93245" y="549761"/>
                </a:cubicBezTo>
                <a:lnTo>
                  <a:pt x="501016" y="549761"/>
                </a:lnTo>
                <a:cubicBezTo>
                  <a:pt x="514016" y="549761"/>
                  <a:pt x="524585" y="539208"/>
                  <a:pt x="524585" y="526226"/>
                </a:cubicBezTo>
                <a:lnTo>
                  <a:pt x="524585" y="303579"/>
                </a:lnTo>
                <a:cubicBezTo>
                  <a:pt x="524585" y="290597"/>
                  <a:pt x="514016" y="280044"/>
                  <a:pt x="501016" y="280044"/>
                </a:cubicBezTo>
                <a:close/>
                <a:moveTo>
                  <a:pt x="211929" y="67390"/>
                </a:moveTo>
                <a:lnTo>
                  <a:pt x="383361" y="67390"/>
                </a:lnTo>
                <a:lnTo>
                  <a:pt x="383361" y="141170"/>
                </a:lnTo>
                <a:cubicBezTo>
                  <a:pt x="383361" y="174418"/>
                  <a:pt x="410671" y="201221"/>
                  <a:pt x="443966" y="201221"/>
                </a:cubicBezTo>
                <a:lnTo>
                  <a:pt x="482031" y="201221"/>
                </a:lnTo>
                <a:cubicBezTo>
                  <a:pt x="515232" y="201221"/>
                  <a:pt x="542261" y="174418"/>
                  <a:pt x="542261" y="141170"/>
                </a:cubicBezTo>
                <a:lnTo>
                  <a:pt x="542261" y="67670"/>
                </a:lnTo>
                <a:cubicBezTo>
                  <a:pt x="571347" y="68511"/>
                  <a:pt x="595290" y="92513"/>
                  <a:pt x="595290" y="122118"/>
                </a:cubicBezTo>
                <a:lnTo>
                  <a:pt x="595290" y="553030"/>
                </a:lnTo>
                <a:cubicBezTo>
                  <a:pt x="595290" y="583102"/>
                  <a:pt x="570786" y="607851"/>
                  <a:pt x="540671" y="607851"/>
                </a:cubicBezTo>
                <a:lnTo>
                  <a:pt x="54619" y="607851"/>
                </a:lnTo>
                <a:cubicBezTo>
                  <a:pt x="24410" y="607851"/>
                  <a:pt x="0" y="583102"/>
                  <a:pt x="0" y="553030"/>
                </a:cubicBezTo>
                <a:lnTo>
                  <a:pt x="0" y="122118"/>
                </a:lnTo>
                <a:cubicBezTo>
                  <a:pt x="0" y="92513"/>
                  <a:pt x="23943" y="68511"/>
                  <a:pt x="53029" y="67670"/>
                </a:cubicBezTo>
                <a:lnTo>
                  <a:pt x="53029" y="141170"/>
                </a:lnTo>
                <a:cubicBezTo>
                  <a:pt x="53029" y="174418"/>
                  <a:pt x="79964" y="201221"/>
                  <a:pt x="113259" y="201221"/>
                </a:cubicBezTo>
                <a:lnTo>
                  <a:pt x="151324" y="201221"/>
                </a:lnTo>
                <a:cubicBezTo>
                  <a:pt x="184619" y="201221"/>
                  <a:pt x="211929" y="174418"/>
                  <a:pt x="211929" y="141170"/>
                </a:cubicBezTo>
                <a:close/>
                <a:moveTo>
                  <a:pt x="443504" y="0"/>
                </a:moveTo>
                <a:lnTo>
                  <a:pt x="481115" y="0"/>
                </a:lnTo>
                <a:cubicBezTo>
                  <a:pt x="492529" y="0"/>
                  <a:pt x="501791" y="9243"/>
                  <a:pt x="501791" y="20634"/>
                </a:cubicBezTo>
                <a:lnTo>
                  <a:pt x="501791" y="141173"/>
                </a:lnTo>
                <a:cubicBezTo>
                  <a:pt x="501791" y="152564"/>
                  <a:pt x="492529" y="161807"/>
                  <a:pt x="481115" y="161807"/>
                </a:cubicBezTo>
                <a:lnTo>
                  <a:pt x="443504" y="161807"/>
                </a:lnTo>
                <a:cubicBezTo>
                  <a:pt x="432090" y="161807"/>
                  <a:pt x="422828" y="152564"/>
                  <a:pt x="422828" y="141173"/>
                </a:cubicBezTo>
                <a:lnTo>
                  <a:pt x="422828" y="20634"/>
                </a:lnTo>
                <a:cubicBezTo>
                  <a:pt x="422828" y="9243"/>
                  <a:pt x="432090" y="0"/>
                  <a:pt x="443504" y="0"/>
                </a:cubicBezTo>
                <a:close/>
                <a:moveTo>
                  <a:pt x="113187" y="0"/>
                </a:moveTo>
                <a:lnTo>
                  <a:pt x="150798" y="0"/>
                </a:lnTo>
                <a:cubicBezTo>
                  <a:pt x="162212" y="0"/>
                  <a:pt x="171474" y="9243"/>
                  <a:pt x="171474" y="20634"/>
                </a:cubicBezTo>
                <a:lnTo>
                  <a:pt x="171474" y="141173"/>
                </a:lnTo>
                <a:cubicBezTo>
                  <a:pt x="171474" y="152564"/>
                  <a:pt x="162212" y="161807"/>
                  <a:pt x="150798" y="161807"/>
                </a:cubicBezTo>
                <a:lnTo>
                  <a:pt x="113187" y="161807"/>
                </a:lnTo>
                <a:cubicBezTo>
                  <a:pt x="101773" y="161807"/>
                  <a:pt x="92511" y="152564"/>
                  <a:pt x="92511" y="141173"/>
                </a:cubicBezTo>
                <a:lnTo>
                  <a:pt x="92511" y="20634"/>
                </a:lnTo>
                <a:cubicBezTo>
                  <a:pt x="92511" y="9243"/>
                  <a:pt x="101773" y="0"/>
                  <a:pt x="1131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7D872B5-77C0-401A-9919-7DCEFB630361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28A4A188-D077-46C5-B0B5-C1339DEFBAA7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3BC46A01-D135-482E-98E1-B3E760235159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6BBFC74-4130-4C58-8EC9-D2E243F745F2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20B919A-BA61-4D96-B2E4-D604E4541C4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E7A4346-CBBE-4576-A262-844FB7C4E175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187B081-0645-45C2-AFEA-04F769A1CE4D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30E3282-5AB4-4CB3-95FB-4A1DE0BEA09B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3265925-6CD1-46DE-B23F-28F2ED69FB99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52DDA5D-E963-4F53-91D9-A54D482BA954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ADEBEE3-BC4A-4941-8809-FD1B1EB8B7CF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0AC74374-5A3B-41B6-83A8-CE39782900F5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6D6D3127-EE67-42C6-9AE3-073B7301E6C3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4D21121-9B04-460B-9DEC-D55E6FCEEBB4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6FBD0A-576F-4434-BF9F-37F5A7FA4DCF}"/>
              </a:ext>
            </a:extLst>
          </p:cNvPr>
          <p:cNvGrpSpPr/>
          <p:nvPr/>
        </p:nvGrpSpPr>
        <p:grpSpPr>
          <a:xfrm>
            <a:off x="1449586" y="1935128"/>
            <a:ext cx="2433885" cy="756130"/>
            <a:chOff x="8402845" y="2972099"/>
            <a:chExt cx="2433885" cy="756130"/>
          </a:xfrm>
        </p:grpSpPr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7FB107B8-17DF-4490-94B9-D75BCC4B392A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7">
              <a:extLst>
                <a:ext uri="{FF2B5EF4-FFF2-40B4-BE49-F238E27FC236}">
                  <a16:creationId xmlns:a16="http://schemas.microsoft.com/office/drawing/2014/main" id="{1FE254CB-53DA-4B5B-84CB-6657D2558B93}"/>
                </a:ext>
              </a:extLst>
            </p:cNvPr>
            <p:cNvSpPr txBox="1"/>
            <p:nvPr/>
          </p:nvSpPr>
          <p:spPr bwMode="auto">
            <a:xfrm>
              <a:off x="8724908" y="2972099"/>
              <a:ext cx="1714735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0CFC8DF-8ACF-4E9E-AC9E-79ECF2A358C7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C0EC667-715D-442E-A99D-DDBF29A724F6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0986AF9-F14E-4CEE-B49A-70D30F133BF5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1F85B52-3076-44A3-85B9-B0152FF6AB7B}"/>
              </a:ext>
            </a:extLst>
          </p:cNvPr>
          <p:cNvGrpSpPr/>
          <p:nvPr/>
        </p:nvGrpSpPr>
        <p:grpSpPr>
          <a:xfrm>
            <a:off x="4879057" y="1935128"/>
            <a:ext cx="2433885" cy="756130"/>
            <a:chOff x="8402845" y="2972099"/>
            <a:chExt cx="2433885" cy="756130"/>
          </a:xfrm>
        </p:grpSpPr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id="{273BEEAC-874D-4B67-B3A3-DAA29B666F1F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7">
              <a:extLst>
                <a:ext uri="{FF2B5EF4-FFF2-40B4-BE49-F238E27FC236}">
                  <a16:creationId xmlns:a16="http://schemas.microsoft.com/office/drawing/2014/main" id="{DD0AB9C9-9A41-49FD-AFA8-A89205E0CAC2}"/>
                </a:ext>
              </a:extLst>
            </p:cNvPr>
            <p:cNvSpPr txBox="1"/>
            <p:nvPr/>
          </p:nvSpPr>
          <p:spPr bwMode="auto">
            <a:xfrm>
              <a:off x="8724908" y="2972099"/>
              <a:ext cx="1714735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1C304D9-7FF2-40F8-883F-93EC004586F9}"/>
              </a:ext>
            </a:extLst>
          </p:cNvPr>
          <p:cNvGrpSpPr/>
          <p:nvPr/>
        </p:nvGrpSpPr>
        <p:grpSpPr>
          <a:xfrm>
            <a:off x="8308528" y="1935128"/>
            <a:ext cx="2433885" cy="756130"/>
            <a:chOff x="8402845" y="2972099"/>
            <a:chExt cx="2433885" cy="756130"/>
          </a:xfrm>
        </p:grpSpPr>
        <p:sp>
          <p:nvSpPr>
            <p:cNvPr id="36" name="文本框 6">
              <a:extLst>
                <a:ext uri="{FF2B5EF4-FFF2-40B4-BE49-F238E27FC236}">
                  <a16:creationId xmlns:a16="http://schemas.microsoft.com/office/drawing/2014/main" id="{0FF63BC8-ACB0-4071-B913-6B4A0DEE3BFA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7">
              <a:extLst>
                <a:ext uri="{FF2B5EF4-FFF2-40B4-BE49-F238E27FC236}">
                  <a16:creationId xmlns:a16="http://schemas.microsoft.com/office/drawing/2014/main" id="{935C548C-92E9-4ED0-8BA0-664A77A90FD3}"/>
                </a:ext>
              </a:extLst>
            </p:cNvPr>
            <p:cNvSpPr txBox="1"/>
            <p:nvPr/>
          </p:nvSpPr>
          <p:spPr bwMode="auto">
            <a:xfrm>
              <a:off x="8602213" y="2972099"/>
              <a:ext cx="2133599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E6FB87C-C784-408C-B481-E65CCDEACBCA}"/>
              </a:ext>
            </a:extLst>
          </p:cNvPr>
          <p:cNvGrpSpPr/>
          <p:nvPr/>
        </p:nvGrpSpPr>
        <p:grpSpPr>
          <a:xfrm>
            <a:off x="3164321" y="5243332"/>
            <a:ext cx="2433885" cy="756130"/>
            <a:chOff x="8402845" y="2972099"/>
            <a:chExt cx="2433885" cy="756130"/>
          </a:xfrm>
        </p:grpSpPr>
        <p:sp>
          <p:nvSpPr>
            <p:cNvPr id="39" name="文本框 6">
              <a:extLst>
                <a:ext uri="{FF2B5EF4-FFF2-40B4-BE49-F238E27FC236}">
                  <a16:creationId xmlns:a16="http://schemas.microsoft.com/office/drawing/2014/main" id="{03BB8D99-E4DB-409E-8ACB-BD74A0D3475B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7">
              <a:extLst>
                <a:ext uri="{FF2B5EF4-FFF2-40B4-BE49-F238E27FC236}">
                  <a16:creationId xmlns:a16="http://schemas.microsoft.com/office/drawing/2014/main" id="{8B73E064-6097-4AF9-AA65-EDFBC54A2C05}"/>
                </a:ext>
              </a:extLst>
            </p:cNvPr>
            <p:cNvSpPr txBox="1"/>
            <p:nvPr/>
          </p:nvSpPr>
          <p:spPr bwMode="auto">
            <a:xfrm>
              <a:off x="8799934" y="2972099"/>
              <a:ext cx="163971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E11226C-A60F-45C5-9968-F57D09EE97ED}"/>
              </a:ext>
            </a:extLst>
          </p:cNvPr>
          <p:cNvGrpSpPr/>
          <p:nvPr/>
        </p:nvGrpSpPr>
        <p:grpSpPr>
          <a:xfrm>
            <a:off x="6593792" y="5243332"/>
            <a:ext cx="2433885" cy="756130"/>
            <a:chOff x="8402845" y="2972099"/>
            <a:chExt cx="2433885" cy="756130"/>
          </a:xfrm>
        </p:grpSpPr>
        <p:sp>
          <p:nvSpPr>
            <p:cNvPr id="42" name="文本框 6">
              <a:extLst>
                <a:ext uri="{FF2B5EF4-FFF2-40B4-BE49-F238E27FC236}">
                  <a16:creationId xmlns:a16="http://schemas.microsoft.com/office/drawing/2014/main" id="{8C912FF0-BA51-4881-AE39-DB7A8B3670DA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7">
              <a:extLst>
                <a:ext uri="{FF2B5EF4-FFF2-40B4-BE49-F238E27FC236}">
                  <a16:creationId xmlns:a16="http://schemas.microsoft.com/office/drawing/2014/main" id="{58453850-3FDD-4D34-A2C0-7F0E615E0004}"/>
                </a:ext>
              </a:extLst>
            </p:cNvPr>
            <p:cNvSpPr txBox="1"/>
            <p:nvPr/>
          </p:nvSpPr>
          <p:spPr bwMode="auto">
            <a:xfrm>
              <a:off x="8724908" y="2972099"/>
              <a:ext cx="163971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6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44" grpId="0" animBg="1"/>
      <p:bldP spid="46" grpId="0" animBg="1"/>
      <p:bldP spid="48" grpId="0" animBg="1"/>
      <p:bldP spid="47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9">
            <a:extLst>
              <a:ext uri="{FF2B5EF4-FFF2-40B4-BE49-F238E27FC236}">
                <a16:creationId xmlns:a16="http://schemas.microsoft.com/office/drawing/2014/main" id="{3C8EB250-06F8-45B4-AC66-BD2298E23276}"/>
              </a:ext>
            </a:extLst>
          </p:cNvPr>
          <p:cNvGrpSpPr>
            <a:grpSpLocks/>
          </p:cNvGrpSpPr>
          <p:nvPr/>
        </p:nvGrpSpPr>
        <p:grpSpPr bwMode="auto">
          <a:xfrm>
            <a:off x="3725875" y="2295525"/>
            <a:ext cx="4763927" cy="3462338"/>
            <a:chOff x="2588633" y="1447800"/>
            <a:chExt cx="3903272" cy="2837310"/>
          </a:xfrm>
        </p:grpSpPr>
        <p:grpSp>
          <p:nvGrpSpPr>
            <p:cNvPr id="2" name="Group 6">
              <a:extLst>
                <a:ext uri="{FF2B5EF4-FFF2-40B4-BE49-F238E27FC236}">
                  <a16:creationId xmlns:a16="http://schemas.microsoft.com/office/drawing/2014/main" id="{8CC52267-99F5-45FA-9DC2-98E7DC981230}"/>
                </a:ext>
              </a:extLst>
            </p:cNvPr>
            <p:cNvGrpSpPr/>
            <p:nvPr/>
          </p:nvGrpSpPr>
          <p:grpSpPr>
            <a:xfrm flipH="1">
              <a:off x="3961428" y="3042382"/>
              <a:ext cx="2157739" cy="1242728"/>
              <a:chOff x="4032841" y="4124622"/>
              <a:chExt cx="2906379" cy="1673900"/>
            </a:xfrm>
            <a:solidFill>
              <a:schemeClr val="accent3"/>
            </a:solidFill>
          </p:grpSpPr>
          <p:sp>
            <p:nvSpPr>
              <p:cNvPr id="3" name="Freeform 31">
                <a:extLst>
                  <a:ext uri="{FF2B5EF4-FFF2-40B4-BE49-F238E27FC236}">
                    <a16:creationId xmlns:a16="http://schemas.microsoft.com/office/drawing/2014/main" id="{7B47915C-1119-4162-9B51-60593E4F0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841" y="4124622"/>
                <a:ext cx="2906379" cy="1596494"/>
              </a:xfrm>
              <a:custGeom>
                <a:avLst/>
                <a:gdLst>
                  <a:gd name="connsiteX0" fmla="*/ 2841591 w 2994821"/>
                  <a:gd name="connsiteY0" fmla="*/ 1456635 h 1645077"/>
                  <a:gd name="connsiteX1" fmla="*/ 2834761 w 2994821"/>
                  <a:gd name="connsiteY1" fmla="*/ 1457012 h 1645077"/>
                  <a:gd name="connsiteX2" fmla="*/ 2837397 w 2994821"/>
                  <a:gd name="connsiteY2" fmla="*/ 1457190 h 1645077"/>
                  <a:gd name="connsiteX3" fmla="*/ 2688057 w 2994821"/>
                  <a:gd name="connsiteY3" fmla="*/ 1445027 h 1645077"/>
                  <a:gd name="connsiteX4" fmla="*/ 2707164 w 2994821"/>
                  <a:gd name="connsiteY4" fmla="*/ 1448407 h 1645077"/>
                  <a:gd name="connsiteX5" fmla="*/ 2786069 w 2994821"/>
                  <a:gd name="connsiteY5" fmla="*/ 1453728 h 1645077"/>
                  <a:gd name="connsiteX6" fmla="*/ 2510787 w 2994821"/>
                  <a:gd name="connsiteY6" fmla="*/ 1411233 h 1645077"/>
                  <a:gd name="connsiteX7" fmla="*/ 2544245 w 2994821"/>
                  <a:gd name="connsiteY7" fmla="*/ 1419586 h 1645077"/>
                  <a:gd name="connsiteX8" fmla="*/ 2608480 w 2994821"/>
                  <a:gd name="connsiteY8" fmla="*/ 1430950 h 1645077"/>
                  <a:gd name="connsiteX9" fmla="*/ 2307014 w 2994821"/>
                  <a:gd name="connsiteY9" fmla="*/ 1357841 h 1645077"/>
                  <a:gd name="connsiteX10" fmla="*/ 2352868 w 2994821"/>
                  <a:gd name="connsiteY10" fmla="*/ 1371805 h 1645077"/>
                  <a:gd name="connsiteX11" fmla="*/ 2401435 w 2994821"/>
                  <a:gd name="connsiteY11" fmla="*/ 1383931 h 1645077"/>
                  <a:gd name="connsiteX12" fmla="*/ 2082417 w 2994821"/>
                  <a:gd name="connsiteY12" fmla="*/ 1286947 h 1645077"/>
                  <a:gd name="connsiteX13" fmla="*/ 2137263 w 2994821"/>
                  <a:gd name="connsiteY13" fmla="*/ 1306144 h 1645077"/>
                  <a:gd name="connsiteX14" fmla="*/ 2169158 w 2994821"/>
                  <a:gd name="connsiteY14" fmla="*/ 1315857 h 1645077"/>
                  <a:gd name="connsiteX15" fmla="*/ 1842398 w 2994821"/>
                  <a:gd name="connsiteY15" fmla="*/ 1200533 h 1645077"/>
                  <a:gd name="connsiteX16" fmla="*/ 1901660 w 2994821"/>
                  <a:gd name="connsiteY16" fmla="*/ 1223681 h 1645077"/>
                  <a:gd name="connsiteX17" fmla="*/ 1917753 w 2994821"/>
                  <a:gd name="connsiteY17" fmla="*/ 1229313 h 1645077"/>
                  <a:gd name="connsiteX18" fmla="*/ 1609519 w 2994821"/>
                  <a:gd name="connsiteY18" fmla="*/ 1107999 h 1645077"/>
                  <a:gd name="connsiteX19" fmla="*/ 1650287 w 2994821"/>
                  <a:gd name="connsiteY19" fmla="*/ 1125495 h 1645077"/>
                  <a:gd name="connsiteX20" fmla="*/ 1652438 w 2994821"/>
                  <a:gd name="connsiteY20" fmla="*/ 1126335 h 1645077"/>
                  <a:gd name="connsiteX21" fmla="*/ 1111438 w 2994821"/>
                  <a:gd name="connsiteY21" fmla="*/ 882163 h 1645077"/>
                  <a:gd name="connsiteX22" fmla="*/ 1113388 w 2994821"/>
                  <a:gd name="connsiteY22" fmla="*/ 883170 h 1645077"/>
                  <a:gd name="connsiteX23" fmla="*/ 1156654 w 2994821"/>
                  <a:gd name="connsiteY23" fmla="*/ 903619 h 1645077"/>
                  <a:gd name="connsiteX24" fmla="*/ 845512 w 2994821"/>
                  <a:gd name="connsiteY24" fmla="*/ 744216 h 1645077"/>
                  <a:gd name="connsiteX25" fmla="*/ 858976 w 2994821"/>
                  <a:gd name="connsiteY25" fmla="*/ 751825 h 1645077"/>
                  <a:gd name="connsiteX26" fmla="*/ 948741 w 2994821"/>
                  <a:gd name="connsiteY26" fmla="*/ 798168 h 1645077"/>
                  <a:gd name="connsiteX27" fmla="*/ 605417 w 2994821"/>
                  <a:gd name="connsiteY27" fmla="*/ 607141 h 1645077"/>
                  <a:gd name="connsiteX28" fmla="*/ 628750 w 2994821"/>
                  <a:gd name="connsiteY28" fmla="*/ 621713 h 1645077"/>
                  <a:gd name="connsiteX29" fmla="*/ 716838 w 2994821"/>
                  <a:gd name="connsiteY29" fmla="*/ 671496 h 1645077"/>
                  <a:gd name="connsiteX30" fmla="*/ 397667 w 2994821"/>
                  <a:gd name="connsiteY30" fmla="*/ 475021 h 1645077"/>
                  <a:gd name="connsiteX31" fmla="*/ 427320 w 2994821"/>
                  <a:gd name="connsiteY31" fmla="*/ 495917 h 1645077"/>
                  <a:gd name="connsiteX32" fmla="*/ 503897 w 2994821"/>
                  <a:gd name="connsiteY32" fmla="*/ 543740 h 1645077"/>
                  <a:gd name="connsiteX33" fmla="*/ 228574 w 2994821"/>
                  <a:gd name="connsiteY33" fmla="*/ 352014 h 1645077"/>
                  <a:gd name="connsiteX34" fmla="*/ 259300 w 2994821"/>
                  <a:gd name="connsiteY34" fmla="*/ 377520 h 1645077"/>
                  <a:gd name="connsiteX35" fmla="*/ 319402 w 2994821"/>
                  <a:gd name="connsiteY35" fmla="*/ 419871 h 1645077"/>
                  <a:gd name="connsiteX36" fmla="*/ 103615 w 2994821"/>
                  <a:gd name="connsiteY36" fmla="*/ 241865 h 1645077"/>
                  <a:gd name="connsiteX37" fmla="*/ 129301 w 2994821"/>
                  <a:gd name="connsiteY37" fmla="*/ 269605 h 1645077"/>
                  <a:gd name="connsiteX38" fmla="*/ 171077 w 2994821"/>
                  <a:gd name="connsiteY38" fmla="*/ 304284 h 1645077"/>
                  <a:gd name="connsiteX39" fmla="*/ 40482 w 2994821"/>
                  <a:gd name="connsiteY39" fmla="*/ 172439 h 1645077"/>
                  <a:gd name="connsiteX40" fmla="*/ 41935 w 2994821"/>
                  <a:gd name="connsiteY40" fmla="*/ 175254 h 1645077"/>
                  <a:gd name="connsiteX41" fmla="*/ 49748 w 2994821"/>
                  <a:gd name="connsiteY41" fmla="*/ 183692 h 1645077"/>
                  <a:gd name="connsiteX42" fmla="*/ 169723 w 2994821"/>
                  <a:gd name="connsiteY42" fmla="*/ 23 h 1645077"/>
                  <a:gd name="connsiteX43" fmla="*/ 1623005 w 2994821"/>
                  <a:gd name="connsiteY43" fmla="*/ 450994 h 1645077"/>
                  <a:gd name="connsiteX44" fmla="*/ 2990293 w 2994821"/>
                  <a:gd name="connsiteY44" fmla="*/ 1400283 h 1645077"/>
                  <a:gd name="connsiteX45" fmla="*/ 2936288 w 2994821"/>
                  <a:gd name="connsiteY45" fmla="*/ 1443551 h 1645077"/>
                  <a:gd name="connsiteX46" fmla="*/ 2929768 w 2994821"/>
                  <a:gd name="connsiteY46" fmla="*/ 1444980 h 1645077"/>
                  <a:gd name="connsiteX47" fmla="*/ 2930713 w 2994821"/>
                  <a:gd name="connsiteY47" fmla="*/ 1444855 h 1645077"/>
                  <a:gd name="connsiteX48" fmla="*/ 2939781 w 2994821"/>
                  <a:gd name="connsiteY48" fmla="*/ 1442976 h 1645077"/>
                  <a:gd name="connsiteX49" fmla="*/ 1191509 w 2994821"/>
                  <a:gd name="connsiteY49" fmla="*/ 1456129 h 1645077"/>
                  <a:gd name="connsiteX50" fmla="*/ 0 w 2994821"/>
                  <a:gd name="connsiteY50" fmla="*/ 95672 h 1645077"/>
                  <a:gd name="connsiteX51" fmla="*/ 1814 w 2994821"/>
                  <a:gd name="connsiteY51" fmla="*/ 97551 h 1645077"/>
                  <a:gd name="connsiteX52" fmla="*/ 6816 w 2994821"/>
                  <a:gd name="connsiteY52" fmla="*/ 107240 h 1645077"/>
                  <a:gd name="connsiteX53" fmla="*/ 1226 w 2994821"/>
                  <a:gd name="connsiteY53" fmla="*/ 88319 h 1645077"/>
                  <a:gd name="connsiteX54" fmla="*/ 5471 w 2994821"/>
                  <a:gd name="connsiteY54" fmla="*/ 56240 h 1645077"/>
                  <a:gd name="connsiteX55" fmla="*/ 169723 w 2994821"/>
                  <a:gd name="connsiteY55" fmla="*/ 23 h 164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994821" h="1645077">
                    <a:moveTo>
                      <a:pt x="2841591" y="1456635"/>
                    </a:moveTo>
                    <a:lnTo>
                      <a:pt x="2834761" y="1457012"/>
                    </a:lnTo>
                    <a:lnTo>
                      <a:pt x="2837397" y="1457190"/>
                    </a:lnTo>
                    <a:close/>
                    <a:moveTo>
                      <a:pt x="2688057" y="1445027"/>
                    </a:moveTo>
                    <a:lnTo>
                      <a:pt x="2707164" y="1448407"/>
                    </a:lnTo>
                    <a:lnTo>
                      <a:pt x="2786069" y="1453728"/>
                    </a:lnTo>
                    <a:close/>
                    <a:moveTo>
                      <a:pt x="2510787" y="1411233"/>
                    </a:moveTo>
                    <a:lnTo>
                      <a:pt x="2544245" y="1419586"/>
                    </a:lnTo>
                    <a:lnTo>
                      <a:pt x="2608480" y="1430950"/>
                    </a:lnTo>
                    <a:close/>
                    <a:moveTo>
                      <a:pt x="2307014" y="1357841"/>
                    </a:moveTo>
                    <a:lnTo>
                      <a:pt x="2352868" y="1371805"/>
                    </a:lnTo>
                    <a:lnTo>
                      <a:pt x="2401435" y="1383931"/>
                    </a:lnTo>
                    <a:close/>
                    <a:moveTo>
                      <a:pt x="2082417" y="1286947"/>
                    </a:moveTo>
                    <a:lnTo>
                      <a:pt x="2137263" y="1306144"/>
                    </a:lnTo>
                    <a:lnTo>
                      <a:pt x="2169158" y="1315857"/>
                    </a:lnTo>
                    <a:close/>
                    <a:moveTo>
                      <a:pt x="1842398" y="1200533"/>
                    </a:moveTo>
                    <a:lnTo>
                      <a:pt x="1901660" y="1223681"/>
                    </a:lnTo>
                    <a:lnTo>
                      <a:pt x="1917753" y="1229313"/>
                    </a:lnTo>
                    <a:close/>
                    <a:moveTo>
                      <a:pt x="1609519" y="1107999"/>
                    </a:moveTo>
                    <a:lnTo>
                      <a:pt x="1650287" y="1125495"/>
                    </a:lnTo>
                    <a:lnTo>
                      <a:pt x="1652438" y="1126335"/>
                    </a:lnTo>
                    <a:close/>
                    <a:moveTo>
                      <a:pt x="1111438" y="882163"/>
                    </a:moveTo>
                    <a:lnTo>
                      <a:pt x="1113388" y="883170"/>
                    </a:lnTo>
                    <a:lnTo>
                      <a:pt x="1156654" y="903619"/>
                    </a:lnTo>
                    <a:close/>
                    <a:moveTo>
                      <a:pt x="845512" y="744216"/>
                    </a:moveTo>
                    <a:lnTo>
                      <a:pt x="858976" y="751825"/>
                    </a:lnTo>
                    <a:lnTo>
                      <a:pt x="948741" y="798168"/>
                    </a:lnTo>
                    <a:close/>
                    <a:moveTo>
                      <a:pt x="605417" y="607141"/>
                    </a:moveTo>
                    <a:lnTo>
                      <a:pt x="628750" y="621713"/>
                    </a:lnTo>
                    <a:lnTo>
                      <a:pt x="716838" y="671496"/>
                    </a:lnTo>
                    <a:close/>
                    <a:moveTo>
                      <a:pt x="397667" y="475021"/>
                    </a:moveTo>
                    <a:lnTo>
                      <a:pt x="427320" y="495917"/>
                    </a:lnTo>
                    <a:lnTo>
                      <a:pt x="503897" y="543740"/>
                    </a:lnTo>
                    <a:close/>
                    <a:moveTo>
                      <a:pt x="228574" y="352014"/>
                    </a:moveTo>
                    <a:lnTo>
                      <a:pt x="259300" y="377520"/>
                    </a:lnTo>
                    <a:lnTo>
                      <a:pt x="319402" y="419871"/>
                    </a:lnTo>
                    <a:close/>
                    <a:moveTo>
                      <a:pt x="103615" y="241865"/>
                    </a:moveTo>
                    <a:lnTo>
                      <a:pt x="129301" y="269605"/>
                    </a:lnTo>
                    <a:lnTo>
                      <a:pt x="171077" y="304284"/>
                    </a:lnTo>
                    <a:close/>
                    <a:moveTo>
                      <a:pt x="40482" y="172439"/>
                    </a:moveTo>
                    <a:lnTo>
                      <a:pt x="41935" y="175254"/>
                    </a:lnTo>
                    <a:lnTo>
                      <a:pt x="49748" y="183692"/>
                    </a:lnTo>
                    <a:close/>
                    <a:moveTo>
                      <a:pt x="169723" y="23"/>
                    </a:moveTo>
                    <a:cubicBezTo>
                      <a:pt x="441475" y="2314"/>
                      <a:pt x="1008270" y="173257"/>
                      <a:pt x="1623005" y="450994"/>
                    </a:cubicBezTo>
                    <a:cubicBezTo>
                      <a:pt x="2442652" y="821311"/>
                      <a:pt x="3053761" y="1246141"/>
                      <a:pt x="2990293" y="1400283"/>
                    </a:cubicBezTo>
                    <a:cubicBezTo>
                      <a:pt x="2982133" y="1419785"/>
                      <a:pt x="2963772" y="1434119"/>
                      <a:pt x="2936288" y="1443551"/>
                    </a:cubicBezTo>
                    <a:lnTo>
                      <a:pt x="2929768" y="1444980"/>
                    </a:lnTo>
                    <a:lnTo>
                      <a:pt x="2930713" y="1444855"/>
                    </a:lnTo>
                    <a:cubicBezTo>
                      <a:pt x="2934340" y="1444855"/>
                      <a:pt x="2937968" y="1444855"/>
                      <a:pt x="2939781" y="1442976"/>
                    </a:cubicBezTo>
                    <a:cubicBezTo>
                      <a:pt x="2453747" y="1694773"/>
                      <a:pt x="1786357" y="1724838"/>
                      <a:pt x="1191509" y="1456129"/>
                    </a:cubicBezTo>
                    <a:cubicBezTo>
                      <a:pt x="596662" y="1187420"/>
                      <a:pt x="154153" y="636848"/>
                      <a:pt x="0" y="95672"/>
                    </a:cubicBezTo>
                    <a:lnTo>
                      <a:pt x="1814" y="97551"/>
                    </a:lnTo>
                    <a:lnTo>
                      <a:pt x="6816" y="107240"/>
                    </a:lnTo>
                    <a:lnTo>
                      <a:pt x="1226" y="88319"/>
                    </a:lnTo>
                    <a:cubicBezTo>
                      <a:pt x="17" y="76595"/>
                      <a:pt x="1391" y="65874"/>
                      <a:pt x="5471" y="56240"/>
                    </a:cubicBezTo>
                    <a:cubicBezTo>
                      <a:pt x="21338" y="17235"/>
                      <a:pt x="79139" y="-740"/>
                      <a:pt x="169723" y="23"/>
                    </a:cubicBezTo>
                    <a:close/>
                  </a:path>
                </a:pathLst>
              </a:custGeom>
              <a:solidFill>
                <a:srgbClr val="01B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4" name="Freeform 9">
                <a:extLst>
                  <a:ext uri="{FF2B5EF4-FFF2-40B4-BE49-F238E27FC236}">
                    <a16:creationId xmlns:a16="http://schemas.microsoft.com/office/drawing/2014/main" id="{C73AB344-451F-48F7-BDFA-AA0EEE65D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841" y="4217469"/>
                <a:ext cx="2852965" cy="1581053"/>
              </a:xfrm>
              <a:custGeom>
                <a:avLst/>
                <a:gdLst>
                  <a:gd name="T0" fmla="*/ 1 w 1621"/>
                  <a:gd name="T1" fmla="*/ 1 h 867"/>
                  <a:gd name="T2" fmla="*/ 765 w 1621"/>
                  <a:gd name="T3" fmla="*/ 488 h 867"/>
                  <a:gd name="T4" fmla="*/ 1616 w 1621"/>
                  <a:gd name="T5" fmla="*/ 718 h 867"/>
                  <a:gd name="T6" fmla="*/ 1621 w 1621"/>
                  <a:gd name="T7" fmla="*/ 717 h 867"/>
                  <a:gd name="T8" fmla="*/ 1621 w 1621"/>
                  <a:gd name="T9" fmla="*/ 717 h 867"/>
                  <a:gd name="T10" fmla="*/ 657 w 1621"/>
                  <a:gd name="T11" fmla="*/ 724 h 867"/>
                  <a:gd name="T12" fmla="*/ 0 w 1621"/>
                  <a:gd name="T1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1" h="867">
                    <a:moveTo>
                      <a:pt x="1" y="1"/>
                    </a:moveTo>
                    <a:cubicBezTo>
                      <a:pt x="23" y="98"/>
                      <a:pt x="350" y="307"/>
                      <a:pt x="765" y="488"/>
                    </a:cubicBezTo>
                    <a:cubicBezTo>
                      <a:pt x="1158" y="658"/>
                      <a:pt x="1508" y="751"/>
                      <a:pt x="1616" y="718"/>
                    </a:cubicBezTo>
                    <a:cubicBezTo>
                      <a:pt x="1618" y="718"/>
                      <a:pt x="1620" y="718"/>
                      <a:pt x="1621" y="717"/>
                    </a:cubicBezTo>
                    <a:cubicBezTo>
                      <a:pt x="1621" y="717"/>
                      <a:pt x="1621" y="717"/>
                      <a:pt x="1621" y="717"/>
                    </a:cubicBezTo>
                    <a:cubicBezTo>
                      <a:pt x="1353" y="851"/>
                      <a:pt x="985" y="867"/>
                      <a:pt x="657" y="724"/>
                    </a:cubicBezTo>
                    <a:cubicBezTo>
                      <a:pt x="329" y="581"/>
                      <a:pt x="85" y="288"/>
                      <a:pt x="0" y="0"/>
                    </a:cubicBezTo>
                  </a:path>
                </a:pathLst>
              </a:custGeom>
              <a:solidFill>
                <a:srgbClr val="01B59C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532" name="Group 5">
              <a:extLst>
                <a:ext uri="{FF2B5EF4-FFF2-40B4-BE49-F238E27FC236}">
                  <a16:creationId xmlns:a16="http://schemas.microsoft.com/office/drawing/2014/main" id="{7828DE54-7A63-4FD7-8EF0-9E34CB3AED5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54363" y="2460625"/>
              <a:ext cx="2689225" cy="1566863"/>
              <a:chOff x="4403015" y="3342070"/>
              <a:chExt cx="3622723" cy="2110028"/>
            </a:xfrm>
          </p:grpSpPr>
          <p:sp>
            <p:nvSpPr>
              <p:cNvPr id="6" name="Freeform 33">
                <a:extLst>
                  <a:ext uri="{FF2B5EF4-FFF2-40B4-BE49-F238E27FC236}">
                    <a16:creationId xmlns:a16="http://schemas.microsoft.com/office/drawing/2014/main" id="{1AAE433E-8559-451F-9E10-FA80016D5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615" y="3342869"/>
                <a:ext cx="3585022" cy="2098771"/>
              </a:xfrm>
              <a:custGeom>
                <a:avLst/>
                <a:gdLst>
                  <a:gd name="connsiteX0" fmla="*/ 3492310 w 3695322"/>
                  <a:gd name="connsiteY0" fmla="*/ 1570052 h 2163541"/>
                  <a:gd name="connsiteX1" fmla="*/ 3436679 w 3695322"/>
                  <a:gd name="connsiteY1" fmla="*/ 1570272 h 2163541"/>
                  <a:gd name="connsiteX2" fmla="*/ 3482405 w 3695322"/>
                  <a:gd name="connsiteY2" fmla="*/ 1570866 h 2163541"/>
                  <a:gd name="connsiteX3" fmla="*/ 3331112 w 3695322"/>
                  <a:gd name="connsiteY3" fmla="*/ 1564592 h 2163541"/>
                  <a:gd name="connsiteX4" fmla="*/ 3394334 w 3695322"/>
                  <a:gd name="connsiteY4" fmla="*/ 1569722 h 2163541"/>
                  <a:gd name="connsiteX5" fmla="*/ 3407177 w 3695322"/>
                  <a:gd name="connsiteY5" fmla="*/ 1569889 h 2163541"/>
                  <a:gd name="connsiteX6" fmla="*/ 3563581 w 3695322"/>
                  <a:gd name="connsiteY6" fmla="*/ 1563159 h 2163541"/>
                  <a:gd name="connsiteX7" fmla="*/ 3525289 w 3695322"/>
                  <a:gd name="connsiteY7" fmla="*/ 1567340 h 2163541"/>
                  <a:gd name="connsiteX8" fmla="*/ 3556498 w 3695322"/>
                  <a:gd name="connsiteY8" fmla="*/ 1564774 h 2163541"/>
                  <a:gd name="connsiteX9" fmla="*/ 3620327 w 3695322"/>
                  <a:gd name="connsiteY9" fmla="*/ 1549026 h 2163541"/>
                  <a:gd name="connsiteX10" fmla="*/ 3595600 w 3695322"/>
                  <a:gd name="connsiteY10" fmla="*/ 1555857 h 2163541"/>
                  <a:gd name="connsiteX11" fmla="*/ 3615700 w 3695322"/>
                  <a:gd name="connsiteY11" fmla="*/ 1551274 h 2163541"/>
                  <a:gd name="connsiteX12" fmla="*/ 3130792 w 3695322"/>
                  <a:gd name="connsiteY12" fmla="*/ 1536313 h 2163541"/>
                  <a:gd name="connsiteX13" fmla="*/ 3293198 w 3695322"/>
                  <a:gd name="connsiteY13" fmla="*/ 1561516 h 2163541"/>
                  <a:gd name="connsiteX14" fmla="*/ 3310379 w 3695322"/>
                  <a:gd name="connsiteY14" fmla="*/ 1562910 h 2163541"/>
                  <a:gd name="connsiteX15" fmla="*/ 3661720 w 3695322"/>
                  <a:gd name="connsiteY15" fmla="*/ 1527354 h 2163541"/>
                  <a:gd name="connsiteX16" fmla="*/ 3646856 w 3695322"/>
                  <a:gd name="connsiteY16" fmla="*/ 1536137 h 2163541"/>
                  <a:gd name="connsiteX17" fmla="*/ 3659096 w 3695322"/>
                  <a:gd name="connsiteY17" fmla="*/ 1530190 h 2163541"/>
                  <a:gd name="connsiteX18" fmla="*/ 2833416 w 3695322"/>
                  <a:gd name="connsiteY18" fmla="*/ 1474451 h 2163541"/>
                  <a:gd name="connsiteX19" fmla="*/ 3055386 w 3695322"/>
                  <a:gd name="connsiteY19" fmla="*/ 1524611 h 2163541"/>
                  <a:gd name="connsiteX20" fmla="*/ 3068973 w 3695322"/>
                  <a:gd name="connsiteY20" fmla="*/ 1526719 h 2163541"/>
                  <a:gd name="connsiteX21" fmla="*/ 2477696 w 3695322"/>
                  <a:gd name="connsiteY21" fmla="*/ 1377761 h 2163541"/>
                  <a:gd name="connsiteX22" fmla="*/ 2776277 w 3695322"/>
                  <a:gd name="connsiteY22" fmla="*/ 1461539 h 2163541"/>
                  <a:gd name="connsiteX23" fmla="*/ 2789820 w 3695322"/>
                  <a:gd name="connsiteY23" fmla="*/ 1464599 h 2163541"/>
                  <a:gd name="connsiteX24" fmla="*/ 183144 w 3695322"/>
                  <a:gd name="connsiteY24" fmla="*/ 270487 h 2163541"/>
                  <a:gd name="connsiteX25" fmla="*/ 193683 w 3695322"/>
                  <a:gd name="connsiteY25" fmla="*/ 281804 h 2163541"/>
                  <a:gd name="connsiteX26" fmla="*/ 1764245 w 3695322"/>
                  <a:gd name="connsiteY26" fmla="*/ 1129196 h 2163541"/>
                  <a:gd name="connsiteX27" fmla="*/ 2463179 w 3695322"/>
                  <a:gd name="connsiteY27" fmla="*/ 1373687 h 2163541"/>
                  <a:gd name="connsiteX28" fmla="*/ 2475271 w 3695322"/>
                  <a:gd name="connsiteY28" fmla="*/ 1377080 h 2163541"/>
                  <a:gd name="connsiteX29" fmla="*/ 2129891 w 3695322"/>
                  <a:gd name="connsiteY29" fmla="*/ 1264391 h 2163541"/>
                  <a:gd name="connsiteX30" fmla="*/ 1764234 w 3695322"/>
                  <a:gd name="connsiteY30" fmla="*/ 1128725 h 2163541"/>
                  <a:gd name="connsiteX31" fmla="*/ 246159 w 3695322"/>
                  <a:gd name="connsiteY31" fmla="*/ 328655 h 2163541"/>
                  <a:gd name="connsiteX32" fmla="*/ 135043 w 3695322"/>
                  <a:gd name="connsiteY32" fmla="*/ 216420 h 2163541"/>
                  <a:gd name="connsiteX33" fmla="*/ 141998 w 3695322"/>
                  <a:gd name="connsiteY33" fmla="*/ 226304 h 2163541"/>
                  <a:gd name="connsiteX34" fmla="*/ 176850 w 3695322"/>
                  <a:gd name="connsiteY34" fmla="*/ 263728 h 2163541"/>
                  <a:gd name="connsiteX35" fmla="*/ 102584 w 3695322"/>
                  <a:gd name="connsiteY35" fmla="*/ 166737 h 2163541"/>
                  <a:gd name="connsiteX36" fmla="*/ 106228 w 3695322"/>
                  <a:gd name="connsiteY36" fmla="*/ 175469 h 2163541"/>
                  <a:gd name="connsiteX37" fmla="*/ 127382 w 3695322"/>
                  <a:gd name="connsiteY37" fmla="*/ 205532 h 2163541"/>
                  <a:gd name="connsiteX38" fmla="*/ 86867 w 3695322"/>
                  <a:gd name="connsiteY38" fmla="*/ 121946 h 2163541"/>
                  <a:gd name="connsiteX39" fmla="*/ 87170 w 3695322"/>
                  <a:gd name="connsiteY39" fmla="*/ 129798 h 2163541"/>
                  <a:gd name="connsiteX40" fmla="*/ 97516 w 3695322"/>
                  <a:gd name="connsiteY40" fmla="*/ 154592 h 2163541"/>
                  <a:gd name="connsiteX41" fmla="*/ 366380 w 3695322"/>
                  <a:gd name="connsiteY41" fmla="*/ 750 h 2163541"/>
                  <a:gd name="connsiteX42" fmla="*/ 2014361 w 3695322"/>
                  <a:gd name="connsiteY42" fmla="*/ 440564 h 2163541"/>
                  <a:gd name="connsiteX43" fmla="*/ 3690936 w 3695322"/>
                  <a:gd name="connsiteY43" fmla="*/ 1491607 h 2163541"/>
                  <a:gd name="connsiteX44" fmla="*/ 3678966 w 3695322"/>
                  <a:gd name="connsiteY44" fmla="*/ 1508711 h 2163541"/>
                  <a:gd name="connsiteX45" fmla="*/ 3685774 w 3695322"/>
                  <a:gd name="connsiteY45" fmla="*/ 1501351 h 2163541"/>
                  <a:gd name="connsiteX46" fmla="*/ 3687587 w 3695322"/>
                  <a:gd name="connsiteY46" fmla="*/ 1503231 h 2163541"/>
                  <a:gd name="connsiteX47" fmla="*/ 3245273 w 3695322"/>
                  <a:gd name="connsiteY47" fmla="*/ 2091536 h 2163541"/>
                  <a:gd name="connsiteX48" fmla="*/ 2897222 w 3695322"/>
                  <a:gd name="connsiteY48" fmla="*/ 2159201 h 2163541"/>
                  <a:gd name="connsiteX49" fmla="*/ 167200 w 3695322"/>
                  <a:gd name="connsiteY49" fmla="*/ 1044616 h 2163541"/>
                  <a:gd name="connsiteX50" fmla="*/ 47557 w 3695322"/>
                  <a:gd name="connsiteY50" fmla="*/ 875454 h 2163541"/>
                  <a:gd name="connsiteX51" fmla="*/ 83812 w 3695322"/>
                  <a:gd name="connsiteY51" fmla="*/ 89794 h 2163541"/>
                  <a:gd name="connsiteX52" fmla="*/ 85625 w 3695322"/>
                  <a:gd name="connsiteY52" fmla="*/ 89794 h 2163541"/>
                  <a:gd name="connsiteX53" fmla="*/ 86436 w 3695322"/>
                  <a:gd name="connsiteY53" fmla="*/ 110781 h 2163541"/>
                  <a:gd name="connsiteX54" fmla="*/ 89471 w 3695322"/>
                  <a:gd name="connsiteY54" fmla="*/ 79562 h 2163541"/>
                  <a:gd name="connsiteX55" fmla="*/ 366380 w 3695322"/>
                  <a:gd name="connsiteY55" fmla="*/ 750 h 2163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695322" h="2163541">
                    <a:moveTo>
                      <a:pt x="3492310" y="1570052"/>
                    </a:moveTo>
                    <a:lnTo>
                      <a:pt x="3436679" y="1570272"/>
                    </a:lnTo>
                    <a:lnTo>
                      <a:pt x="3482405" y="1570866"/>
                    </a:lnTo>
                    <a:close/>
                    <a:moveTo>
                      <a:pt x="3331112" y="1564592"/>
                    </a:moveTo>
                    <a:lnTo>
                      <a:pt x="3394334" y="1569722"/>
                    </a:lnTo>
                    <a:lnTo>
                      <a:pt x="3407177" y="1569889"/>
                    </a:lnTo>
                    <a:close/>
                    <a:moveTo>
                      <a:pt x="3563581" y="1563159"/>
                    </a:moveTo>
                    <a:lnTo>
                      <a:pt x="3525289" y="1567340"/>
                    </a:lnTo>
                    <a:lnTo>
                      <a:pt x="3556498" y="1564774"/>
                    </a:lnTo>
                    <a:close/>
                    <a:moveTo>
                      <a:pt x="3620327" y="1549026"/>
                    </a:moveTo>
                    <a:lnTo>
                      <a:pt x="3595600" y="1555857"/>
                    </a:lnTo>
                    <a:lnTo>
                      <a:pt x="3615700" y="1551274"/>
                    </a:lnTo>
                    <a:close/>
                    <a:moveTo>
                      <a:pt x="3130792" y="1536313"/>
                    </a:moveTo>
                    <a:lnTo>
                      <a:pt x="3293198" y="1561516"/>
                    </a:lnTo>
                    <a:lnTo>
                      <a:pt x="3310379" y="1562910"/>
                    </a:lnTo>
                    <a:close/>
                    <a:moveTo>
                      <a:pt x="3661720" y="1527354"/>
                    </a:moveTo>
                    <a:lnTo>
                      <a:pt x="3646856" y="1536137"/>
                    </a:lnTo>
                    <a:lnTo>
                      <a:pt x="3659096" y="1530190"/>
                    </a:lnTo>
                    <a:close/>
                    <a:moveTo>
                      <a:pt x="2833416" y="1474451"/>
                    </a:moveTo>
                    <a:lnTo>
                      <a:pt x="3055386" y="1524611"/>
                    </a:lnTo>
                    <a:lnTo>
                      <a:pt x="3068973" y="1526719"/>
                    </a:lnTo>
                    <a:close/>
                    <a:moveTo>
                      <a:pt x="2477696" y="1377761"/>
                    </a:moveTo>
                    <a:lnTo>
                      <a:pt x="2776277" y="1461539"/>
                    </a:lnTo>
                    <a:lnTo>
                      <a:pt x="2789820" y="1464599"/>
                    </a:lnTo>
                    <a:close/>
                    <a:moveTo>
                      <a:pt x="183144" y="270487"/>
                    </a:moveTo>
                    <a:lnTo>
                      <a:pt x="193683" y="281804"/>
                    </a:lnTo>
                    <a:cubicBezTo>
                      <a:pt x="431183" y="512462"/>
                      <a:pt x="1031435" y="843032"/>
                      <a:pt x="1764245" y="1129196"/>
                    </a:cubicBezTo>
                    <a:cubicBezTo>
                      <a:pt x="2008515" y="1225054"/>
                      <a:pt x="2244740" y="1307168"/>
                      <a:pt x="2463179" y="1373687"/>
                    </a:cubicBezTo>
                    <a:lnTo>
                      <a:pt x="2475271" y="1377080"/>
                    </a:lnTo>
                    <a:lnTo>
                      <a:pt x="2129891" y="1264391"/>
                    </a:lnTo>
                    <a:cubicBezTo>
                      <a:pt x="2010934" y="1222912"/>
                      <a:pt x="1888618" y="1177610"/>
                      <a:pt x="1764234" y="1128725"/>
                    </a:cubicBezTo>
                    <a:cubicBezTo>
                      <a:pt x="1080123" y="861146"/>
                      <a:pt x="511667" y="555353"/>
                      <a:pt x="246159" y="328655"/>
                    </a:cubicBezTo>
                    <a:close/>
                    <a:moveTo>
                      <a:pt x="135043" y="216420"/>
                    </a:moveTo>
                    <a:lnTo>
                      <a:pt x="141998" y="226304"/>
                    </a:lnTo>
                    <a:lnTo>
                      <a:pt x="176850" y="263728"/>
                    </a:lnTo>
                    <a:close/>
                    <a:moveTo>
                      <a:pt x="102584" y="166737"/>
                    </a:moveTo>
                    <a:lnTo>
                      <a:pt x="106228" y="175469"/>
                    </a:lnTo>
                    <a:lnTo>
                      <a:pt x="127382" y="205532"/>
                    </a:lnTo>
                    <a:close/>
                    <a:moveTo>
                      <a:pt x="86867" y="121946"/>
                    </a:moveTo>
                    <a:lnTo>
                      <a:pt x="87170" y="129798"/>
                    </a:lnTo>
                    <a:lnTo>
                      <a:pt x="97516" y="154592"/>
                    </a:lnTo>
                    <a:close/>
                    <a:moveTo>
                      <a:pt x="366380" y="750"/>
                    </a:moveTo>
                    <a:cubicBezTo>
                      <a:pt x="710314" y="12939"/>
                      <a:pt x="1331496" y="172986"/>
                      <a:pt x="2014361" y="440564"/>
                    </a:cubicBezTo>
                    <a:cubicBezTo>
                      <a:pt x="3009431" y="831650"/>
                      <a:pt x="3759811" y="1301705"/>
                      <a:pt x="3690936" y="1491607"/>
                    </a:cubicBezTo>
                    <a:lnTo>
                      <a:pt x="3678966" y="1508711"/>
                    </a:lnTo>
                    <a:lnTo>
                      <a:pt x="3685774" y="1501351"/>
                    </a:lnTo>
                    <a:lnTo>
                      <a:pt x="3687587" y="1503231"/>
                    </a:lnTo>
                    <a:cubicBezTo>
                      <a:pt x="3589698" y="1738177"/>
                      <a:pt x="3439238" y="1939291"/>
                      <a:pt x="3245273" y="2091536"/>
                    </a:cubicBezTo>
                    <a:cubicBezTo>
                      <a:pt x="3138320" y="2174237"/>
                      <a:pt x="3033179" y="2166719"/>
                      <a:pt x="2897222" y="2159201"/>
                    </a:cubicBezTo>
                    <a:cubicBezTo>
                      <a:pt x="1943708" y="2099054"/>
                      <a:pt x="816169" y="1640439"/>
                      <a:pt x="167200" y="1044616"/>
                    </a:cubicBezTo>
                    <a:cubicBezTo>
                      <a:pt x="105566" y="990108"/>
                      <a:pt x="72936" y="952517"/>
                      <a:pt x="47557" y="875454"/>
                    </a:cubicBezTo>
                    <a:cubicBezTo>
                      <a:pt x="-37643" y="619833"/>
                      <a:pt x="2238" y="347295"/>
                      <a:pt x="83812" y="89794"/>
                    </a:cubicBezTo>
                    <a:cubicBezTo>
                      <a:pt x="85625" y="89794"/>
                      <a:pt x="85625" y="89794"/>
                      <a:pt x="85625" y="89794"/>
                    </a:cubicBezTo>
                    <a:lnTo>
                      <a:pt x="86436" y="110781"/>
                    </a:lnTo>
                    <a:lnTo>
                      <a:pt x="89471" y="79562"/>
                    </a:lnTo>
                    <a:cubicBezTo>
                      <a:pt x="110995" y="20218"/>
                      <a:pt x="210046" y="-4791"/>
                      <a:pt x="366380" y="750"/>
                    </a:cubicBezTo>
                    <a:close/>
                  </a:path>
                </a:pathLst>
              </a:custGeom>
              <a:solidFill>
                <a:srgbClr val="005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2546" name="Freeform 10">
                <a:extLst>
                  <a:ext uri="{FF2B5EF4-FFF2-40B4-BE49-F238E27FC236}">
                    <a16:creationId xmlns:a16="http://schemas.microsoft.com/office/drawing/2014/main" id="{718277D5-D111-46ED-BC0A-1297F077D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015" y="3429213"/>
                <a:ext cx="3615217" cy="2022885"/>
              </a:xfrm>
              <a:custGeom>
                <a:avLst/>
                <a:gdLst>
                  <a:gd name="T0" fmla="*/ 3615217 w 2055"/>
                  <a:gd name="T1" fmla="*/ 1371695 h 1109"/>
                  <a:gd name="T2" fmla="*/ 3185965 w 2055"/>
                  <a:gd name="T3" fmla="*/ 1942626 h 1109"/>
                  <a:gd name="T4" fmla="*/ 2848193 w 2055"/>
                  <a:gd name="T5" fmla="*/ 2008293 h 1109"/>
                  <a:gd name="T6" fmla="*/ 198793 w 2055"/>
                  <a:gd name="T7" fmla="*/ 926624 h 1109"/>
                  <a:gd name="T8" fmla="*/ 82684 w 2055"/>
                  <a:gd name="T9" fmla="*/ 762458 h 1109"/>
                  <a:gd name="T10" fmla="*/ 117868 w 2055"/>
                  <a:gd name="T11" fmla="*/ 0 h 1109"/>
                  <a:gd name="T12" fmla="*/ 119628 w 2055"/>
                  <a:gd name="T13" fmla="*/ 0 h 1109"/>
                  <a:gd name="T14" fmla="*/ 1748674 w 2055"/>
                  <a:gd name="T15" fmla="*/ 1008706 h 1109"/>
                  <a:gd name="T16" fmla="*/ 3613458 w 2055"/>
                  <a:gd name="T17" fmla="*/ 1369871 h 1109"/>
                  <a:gd name="T18" fmla="*/ 3615217 w 2055"/>
                  <a:gd name="T19" fmla="*/ 1371695 h 1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55" h="1109">
                    <a:moveTo>
                      <a:pt x="2055" y="752"/>
                    </a:moveTo>
                    <a:cubicBezTo>
                      <a:pt x="2001" y="877"/>
                      <a:pt x="1918" y="984"/>
                      <a:pt x="1811" y="1065"/>
                    </a:cubicBezTo>
                    <a:cubicBezTo>
                      <a:pt x="1752" y="1109"/>
                      <a:pt x="1694" y="1105"/>
                      <a:pt x="1619" y="1101"/>
                    </a:cubicBezTo>
                    <a:cubicBezTo>
                      <a:pt x="1093" y="1069"/>
                      <a:pt x="471" y="825"/>
                      <a:pt x="113" y="508"/>
                    </a:cubicBezTo>
                    <a:cubicBezTo>
                      <a:pt x="79" y="479"/>
                      <a:pt x="61" y="459"/>
                      <a:pt x="47" y="418"/>
                    </a:cubicBezTo>
                    <a:cubicBezTo>
                      <a:pt x="0" y="282"/>
                      <a:pt x="22" y="137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6" y="105"/>
                      <a:pt x="455" y="350"/>
                      <a:pt x="994" y="553"/>
                    </a:cubicBezTo>
                    <a:cubicBezTo>
                      <a:pt x="1533" y="757"/>
                      <a:pt x="2001" y="844"/>
                      <a:pt x="2054" y="751"/>
                    </a:cubicBezTo>
                    <a:lnTo>
                      <a:pt x="2055" y="752"/>
                    </a:lnTo>
                    <a:close/>
                  </a:path>
                </a:pathLst>
              </a:custGeom>
              <a:solidFill>
                <a:srgbClr val="008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533" name="Group 4">
              <a:extLst>
                <a:ext uri="{FF2B5EF4-FFF2-40B4-BE49-F238E27FC236}">
                  <a16:creationId xmlns:a16="http://schemas.microsoft.com/office/drawing/2014/main" id="{685CFF5B-9943-4DF8-80F3-40D6FCF46CA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32163" y="1720850"/>
              <a:ext cx="2700337" cy="1790700"/>
              <a:chOff x="4148932" y="2343921"/>
              <a:chExt cx="3637120" cy="2413059"/>
            </a:xfrm>
          </p:grpSpPr>
          <p:sp>
            <p:nvSpPr>
              <p:cNvPr id="9" name="Freeform 35">
                <a:extLst>
                  <a:ext uri="{FF2B5EF4-FFF2-40B4-BE49-F238E27FC236}">
                    <a16:creationId xmlns:a16="http://schemas.microsoft.com/office/drawing/2014/main" id="{B9235497-6B58-42B0-A1A6-30C2F1A7E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006" y="2344114"/>
                <a:ext cx="3535404" cy="2198335"/>
              </a:xfrm>
              <a:custGeom>
                <a:avLst/>
                <a:gdLst>
                  <a:gd name="connsiteX0" fmla="*/ 3398833 w 3643570"/>
                  <a:gd name="connsiteY0" fmla="*/ 1596981 h 2265197"/>
                  <a:gd name="connsiteX1" fmla="*/ 3454638 w 3643570"/>
                  <a:gd name="connsiteY1" fmla="*/ 1600114 h 2265197"/>
                  <a:gd name="connsiteX2" fmla="*/ 3459116 w 3643570"/>
                  <a:gd name="connsiteY2" fmla="*/ 1599912 h 2265197"/>
                  <a:gd name="connsiteX3" fmla="*/ 3325591 w 3643570"/>
                  <a:gd name="connsiteY3" fmla="*/ 1589345 h 2265197"/>
                  <a:gd name="connsiteX4" fmla="*/ 3374518 w 3643570"/>
                  <a:gd name="connsiteY4" fmla="*/ 1595616 h 2265197"/>
                  <a:gd name="connsiteX5" fmla="*/ 3378327 w 3643570"/>
                  <a:gd name="connsiteY5" fmla="*/ 1595830 h 2265197"/>
                  <a:gd name="connsiteX6" fmla="*/ 3196040 w 3643570"/>
                  <a:gd name="connsiteY6" fmla="*/ 1566013 h 2265197"/>
                  <a:gd name="connsiteX7" fmla="*/ 3282366 w 3643570"/>
                  <a:gd name="connsiteY7" fmla="*/ 1583805 h 2265197"/>
                  <a:gd name="connsiteX8" fmla="*/ 3286091 w 3643570"/>
                  <a:gd name="connsiteY8" fmla="*/ 1584283 h 2265197"/>
                  <a:gd name="connsiteX9" fmla="*/ 3025043 w 3643570"/>
                  <a:gd name="connsiteY9" fmla="*/ 1527769 h 2265197"/>
                  <a:gd name="connsiteX10" fmla="*/ 3065432 w 3643570"/>
                  <a:gd name="connsiteY10" fmla="*/ 1539095 h 2265197"/>
                  <a:gd name="connsiteX11" fmla="*/ 3066425 w 3643570"/>
                  <a:gd name="connsiteY11" fmla="*/ 1539300 h 2265197"/>
                  <a:gd name="connsiteX12" fmla="*/ 1501529 w 3643570"/>
                  <a:gd name="connsiteY12" fmla="*/ 920422 h 2265197"/>
                  <a:gd name="connsiteX13" fmla="*/ 1568705 w 3643570"/>
                  <a:gd name="connsiteY13" fmla="*/ 956116 h 2265197"/>
                  <a:gd name="connsiteX14" fmla="*/ 1889598 w 3643570"/>
                  <a:gd name="connsiteY14" fmla="*/ 1110170 h 2265197"/>
                  <a:gd name="connsiteX15" fmla="*/ 2173638 w 3643570"/>
                  <a:gd name="connsiteY15" fmla="*/ 1233206 h 2265197"/>
                  <a:gd name="connsiteX16" fmla="*/ 1889925 w 3643570"/>
                  <a:gd name="connsiteY16" fmla="*/ 1110234 h 2265197"/>
                  <a:gd name="connsiteX17" fmla="*/ 1567003 w 3643570"/>
                  <a:gd name="connsiteY17" fmla="*/ 955097 h 2265197"/>
                  <a:gd name="connsiteX18" fmla="*/ 583137 w 3643570"/>
                  <a:gd name="connsiteY18" fmla="*/ 0 h 2265197"/>
                  <a:gd name="connsiteX19" fmla="*/ 2152847 w 3643570"/>
                  <a:gd name="connsiteY19" fmla="*/ 489716 h 2265197"/>
                  <a:gd name="connsiteX20" fmla="*/ 3637901 w 3643570"/>
                  <a:gd name="connsiteY20" fmla="*/ 1537076 h 2265197"/>
                  <a:gd name="connsiteX21" fmla="*/ 3526260 w 3643570"/>
                  <a:gd name="connsiteY21" fmla="*/ 1596191 h 2265197"/>
                  <a:gd name="connsiteX22" fmla="*/ 3466138 w 3643570"/>
                  <a:gd name="connsiteY22" fmla="*/ 1599596 h 2265197"/>
                  <a:gd name="connsiteX23" fmla="*/ 3521860 w 3643570"/>
                  <a:gd name="connsiteY23" fmla="*/ 1597088 h 2265197"/>
                  <a:gd name="connsiteX24" fmla="*/ 3637483 w 3643570"/>
                  <a:gd name="connsiteY24" fmla="*/ 1540740 h 2265197"/>
                  <a:gd name="connsiteX25" fmla="*/ 3568583 w 3643570"/>
                  <a:gd name="connsiteY25" fmla="*/ 2101046 h 2265197"/>
                  <a:gd name="connsiteX26" fmla="*/ 2005640 w 3643570"/>
                  <a:gd name="connsiteY26" fmla="*/ 1982592 h 2265197"/>
                  <a:gd name="connsiteX27" fmla="*/ 1456253 w 3643570"/>
                  <a:gd name="connsiteY27" fmla="*/ 1751325 h 2265197"/>
                  <a:gd name="connsiteX28" fmla="*/ 5726 w 3643570"/>
                  <a:gd name="connsiteY28" fmla="*/ 589348 h 2265197"/>
                  <a:gd name="connsiteX29" fmla="*/ 406434 w 3643570"/>
                  <a:gd name="connsiteY29" fmla="*/ 59126 h 2265197"/>
                  <a:gd name="connsiteX30" fmla="*/ 406239 w 3643570"/>
                  <a:gd name="connsiteY30" fmla="*/ 61124 h 2265197"/>
                  <a:gd name="connsiteX31" fmla="*/ 426653 w 3643570"/>
                  <a:gd name="connsiteY31" fmla="*/ 34987 h 2265197"/>
                  <a:gd name="connsiteX32" fmla="*/ 583137 w 3643570"/>
                  <a:gd name="connsiteY32" fmla="*/ 0 h 226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643570" h="2265197">
                    <a:moveTo>
                      <a:pt x="3398833" y="1596981"/>
                    </a:moveTo>
                    <a:lnTo>
                      <a:pt x="3454638" y="1600114"/>
                    </a:lnTo>
                    <a:lnTo>
                      <a:pt x="3459116" y="1599912"/>
                    </a:lnTo>
                    <a:close/>
                    <a:moveTo>
                      <a:pt x="3325591" y="1589345"/>
                    </a:moveTo>
                    <a:lnTo>
                      <a:pt x="3374518" y="1595616"/>
                    </a:lnTo>
                    <a:lnTo>
                      <a:pt x="3378327" y="1595830"/>
                    </a:lnTo>
                    <a:close/>
                    <a:moveTo>
                      <a:pt x="3196040" y="1566013"/>
                    </a:moveTo>
                    <a:lnTo>
                      <a:pt x="3282366" y="1583805"/>
                    </a:lnTo>
                    <a:lnTo>
                      <a:pt x="3286091" y="1584283"/>
                    </a:lnTo>
                    <a:close/>
                    <a:moveTo>
                      <a:pt x="3025043" y="1527769"/>
                    </a:moveTo>
                    <a:lnTo>
                      <a:pt x="3065432" y="1539095"/>
                    </a:lnTo>
                    <a:lnTo>
                      <a:pt x="3066425" y="1539300"/>
                    </a:lnTo>
                    <a:close/>
                    <a:moveTo>
                      <a:pt x="1501529" y="920422"/>
                    </a:moveTo>
                    <a:lnTo>
                      <a:pt x="1568705" y="956116"/>
                    </a:lnTo>
                    <a:cubicBezTo>
                      <a:pt x="1671481" y="1008050"/>
                      <a:pt x="1778769" y="1059639"/>
                      <a:pt x="1889598" y="1110170"/>
                    </a:cubicBezTo>
                    <a:lnTo>
                      <a:pt x="2173638" y="1233206"/>
                    </a:lnTo>
                    <a:lnTo>
                      <a:pt x="1889925" y="1110234"/>
                    </a:lnTo>
                    <a:cubicBezTo>
                      <a:pt x="1778410" y="1059229"/>
                      <a:pt x="1670437" y="1007285"/>
                      <a:pt x="1567003" y="955097"/>
                    </a:cubicBezTo>
                    <a:close/>
                    <a:moveTo>
                      <a:pt x="583137" y="0"/>
                    </a:moveTo>
                    <a:cubicBezTo>
                      <a:pt x="875864" y="353"/>
                      <a:pt x="1483757" y="183688"/>
                      <a:pt x="2152847" y="489716"/>
                    </a:cubicBezTo>
                    <a:cubicBezTo>
                      <a:pt x="3046780" y="895873"/>
                      <a:pt x="3712244" y="1365963"/>
                      <a:pt x="3637901" y="1537076"/>
                    </a:cubicBezTo>
                    <a:cubicBezTo>
                      <a:pt x="3624302" y="1569159"/>
                      <a:pt x="3585777" y="1588550"/>
                      <a:pt x="3526260" y="1596191"/>
                    </a:cubicBezTo>
                    <a:lnTo>
                      <a:pt x="3466138" y="1599596"/>
                    </a:lnTo>
                    <a:lnTo>
                      <a:pt x="3521860" y="1597088"/>
                    </a:lnTo>
                    <a:cubicBezTo>
                      <a:pt x="3582345" y="1590228"/>
                      <a:pt x="3622185" y="1571764"/>
                      <a:pt x="3637483" y="1540740"/>
                    </a:cubicBezTo>
                    <a:cubicBezTo>
                      <a:pt x="3650175" y="1734403"/>
                      <a:pt x="3630230" y="1924305"/>
                      <a:pt x="3568583" y="2101046"/>
                    </a:cubicBezTo>
                    <a:cubicBezTo>
                      <a:pt x="3434409" y="2486491"/>
                      <a:pt x="2293932" y="2086004"/>
                      <a:pt x="2005640" y="1982592"/>
                    </a:cubicBezTo>
                    <a:cubicBezTo>
                      <a:pt x="1820698" y="1916784"/>
                      <a:pt x="1635756" y="1837815"/>
                      <a:pt x="1456253" y="1751325"/>
                    </a:cubicBezTo>
                    <a:cubicBezTo>
                      <a:pt x="1229608" y="1640392"/>
                      <a:pt x="-97624" y="892064"/>
                      <a:pt x="5726" y="589348"/>
                    </a:cubicBezTo>
                    <a:cubicBezTo>
                      <a:pt x="100011" y="367482"/>
                      <a:pt x="210613" y="222705"/>
                      <a:pt x="406434" y="59126"/>
                    </a:cubicBezTo>
                    <a:lnTo>
                      <a:pt x="406239" y="61124"/>
                    </a:lnTo>
                    <a:lnTo>
                      <a:pt x="426653" y="34987"/>
                    </a:lnTo>
                    <a:cubicBezTo>
                      <a:pt x="456471" y="11260"/>
                      <a:pt x="509955" y="-88"/>
                      <a:pt x="583137" y="0"/>
                    </a:cubicBezTo>
                    <a:close/>
                  </a:path>
                </a:pathLst>
              </a:custGeom>
              <a:solidFill>
                <a:srgbClr val="FE2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2544" name="Freeform 36">
                <a:extLst>
                  <a:ext uri="{FF2B5EF4-FFF2-40B4-BE49-F238E27FC236}">
                    <a16:creationId xmlns:a16="http://schemas.microsoft.com/office/drawing/2014/main" id="{E17A5740-18DB-4714-A92A-81B8C7BFA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932" y="2401300"/>
                <a:ext cx="3637120" cy="2355680"/>
              </a:xfrm>
              <a:custGeom>
                <a:avLst/>
                <a:gdLst>
                  <a:gd name="T0" fmla="*/ 100298 w 2067"/>
                  <a:gd name="T1" fmla="*/ 514564 h 1291"/>
                  <a:gd name="T2" fmla="*/ 489172 w 2067"/>
                  <a:gd name="T3" fmla="*/ 0 h 1291"/>
                  <a:gd name="T4" fmla="*/ 1928536 w 2067"/>
                  <a:gd name="T5" fmla="*/ 1020004 h 1291"/>
                  <a:gd name="T6" fmla="*/ 3624803 w 2067"/>
                  <a:gd name="T7" fmla="*/ 1437859 h 1291"/>
                  <a:gd name="T8" fmla="*/ 3624803 w 2067"/>
                  <a:gd name="T9" fmla="*/ 1437859 h 1291"/>
                  <a:gd name="T10" fmla="*/ 3557937 w 2067"/>
                  <a:gd name="T11" fmla="*/ 1981618 h 1291"/>
                  <a:gd name="T12" fmla="*/ 2041151 w 2067"/>
                  <a:gd name="T13" fmla="*/ 1866662 h 1291"/>
                  <a:gd name="T14" fmla="*/ 1507988 w 2067"/>
                  <a:gd name="T15" fmla="*/ 1642225 h 1291"/>
                  <a:gd name="T16" fmla="*/ 100298 w 2067"/>
                  <a:gd name="T17" fmla="*/ 514564 h 12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67" h="1291">
                    <a:moveTo>
                      <a:pt x="57" y="282"/>
                    </a:moveTo>
                    <a:cubicBezTo>
                      <a:pt x="109" y="164"/>
                      <a:pt x="170" y="87"/>
                      <a:pt x="278" y="0"/>
                    </a:cubicBezTo>
                    <a:cubicBezTo>
                      <a:pt x="243" y="93"/>
                      <a:pt x="607" y="344"/>
                      <a:pt x="1096" y="559"/>
                    </a:cubicBezTo>
                    <a:cubicBezTo>
                      <a:pt x="1585" y="774"/>
                      <a:pt x="2015" y="876"/>
                      <a:pt x="2060" y="788"/>
                    </a:cubicBezTo>
                    <a:cubicBezTo>
                      <a:pt x="2060" y="788"/>
                      <a:pt x="2060" y="788"/>
                      <a:pt x="2060" y="788"/>
                    </a:cubicBezTo>
                    <a:cubicBezTo>
                      <a:pt x="2067" y="891"/>
                      <a:pt x="2056" y="992"/>
                      <a:pt x="2022" y="1086"/>
                    </a:cubicBezTo>
                    <a:cubicBezTo>
                      <a:pt x="1948" y="1291"/>
                      <a:pt x="1319" y="1078"/>
                      <a:pt x="1160" y="1023"/>
                    </a:cubicBezTo>
                    <a:cubicBezTo>
                      <a:pt x="1058" y="988"/>
                      <a:pt x="956" y="946"/>
                      <a:pt x="857" y="900"/>
                    </a:cubicBezTo>
                    <a:cubicBezTo>
                      <a:pt x="732" y="841"/>
                      <a:pt x="0" y="443"/>
                      <a:pt x="57" y="282"/>
                    </a:cubicBezTo>
                  </a:path>
                </a:pathLst>
              </a:custGeom>
              <a:solidFill>
                <a:srgbClr val="FE3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2534" name="Freeform 37">
              <a:extLst>
                <a:ext uri="{FF2B5EF4-FFF2-40B4-BE49-F238E27FC236}">
                  <a16:creationId xmlns:a16="http://schemas.microsoft.com/office/drawing/2014/main" id="{047468F6-1CD2-432B-9D8F-3B28FFA4AB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78163" y="1447800"/>
              <a:ext cx="2263775" cy="1295400"/>
            </a:xfrm>
            <a:custGeom>
              <a:avLst/>
              <a:gdLst>
                <a:gd name="T0" fmla="*/ 1371589 w 1733"/>
                <a:gd name="T1" fmla="*/ 195123 h 956"/>
                <a:gd name="T2" fmla="*/ 2231118 w 1733"/>
                <a:gd name="T3" fmla="*/ 1150413 h 956"/>
                <a:gd name="T4" fmla="*/ 2125310 w 1733"/>
                <a:gd name="T5" fmla="*/ 1292690 h 956"/>
                <a:gd name="T6" fmla="*/ 65314 w 1733"/>
                <a:gd name="T7" fmla="*/ 413281 h 956"/>
                <a:gd name="T8" fmla="*/ 79683 w 1733"/>
                <a:gd name="T9" fmla="*/ 287264 h 956"/>
                <a:gd name="T10" fmla="*/ 1371589 w 1733"/>
                <a:gd name="T11" fmla="*/ 195123 h 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3" h="956">
                  <a:moveTo>
                    <a:pt x="1050" y="144"/>
                  </a:moveTo>
                  <a:cubicBezTo>
                    <a:pt x="1394" y="283"/>
                    <a:pt x="1635" y="552"/>
                    <a:pt x="1708" y="849"/>
                  </a:cubicBezTo>
                  <a:cubicBezTo>
                    <a:pt x="1733" y="952"/>
                    <a:pt x="1696" y="956"/>
                    <a:pt x="1627" y="954"/>
                  </a:cubicBezTo>
                  <a:cubicBezTo>
                    <a:pt x="1238" y="925"/>
                    <a:pt x="312" y="544"/>
                    <a:pt x="50" y="305"/>
                  </a:cubicBezTo>
                  <a:cubicBezTo>
                    <a:pt x="22" y="272"/>
                    <a:pt x="0" y="254"/>
                    <a:pt x="61" y="212"/>
                  </a:cubicBezTo>
                  <a:cubicBezTo>
                    <a:pt x="322" y="33"/>
                    <a:pt x="695" y="0"/>
                    <a:pt x="1050" y="144"/>
                  </a:cubicBez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35" name="TextBox 69">
              <a:extLst>
                <a:ext uri="{FF2B5EF4-FFF2-40B4-BE49-F238E27FC236}">
                  <a16:creationId xmlns:a16="http://schemas.microsoft.com/office/drawing/2014/main" id="{874C5ACA-DE69-4C20-96AB-DBD689698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974306" y="1830140"/>
              <a:ext cx="328614" cy="37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22536" name="TextBox 70">
              <a:extLst>
                <a:ext uri="{FF2B5EF4-FFF2-40B4-BE49-F238E27FC236}">
                  <a16:creationId xmlns:a16="http://schemas.microsoft.com/office/drawing/2014/main" id="{13445F44-B3A2-418B-8A1A-DD82195C3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573913" y="2558008"/>
              <a:ext cx="308913" cy="37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22537" name="TextBox 71">
              <a:extLst>
                <a:ext uri="{FF2B5EF4-FFF2-40B4-BE49-F238E27FC236}">
                  <a16:creationId xmlns:a16="http://schemas.microsoft.com/office/drawing/2014/main" id="{798D3F12-4829-48C6-8E07-CAE53ED36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48010" y="3337470"/>
              <a:ext cx="319420" cy="37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</a:p>
          </p:txBody>
        </p:sp>
        <p:sp>
          <p:nvSpPr>
            <p:cNvPr id="22538" name="TextBox 72">
              <a:extLst>
                <a:ext uri="{FF2B5EF4-FFF2-40B4-BE49-F238E27FC236}">
                  <a16:creationId xmlns:a16="http://schemas.microsoft.com/office/drawing/2014/main" id="{11BF124F-BF16-4E69-8512-D1E9D26E0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048171" y="3716885"/>
              <a:ext cx="343061" cy="37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</a:p>
          </p:txBody>
        </p:sp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2A7DFC69-6768-433C-9F9D-EB0DA587B2A9}"/>
                </a:ext>
              </a:extLst>
            </p:cNvPr>
            <p:cNvCxnSpPr/>
            <p:nvPr/>
          </p:nvCxnSpPr>
          <p:spPr>
            <a:xfrm flipH="1">
              <a:off x="2588633" y="1964266"/>
              <a:ext cx="648918" cy="0"/>
            </a:xfrm>
            <a:prstGeom prst="line">
              <a:avLst/>
            </a:prstGeom>
            <a:ln w="19050">
              <a:solidFill>
                <a:srgbClr val="FEB834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3">
              <a:extLst>
                <a:ext uri="{FF2B5EF4-FFF2-40B4-BE49-F238E27FC236}">
                  <a16:creationId xmlns:a16="http://schemas.microsoft.com/office/drawing/2014/main" id="{E3458125-2BA5-4852-BC32-F1A155380104}"/>
                </a:ext>
              </a:extLst>
            </p:cNvPr>
            <p:cNvCxnSpPr/>
            <p:nvPr/>
          </p:nvCxnSpPr>
          <p:spPr>
            <a:xfrm flipH="1">
              <a:off x="5842987" y="1964266"/>
              <a:ext cx="648918" cy="0"/>
            </a:xfrm>
            <a:prstGeom prst="line">
              <a:avLst/>
            </a:prstGeom>
            <a:ln w="19050">
              <a:solidFill>
                <a:srgbClr val="FE3F61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4">
              <a:extLst>
                <a:ext uri="{FF2B5EF4-FFF2-40B4-BE49-F238E27FC236}">
                  <a16:creationId xmlns:a16="http://schemas.microsoft.com/office/drawing/2014/main" id="{836C614B-4AAE-4E56-AE87-84710D418772}"/>
                </a:ext>
              </a:extLst>
            </p:cNvPr>
            <p:cNvCxnSpPr/>
            <p:nvPr/>
          </p:nvCxnSpPr>
          <p:spPr>
            <a:xfrm flipH="1">
              <a:off x="2588633" y="3698394"/>
              <a:ext cx="648918" cy="0"/>
            </a:xfrm>
            <a:prstGeom prst="line">
              <a:avLst/>
            </a:prstGeom>
            <a:ln w="19050">
              <a:solidFill>
                <a:srgbClr val="008795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5">
              <a:extLst>
                <a:ext uri="{FF2B5EF4-FFF2-40B4-BE49-F238E27FC236}">
                  <a16:creationId xmlns:a16="http://schemas.microsoft.com/office/drawing/2014/main" id="{F3DF9BD8-F837-4F1F-84CB-B4DE0BBE3C59}"/>
                </a:ext>
              </a:extLst>
            </p:cNvPr>
            <p:cNvCxnSpPr/>
            <p:nvPr/>
          </p:nvCxnSpPr>
          <p:spPr>
            <a:xfrm flipH="1">
              <a:off x="5801365" y="3720510"/>
              <a:ext cx="648918" cy="0"/>
            </a:xfrm>
            <a:prstGeom prst="line">
              <a:avLst/>
            </a:prstGeom>
            <a:ln w="19050">
              <a:solidFill>
                <a:srgbClr val="01B59C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9D36AB4-B350-43AC-9B1F-B00569848516}"/>
              </a:ext>
            </a:extLst>
          </p:cNvPr>
          <p:cNvGrpSpPr/>
          <p:nvPr/>
        </p:nvGrpSpPr>
        <p:grpSpPr>
          <a:xfrm>
            <a:off x="8700297" y="2461405"/>
            <a:ext cx="2259803" cy="870328"/>
            <a:chOff x="8402845" y="2972099"/>
            <a:chExt cx="2259803" cy="870328"/>
          </a:xfrm>
        </p:grpSpPr>
        <p:sp>
          <p:nvSpPr>
            <p:cNvPr id="22" name="文本框 6">
              <a:extLst>
                <a:ext uri="{FF2B5EF4-FFF2-40B4-BE49-F238E27FC236}">
                  <a16:creationId xmlns:a16="http://schemas.microsoft.com/office/drawing/2014/main" id="{74BA02CF-ACC5-4642-86A5-D0B6EA794841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259803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7">
              <a:extLst>
                <a:ext uri="{FF2B5EF4-FFF2-40B4-BE49-F238E27FC236}">
                  <a16:creationId xmlns:a16="http://schemas.microsoft.com/office/drawing/2014/main" id="{855B0D22-75A9-4582-9A6E-0B6589570135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861686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2A5BF5F-885D-4FE7-BC94-5551EC2EEAA8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FA375CC6-F4A9-4811-8864-A86AE05630F0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97FE6C1C-DBBF-4FF8-ABFA-65F552D44942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30E9F9E-4E91-4C55-9B01-167CCD71BF25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0239E71-9828-4CC3-AF5E-3AD632569F3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363F04B-6547-44AC-99B6-7D59A18A099A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D4CB0E07-8ADC-45A9-9720-382DE9844252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1DE6331-7F20-4D1B-AA15-ED55D28DC303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BB7CC0-797F-45E5-906B-E2A1684B2DE3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65474CA0-7964-4321-90C7-58CBA03C38E4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3392BEBF-50AC-4A0B-8FF5-5844ADB791DB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A0163F50-5C77-4ACA-A6FA-208CFD426931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菱形 28">
              <a:extLst>
                <a:ext uri="{FF2B5EF4-FFF2-40B4-BE49-F238E27FC236}">
                  <a16:creationId xmlns:a16="http://schemas.microsoft.com/office/drawing/2014/main" id="{04EBA3E7-58D4-453F-80C5-5B8462A48326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AF6B1A0-19DF-4D1A-B98E-0C9007C56344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D2FFD06-D6FF-48AB-BE6C-CC5F746E3C34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555ECBE-6F3F-46E2-825C-2371889B846E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04DD043-FA5B-461F-B136-183E817E5A67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3648FB7-1C16-46CB-9FE3-D9A5D1F1861E}"/>
              </a:ext>
            </a:extLst>
          </p:cNvPr>
          <p:cNvGrpSpPr/>
          <p:nvPr/>
        </p:nvGrpSpPr>
        <p:grpSpPr>
          <a:xfrm>
            <a:off x="8700297" y="4621297"/>
            <a:ext cx="2259803" cy="870328"/>
            <a:chOff x="8402845" y="2972099"/>
            <a:chExt cx="2259803" cy="870328"/>
          </a:xfrm>
        </p:grpSpPr>
        <p:sp>
          <p:nvSpPr>
            <p:cNvPr id="42" name="文本框 6">
              <a:extLst>
                <a:ext uri="{FF2B5EF4-FFF2-40B4-BE49-F238E27FC236}">
                  <a16:creationId xmlns:a16="http://schemas.microsoft.com/office/drawing/2014/main" id="{65CB7D8A-34F6-482A-84A5-7824C705F29B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259803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7">
              <a:extLst>
                <a:ext uri="{FF2B5EF4-FFF2-40B4-BE49-F238E27FC236}">
                  <a16:creationId xmlns:a16="http://schemas.microsoft.com/office/drawing/2014/main" id="{C347E542-241B-46FD-A38E-40A402F0EA01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619359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A91D762-100D-4D8F-AE8C-29DE8FB44E88}"/>
              </a:ext>
            </a:extLst>
          </p:cNvPr>
          <p:cNvGrpSpPr/>
          <p:nvPr/>
        </p:nvGrpSpPr>
        <p:grpSpPr>
          <a:xfrm>
            <a:off x="1221592" y="2461405"/>
            <a:ext cx="2259804" cy="870328"/>
            <a:chOff x="8402845" y="2972099"/>
            <a:chExt cx="2259804" cy="870328"/>
          </a:xfrm>
        </p:grpSpPr>
        <p:sp>
          <p:nvSpPr>
            <p:cNvPr id="45" name="文本框 6">
              <a:extLst>
                <a:ext uri="{FF2B5EF4-FFF2-40B4-BE49-F238E27FC236}">
                  <a16:creationId xmlns:a16="http://schemas.microsoft.com/office/drawing/2014/main" id="{2AEA82E0-7D6A-4FA6-B85B-2D75B583EB03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259803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7">
              <a:extLst>
                <a:ext uri="{FF2B5EF4-FFF2-40B4-BE49-F238E27FC236}">
                  <a16:creationId xmlns:a16="http://schemas.microsoft.com/office/drawing/2014/main" id="{8AB9C888-AFB2-4E8B-AA7A-26B523B9F716}"/>
                </a:ext>
              </a:extLst>
            </p:cNvPr>
            <p:cNvSpPr txBox="1"/>
            <p:nvPr/>
          </p:nvSpPr>
          <p:spPr bwMode="auto">
            <a:xfrm>
              <a:off x="8957045" y="2972099"/>
              <a:ext cx="1705604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AADD49D-3F6D-4533-A348-A760A1C59162}"/>
              </a:ext>
            </a:extLst>
          </p:cNvPr>
          <p:cNvGrpSpPr/>
          <p:nvPr/>
        </p:nvGrpSpPr>
        <p:grpSpPr>
          <a:xfrm>
            <a:off x="1221592" y="4621297"/>
            <a:ext cx="2259804" cy="870328"/>
            <a:chOff x="8402845" y="2972099"/>
            <a:chExt cx="2259804" cy="870328"/>
          </a:xfrm>
        </p:grpSpPr>
        <p:sp>
          <p:nvSpPr>
            <p:cNvPr id="48" name="文本框 6">
              <a:extLst>
                <a:ext uri="{FF2B5EF4-FFF2-40B4-BE49-F238E27FC236}">
                  <a16:creationId xmlns:a16="http://schemas.microsoft.com/office/drawing/2014/main" id="{5978C7B0-8F6B-443F-9E92-5E0803DF1DAA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259803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7">
              <a:extLst>
                <a:ext uri="{FF2B5EF4-FFF2-40B4-BE49-F238E27FC236}">
                  <a16:creationId xmlns:a16="http://schemas.microsoft.com/office/drawing/2014/main" id="{DC654AE8-FCDA-42B8-A28F-2B260755C8A3}"/>
                </a:ext>
              </a:extLst>
            </p:cNvPr>
            <p:cNvSpPr txBox="1"/>
            <p:nvPr/>
          </p:nvSpPr>
          <p:spPr bwMode="auto">
            <a:xfrm>
              <a:off x="9053597" y="2972099"/>
              <a:ext cx="160905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623636E0-4CB1-4FEF-B9B6-82D9FDB8A9BE}"/>
              </a:ext>
            </a:extLst>
          </p:cNvPr>
          <p:cNvSpPr/>
          <p:nvPr/>
        </p:nvSpPr>
        <p:spPr bwMode="auto">
          <a:xfrm>
            <a:off x="0" y="4149725"/>
            <a:ext cx="12192000" cy="2708275"/>
          </a:xfrm>
          <a:prstGeom prst="rect">
            <a:avLst/>
          </a:prstGeom>
          <a:solidFill>
            <a:srgbClr val="756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 dirty="0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7EE5A2E-6F29-452B-B559-54072595EB09}"/>
              </a:ext>
            </a:extLst>
          </p:cNvPr>
          <p:cNvSpPr/>
          <p:nvPr/>
        </p:nvSpPr>
        <p:spPr>
          <a:xfrm>
            <a:off x="1820336" y="3255963"/>
            <a:ext cx="1784350" cy="1786204"/>
          </a:xfrm>
          <a:custGeom>
            <a:avLst/>
            <a:gdLst>
              <a:gd name="connsiteX0" fmla="*/ 892175 w 1784350"/>
              <a:gd name="connsiteY0" fmla="*/ 0 h 1786204"/>
              <a:gd name="connsiteX1" fmla="*/ 1784350 w 1784350"/>
              <a:gd name="connsiteY1" fmla="*/ 893102 h 1786204"/>
              <a:gd name="connsiteX2" fmla="*/ 892175 w 1784350"/>
              <a:gd name="connsiteY2" fmla="*/ 1786204 h 1786204"/>
              <a:gd name="connsiteX3" fmla="*/ 0 w 1784350"/>
              <a:gd name="connsiteY3" fmla="*/ 893102 h 1786204"/>
              <a:gd name="connsiteX4" fmla="*/ 892175 w 1784350"/>
              <a:gd name="connsiteY4" fmla="*/ 0 h 178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50" h="1786204">
                <a:moveTo>
                  <a:pt x="892175" y="0"/>
                </a:moveTo>
                <a:cubicBezTo>
                  <a:pt x="1384910" y="0"/>
                  <a:pt x="1784350" y="399855"/>
                  <a:pt x="1784350" y="893102"/>
                </a:cubicBezTo>
                <a:cubicBezTo>
                  <a:pt x="1784350" y="1386349"/>
                  <a:pt x="1384910" y="1786204"/>
                  <a:pt x="892175" y="1786204"/>
                </a:cubicBezTo>
                <a:cubicBezTo>
                  <a:pt x="399440" y="1786204"/>
                  <a:pt x="0" y="1386349"/>
                  <a:pt x="0" y="893102"/>
                </a:cubicBezTo>
                <a:cubicBezTo>
                  <a:pt x="0" y="399855"/>
                  <a:pt x="399440" y="0"/>
                  <a:pt x="892175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55ABCA9B-522C-4155-9341-1541DE894A57}"/>
              </a:ext>
            </a:extLst>
          </p:cNvPr>
          <p:cNvSpPr/>
          <p:nvPr/>
        </p:nvSpPr>
        <p:spPr>
          <a:xfrm>
            <a:off x="5202765" y="3255963"/>
            <a:ext cx="1786468" cy="1786204"/>
          </a:xfrm>
          <a:custGeom>
            <a:avLst/>
            <a:gdLst>
              <a:gd name="connsiteX0" fmla="*/ 893234 w 1786468"/>
              <a:gd name="connsiteY0" fmla="*/ 0 h 1786204"/>
              <a:gd name="connsiteX1" fmla="*/ 1786468 w 1786468"/>
              <a:gd name="connsiteY1" fmla="*/ 893102 h 1786204"/>
              <a:gd name="connsiteX2" fmla="*/ 893234 w 1786468"/>
              <a:gd name="connsiteY2" fmla="*/ 1786204 h 1786204"/>
              <a:gd name="connsiteX3" fmla="*/ 0 w 1786468"/>
              <a:gd name="connsiteY3" fmla="*/ 893102 h 1786204"/>
              <a:gd name="connsiteX4" fmla="*/ 893234 w 1786468"/>
              <a:gd name="connsiteY4" fmla="*/ 0 h 178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68" h="1786204">
                <a:moveTo>
                  <a:pt x="893234" y="0"/>
                </a:moveTo>
                <a:cubicBezTo>
                  <a:pt x="1386554" y="0"/>
                  <a:pt x="1786468" y="399855"/>
                  <a:pt x="1786468" y="893102"/>
                </a:cubicBezTo>
                <a:cubicBezTo>
                  <a:pt x="1786468" y="1386349"/>
                  <a:pt x="1386554" y="1786204"/>
                  <a:pt x="893234" y="1786204"/>
                </a:cubicBezTo>
                <a:cubicBezTo>
                  <a:pt x="399914" y="1786204"/>
                  <a:pt x="0" y="1386349"/>
                  <a:pt x="0" y="893102"/>
                </a:cubicBezTo>
                <a:cubicBezTo>
                  <a:pt x="0" y="399855"/>
                  <a:pt x="399914" y="0"/>
                  <a:pt x="893234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80F5715-580F-481C-9E8C-7CF17999B0E0}"/>
              </a:ext>
            </a:extLst>
          </p:cNvPr>
          <p:cNvSpPr/>
          <p:nvPr/>
        </p:nvSpPr>
        <p:spPr>
          <a:xfrm>
            <a:off x="8587316" y="3255963"/>
            <a:ext cx="1786468" cy="1786204"/>
          </a:xfrm>
          <a:custGeom>
            <a:avLst/>
            <a:gdLst>
              <a:gd name="connsiteX0" fmla="*/ 893234 w 1786468"/>
              <a:gd name="connsiteY0" fmla="*/ 0 h 1786204"/>
              <a:gd name="connsiteX1" fmla="*/ 1786468 w 1786468"/>
              <a:gd name="connsiteY1" fmla="*/ 893102 h 1786204"/>
              <a:gd name="connsiteX2" fmla="*/ 893234 w 1786468"/>
              <a:gd name="connsiteY2" fmla="*/ 1786204 h 1786204"/>
              <a:gd name="connsiteX3" fmla="*/ 0 w 1786468"/>
              <a:gd name="connsiteY3" fmla="*/ 893102 h 1786204"/>
              <a:gd name="connsiteX4" fmla="*/ 893234 w 1786468"/>
              <a:gd name="connsiteY4" fmla="*/ 0 h 178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68" h="1786204">
                <a:moveTo>
                  <a:pt x="893234" y="0"/>
                </a:moveTo>
                <a:cubicBezTo>
                  <a:pt x="1386554" y="0"/>
                  <a:pt x="1786468" y="399855"/>
                  <a:pt x="1786468" y="893102"/>
                </a:cubicBezTo>
                <a:cubicBezTo>
                  <a:pt x="1786468" y="1386349"/>
                  <a:pt x="1386554" y="1786204"/>
                  <a:pt x="893234" y="1786204"/>
                </a:cubicBezTo>
                <a:cubicBezTo>
                  <a:pt x="399914" y="1786204"/>
                  <a:pt x="0" y="1386349"/>
                  <a:pt x="0" y="893102"/>
                </a:cubicBezTo>
                <a:cubicBezTo>
                  <a:pt x="0" y="399855"/>
                  <a:pt x="399914" y="0"/>
                  <a:pt x="893234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1BA936-FCED-44CF-B474-B7E870D4F6A0}"/>
              </a:ext>
            </a:extLst>
          </p:cNvPr>
          <p:cNvGrpSpPr/>
          <p:nvPr/>
        </p:nvGrpSpPr>
        <p:grpSpPr>
          <a:xfrm>
            <a:off x="1494507" y="5267229"/>
            <a:ext cx="2433885" cy="756130"/>
            <a:chOff x="8402845" y="2972099"/>
            <a:chExt cx="2433885" cy="756130"/>
          </a:xfrm>
        </p:grpSpPr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6B268763-35F2-46BF-91B9-3F148B306200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7">
              <a:extLst>
                <a:ext uri="{FF2B5EF4-FFF2-40B4-BE49-F238E27FC236}">
                  <a16:creationId xmlns:a16="http://schemas.microsoft.com/office/drawing/2014/main" id="{1BA36F67-6FEF-4C26-BB4D-E94816D24070}"/>
                </a:ext>
              </a:extLst>
            </p:cNvPr>
            <p:cNvSpPr txBox="1"/>
            <p:nvPr/>
          </p:nvSpPr>
          <p:spPr bwMode="auto">
            <a:xfrm>
              <a:off x="8728674" y="2972099"/>
              <a:ext cx="178435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4D7FF1C-8655-4347-82CC-80E7059EE08F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3B629DCC-9885-415E-AAC2-35A882E100BD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A6F461E5-1B8D-4932-B04E-BAEA10889BBF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D900A36-FFFE-4EC5-92F8-DE0EC3AC0E49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CB5907B-B7C9-471C-9A8F-DA22AAA9959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D3CC1B8-6E67-4563-9EAC-618B5B5C3951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79F10AB-D9DA-41AB-8576-5DBE7C0C77A5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93FBFF04-6718-46BB-9409-D9EE0FC6DC42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99D5950-362C-4587-B906-528C51E2346F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AE6A4E0-DF18-4DD1-925A-BB1F330A92AC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9B7F6CF-7256-4101-8C1F-A78B7DF7B4F0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146E50AA-19BF-4626-9999-14025E7D1295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F91C74B7-2160-4675-826B-293DB2A9FB3A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F035AE02-83AC-4B91-B1E9-CCDD0283A828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1775DC7-1F1A-4159-9A73-5B622BB466B6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B059098-6CFD-409C-8A3E-6225B48A187C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ADDD6A0-C056-4BBF-B27B-2FA15FB0A33A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10A3FB1-8CD0-4536-8724-85090499411B}"/>
              </a:ext>
            </a:extLst>
          </p:cNvPr>
          <p:cNvGrpSpPr/>
          <p:nvPr/>
        </p:nvGrpSpPr>
        <p:grpSpPr>
          <a:xfrm>
            <a:off x="4879057" y="5267229"/>
            <a:ext cx="2433885" cy="756130"/>
            <a:chOff x="8402845" y="2972099"/>
            <a:chExt cx="2433885" cy="756130"/>
          </a:xfrm>
        </p:grpSpPr>
        <p:sp>
          <p:nvSpPr>
            <p:cNvPr id="34" name="文本框 6">
              <a:extLst>
                <a:ext uri="{FF2B5EF4-FFF2-40B4-BE49-F238E27FC236}">
                  <a16:creationId xmlns:a16="http://schemas.microsoft.com/office/drawing/2014/main" id="{BEED6EB1-A472-4193-9083-964EDB952A03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7">
              <a:extLst>
                <a:ext uri="{FF2B5EF4-FFF2-40B4-BE49-F238E27FC236}">
                  <a16:creationId xmlns:a16="http://schemas.microsoft.com/office/drawing/2014/main" id="{03C56F09-E590-404B-A092-3E03CF6E0512}"/>
                </a:ext>
              </a:extLst>
            </p:cNvPr>
            <p:cNvSpPr txBox="1"/>
            <p:nvPr/>
          </p:nvSpPr>
          <p:spPr bwMode="auto">
            <a:xfrm>
              <a:off x="8717676" y="2972099"/>
              <a:ext cx="1795345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4B6FE18-39F2-4716-9ACC-6FBD07ECF77A}"/>
              </a:ext>
            </a:extLst>
          </p:cNvPr>
          <p:cNvGrpSpPr/>
          <p:nvPr/>
        </p:nvGrpSpPr>
        <p:grpSpPr>
          <a:xfrm>
            <a:off x="8263607" y="5267229"/>
            <a:ext cx="2433885" cy="756130"/>
            <a:chOff x="8402845" y="2972099"/>
            <a:chExt cx="2433885" cy="756130"/>
          </a:xfrm>
        </p:grpSpPr>
        <p:sp>
          <p:nvSpPr>
            <p:cNvPr id="37" name="文本框 6">
              <a:extLst>
                <a:ext uri="{FF2B5EF4-FFF2-40B4-BE49-F238E27FC236}">
                  <a16:creationId xmlns:a16="http://schemas.microsoft.com/office/drawing/2014/main" id="{16871EAB-DC5E-4CC1-BA01-CC2F121C52C8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7">
              <a:extLst>
                <a:ext uri="{FF2B5EF4-FFF2-40B4-BE49-F238E27FC236}">
                  <a16:creationId xmlns:a16="http://schemas.microsoft.com/office/drawing/2014/main" id="{ED02C899-D687-443E-9B50-05F2DDB4D30A}"/>
                </a:ext>
              </a:extLst>
            </p:cNvPr>
            <p:cNvSpPr txBox="1"/>
            <p:nvPr/>
          </p:nvSpPr>
          <p:spPr bwMode="auto">
            <a:xfrm>
              <a:off x="8726554" y="2972099"/>
              <a:ext cx="1795345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6">
            <a:extLst>
              <a:ext uri="{FF2B5EF4-FFF2-40B4-BE49-F238E27FC236}">
                <a16:creationId xmlns:a16="http://schemas.microsoft.com/office/drawing/2014/main" id="{C4CF3A59-A700-46D4-A230-CD3CB8DDB1E9}"/>
              </a:ext>
            </a:extLst>
          </p:cNvPr>
          <p:cNvSpPr txBox="1"/>
          <p:nvPr/>
        </p:nvSpPr>
        <p:spPr bwMode="auto">
          <a:xfrm>
            <a:off x="2438398" y="2012562"/>
            <a:ext cx="7315202" cy="9052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content, content to match the title, </a:t>
            </a:r>
          </a:p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2CEBC08B-8105-438D-855A-167C4C8045F4}"/>
              </a:ext>
            </a:extLst>
          </p:cNvPr>
          <p:cNvSpPr/>
          <p:nvPr/>
        </p:nvSpPr>
        <p:spPr>
          <a:xfrm flipV="1">
            <a:off x="-229702" y="2930698"/>
            <a:ext cx="3850155" cy="38501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4825FD-5CED-4D3B-AAAC-200C0CFBBABB}"/>
              </a:ext>
            </a:extLst>
          </p:cNvPr>
          <p:cNvGrpSpPr/>
          <p:nvPr/>
        </p:nvGrpSpPr>
        <p:grpSpPr>
          <a:xfrm flipV="1">
            <a:off x="1609651" y="1373430"/>
            <a:ext cx="1811329" cy="1811328"/>
            <a:chOff x="802536" y="-208313"/>
            <a:chExt cx="1536966" cy="1536966"/>
          </a:xfrm>
        </p:grpSpPr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DFD23A1B-664B-48F2-A388-2432A74D7A13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97B0733-CFF8-48C8-A08A-3C0C5223F341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solidFill>
              <a:schemeClr val="bg1"/>
            </a:solidFill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94D861-97BA-4637-A525-73DB92443D0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931CAB9-D6CA-4A24-80EE-5B3E44914F26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817EB90-406F-4D57-8DD9-A9889118CA3C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05BAAA6-C7C2-4E49-84BE-7EC3CC457891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1DEF1235-ED88-47D5-B92A-7C17E39C4B5F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117203D-158A-4710-9195-27EB058089CF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BFD947A-5ADC-47A2-973F-4FCF015F58B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菱形 4">
            <a:extLst>
              <a:ext uri="{FF2B5EF4-FFF2-40B4-BE49-F238E27FC236}">
                <a16:creationId xmlns:a16="http://schemas.microsoft.com/office/drawing/2014/main" id="{94FAA50A-7E18-4D89-A000-CB57FD140328}"/>
              </a:ext>
            </a:extLst>
          </p:cNvPr>
          <p:cNvSpPr/>
          <p:nvPr/>
        </p:nvSpPr>
        <p:spPr>
          <a:xfrm flipV="1">
            <a:off x="2634037" y="5059702"/>
            <a:ext cx="2372755" cy="237275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5E0443A7-792F-48C1-907A-1A854459E43D}"/>
              </a:ext>
            </a:extLst>
          </p:cNvPr>
          <p:cNvSpPr/>
          <p:nvPr/>
        </p:nvSpPr>
        <p:spPr>
          <a:xfrm flipV="1">
            <a:off x="2679954" y="32710"/>
            <a:ext cx="6825292" cy="6825290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99F1F3FB-B001-446B-86B2-C6B9FA88DFB6}"/>
              </a:ext>
            </a:extLst>
          </p:cNvPr>
          <p:cNvSpPr/>
          <p:nvPr/>
        </p:nvSpPr>
        <p:spPr>
          <a:xfrm flipV="1">
            <a:off x="7986577" y="-646836"/>
            <a:ext cx="3850154" cy="3850153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33F8C8-156F-47DE-886D-3EF4FAE30B19}"/>
              </a:ext>
            </a:extLst>
          </p:cNvPr>
          <p:cNvGrpSpPr/>
          <p:nvPr/>
        </p:nvGrpSpPr>
        <p:grpSpPr>
          <a:xfrm rot="18900000" flipV="1">
            <a:off x="9268272" y="3895802"/>
            <a:ext cx="1191633" cy="1190793"/>
            <a:chOff x="1746913" y="1125538"/>
            <a:chExt cx="2934267" cy="1331059"/>
          </a:xfrm>
          <a:solidFill>
            <a:srgbClr val="FEB834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AD28B76-F58D-41FE-9183-83F590A7691D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F5728D2-92D1-407D-BFA1-A30649C4D6BB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F849CCB-ECE4-46A1-9436-4BAC76E5E08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14BE01-4396-49AE-8694-77575CD62747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58BB8E3-4EAF-44B4-892C-EF298706F65E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BF6181E-83AE-43D5-B3A9-AC5D21778C12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CB7DA2B-B140-4694-A3C5-2F7B46019D12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菱形 8">
            <a:extLst>
              <a:ext uri="{FF2B5EF4-FFF2-40B4-BE49-F238E27FC236}">
                <a16:creationId xmlns:a16="http://schemas.microsoft.com/office/drawing/2014/main" id="{23D53E45-A5CC-43E5-9EBA-36EF06D47043}"/>
              </a:ext>
            </a:extLst>
          </p:cNvPr>
          <p:cNvSpPr/>
          <p:nvPr/>
        </p:nvSpPr>
        <p:spPr>
          <a:xfrm flipV="1">
            <a:off x="10222934" y="2118191"/>
            <a:ext cx="2618585" cy="261858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D3956E4D-0B08-47AC-980F-6051AD8A20A1}"/>
              </a:ext>
            </a:extLst>
          </p:cNvPr>
          <p:cNvSpPr/>
          <p:nvPr/>
        </p:nvSpPr>
        <p:spPr>
          <a:xfrm flipV="1">
            <a:off x="11836731" y="700916"/>
            <a:ext cx="2372755" cy="23727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EC266419-C529-46AD-A95F-B025A9F32F9D}"/>
              </a:ext>
            </a:extLst>
          </p:cNvPr>
          <p:cNvSpPr/>
          <p:nvPr/>
        </p:nvSpPr>
        <p:spPr>
          <a:xfrm flipV="1">
            <a:off x="2625212" y="4016078"/>
            <a:ext cx="1811329" cy="181132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6F111DB7-49EC-4816-99DD-F58881C12520}"/>
              </a:ext>
            </a:extLst>
          </p:cNvPr>
          <p:cNvSpPr/>
          <p:nvPr/>
        </p:nvSpPr>
        <p:spPr>
          <a:xfrm flipV="1">
            <a:off x="9808007" y="1634898"/>
            <a:ext cx="1954708" cy="195470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318C00F-4030-4A60-9757-9C1AB3FE0F29}"/>
              </a:ext>
            </a:extLst>
          </p:cNvPr>
          <p:cNvSpPr/>
          <p:nvPr/>
        </p:nvSpPr>
        <p:spPr>
          <a:xfrm rot="18900000" flipV="1">
            <a:off x="7272109" y="-285092"/>
            <a:ext cx="1008991" cy="1008991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8268EDB-96FE-4D36-B513-F474DA4B6A9A}"/>
              </a:ext>
            </a:extLst>
          </p:cNvPr>
          <p:cNvGrpSpPr/>
          <p:nvPr/>
        </p:nvGrpSpPr>
        <p:grpSpPr>
          <a:xfrm flipV="1">
            <a:off x="11836731" y="4202361"/>
            <a:ext cx="857764" cy="863066"/>
            <a:chOff x="9525220" y="67185"/>
            <a:chExt cx="1084676" cy="1091381"/>
          </a:xfrm>
          <a:solidFill>
            <a:srgbClr val="75645C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64F6BDB-4115-4367-91CA-394C1C65CCFB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CEADE2F-4636-4990-96FA-32F2A45D0C8B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98D68DB-8F23-4273-906A-7E578E652BFD}"/>
              </a:ext>
            </a:extLst>
          </p:cNvPr>
          <p:cNvGrpSpPr/>
          <p:nvPr/>
        </p:nvGrpSpPr>
        <p:grpSpPr>
          <a:xfrm flipH="1" flipV="1">
            <a:off x="2803569" y="1165968"/>
            <a:ext cx="485541" cy="488788"/>
            <a:chOff x="9607155" y="149120"/>
            <a:chExt cx="1002741" cy="1009446"/>
          </a:xfrm>
          <a:solidFill>
            <a:srgbClr val="75645C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B660621-F5A7-46EA-9CF1-409DB7B980F4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1B48274-B446-4D80-A6C8-3CC076A7F1D2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94C186-9B29-4BD3-AE4D-AB4784E17E11}"/>
              </a:ext>
            </a:extLst>
          </p:cNvPr>
          <p:cNvGrpSpPr/>
          <p:nvPr/>
        </p:nvGrpSpPr>
        <p:grpSpPr>
          <a:xfrm flipH="1" flipV="1">
            <a:off x="8376173" y="1189373"/>
            <a:ext cx="549501" cy="553176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7BA7C83-4AC2-425E-B5D2-06FFC0A4D1F9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84850CA-090F-4D47-89C2-995FAAF5348C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68FC2F0-BB75-47C9-ABFC-2D24F677A41F}"/>
              </a:ext>
            </a:extLst>
          </p:cNvPr>
          <p:cNvSpPr txBox="1"/>
          <p:nvPr/>
        </p:nvSpPr>
        <p:spPr>
          <a:xfrm>
            <a:off x="4900768" y="2085902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9846F6F-D51A-49EA-863D-506E7B41463E}"/>
              </a:ext>
            </a:extLst>
          </p:cNvPr>
          <p:cNvSpPr txBox="1"/>
          <p:nvPr/>
        </p:nvSpPr>
        <p:spPr>
          <a:xfrm>
            <a:off x="3124322" y="2889784"/>
            <a:ext cx="593656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7A8C4A6-64FF-4672-88D0-B3ABCDF7332B}"/>
              </a:ext>
            </a:extLst>
          </p:cNvPr>
          <p:cNvSpPr txBox="1"/>
          <p:nvPr/>
        </p:nvSpPr>
        <p:spPr>
          <a:xfrm>
            <a:off x="4703562" y="4174265"/>
            <a:ext cx="2810156" cy="4467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3254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>
            <a:extLst>
              <a:ext uri="{FF2B5EF4-FFF2-40B4-BE49-F238E27FC236}">
                <a16:creationId xmlns:a16="http://schemas.microsoft.com/office/drawing/2014/main" id="{A439FF7B-CD82-4207-8198-C8FD13ABC973}"/>
              </a:ext>
            </a:extLst>
          </p:cNvPr>
          <p:cNvSpPr/>
          <p:nvPr/>
        </p:nvSpPr>
        <p:spPr>
          <a:xfrm rot="5400000">
            <a:off x="-516699" y="-4147033"/>
            <a:ext cx="5167163" cy="5167161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610ACBD0-B501-4745-B262-5862250A958A}"/>
              </a:ext>
            </a:extLst>
          </p:cNvPr>
          <p:cNvSpPr/>
          <p:nvPr/>
        </p:nvSpPr>
        <p:spPr>
          <a:xfrm rot="5400000">
            <a:off x="-1031156" y="-129596"/>
            <a:ext cx="2914802" cy="2914801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EE401DE-2568-49ED-9983-DC2FC2FDA5A5}"/>
              </a:ext>
            </a:extLst>
          </p:cNvPr>
          <p:cNvGrpSpPr/>
          <p:nvPr/>
        </p:nvGrpSpPr>
        <p:grpSpPr>
          <a:xfrm rot="8100000">
            <a:off x="2518872" y="773514"/>
            <a:ext cx="1112391" cy="1111606"/>
            <a:chOff x="1746913" y="1125538"/>
            <a:chExt cx="2934267" cy="1331059"/>
          </a:xfrm>
          <a:solidFill>
            <a:srgbClr val="008795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D59870D-B0BE-4A5F-A514-44C66D1DC7F9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32D68DF-4395-4BF7-BC50-9023312D49E5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3B85043-6499-44F6-BDC9-84885F08223D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22B851F-8FFB-4588-BA53-253C770B6322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C82BD81-F761-41DA-A4F6-951577B212F1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BA3004-170A-4F23-AF0A-20F0E318190C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FC539E0-E48C-4C21-80E4-A10F3F54E337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菱形 8">
            <a:extLst>
              <a:ext uri="{FF2B5EF4-FFF2-40B4-BE49-F238E27FC236}">
                <a16:creationId xmlns:a16="http://schemas.microsoft.com/office/drawing/2014/main" id="{E9DC0788-72A9-48D1-AA76-5CC2F7DE0681}"/>
              </a:ext>
            </a:extLst>
          </p:cNvPr>
          <p:cNvSpPr/>
          <p:nvPr/>
        </p:nvSpPr>
        <p:spPr>
          <a:xfrm rot="5400000">
            <a:off x="1062138" y="1563462"/>
            <a:ext cx="1982429" cy="1982428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6208714F-5687-45AF-B545-F62B0730FB70}"/>
              </a:ext>
            </a:extLst>
          </p:cNvPr>
          <p:cNvSpPr/>
          <p:nvPr/>
        </p:nvSpPr>
        <p:spPr>
          <a:xfrm rot="5400000">
            <a:off x="-10825" y="2785205"/>
            <a:ext cx="1796320" cy="1796320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DA4AE5-9433-477D-A7AB-766DE897AA1F}"/>
              </a:ext>
            </a:extLst>
          </p:cNvPr>
          <p:cNvSpPr/>
          <p:nvPr/>
        </p:nvSpPr>
        <p:spPr>
          <a:xfrm rot="5400000">
            <a:off x="696256" y="1249337"/>
            <a:ext cx="1479833" cy="1479833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7F421E6-16AB-402A-AEBA-AAF476FBD192}"/>
              </a:ext>
            </a:extLst>
          </p:cNvPr>
          <p:cNvGrpSpPr/>
          <p:nvPr/>
        </p:nvGrpSpPr>
        <p:grpSpPr>
          <a:xfrm rot="5400000">
            <a:off x="2641989" y="2783198"/>
            <a:ext cx="649379" cy="653393"/>
            <a:chOff x="9525220" y="67185"/>
            <a:chExt cx="1084676" cy="1091381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D0E059A-F22C-44AC-9B08-B7116652DB8B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445FB3D-C62D-4E6A-AF09-1E41DDBCD5E7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3" name="菱形 42">
            <a:extLst>
              <a:ext uri="{FF2B5EF4-FFF2-40B4-BE49-F238E27FC236}">
                <a16:creationId xmlns:a16="http://schemas.microsoft.com/office/drawing/2014/main" id="{41583F13-B912-4EE8-9406-09C7FBF69F65}"/>
              </a:ext>
            </a:extLst>
          </p:cNvPr>
          <p:cNvSpPr/>
          <p:nvPr/>
        </p:nvSpPr>
        <p:spPr>
          <a:xfrm rot="5400000">
            <a:off x="8428546" y="776441"/>
            <a:ext cx="5167163" cy="5167161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菱形 43">
            <a:extLst>
              <a:ext uri="{FF2B5EF4-FFF2-40B4-BE49-F238E27FC236}">
                <a16:creationId xmlns:a16="http://schemas.microsoft.com/office/drawing/2014/main" id="{74403E47-9363-4B79-AA1F-D7BD0261C115}"/>
              </a:ext>
            </a:extLst>
          </p:cNvPr>
          <p:cNvSpPr/>
          <p:nvPr/>
        </p:nvSpPr>
        <p:spPr>
          <a:xfrm rot="5400000">
            <a:off x="7914089" y="4793878"/>
            <a:ext cx="2914802" cy="2914801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C4C44C5-9EE9-44BF-A548-022ABFCA61EE}"/>
              </a:ext>
            </a:extLst>
          </p:cNvPr>
          <p:cNvGrpSpPr/>
          <p:nvPr/>
        </p:nvGrpSpPr>
        <p:grpSpPr>
          <a:xfrm rot="8100000">
            <a:off x="11464117" y="5696988"/>
            <a:ext cx="1112391" cy="1111606"/>
            <a:chOff x="1746913" y="1125538"/>
            <a:chExt cx="2934267" cy="1331059"/>
          </a:xfrm>
          <a:solidFill>
            <a:srgbClr val="01B59C"/>
          </a:solidFill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257067A-12C6-4F0C-9B52-F65B83550125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E619100-0311-4758-AF83-049DC69CD3FC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CB599B92-1DF7-4E7B-AF10-6B0EE6377A70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F34A29A5-EBFA-42F8-A5B3-D4C752AD0CE6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0638DE66-DC0B-4F06-96CA-68FD4EC7B573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059A9879-EFFF-41A6-B005-6F575C301E82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385657F-54CA-4FAE-8F38-D57FBB0019F6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6" name="菱形 45">
            <a:extLst>
              <a:ext uri="{FF2B5EF4-FFF2-40B4-BE49-F238E27FC236}">
                <a16:creationId xmlns:a16="http://schemas.microsoft.com/office/drawing/2014/main" id="{11DF60E5-5029-4A91-9580-C12C564B6022}"/>
              </a:ext>
            </a:extLst>
          </p:cNvPr>
          <p:cNvSpPr/>
          <p:nvPr/>
        </p:nvSpPr>
        <p:spPr>
          <a:xfrm rot="5400000">
            <a:off x="10007383" y="6486936"/>
            <a:ext cx="1982429" cy="1982428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菱形 48">
            <a:extLst>
              <a:ext uri="{FF2B5EF4-FFF2-40B4-BE49-F238E27FC236}">
                <a16:creationId xmlns:a16="http://schemas.microsoft.com/office/drawing/2014/main" id="{FB79F359-5859-4159-8F06-8ECBEA226D8C}"/>
              </a:ext>
            </a:extLst>
          </p:cNvPr>
          <p:cNvSpPr/>
          <p:nvPr/>
        </p:nvSpPr>
        <p:spPr>
          <a:xfrm rot="5400000">
            <a:off x="9641501" y="6172811"/>
            <a:ext cx="1479833" cy="1479833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D9FC20A2-560E-4271-8C19-8E2689B25567}"/>
              </a:ext>
            </a:extLst>
          </p:cNvPr>
          <p:cNvSpPr/>
          <p:nvPr/>
        </p:nvSpPr>
        <p:spPr>
          <a:xfrm rot="8100000">
            <a:off x="8187952" y="4252982"/>
            <a:ext cx="763868" cy="763868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70CFD36-E977-43A0-BC5B-FA97BFB43CD6}"/>
              </a:ext>
            </a:extLst>
          </p:cNvPr>
          <p:cNvGrpSpPr/>
          <p:nvPr/>
        </p:nvGrpSpPr>
        <p:grpSpPr>
          <a:xfrm>
            <a:off x="4336128" y="1728397"/>
            <a:ext cx="2920885" cy="696891"/>
            <a:chOff x="4336128" y="1728397"/>
            <a:chExt cx="2920885" cy="696891"/>
          </a:xfrm>
        </p:grpSpPr>
        <p:grpSp>
          <p:nvGrpSpPr>
            <p:cNvPr id="76" name="Group 4">
              <a:extLst>
                <a:ext uri="{FF2B5EF4-FFF2-40B4-BE49-F238E27FC236}">
                  <a16:creationId xmlns:a16="http://schemas.microsoft.com/office/drawing/2014/main" id="{E00B8E93-19EB-459A-88F2-C2A80D5953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36128" y="1728397"/>
              <a:ext cx="2920885" cy="696891"/>
              <a:chOff x="3163" y="1946"/>
              <a:chExt cx="1352" cy="431"/>
            </a:xfrm>
          </p:grpSpPr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865CA766-93AE-4423-BA86-78E1E58EE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946"/>
                <a:ext cx="1114" cy="59"/>
              </a:xfrm>
              <a:custGeom>
                <a:avLst/>
                <a:gdLst>
                  <a:gd name="T0" fmla="*/ 0 w 1114"/>
                  <a:gd name="T1" fmla="*/ 0 h 59"/>
                  <a:gd name="T2" fmla="*/ 1114 w 1114"/>
                  <a:gd name="T3" fmla="*/ 0 h 59"/>
                  <a:gd name="T4" fmla="*/ 1114 w 1114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9">
                    <a:moveTo>
                      <a:pt x="0" y="0"/>
                    </a:moveTo>
                    <a:lnTo>
                      <a:pt x="1114" y="0"/>
                    </a:lnTo>
                    <a:lnTo>
                      <a:pt x="1114" y="59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id="{D0BD72E0-D706-41C5-A2D6-48CF5CC4F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946"/>
                <a:ext cx="276" cy="431"/>
              </a:xfrm>
              <a:custGeom>
                <a:avLst/>
                <a:gdLst>
                  <a:gd name="T0" fmla="*/ 276 w 276"/>
                  <a:gd name="T1" fmla="*/ 431 h 431"/>
                  <a:gd name="T2" fmla="*/ 0 w 276"/>
                  <a:gd name="T3" fmla="*/ 431 h 431"/>
                  <a:gd name="T4" fmla="*/ 0 w 276"/>
                  <a:gd name="T5" fmla="*/ 0 h 431"/>
                  <a:gd name="T6" fmla="*/ 112 w 276"/>
                  <a:gd name="T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431">
                    <a:moveTo>
                      <a:pt x="276" y="431"/>
                    </a:moveTo>
                    <a:lnTo>
                      <a:pt x="0" y="431"/>
                    </a:lnTo>
                    <a:lnTo>
                      <a:pt x="0" y="0"/>
                    </a:lnTo>
                    <a:lnTo>
                      <a:pt x="112" y="0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7">
                <a:extLst>
                  <a:ext uri="{FF2B5EF4-FFF2-40B4-BE49-F238E27FC236}">
                    <a16:creationId xmlns:a16="http://schemas.microsoft.com/office/drawing/2014/main" id="{18781318-1271-4D00-86D1-267F1A679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20"/>
                <a:ext cx="1004" cy="157"/>
              </a:xfrm>
              <a:custGeom>
                <a:avLst/>
                <a:gdLst>
                  <a:gd name="T0" fmla="*/ 1004 w 1004"/>
                  <a:gd name="T1" fmla="*/ 0 h 157"/>
                  <a:gd name="T2" fmla="*/ 1004 w 1004"/>
                  <a:gd name="T3" fmla="*/ 157 h 157"/>
                  <a:gd name="T4" fmla="*/ 0 w 100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4" h="157">
                    <a:moveTo>
                      <a:pt x="1004" y="0"/>
                    </a:moveTo>
                    <a:lnTo>
                      <a:pt x="1004" y="157"/>
                    </a:lnTo>
                    <a:lnTo>
                      <a:pt x="0" y="157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0" name="Line 8">
                <a:extLst>
                  <a:ext uri="{FF2B5EF4-FFF2-40B4-BE49-F238E27FC236}">
                    <a16:creationId xmlns:a16="http://schemas.microsoft.com/office/drawing/2014/main" id="{2BAA658E-2706-421C-AB7C-38A335F55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2069"/>
                <a:ext cx="0" cy="95"/>
              </a:xfrm>
              <a:prstGeom prst="line">
                <a:avLst/>
              </a:pr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D1BF4439-29E4-44B3-8334-06FB6DB67262}"/>
                </a:ext>
              </a:extLst>
            </p:cNvPr>
            <p:cNvSpPr txBox="1"/>
            <p:nvPr/>
          </p:nvSpPr>
          <p:spPr>
            <a:xfrm>
              <a:off x="4480024" y="1844260"/>
              <a:ext cx="2633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 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617AF81-9A83-4121-BE65-9D9BB09C4828}"/>
              </a:ext>
            </a:extLst>
          </p:cNvPr>
          <p:cNvGrpSpPr/>
          <p:nvPr/>
        </p:nvGrpSpPr>
        <p:grpSpPr>
          <a:xfrm>
            <a:off x="4336128" y="2767720"/>
            <a:ext cx="2920885" cy="696891"/>
            <a:chOff x="4336128" y="2767720"/>
            <a:chExt cx="2920885" cy="696891"/>
          </a:xfrm>
        </p:grpSpPr>
        <p:grpSp>
          <p:nvGrpSpPr>
            <p:cNvPr id="81" name="Group 4">
              <a:extLst>
                <a:ext uri="{FF2B5EF4-FFF2-40B4-BE49-F238E27FC236}">
                  <a16:creationId xmlns:a16="http://schemas.microsoft.com/office/drawing/2014/main" id="{3DA864C9-29FB-488C-9DC8-E317242531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36128" y="2767720"/>
              <a:ext cx="2920885" cy="696891"/>
              <a:chOff x="3163" y="1946"/>
              <a:chExt cx="1352" cy="431"/>
            </a:xfrm>
          </p:grpSpPr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428EC8BB-10A6-4040-8F40-1C58F68B9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946"/>
                <a:ext cx="1114" cy="59"/>
              </a:xfrm>
              <a:custGeom>
                <a:avLst/>
                <a:gdLst>
                  <a:gd name="T0" fmla="*/ 0 w 1114"/>
                  <a:gd name="T1" fmla="*/ 0 h 59"/>
                  <a:gd name="T2" fmla="*/ 1114 w 1114"/>
                  <a:gd name="T3" fmla="*/ 0 h 59"/>
                  <a:gd name="T4" fmla="*/ 1114 w 1114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9">
                    <a:moveTo>
                      <a:pt x="0" y="0"/>
                    </a:moveTo>
                    <a:lnTo>
                      <a:pt x="1114" y="0"/>
                    </a:lnTo>
                    <a:lnTo>
                      <a:pt x="1114" y="59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740A7457-45DC-4D47-B3BB-E6E22F275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946"/>
                <a:ext cx="276" cy="431"/>
              </a:xfrm>
              <a:custGeom>
                <a:avLst/>
                <a:gdLst>
                  <a:gd name="T0" fmla="*/ 276 w 276"/>
                  <a:gd name="T1" fmla="*/ 431 h 431"/>
                  <a:gd name="T2" fmla="*/ 0 w 276"/>
                  <a:gd name="T3" fmla="*/ 431 h 431"/>
                  <a:gd name="T4" fmla="*/ 0 w 276"/>
                  <a:gd name="T5" fmla="*/ 0 h 431"/>
                  <a:gd name="T6" fmla="*/ 112 w 276"/>
                  <a:gd name="T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431">
                    <a:moveTo>
                      <a:pt x="276" y="431"/>
                    </a:moveTo>
                    <a:lnTo>
                      <a:pt x="0" y="431"/>
                    </a:lnTo>
                    <a:lnTo>
                      <a:pt x="0" y="0"/>
                    </a:lnTo>
                    <a:lnTo>
                      <a:pt x="112" y="0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4D5666EF-04C0-4166-8A21-70A95C7EA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20"/>
                <a:ext cx="1004" cy="157"/>
              </a:xfrm>
              <a:custGeom>
                <a:avLst/>
                <a:gdLst>
                  <a:gd name="T0" fmla="*/ 1004 w 1004"/>
                  <a:gd name="T1" fmla="*/ 0 h 157"/>
                  <a:gd name="T2" fmla="*/ 1004 w 1004"/>
                  <a:gd name="T3" fmla="*/ 157 h 157"/>
                  <a:gd name="T4" fmla="*/ 0 w 100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4" h="157">
                    <a:moveTo>
                      <a:pt x="1004" y="0"/>
                    </a:moveTo>
                    <a:lnTo>
                      <a:pt x="1004" y="157"/>
                    </a:lnTo>
                    <a:lnTo>
                      <a:pt x="0" y="157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5" name="Line 8">
                <a:extLst>
                  <a:ext uri="{FF2B5EF4-FFF2-40B4-BE49-F238E27FC236}">
                    <a16:creationId xmlns:a16="http://schemas.microsoft.com/office/drawing/2014/main" id="{098EA7D1-29DD-4DF7-A3BE-FAE1B1305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2069"/>
                <a:ext cx="0" cy="95"/>
              </a:xfrm>
              <a:prstGeom prst="line">
                <a:avLst/>
              </a:pr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60A858E3-49DB-4A82-8DCF-82C4D800D9EC}"/>
                </a:ext>
              </a:extLst>
            </p:cNvPr>
            <p:cNvSpPr txBox="1"/>
            <p:nvPr/>
          </p:nvSpPr>
          <p:spPr>
            <a:xfrm>
              <a:off x="4480024" y="2883583"/>
              <a:ext cx="2633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 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656E4B4-86DD-4E31-B9DD-E2D562A599CE}"/>
              </a:ext>
            </a:extLst>
          </p:cNvPr>
          <p:cNvGrpSpPr/>
          <p:nvPr/>
        </p:nvGrpSpPr>
        <p:grpSpPr>
          <a:xfrm>
            <a:off x="4336128" y="3807043"/>
            <a:ext cx="2920885" cy="696891"/>
            <a:chOff x="4336128" y="3807043"/>
            <a:chExt cx="2920885" cy="696891"/>
          </a:xfrm>
        </p:grpSpPr>
        <p:grpSp>
          <p:nvGrpSpPr>
            <p:cNvPr id="86" name="Group 4">
              <a:extLst>
                <a:ext uri="{FF2B5EF4-FFF2-40B4-BE49-F238E27FC236}">
                  <a16:creationId xmlns:a16="http://schemas.microsoft.com/office/drawing/2014/main" id="{64C40874-666E-4BEF-85A9-A794BE9123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36128" y="3807043"/>
              <a:ext cx="2920885" cy="696891"/>
              <a:chOff x="3163" y="1946"/>
              <a:chExt cx="1352" cy="431"/>
            </a:xfrm>
          </p:grpSpPr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456B3B1E-72B7-496D-98D4-8B5C7CBEA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946"/>
                <a:ext cx="1114" cy="59"/>
              </a:xfrm>
              <a:custGeom>
                <a:avLst/>
                <a:gdLst>
                  <a:gd name="T0" fmla="*/ 0 w 1114"/>
                  <a:gd name="T1" fmla="*/ 0 h 59"/>
                  <a:gd name="T2" fmla="*/ 1114 w 1114"/>
                  <a:gd name="T3" fmla="*/ 0 h 59"/>
                  <a:gd name="T4" fmla="*/ 1114 w 1114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9">
                    <a:moveTo>
                      <a:pt x="0" y="0"/>
                    </a:moveTo>
                    <a:lnTo>
                      <a:pt x="1114" y="0"/>
                    </a:lnTo>
                    <a:lnTo>
                      <a:pt x="1114" y="59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A544A174-64CC-4818-AD1C-A2246475A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946"/>
                <a:ext cx="276" cy="431"/>
              </a:xfrm>
              <a:custGeom>
                <a:avLst/>
                <a:gdLst>
                  <a:gd name="T0" fmla="*/ 276 w 276"/>
                  <a:gd name="T1" fmla="*/ 431 h 431"/>
                  <a:gd name="T2" fmla="*/ 0 w 276"/>
                  <a:gd name="T3" fmla="*/ 431 h 431"/>
                  <a:gd name="T4" fmla="*/ 0 w 276"/>
                  <a:gd name="T5" fmla="*/ 0 h 431"/>
                  <a:gd name="T6" fmla="*/ 112 w 276"/>
                  <a:gd name="T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431">
                    <a:moveTo>
                      <a:pt x="276" y="431"/>
                    </a:moveTo>
                    <a:lnTo>
                      <a:pt x="0" y="431"/>
                    </a:lnTo>
                    <a:lnTo>
                      <a:pt x="0" y="0"/>
                    </a:lnTo>
                    <a:lnTo>
                      <a:pt x="112" y="0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id="{36E80FE3-872E-4763-808F-1DD2EBBB1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20"/>
                <a:ext cx="1004" cy="157"/>
              </a:xfrm>
              <a:custGeom>
                <a:avLst/>
                <a:gdLst>
                  <a:gd name="T0" fmla="*/ 1004 w 1004"/>
                  <a:gd name="T1" fmla="*/ 0 h 157"/>
                  <a:gd name="T2" fmla="*/ 1004 w 1004"/>
                  <a:gd name="T3" fmla="*/ 157 h 157"/>
                  <a:gd name="T4" fmla="*/ 0 w 100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4" h="157">
                    <a:moveTo>
                      <a:pt x="1004" y="0"/>
                    </a:moveTo>
                    <a:lnTo>
                      <a:pt x="1004" y="157"/>
                    </a:lnTo>
                    <a:lnTo>
                      <a:pt x="0" y="157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93725023-3CA4-43BE-9B03-F25F28209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2069"/>
                <a:ext cx="0" cy="95"/>
              </a:xfrm>
              <a:prstGeom prst="line">
                <a:avLst/>
              </a:pr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92491B0D-2996-41D0-B35D-EE5B42DBD8DB}"/>
                </a:ext>
              </a:extLst>
            </p:cNvPr>
            <p:cNvSpPr txBox="1"/>
            <p:nvPr/>
          </p:nvSpPr>
          <p:spPr>
            <a:xfrm>
              <a:off x="4480024" y="3922906"/>
              <a:ext cx="2633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 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A07B95A-DAC6-41FC-AE49-808CA1B9FCDA}"/>
              </a:ext>
            </a:extLst>
          </p:cNvPr>
          <p:cNvGrpSpPr/>
          <p:nvPr/>
        </p:nvGrpSpPr>
        <p:grpSpPr>
          <a:xfrm>
            <a:off x="4336128" y="4846366"/>
            <a:ext cx="2920885" cy="696891"/>
            <a:chOff x="4336128" y="4846366"/>
            <a:chExt cx="2920885" cy="696891"/>
          </a:xfrm>
        </p:grpSpPr>
        <p:grpSp>
          <p:nvGrpSpPr>
            <p:cNvPr id="91" name="Group 4">
              <a:extLst>
                <a:ext uri="{FF2B5EF4-FFF2-40B4-BE49-F238E27FC236}">
                  <a16:creationId xmlns:a16="http://schemas.microsoft.com/office/drawing/2014/main" id="{409416CF-D05A-454B-8D24-D01B6370838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36128" y="4846366"/>
              <a:ext cx="2920885" cy="696891"/>
              <a:chOff x="3163" y="1946"/>
              <a:chExt cx="1352" cy="431"/>
            </a:xfrm>
          </p:grpSpPr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9C115E3C-BF0C-4A94-AA62-FF47280E4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946"/>
                <a:ext cx="1114" cy="59"/>
              </a:xfrm>
              <a:custGeom>
                <a:avLst/>
                <a:gdLst>
                  <a:gd name="T0" fmla="*/ 0 w 1114"/>
                  <a:gd name="T1" fmla="*/ 0 h 59"/>
                  <a:gd name="T2" fmla="*/ 1114 w 1114"/>
                  <a:gd name="T3" fmla="*/ 0 h 59"/>
                  <a:gd name="T4" fmla="*/ 1114 w 1114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9">
                    <a:moveTo>
                      <a:pt x="0" y="0"/>
                    </a:moveTo>
                    <a:lnTo>
                      <a:pt x="1114" y="0"/>
                    </a:lnTo>
                    <a:lnTo>
                      <a:pt x="1114" y="59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EBB8E7ED-7AE3-440E-A137-1D812A5CD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946"/>
                <a:ext cx="276" cy="431"/>
              </a:xfrm>
              <a:custGeom>
                <a:avLst/>
                <a:gdLst>
                  <a:gd name="T0" fmla="*/ 276 w 276"/>
                  <a:gd name="T1" fmla="*/ 431 h 431"/>
                  <a:gd name="T2" fmla="*/ 0 w 276"/>
                  <a:gd name="T3" fmla="*/ 431 h 431"/>
                  <a:gd name="T4" fmla="*/ 0 w 276"/>
                  <a:gd name="T5" fmla="*/ 0 h 431"/>
                  <a:gd name="T6" fmla="*/ 112 w 276"/>
                  <a:gd name="T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431">
                    <a:moveTo>
                      <a:pt x="276" y="431"/>
                    </a:moveTo>
                    <a:lnTo>
                      <a:pt x="0" y="431"/>
                    </a:lnTo>
                    <a:lnTo>
                      <a:pt x="0" y="0"/>
                    </a:lnTo>
                    <a:lnTo>
                      <a:pt x="112" y="0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20C899BB-78FD-4BBF-836A-61F641F02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20"/>
                <a:ext cx="1004" cy="157"/>
              </a:xfrm>
              <a:custGeom>
                <a:avLst/>
                <a:gdLst>
                  <a:gd name="T0" fmla="*/ 1004 w 1004"/>
                  <a:gd name="T1" fmla="*/ 0 h 157"/>
                  <a:gd name="T2" fmla="*/ 1004 w 1004"/>
                  <a:gd name="T3" fmla="*/ 157 h 157"/>
                  <a:gd name="T4" fmla="*/ 0 w 100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4" h="157">
                    <a:moveTo>
                      <a:pt x="1004" y="0"/>
                    </a:moveTo>
                    <a:lnTo>
                      <a:pt x="1004" y="157"/>
                    </a:lnTo>
                    <a:lnTo>
                      <a:pt x="0" y="157"/>
                    </a:lnTo>
                  </a:path>
                </a:pathLst>
              </a:cu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95" name="Line 8">
                <a:extLst>
                  <a:ext uri="{FF2B5EF4-FFF2-40B4-BE49-F238E27FC236}">
                    <a16:creationId xmlns:a16="http://schemas.microsoft.com/office/drawing/2014/main" id="{909203BF-E895-4610-9563-3C82CFC98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2069"/>
                <a:ext cx="0" cy="95"/>
              </a:xfrm>
              <a:prstGeom prst="line">
                <a:avLst/>
              </a:prstGeom>
              <a:noFill/>
              <a:ln w="28575" cap="rnd">
                <a:solidFill>
                  <a:srgbClr val="958C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EF1066E6-0E85-460D-80D7-CAD4D46AD2BA}"/>
                </a:ext>
              </a:extLst>
            </p:cNvPr>
            <p:cNvSpPr txBox="1"/>
            <p:nvPr/>
          </p:nvSpPr>
          <p:spPr>
            <a:xfrm>
              <a:off x="4480024" y="4962229"/>
              <a:ext cx="2633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04. 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0020CF6F-0A33-4CA1-9586-F957E754CAB5}"/>
              </a:ext>
            </a:extLst>
          </p:cNvPr>
          <p:cNvSpPr txBox="1"/>
          <p:nvPr/>
        </p:nvSpPr>
        <p:spPr>
          <a:xfrm rot="5400000">
            <a:off x="9262147" y="2838969"/>
            <a:ext cx="31334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2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43" grpId="0" animBg="1"/>
      <p:bldP spid="44" grpId="0" animBg="1"/>
      <p:bldP spid="46" grpId="0" animBg="1"/>
      <p:bldP spid="49" grpId="0" animBg="1"/>
      <p:bldP spid="50" grpId="0" animBg="1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C34FA02B-F78E-4BD7-9C98-348EADD11D95}"/>
              </a:ext>
            </a:extLst>
          </p:cNvPr>
          <p:cNvSpPr/>
          <p:nvPr/>
        </p:nvSpPr>
        <p:spPr>
          <a:xfrm rot="5400000">
            <a:off x="4271268" y="2164748"/>
            <a:ext cx="1920654" cy="1655737"/>
          </a:xfrm>
          <a:prstGeom prst="triangle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D312C99-E724-4DF5-8DED-585132676830}"/>
              </a:ext>
            </a:extLst>
          </p:cNvPr>
          <p:cNvSpPr/>
          <p:nvPr/>
        </p:nvSpPr>
        <p:spPr>
          <a:xfrm rot="5400000">
            <a:off x="4271268" y="4157359"/>
            <a:ext cx="1920654" cy="1655737"/>
          </a:xfrm>
          <a:prstGeom prst="triangle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09085D8E-F0E8-4BFA-80F7-4EC30C4AE85F}"/>
              </a:ext>
            </a:extLst>
          </p:cNvPr>
          <p:cNvSpPr/>
          <p:nvPr/>
        </p:nvSpPr>
        <p:spPr>
          <a:xfrm rot="5400000">
            <a:off x="6000081" y="3161053"/>
            <a:ext cx="1920654" cy="1655737"/>
          </a:xfrm>
          <a:prstGeom prst="triangle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5">
            <a:extLst>
              <a:ext uri="{FF2B5EF4-FFF2-40B4-BE49-F238E27FC236}">
                <a16:creationId xmlns:a16="http://schemas.microsoft.com/office/drawing/2014/main" id="{53D9D2AD-0424-474A-8DD4-8E9E28B25FC9}"/>
              </a:ext>
            </a:extLst>
          </p:cNvPr>
          <p:cNvSpPr/>
          <p:nvPr/>
        </p:nvSpPr>
        <p:spPr>
          <a:xfrm>
            <a:off x="4612494" y="2715613"/>
            <a:ext cx="619101" cy="554005"/>
          </a:xfrm>
          <a:custGeom>
            <a:avLst/>
            <a:gdLst>
              <a:gd name="connsiteX0" fmla="*/ 19590 w 608135"/>
              <a:gd name="connsiteY0" fmla="*/ 478355 h 544193"/>
              <a:gd name="connsiteX1" fmla="*/ 83477 w 608135"/>
              <a:gd name="connsiteY1" fmla="*/ 493714 h 544193"/>
              <a:gd name="connsiteX2" fmla="*/ 130477 w 608135"/>
              <a:gd name="connsiteY2" fmla="*/ 505206 h 544193"/>
              <a:gd name="connsiteX3" fmla="*/ 177370 w 608135"/>
              <a:gd name="connsiteY3" fmla="*/ 493714 h 544193"/>
              <a:gd name="connsiteX4" fmla="*/ 241257 w 608135"/>
              <a:gd name="connsiteY4" fmla="*/ 478355 h 544193"/>
              <a:gd name="connsiteX5" fmla="*/ 305251 w 608135"/>
              <a:gd name="connsiteY5" fmla="*/ 493714 h 544193"/>
              <a:gd name="connsiteX6" fmla="*/ 352144 w 608135"/>
              <a:gd name="connsiteY6" fmla="*/ 505206 h 544193"/>
              <a:gd name="connsiteX7" fmla="*/ 399037 w 608135"/>
              <a:gd name="connsiteY7" fmla="*/ 493714 h 544193"/>
              <a:gd name="connsiteX8" fmla="*/ 463031 w 608135"/>
              <a:gd name="connsiteY8" fmla="*/ 478355 h 544193"/>
              <a:gd name="connsiteX9" fmla="*/ 526918 w 608135"/>
              <a:gd name="connsiteY9" fmla="*/ 493714 h 544193"/>
              <a:gd name="connsiteX10" fmla="*/ 573811 w 608135"/>
              <a:gd name="connsiteY10" fmla="*/ 505206 h 544193"/>
              <a:gd name="connsiteX11" fmla="*/ 573811 w 608135"/>
              <a:gd name="connsiteY11" fmla="*/ 544193 h 544193"/>
              <a:gd name="connsiteX12" fmla="*/ 509924 w 608135"/>
              <a:gd name="connsiteY12" fmla="*/ 528727 h 544193"/>
              <a:gd name="connsiteX13" fmla="*/ 463031 w 608135"/>
              <a:gd name="connsiteY13" fmla="*/ 517235 h 544193"/>
              <a:gd name="connsiteX14" fmla="*/ 416031 w 608135"/>
              <a:gd name="connsiteY14" fmla="*/ 528727 h 544193"/>
              <a:gd name="connsiteX15" fmla="*/ 352144 w 608135"/>
              <a:gd name="connsiteY15" fmla="*/ 544193 h 544193"/>
              <a:gd name="connsiteX16" fmla="*/ 288150 w 608135"/>
              <a:gd name="connsiteY16" fmla="*/ 528727 h 544193"/>
              <a:gd name="connsiteX17" fmla="*/ 241257 w 608135"/>
              <a:gd name="connsiteY17" fmla="*/ 517235 h 544193"/>
              <a:gd name="connsiteX18" fmla="*/ 194364 w 608135"/>
              <a:gd name="connsiteY18" fmla="*/ 528727 h 544193"/>
              <a:gd name="connsiteX19" fmla="*/ 130477 w 608135"/>
              <a:gd name="connsiteY19" fmla="*/ 544193 h 544193"/>
              <a:gd name="connsiteX20" fmla="*/ 66483 w 608135"/>
              <a:gd name="connsiteY20" fmla="*/ 528727 h 544193"/>
              <a:gd name="connsiteX21" fmla="*/ 19590 w 608135"/>
              <a:gd name="connsiteY21" fmla="*/ 517235 h 544193"/>
              <a:gd name="connsiteX22" fmla="*/ 600359 w 608135"/>
              <a:gd name="connsiteY22" fmla="*/ 332500 h 544193"/>
              <a:gd name="connsiteX23" fmla="*/ 605952 w 608135"/>
              <a:gd name="connsiteY23" fmla="*/ 334433 h 544193"/>
              <a:gd name="connsiteX24" fmla="*/ 608103 w 608135"/>
              <a:gd name="connsiteY24" fmla="*/ 340126 h 544193"/>
              <a:gd name="connsiteX25" fmla="*/ 471837 w 608135"/>
              <a:gd name="connsiteY25" fmla="*/ 451181 h 544193"/>
              <a:gd name="connsiteX26" fmla="*/ 469148 w 608135"/>
              <a:gd name="connsiteY26" fmla="*/ 451611 h 544193"/>
              <a:gd name="connsiteX27" fmla="*/ 463018 w 608135"/>
              <a:gd name="connsiteY27" fmla="*/ 451396 h 544193"/>
              <a:gd name="connsiteX28" fmla="*/ 399025 w 608135"/>
              <a:gd name="connsiteY28" fmla="*/ 466862 h 544193"/>
              <a:gd name="connsiteX29" fmla="*/ 352133 w 608135"/>
              <a:gd name="connsiteY29" fmla="*/ 478355 h 544193"/>
              <a:gd name="connsiteX30" fmla="*/ 305241 w 608135"/>
              <a:gd name="connsiteY30" fmla="*/ 466862 h 544193"/>
              <a:gd name="connsiteX31" fmla="*/ 241249 w 608135"/>
              <a:gd name="connsiteY31" fmla="*/ 451396 h 544193"/>
              <a:gd name="connsiteX32" fmla="*/ 177364 w 608135"/>
              <a:gd name="connsiteY32" fmla="*/ 466862 h 544193"/>
              <a:gd name="connsiteX33" fmla="*/ 142410 w 608135"/>
              <a:gd name="connsiteY33" fmla="*/ 477818 h 544193"/>
              <a:gd name="connsiteX34" fmla="*/ 229 w 608135"/>
              <a:gd name="connsiteY34" fmla="*/ 395439 h 544193"/>
              <a:gd name="connsiteX35" fmla="*/ 1304 w 608135"/>
              <a:gd name="connsiteY35" fmla="*/ 389531 h 544193"/>
              <a:gd name="connsiteX36" fmla="*/ 6574 w 608135"/>
              <a:gd name="connsiteY36" fmla="*/ 386524 h 544193"/>
              <a:gd name="connsiteX37" fmla="*/ 226115 w 608135"/>
              <a:gd name="connsiteY37" fmla="*/ 123530 h 544193"/>
              <a:gd name="connsiteX38" fmla="*/ 230632 w 608135"/>
              <a:gd name="connsiteY38" fmla="*/ 129222 h 544193"/>
              <a:gd name="connsiteX39" fmla="*/ 237406 w 608135"/>
              <a:gd name="connsiteY39" fmla="*/ 323595 h 544193"/>
              <a:gd name="connsiteX40" fmla="*/ 230954 w 608135"/>
              <a:gd name="connsiteY40" fmla="*/ 329394 h 544193"/>
              <a:gd name="connsiteX41" fmla="*/ 98046 w 608135"/>
              <a:gd name="connsiteY41" fmla="*/ 341529 h 544193"/>
              <a:gd name="connsiteX42" fmla="*/ 97401 w 608135"/>
              <a:gd name="connsiteY42" fmla="*/ 341529 h 544193"/>
              <a:gd name="connsiteX43" fmla="*/ 92025 w 608135"/>
              <a:gd name="connsiteY43" fmla="*/ 339274 h 544193"/>
              <a:gd name="connsiteX44" fmla="*/ 90304 w 608135"/>
              <a:gd name="connsiteY44" fmla="*/ 333153 h 544193"/>
              <a:gd name="connsiteX45" fmla="*/ 219018 w 608135"/>
              <a:gd name="connsiteY45" fmla="*/ 124604 h 544193"/>
              <a:gd name="connsiteX46" fmla="*/ 226115 w 608135"/>
              <a:gd name="connsiteY46" fmla="*/ 123530 h 544193"/>
              <a:gd name="connsiteX47" fmla="*/ 263747 w 608135"/>
              <a:gd name="connsiteY47" fmla="*/ 787 h 544193"/>
              <a:gd name="connsiteX48" fmla="*/ 463269 w 608135"/>
              <a:gd name="connsiteY48" fmla="*/ 189019 h 544193"/>
              <a:gd name="connsiteX49" fmla="*/ 509412 w 608135"/>
              <a:gd name="connsiteY49" fmla="*/ 295644 h 544193"/>
              <a:gd name="connsiteX50" fmla="*/ 508337 w 608135"/>
              <a:gd name="connsiteY50" fmla="*/ 301550 h 544193"/>
              <a:gd name="connsiteX51" fmla="*/ 503174 w 608135"/>
              <a:gd name="connsiteY51" fmla="*/ 304556 h 544193"/>
              <a:gd name="connsiteX52" fmla="*/ 288808 w 608135"/>
              <a:gd name="connsiteY52" fmla="*/ 324099 h 544193"/>
              <a:gd name="connsiteX53" fmla="*/ 288163 w 608135"/>
              <a:gd name="connsiteY53" fmla="*/ 324099 h 544193"/>
              <a:gd name="connsiteX54" fmla="*/ 282892 w 608135"/>
              <a:gd name="connsiteY54" fmla="*/ 321844 h 544193"/>
              <a:gd name="connsiteX55" fmla="*/ 281064 w 608135"/>
              <a:gd name="connsiteY55" fmla="*/ 315831 h 544193"/>
              <a:gd name="connsiteX56" fmla="*/ 274503 w 608135"/>
              <a:gd name="connsiteY56" fmla="*/ 106875 h 544193"/>
              <a:gd name="connsiteX57" fmla="*/ 253421 w 608135"/>
              <a:gd name="connsiteY57" fmla="*/ 8947 h 544193"/>
              <a:gd name="connsiteX58" fmla="*/ 255895 w 608135"/>
              <a:gd name="connsiteY58" fmla="*/ 1538 h 544193"/>
              <a:gd name="connsiteX59" fmla="*/ 263747 w 608135"/>
              <a:gd name="connsiteY59" fmla="*/ 787 h 54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135" h="544193">
                <a:moveTo>
                  <a:pt x="19590" y="478355"/>
                </a:moveTo>
                <a:cubicBezTo>
                  <a:pt x="51748" y="478355"/>
                  <a:pt x="68634" y="486518"/>
                  <a:pt x="83477" y="493714"/>
                </a:cubicBezTo>
                <a:cubicBezTo>
                  <a:pt x="96706" y="500158"/>
                  <a:pt x="107246" y="505206"/>
                  <a:pt x="130477" y="505206"/>
                </a:cubicBezTo>
                <a:cubicBezTo>
                  <a:pt x="153601" y="505206"/>
                  <a:pt x="164141" y="500158"/>
                  <a:pt x="177370" y="493714"/>
                </a:cubicBezTo>
                <a:cubicBezTo>
                  <a:pt x="192213" y="486518"/>
                  <a:pt x="209099" y="478355"/>
                  <a:pt x="241257" y="478355"/>
                </a:cubicBezTo>
                <a:cubicBezTo>
                  <a:pt x="273523" y="478355"/>
                  <a:pt x="290301" y="486518"/>
                  <a:pt x="305251" y="493714"/>
                </a:cubicBezTo>
                <a:cubicBezTo>
                  <a:pt x="318480" y="500158"/>
                  <a:pt x="328913" y="505206"/>
                  <a:pt x="352144" y="505206"/>
                </a:cubicBezTo>
                <a:cubicBezTo>
                  <a:pt x="375376" y="505206"/>
                  <a:pt x="385808" y="500158"/>
                  <a:pt x="399037" y="493714"/>
                </a:cubicBezTo>
                <a:cubicBezTo>
                  <a:pt x="413880" y="486518"/>
                  <a:pt x="430765" y="478355"/>
                  <a:pt x="463031" y="478355"/>
                </a:cubicBezTo>
                <a:cubicBezTo>
                  <a:pt x="495190" y="478355"/>
                  <a:pt x="512076" y="486518"/>
                  <a:pt x="526918" y="493714"/>
                </a:cubicBezTo>
                <a:cubicBezTo>
                  <a:pt x="540147" y="500158"/>
                  <a:pt x="550580" y="505206"/>
                  <a:pt x="573811" y="505206"/>
                </a:cubicBezTo>
                <a:lnTo>
                  <a:pt x="573811" y="544193"/>
                </a:lnTo>
                <a:cubicBezTo>
                  <a:pt x="541653" y="544193"/>
                  <a:pt x="524767" y="535923"/>
                  <a:pt x="509924" y="528727"/>
                </a:cubicBezTo>
                <a:cubicBezTo>
                  <a:pt x="496695" y="522390"/>
                  <a:pt x="486263" y="517235"/>
                  <a:pt x="463031" y="517235"/>
                </a:cubicBezTo>
                <a:cubicBezTo>
                  <a:pt x="439800" y="517235"/>
                  <a:pt x="429260" y="522390"/>
                  <a:pt x="416031" y="528727"/>
                </a:cubicBezTo>
                <a:cubicBezTo>
                  <a:pt x="401188" y="535923"/>
                  <a:pt x="384302" y="544193"/>
                  <a:pt x="352144" y="544193"/>
                </a:cubicBezTo>
                <a:cubicBezTo>
                  <a:pt x="319986" y="544193"/>
                  <a:pt x="303100" y="535923"/>
                  <a:pt x="288150" y="528727"/>
                </a:cubicBezTo>
                <a:cubicBezTo>
                  <a:pt x="274921" y="522390"/>
                  <a:pt x="264488" y="517235"/>
                  <a:pt x="241257" y="517235"/>
                </a:cubicBezTo>
                <a:cubicBezTo>
                  <a:pt x="218025" y="517235"/>
                  <a:pt x="207593" y="522390"/>
                  <a:pt x="194364" y="528727"/>
                </a:cubicBezTo>
                <a:cubicBezTo>
                  <a:pt x="179521" y="535923"/>
                  <a:pt x="162636" y="544193"/>
                  <a:pt x="130477" y="544193"/>
                </a:cubicBezTo>
                <a:cubicBezTo>
                  <a:pt x="98211" y="544193"/>
                  <a:pt x="81325" y="535923"/>
                  <a:pt x="66483" y="528727"/>
                </a:cubicBezTo>
                <a:cubicBezTo>
                  <a:pt x="53254" y="522390"/>
                  <a:pt x="42821" y="517235"/>
                  <a:pt x="19590" y="517235"/>
                </a:cubicBezTo>
                <a:close/>
                <a:moveTo>
                  <a:pt x="600359" y="332500"/>
                </a:moveTo>
                <a:cubicBezTo>
                  <a:pt x="602403" y="332285"/>
                  <a:pt x="604446" y="333037"/>
                  <a:pt x="605952" y="334433"/>
                </a:cubicBezTo>
                <a:cubicBezTo>
                  <a:pt x="607458" y="335937"/>
                  <a:pt x="608318" y="337977"/>
                  <a:pt x="608103" y="340126"/>
                </a:cubicBezTo>
                <a:cubicBezTo>
                  <a:pt x="605307" y="380832"/>
                  <a:pt x="554328" y="422397"/>
                  <a:pt x="471837" y="451181"/>
                </a:cubicBezTo>
                <a:cubicBezTo>
                  <a:pt x="470976" y="451504"/>
                  <a:pt x="470008" y="451611"/>
                  <a:pt x="469148" y="451611"/>
                </a:cubicBezTo>
                <a:cubicBezTo>
                  <a:pt x="467104" y="451504"/>
                  <a:pt x="465061" y="451396"/>
                  <a:pt x="463018" y="451396"/>
                </a:cubicBezTo>
                <a:cubicBezTo>
                  <a:pt x="430752" y="451396"/>
                  <a:pt x="414620" y="459237"/>
                  <a:pt x="399025" y="466862"/>
                </a:cubicBezTo>
                <a:cubicBezTo>
                  <a:pt x="392465" y="470085"/>
                  <a:pt x="376009" y="478355"/>
                  <a:pt x="352133" y="478355"/>
                </a:cubicBezTo>
                <a:cubicBezTo>
                  <a:pt x="328902" y="478355"/>
                  <a:pt x="318470" y="473199"/>
                  <a:pt x="305241" y="466862"/>
                </a:cubicBezTo>
                <a:cubicBezTo>
                  <a:pt x="289647" y="459237"/>
                  <a:pt x="273406" y="451396"/>
                  <a:pt x="241249" y="451396"/>
                </a:cubicBezTo>
                <a:cubicBezTo>
                  <a:pt x="209091" y="451396"/>
                  <a:pt x="192959" y="459237"/>
                  <a:pt x="177364" y="466862"/>
                </a:cubicBezTo>
                <a:cubicBezTo>
                  <a:pt x="166824" y="471910"/>
                  <a:pt x="157790" y="476314"/>
                  <a:pt x="142410" y="477818"/>
                </a:cubicBezTo>
                <a:cubicBezTo>
                  <a:pt x="109500" y="480825"/>
                  <a:pt x="9801" y="433030"/>
                  <a:pt x="229" y="395439"/>
                </a:cubicBezTo>
                <a:cubicBezTo>
                  <a:pt x="-309" y="393398"/>
                  <a:pt x="121" y="391250"/>
                  <a:pt x="1304" y="389531"/>
                </a:cubicBezTo>
                <a:cubicBezTo>
                  <a:pt x="2487" y="387813"/>
                  <a:pt x="4423" y="386739"/>
                  <a:pt x="6574" y="386524"/>
                </a:cubicBezTo>
                <a:close/>
                <a:moveTo>
                  <a:pt x="226115" y="123530"/>
                </a:moveTo>
                <a:cubicBezTo>
                  <a:pt x="228589" y="124497"/>
                  <a:pt x="230202" y="126645"/>
                  <a:pt x="230632" y="129222"/>
                </a:cubicBezTo>
                <a:cubicBezTo>
                  <a:pt x="236116" y="168741"/>
                  <a:pt x="247729" y="266787"/>
                  <a:pt x="237406" y="323595"/>
                </a:cubicBezTo>
                <a:cubicBezTo>
                  <a:pt x="236761" y="326709"/>
                  <a:pt x="234180" y="329179"/>
                  <a:pt x="230954" y="329394"/>
                </a:cubicBezTo>
                <a:lnTo>
                  <a:pt x="98046" y="341529"/>
                </a:lnTo>
                <a:cubicBezTo>
                  <a:pt x="97831" y="341529"/>
                  <a:pt x="97616" y="341529"/>
                  <a:pt x="97401" y="341529"/>
                </a:cubicBezTo>
                <a:cubicBezTo>
                  <a:pt x="95358" y="341529"/>
                  <a:pt x="93423" y="340777"/>
                  <a:pt x="92025" y="339274"/>
                </a:cubicBezTo>
                <a:cubicBezTo>
                  <a:pt x="90519" y="337556"/>
                  <a:pt x="89874" y="335300"/>
                  <a:pt x="90304" y="333153"/>
                </a:cubicBezTo>
                <a:cubicBezTo>
                  <a:pt x="95681" y="303943"/>
                  <a:pt x="121058" y="202568"/>
                  <a:pt x="219018" y="124604"/>
                </a:cubicBezTo>
                <a:cubicBezTo>
                  <a:pt x="221061" y="122994"/>
                  <a:pt x="223750" y="122564"/>
                  <a:pt x="226115" y="123530"/>
                </a:cubicBezTo>
                <a:close/>
                <a:moveTo>
                  <a:pt x="263747" y="787"/>
                </a:moveTo>
                <a:cubicBezTo>
                  <a:pt x="369693" y="56945"/>
                  <a:pt x="430679" y="134149"/>
                  <a:pt x="463269" y="189019"/>
                </a:cubicBezTo>
                <a:cubicBezTo>
                  <a:pt x="492310" y="238090"/>
                  <a:pt x="505217" y="279967"/>
                  <a:pt x="509412" y="295644"/>
                </a:cubicBezTo>
                <a:cubicBezTo>
                  <a:pt x="509950" y="297684"/>
                  <a:pt x="509627" y="299832"/>
                  <a:pt x="508337" y="301550"/>
                </a:cubicBezTo>
                <a:cubicBezTo>
                  <a:pt x="507153" y="303268"/>
                  <a:pt x="505217" y="304342"/>
                  <a:pt x="503174" y="304556"/>
                </a:cubicBezTo>
                <a:lnTo>
                  <a:pt x="288808" y="324099"/>
                </a:lnTo>
                <a:cubicBezTo>
                  <a:pt x="288593" y="324099"/>
                  <a:pt x="288378" y="324099"/>
                  <a:pt x="288163" y="324099"/>
                </a:cubicBezTo>
                <a:cubicBezTo>
                  <a:pt x="286119" y="324099"/>
                  <a:pt x="284290" y="323347"/>
                  <a:pt x="282892" y="321844"/>
                </a:cubicBezTo>
                <a:cubicBezTo>
                  <a:pt x="281386" y="320233"/>
                  <a:pt x="280741" y="317978"/>
                  <a:pt x="281064" y="315831"/>
                </a:cubicBezTo>
                <a:cubicBezTo>
                  <a:pt x="292895" y="245392"/>
                  <a:pt x="283968" y="163355"/>
                  <a:pt x="274503" y="106875"/>
                </a:cubicBezTo>
                <a:cubicBezTo>
                  <a:pt x="267189" y="63280"/>
                  <a:pt x="258154" y="26772"/>
                  <a:pt x="253421" y="8947"/>
                </a:cubicBezTo>
                <a:cubicBezTo>
                  <a:pt x="252668" y="6263"/>
                  <a:pt x="253636" y="3364"/>
                  <a:pt x="255895" y="1538"/>
                </a:cubicBezTo>
                <a:cubicBezTo>
                  <a:pt x="258154" y="-180"/>
                  <a:pt x="261165" y="-502"/>
                  <a:pt x="263747" y="7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6">
            <a:extLst>
              <a:ext uri="{FF2B5EF4-FFF2-40B4-BE49-F238E27FC236}">
                <a16:creationId xmlns:a16="http://schemas.microsoft.com/office/drawing/2014/main" id="{177E4841-195A-48CB-9B61-C34BED9F58BF}"/>
              </a:ext>
            </a:extLst>
          </p:cNvPr>
          <p:cNvSpPr/>
          <p:nvPr/>
        </p:nvSpPr>
        <p:spPr>
          <a:xfrm>
            <a:off x="4634667" y="4639698"/>
            <a:ext cx="574755" cy="619101"/>
          </a:xfrm>
          <a:custGeom>
            <a:avLst/>
            <a:gdLst>
              <a:gd name="connsiteX0" fmla="*/ 190920 w 561559"/>
              <a:gd name="connsiteY0" fmla="*/ 440610 h 604886"/>
              <a:gd name="connsiteX1" fmla="*/ 270856 w 561559"/>
              <a:gd name="connsiteY1" fmla="*/ 510604 h 604886"/>
              <a:gd name="connsiteX2" fmla="*/ 291931 w 561559"/>
              <a:gd name="connsiteY2" fmla="*/ 510604 h 604886"/>
              <a:gd name="connsiteX3" fmla="*/ 371125 w 561559"/>
              <a:gd name="connsiteY3" fmla="*/ 441166 h 604886"/>
              <a:gd name="connsiteX4" fmla="*/ 537496 w 561559"/>
              <a:gd name="connsiteY4" fmla="*/ 604886 h 604886"/>
              <a:gd name="connsiteX5" fmla="*/ 23992 w 561559"/>
              <a:gd name="connsiteY5" fmla="*/ 604886 h 604886"/>
              <a:gd name="connsiteX6" fmla="*/ 161561 w 561559"/>
              <a:gd name="connsiteY6" fmla="*/ 301000 h 604886"/>
              <a:gd name="connsiteX7" fmla="*/ 144663 w 561559"/>
              <a:gd name="connsiteY7" fmla="*/ 317777 h 604886"/>
              <a:gd name="connsiteX8" fmla="*/ 161561 w 561559"/>
              <a:gd name="connsiteY8" fmla="*/ 334554 h 604886"/>
              <a:gd name="connsiteX9" fmla="*/ 404257 w 561559"/>
              <a:gd name="connsiteY9" fmla="*/ 334554 h 604886"/>
              <a:gd name="connsiteX10" fmla="*/ 421154 w 561559"/>
              <a:gd name="connsiteY10" fmla="*/ 317777 h 604886"/>
              <a:gd name="connsiteX11" fmla="*/ 404257 w 561559"/>
              <a:gd name="connsiteY11" fmla="*/ 301000 h 604886"/>
              <a:gd name="connsiteX12" fmla="*/ 561559 w 561559"/>
              <a:gd name="connsiteY12" fmla="*/ 275134 h 604886"/>
              <a:gd name="connsiteX13" fmla="*/ 561559 w 561559"/>
              <a:gd name="connsiteY13" fmla="*/ 581811 h 604886"/>
              <a:gd name="connsiteX14" fmla="*/ 396648 w 561559"/>
              <a:gd name="connsiteY14" fmla="*/ 419109 h 604886"/>
              <a:gd name="connsiteX15" fmla="*/ 0 w 561559"/>
              <a:gd name="connsiteY15" fmla="*/ 274076 h 604886"/>
              <a:gd name="connsiteX16" fmla="*/ 165405 w 561559"/>
              <a:gd name="connsiteY16" fmla="*/ 418625 h 604886"/>
              <a:gd name="connsiteX17" fmla="*/ 0 w 561559"/>
              <a:gd name="connsiteY17" fmla="*/ 581811 h 604886"/>
              <a:gd name="connsiteX18" fmla="*/ 161561 w 561559"/>
              <a:gd name="connsiteY18" fmla="*/ 220916 h 604886"/>
              <a:gd name="connsiteX19" fmla="*/ 144663 w 561559"/>
              <a:gd name="connsiteY19" fmla="*/ 237693 h 604886"/>
              <a:gd name="connsiteX20" fmla="*/ 161561 w 561559"/>
              <a:gd name="connsiteY20" fmla="*/ 254470 h 604886"/>
              <a:gd name="connsiteX21" fmla="*/ 404257 w 561559"/>
              <a:gd name="connsiteY21" fmla="*/ 254470 h 604886"/>
              <a:gd name="connsiteX22" fmla="*/ 421154 w 561559"/>
              <a:gd name="connsiteY22" fmla="*/ 237693 h 604886"/>
              <a:gd name="connsiteX23" fmla="*/ 404257 w 561559"/>
              <a:gd name="connsiteY23" fmla="*/ 220916 h 604886"/>
              <a:gd name="connsiteX24" fmla="*/ 503837 w 561559"/>
              <a:gd name="connsiteY24" fmla="*/ 194407 h 604886"/>
              <a:gd name="connsiteX25" fmla="*/ 553374 w 561559"/>
              <a:gd name="connsiteY25" fmla="*/ 237686 h 604886"/>
              <a:gd name="connsiteX26" fmla="*/ 503837 w 561559"/>
              <a:gd name="connsiteY26" fmla="*/ 280779 h 604886"/>
              <a:gd name="connsiteX27" fmla="*/ 58710 w 561559"/>
              <a:gd name="connsiteY27" fmla="*/ 194407 h 604886"/>
              <a:gd name="connsiteX28" fmla="*/ 58710 w 561559"/>
              <a:gd name="connsiteY28" fmla="*/ 280779 h 604886"/>
              <a:gd name="connsiteX29" fmla="*/ 9103 w 561559"/>
              <a:gd name="connsiteY29" fmla="*/ 237686 h 604886"/>
              <a:gd name="connsiteX30" fmla="*/ 161561 w 561559"/>
              <a:gd name="connsiteY30" fmla="*/ 140647 h 604886"/>
              <a:gd name="connsiteX31" fmla="*/ 144663 w 561559"/>
              <a:gd name="connsiteY31" fmla="*/ 157516 h 604886"/>
              <a:gd name="connsiteX32" fmla="*/ 161561 w 561559"/>
              <a:gd name="connsiteY32" fmla="*/ 174293 h 604886"/>
              <a:gd name="connsiteX33" fmla="*/ 404257 w 561559"/>
              <a:gd name="connsiteY33" fmla="*/ 174293 h 604886"/>
              <a:gd name="connsiteX34" fmla="*/ 421154 w 561559"/>
              <a:gd name="connsiteY34" fmla="*/ 157516 h 604886"/>
              <a:gd name="connsiteX35" fmla="*/ 404257 w 561559"/>
              <a:gd name="connsiteY35" fmla="*/ 140647 h 604886"/>
              <a:gd name="connsiteX36" fmla="*/ 92299 w 561559"/>
              <a:gd name="connsiteY36" fmla="*/ 82067 h 604886"/>
              <a:gd name="connsiteX37" fmla="*/ 470176 w 561559"/>
              <a:gd name="connsiteY37" fmla="*/ 82067 h 604886"/>
              <a:gd name="connsiteX38" fmla="*/ 470176 w 561559"/>
              <a:gd name="connsiteY38" fmla="*/ 310084 h 604886"/>
              <a:gd name="connsiteX39" fmla="*/ 281237 w 561559"/>
              <a:gd name="connsiteY39" fmla="*/ 475257 h 604886"/>
              <a:gd name="connsiteX40" fmla="*/ 92299 w 561559"/>
              <a:gd name="connsiteY40" fmla="*/ 310084 h 604886"/>
              <a:gd name="connsiteX41" fmla="*/ 281249 w 561559"/>
              <a:gd name="connsiteY41" fmla="*/ 0 h 604886"/>
              <a:gd name="connsiteX42" fmla="*/ 336949 w 561559"/>
              <a:gd name="connsiteY42" fmla="*/ 48549 h 604886"/>
              <a:gd name="connsiteX43" fmla="*/ 225456 w 561559"/>
              <a:gd name="connsiteY43" fmla="*/ 48549 h 6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61559" h="604886">
                <a:moveTo>
                  <a:pt x="190920" y="440610"/>
                </a:moveTo>
                <a:lnTo>
                  <a:pt x="270856" y="510604"/>
                </a:lnTo>
                <a:cubicBezTo>
                  <a:pt x="276891" y="515888"/>
                  <a:pt x="285804" y="515888"/>
                  <a:pt x="291931" y="510604"/>
                </a:cubicBezTo>
                <a:lnTo>
                  <a:pt x="371125" y="441166"/>
                </a:lnTo>
                <a:lnTo>
                  <a:pt x="537496" y="604886"/>
                </a:lnTo>
                <a:lnTo>
                  <a:pt x="23992" y="604886"/>
                </a:lnTo>
                <a:close/>
                <a:moveTo>
                  <a:pt x="161561" y="301000"/>
                </a:moveTo>
                <a:cubicBezTo>
                  <a:pt x="152369" y="301000"/>
                  <a:pt x="144663" y="308601"/>
                  <a:pt x="144663" y="317777"/>
                </a:cubicBezTo>
                <a:cubicBezTo>
                  <a:pt x="144663" y="326953"/>
                  <a:pt x="151905" y="334554"/>
                  <a:pt x="161561" y="334554"/>
                </a:cubicBezTo>
                <a:lnTo>
                  <a:pt x="404257" y="334554"/>
                </a:lnTo>
                <a:cubicBezTo>
                  <a:pt x="413448" y="334554"/>
                  <a:pt x="421154" y="326953"/>
                  <a:pt x="421154" y="317777"/>
                </a:cubicBezTo>
                <a:cubicBezTo>
                  <a:pt x="421154" y="308601"/>
                  <a:pt x="413448" y="301000"/>
                  <a:pt x="404257" y="301000"/>
                </a:cubicBezTo>
                <a:close/>
                <a:moveTo>
                  <a:pt x="561559" y="275134"/>
                </a:moveTo>
                <a:lnTo>
                  <a:pt x="561559" y="581811"/>
                </a:lnTo>
                <a:lnTo>
                  <a:pt x="396648" y="419109"/>
                </a:lnTo>
                <a:close/>
                <a:moveTo>
                  <a:pt x="0" y="274076"/>
                </a:moveTo>
                <a:lnTo>
                  <a:pt x="165405" y="418625"/>
                </a:lnTo>
                <a:lnTo>
                  <a:pt x="0" y="581811"/>
                </a:lnTo>
                <a:close/>
                <a:moveTo>
                  <a:pt x="161561" y="220916"/>
                </a:moveTo>
                <a:cubicBezTo>
                  <a:pt x="151905" y="220916"/>
                  <a:pt x="144663" y="228517"/>
                  <a:pt x="144663" y="237693"/>
                </a:cubicBezTo>
                <a:cubicBezTo>
                  <a:pt x="144663" y="246869"/>
                  <a:pt x="152369" y="254470"/>
                  <a:pt x="161561" y="254470"/>
                </a:cubicBezTo>
                <a:lnTo>
                  <a:pt x="404257" y="254470"/>
                </a:lnTo>
                <a:cubicBezTo>
                  <a:pt x="413448" y="254470"/>
                  <a:pt x="421154" y="246869"/>
                  <a:pt x="421154" y="237693"/>
                </a:cubicBezTo>
                <a:cubicBezTo>
                  <a:pt x="421154" y="228517"/>
                  <a:pt x="413448" y="220916"/>
                  <a:pt x="404257" y="220916"/>
                </a:cubicBezTo>
                <a:close/>
                <a:moveTo>
                  <a:pt x="503837" y="194407"/>
                </a:moveTo>
                <a:lnTo>
                  <a:pt x="553374" y="237686"/>
                </a:lnTo>
                <a:lnTo>
                  <a:pt x="503837" y="280779"/>
                </a:lnTo>
                <a:close/>
                <a:moveTo>
                  <a:pt x="58710" y="194407"/>
                </a:moveTo>
                <a:lnTo>
                  <a:pt x="58710" y="280779"/>
                </a:lnTo>
                <a:lnTo>
                  <a:pt x="9103" y="237686"/>
                </a:lnTo>
                <a:close/>
                <a:moveTo>
                  <a:pt x="161561" y="140647"/>
                </a:moveTo>
                <a:cubicBezTo>
                  <a:pt x="151905" y="140647"/>
                  <a:pt x="144663" y="148340"/>
                  <a:pt x="144663" y="157516"/>
                </a:cubicBezTo>
                <a:cubicBezTo>
                  <a:pt x="144663" y="166600"/>
                  <a:pt x="152369" y="174293"/>
                  <a:pt x="161561" y="174293"/>
                </a:cubicBezTo>
                <a:lnTo>
                  <a:pt x="404257" y="174293"/>
                </a:lnTo>
                <a:cubicBezTo>
                  <a:pt x="413448" y="174293"/>
                  <a:pt x="421154" y="166600"/>
                  <a:pt x="421154" y="157516"/>
                </a:cubicBezTo>
                <a:cubicBezTo>
                  <a:pt x="421154" y="148340"/>
                  <a:pt x="413448" y="140647"/>
                  <a:pt x="404257" y="140647"/>
                </a:cubicBezTo>
                <a:close/>
                <a:moveTo>
                  <a:pt x="92299" y="82067"/>
                </a:moveTo>
                <a:lnTo>
                  <a:pt x="470176" y="82067"/>
                </a:lnTo>
                <a:lnTo>
                  <a:pt x="470176" y="310084"/>
                </a:lnTo>
                <a:lnTo>
                  <a:pt x="281237" y="475257"/>
                </a:lnTo>
                <a:lnTo>
                  <a:pt x="92299" y="310084"/>
                </a:lnTo>
                <a:close/>
                <a:moveTo>
                  <a:pt x="281249" y="0"/>
                </a:moveTo>
                <a:lnTo>
                  <a:pt x="336949" y="48549"/>
                </a:lnTo>
                <a:lnTo>
                  <a:pt x="225456" y="48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7">
            <a:extLst>
              <a:ext uri="{FF2B5EF4-FFF2-40B4-BE49-F238E27FC236}">
                <a16:creationId xmlns:a16="http://schemas.microsoft.com/office/drawing/2014/main" id="{AFB4D7CB-4424-40C4-9559-7EABF4740163}"/>
              </a:ext>
            </a:extLst>
          </p:cNvPr>
          <p:cNvSpPr/>
          <p:nvPr/>
        </p:nvSpPr>
        <p:spPr>
          <a:xfrm>
            <a:off x="6341307" y="3694076"/>
            <a:ext cx="619101" cy="589689"/>
          </a:xfrm>
          <a:custGeom>
            <a:avLst/>
            <a:gdLst>
              <a:gd name="T0" fmla="*/ 457 w 6795"/>
              <a:gd name="T1" fmla="*/ 4288 h 6482"/>
              <a:gd name="T2" fmla="*/ 645 w 6795"/>
              <a:gd name="T3" fmla="*/ 4568 h 6482"/>
              <a:gd name="T4" fmla="*/ 637 w 6795"/>
              <a:gd name="T5" fmla="*/ 4708 h 6482"/>
              <a:gd name="T6" fmla="*/ 1867 w 6795"/>
              <a:gd name="T7" fmla="*/ 5972 h 6482"/>
              <a:gd name="T8" fmla="*/ 2112 w 6795"/>
              <a:gd name="T9" fmla="*/ 5947 h 6482"/>
              <a:gd name="T10" fmla="*/ 2497 w 6795"/>
              <a:gd name="T11" fmla="*/ 6078 h 6482"/>
              <a:gd name="T12" fmla="*/ 3397 w 6795"/>
              <a:gd name="T13" fmla="*/ 6482 h 6482"/>
              <a:gd name="T14" fmla="*/ 4335 w 6795"/>
              <a:gd name="T15" fmla="*/ 6036 h 6482"/>
              <a:gd name="T16" fmla="*/ 4712 w 6795"/>
              <a:gd name="T17" fmla="*/ 5922 h 6482"/>
              <a:gd name="T18" fmla="*/ 5055 w 6795"/>
              <a:gd name="T19" fmla="*/ 5972 h 6482"/>
              <a:gd name="T20" fmla="*/ 6285 w 6795"/>
              <a:gd name="T21" fmla="*/ 4708 h 6482"/>
              <a:gd name="T22" fmla="*/ 6264 w 6795"/>
              <a:gd name="T23" fmla="*/ 4479 h 6482"/>
              <a:gd name="T24" fmla="*/ 6404 w 6795"/>
              <a:gd name="T25" fmla="*/ 4101 h 6482"/>
              <a:gd name="T26" fmla="*/ 6795 w 6795"/>
              <a:gd name="T27" fmla="*/ 3178 h 6482"/>
              <a:gd name="T28" fmla="*/ 6338 w 6795"/>
              <a:gd name="T29" fmla="*/ 2195 h 6482"/>
              <a:gd name="T30" fmla="*/ 6149 w 6795"/>
              <a:gd name="T31" fmla="*/ 1915 h 6482"/>
              <a:gd name="T32" fmla="*/ 6157 w 6795"/>
              <a:gd name="T33" fmla="*/ 1775 h 6482"/>
              <a:gd name="T34" fmla="*/ 4927 w 6795"/>
              <a:gd name="T35" fmla="*/ 510 h 6482"/>
              <a:gd name="T36" fmla="*/ 4682 w 6795"/>
              <a:gd name="T37" fmla="*/ 535 h 6482"/>
              <a:gd name="T38" fmla="*/ 4297 w 6795"/>
              <a:gd name="T39" fmla="*/ 405 h 6482"/>
              <a:gd name="T40" fmla="*/ 3397 w 6795"/>
              <a:gd name="T41" fmla="*/ 0 h 6482"/>
              <a:gd name="T42" fmla="*/ 2497 w 6795"/>
              <a:gd name="T43" fmla="*/ 405 h 6482"/>
              <a:gd name="T44" fmla="*/ 2112 w 6795"/>
              <a:gd name="T45" fmla="*/ 535 h 6482"/>
              <a:gd name="T46" fmla="*/ 1867 w 6795"/>
              <a:gd name="T47" fmla="*/ 510 h 6482"/>
              <a:gd name="T48" fmla="*/ 637 w 6795"/>
              <a:gd name="T49" fmla="*/ 1775 h 6482"/>
              <a:gd name="T50" fmla="*/ 653 w 6795"/>
              <a:gd name="T51" fmla="*/ 1973 h 6482"/>
              <a:gd name="T52" fmla="*/ 483 w 6795"/>
              <a:gd name="T53" fmla="*/ 2302 h 6482"/>
              <a:gd name="T54" fmla="*/ 0 w 6795"/>
              <a:gd name="T55" fmla="*/ 3305 h 6482"/>
              <a:gd name="T56" fmla="*/ 457 w 6795"/>
              <a:gd name="T57" fmla="*/ 4288 h 6482"/>
              <a:gd name="T58" fmla="*/ 1753 w 6795"/>
              <a:gd name="T59" fmla="*/ 3351 h 6482"/>
              <a:gd name="T60" fmla="*/ 1914 w 6795"/>
              <a:gd name="T61" fmla="*/ 3357 h 6482"/>
              <a:gd name="T62" fmla="*/ 2555 w 6795"/>
              <a:gd name="T63" fmla="*/ 3810 h 6482"/>
              <a:gd name="T64" fmla="*/ 2655 w 6795"/>
              <a:gd name="T65" fmla="*/ 3842 h 6482"/>
              <a:gd name="T66" fmla="*/ 2825 w 6795"/>
              <a:gd name="T67" fmla="*/ 3748 h 6482"/>
              <a:gd name="T68" fmla="*/ 4878 w 6795"/>
              <a:gd name="T69" fmla="*/ 1693 h 6482"/>
              <a:gd name="T70" fmla="*/ 5212 w 6795"/>
              <a:gd name="T71" fmla="*/ 1557 h 6482"/>
              <a:gd name="T72" fmla="*/ 5281 w 6795"/>
              <a:gd name="T73" fmla="*/ 1662 h 6482"/>
              <a:gd name="T74" fmla="*/ 5231 w 6795"/>
              <a:gd name="T75" fmla="*/ 1817 h 6482"/>
              <a:gd name="T76" fmla="*/ 2762 w 6795"/>
              <a:gd name="T77" fmla="*/ 4816 h 6482"/>
              <a:gd name="T78" fmla="*/ 2634 w 6795"/>
              <a:gd name="T79" fmla="*/ 4883 h 6482"/>
              <a:gd name="T80" fmla="*/ 2495 w 6795"/>
              <a:gd name="T81" fmla="*/ 4791 h 6482"/>
              <a:gd name="T82" fmla="*/ 1770 w 6795"/>
              <a:gd name="T83" fmla="*/ 3485 h 6482"/>
              <a:gd name="T84" fmla="*/ 1753 w 6795"/>
              <a:gd name="T85" fmla="*/ 3351 h 6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95" h="6482">
                <a:moveTo>
                  <a:pt x="457" y="4288"/>
                </a:moveTo>
                <a:cubicBezTo>
                  <a:pt x="565" y="4378"/>
                  <a:pt x="654" y="4491"/>
                  <a:pt x="645" y="4568"/>
                </a:cubicBezTo>
                <a:cubicBezTo>
                  <a:pt x="640" y="4614"/>
                  <a:pt x="637" y="4660"/>
                  <a:pt x="637" y="4708"/>
                </a:cubicBezTo>
                <a:cubicBezTo>
                  <a:pt x="637" y="5406"/>
                  <a:pt x="1188" y="5972"/>
                  <a:pt x="1867" y="5972"/>
                </a:cubicBezTo>
                <a:cubicBezTo>
                  <a:pt x="1951" y="5972"/>
                  <a:pt x="2033" y="5964"/>
                  <a:pt x="2112" y="5947"/>
                </a:cubicBezTo>
                <a:cubicBezTo>
                  <a:pt x="2246" y="5920"/>
                  <a:pt x="2403" y="5973"/>
                  <a:pt x="2497" y="6078"/>
                </a:cubicBezTo>
                <a:cubicBezTo>
                  <a:pt x="2722" y="6326"/>
                  <a:pt x="3042" y="6482"/>
                  <a:pt x="3397" y="6482"/>
                </a:cubicBezTo>
                <a:cubicBezTo>
                  <a:pt x="3773" y="6482"/>
                  <a:pt x="4110" y="6309"/>
                  <a:pt x="4335" y="6036"/>
                </a:cubicBezTo>
                <a:cubicBezTo>
                  <a:pt x="4425" y="5927"/>
                  <a:pt x="4577" y="5882"/>
                  <a:pt x="4712" y="5922"/>
                </a:cubicBezTo>
                <a:cubicBezTo>
                  <a:pt x="4820" y="5955"/>
                  <a:pt x="4936" y="5972"/>
                  <a:pt x="5055" y="5972"/>
                </a:cubicBezTo>
                <a:cubicBezTo>
                  <a:pt x="5734" y="5972"/>
                  <a:pt x="6285" y="5406"/>
                  <a:pt x="6285" y="4708"/>
                </a:cubicBezTo>
                <a:cubicBezTo>
                  <a:pt x="6285" y="4629"/>
                  <a:pt x="6278" y="4553"/>
                  <a:pt x="6264" y="4479"/>
                </a:cubicBezTo>
                <a:cubicBezTo>
                  <a:pt x="6241" y="4354"/>
                  <a:pt x="6302" y="4198"/>
                  <a:pt x="6404" y="4101"/>
                </a:cubicBezTo>
                <a:cubicBezTo>
                  <a:pt x="6644" y="3870"/>
                  <a:pt x="6795" y="3542"/>
                  <a:pt x="6795" y="3178"/>
                </a:cubicBezTo>
                <a:cubicBezTo>
                  <a:pt x="6795" y="2780"/>
                  <a:pt x="6616" y="2427"/>
                  <a:pt x="6338" y="2195"/>
                </a:cubicBezTo>
                <a:cubicBezTo>
                  <a:pt x="6230" y="2105"/>
                  <a:pt x="6141" y="1992"/>
                  <a:pt x="6149" y="1915"/>
                </a:cubicBezTo>
                <a:cubicBezTo>
                  <a:pt x="6154" y="1869"/>
                  <a:pt x="6157" y="1823"/>
                  <a:pt x="6157" y="1775"/>
                </a:cubicBezTo>
                <a:cubicBezTo>
                  <a:pt x="6157" y="1077"/>
                  <a:pt x="5607" y="510"/>
                  <a:pt x="4927" y="510"/>
                </a:cubicBezTo>
                <a:cubicBezTo>
                  <a:pt x="4843" y="510"/>
                  <a:pt x="4762" y="519"/>
                  <a:pt x="4682" y="535"/>
                </a:cubicBezTo>
                <a:cubicBezTo>
                  <a:pt x="4549" y="563"/>
                  <a:pt x="4392" y="510"/>
                  <a:pt x="4297" y="405"/>
                </a:cubicBezTo>
                <a:cubicBezTo>
                  <a:pt x="4073" y="156"/>
                  <a:pt x="3753" y="0"/>
                  <a:pt x="3397" y="0"/>
                </a:cubicBezTo>
                <a:cubicBezTo>
                  <a:pt x="3042" y="0"/>
                  <a:pt x="2722" y="156"/>
                  <a:pt x="2497" y="405"/>
                </a:cubicBezTo>
                <a:cubicBezTo>
                  <a:pt x="2403" y="509"/>
                  <a:pt x="2246" y="563"/>
                  <a:pt x="2112" y="535"/>
                </a:cubicBezTo>
                <a:cubicBezTo>
                  <a:pt x="2033" y="519"/>
                  <a:pt x="1951" y="510"/>
                  <a:pt x="1867" y="510"/>
                </a:cubicBezTo>
                <a:cubicBezTo>
                  <a:pt x="1188" y="510"/>
                  <a:pt x="637" y="1077"/>
                  <a:pt x="637" y="1775"/>
                </a:cubicBezTo>
                <a:cubicBezTo>
                  <a:pt x="637" y="1842"/>
                  <a:pt x="643" y="1908"/>
                  <a:pt x="653" y="1973"/>
                </a:cubicBezTo>
                <a:cubicBezTo>
                  <a:pt x="670" y="2081"/>
                  <a:pt x="593" y="2215"/>
                  <a:pt x="483" y="2302"/>
                </a:cubicBezTo>
                <a:cubicBezTo>
                  <a:pt x="190" y="2533"/>
                  <a:pt x="0" y="2896"/>
                  <a:pt x="0" y="3305"/>
                </a:cubicBezTo>
                <a:cubicBezTo>
                  <a:pt x="0" y="3702"/>
                  <a:pt x="178" y="4056"/>
                  <a:pt x="457" y="4288"/>
                </a:cubicBezTo>
                <a:close/>
                <a:moveTo>
                  <a:pt x="1753" y="3351"/>
                </a:moveTo>
                <a:cubicBezTo>
                  <a:pt x="1780" y="3303"/>
                  <a:pt x="1850" y="3302"/>
                  <a:pt x="1914" y="3357"/>
                </a:cubicBezTo>
                <a:lnTo>
                  <a:pt x="2555" y="3810"/>
                </a:lnTo>
                <a:cubicBezTo>
                  <a:pt x="2590" y="3831"/>
                  <a:pt x="2623" y="3842"/>
                  <a:pt x="2655" y="3842"/>
                </a:cubicBezTo>
                <a:cubicBezTo>
                  <a:pt x="2721" y="3842"/>
                  <a:pt x="2774" y="3794"/>
                  <a:pt x="2825" y="3748"/>
                </a:cubicBezTo>
                <a:lnTo>
                  <a:pt x="4878" y="1693"/>
                </a:lnTo>
                <a:cubicBezTo>
                  <a:pt x="5006" y="1553"/>
                  <a:pt x="5131" y="1504"/>
                  <a:pt x="5212" y="1557"/>
                </a:cubicBezTo>
                <a:cubicBezTo>
                  <a:pt x="5250" y="1582"/>
                  <a:pt x="5274" y="1619"/>
                  <a:pt x="5281" y="1662"/>
                </a:cubicBezTo>
                <a:cubicBezTo>
                  <a:pt x="5289" y="1713"/>
                  <a:pt x="5271" y="1768"/>
                  <a:pt x="5231" y="1817"/>
                </a:cubicBezTo>
                <a:lnTo>
                  <a:pt x="2762" y="4816"/>
                </a:lnTo>
                <a:cubicBezTo>
                  <a:pt x="2726" y="4859"/>
                  <a:pt x="2680" y="4883"/>
                  <a:pt x="2634" y="4883"/>
                </a:cubicBezTo>
                <a:cubicBezTo>
                  <a:pt x="2578" y="4883"/>
                  <a:pt x="2527" y="4850"/>
                  <a:pt x="2495" y="4791"/>
                </a:cubicBezTo>
                <a:lnTo>
                  <a:pt x="1770" y="3485"/>
                </a:lnTo>
                <a:cubicBezTo>
                  <a:pt x="1740" y="3436"/>
                  <a:pt x="1734" y="3386"/>
                  <a:pt x="1753" y="3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C31249-CC32-4A6E-8F66-68161153790D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DF7959E5-F090-4AF4-9E74-699E335F5DC6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菱形 10">
              <a:extLst>
                <a:ext uri="{FF2B5EF4-FFF2-40B4-BE49-F238E27FC236}">
                  <a16:creationId xmlns:a16="http://schemas.microsoft.com/office/drawing/2014/main" id="{C9F66086-AC85-401C-9FEF-2A1E9A951DFF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78FE053-C7B2-4DD2-9A0F-D4C249217AAC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879A4B9-F2E0-4A90-AE4D-833C017021C8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7199C52-E5AA-4808-A87F-E46B3E948C5E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B693C4-5292-482D-8745-F10FC91911D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2397821-DA34-4932-84E3-22230C645001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80F8FA0-C3CA-44ED-82F9-0DEB70360B35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CC8B6D0-6360-4D7C-9E24-4803A0DB7712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28616BC-2F7D-4368-8BFA-46BC72AA906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F9963C67-372D-42B4-9E95-4C175338FE96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91679F5B-BA04-433A-9CE4-4B5FD0E9E604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B4E72960-BD80-4943-B78A-2D112466A271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2DDD6AA-AAFB-4F66-A39B-D9DAD39547D2}"/>
              </a:ext>
            </a:extLst>
          </p:cNvPr>
          <p:cNvGrpSpPr/>
          <p:nvPr/>
        </p:nvGrpSpPr>
        <p:grpSpPr>
          <a:xfrm>
            <a:off x="8263607" y="3521512"/>
            <a:ext cx="2433885" cy="756130"/>
            <a:chOff x="8402845" y="2972099"/>
            <a:chExt cx="2433885" cy="756130"/>
          </a:xfrm>
        </p:grpSpPr>
        <p:sp>
          <p:nvSpPr>
            <p:cNvPr id="24" name="文本框 6">
              <a:extLst>
                <a:ext uri="{FF2B5EF4-FFF2-40B4-BE49-F238E27FC236}">
                  <a16:creationId xmlns:a16="http://schemas.microsoft.com/office/drawing/2014/main" id="{ABCD5443-7E64-4764-977E-F89492B2BF82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7">
              <a:extLst>
                <a:ext uri="{FF2B5EF4-FFF2-40B4-BE49-F238E27FC236}">
                  <a16:creationId xmlns:a16="http://schemas.microsoft.com/office/drawing/2014/main" id="{E56B7395-1BA5-4237-A2E3-8E0EA1041699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821297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5794C5F-0D8B-4BE5-AC13-6B860263F33B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1123B19-1D16-4CDF-AE7F-AFA7543040CD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332C860-A9FE-49FD-BCD1-64F00DC9A1B9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1534202-208E-400C-99FB-A7AD068C8205}"/>
              </a:ext>
            </a:extLst>
          </p:cNvPr>
          <p:cNvGrpSpPr/>
          <p:nvPr/>
        </p:nvGrpSpPr>
        <p:grpSpPr>
          <a:xfrm>
            <a:off x="1500725" y="2546293"/>
            <a:ext cx="2433886" cy="756130"/>
            <a:chOff x="8402845" y="2972099"/>
            <a:chExt cx="2433886" cy="756130"/>
          </a:xfrm>
        </p:grpSpPr>
        <p:sp>
          <p:nvSpPr>
            <p:cNvPr id="30" name="文本框 6">
              <a:extLst>
                <a:ext uri="{FF2B5EF4-FFF2-40B4-BE49-F238E27FC236}">
                  <a16:creationId xmlns:a16="http://schemas.microsoft.com/office/drawing/2014/main" id="{36719835-F74B-4945-9876-EE7ADD516DCB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7">
              <a:extLst>
                <a:ext uri="{FF2B5EF4-FFF2-40B4-BE49-F238E27FC236}">
                  <a16:creationId xmlns:a16="http://schemas.microsoft.com/office/drawing/2014/main" id="{DDF7647A-E144-4A2C-A06D-4988FC48FDA8}"/>
                </a:ext>
              </a:extLst>
            </p:cNvPr>
            <p:cNvSpPr txBox="1"/>
            <p:nvPr/>
          </p:nvSpPr>
          <p:spPr bwMode="auto">
            <a:xfrm>
              <a:off x="9035721" y="2972099"/>
              <a:ext cx="180101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293FACF-CBBF-4F4E-B4DB-DA9E146AE434}"/>
              </a:ext>
            </a:extLst>
          </p:cNvPr>
          <p:cNvGrpSpPr/>
          <p:nvPr/>
        </p:nvGrpSpPr>
        <p:grpSpPr>
          <a:xfrm>
            <a:off x="1500725" y="4571311"/>
            <a:ext cx="2433886" cy="756130"/>
            <a:chOff x="8402845" y="2972099"/>
            <a:chExt cx="2433886" cy="756130"/>
          </a:xfrm>
        </p:grpSpPr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id="{6A5FAEA1-66C2-4595-8A4F-9F8208E68525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348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7">
              <a:extLst>
                <a:ext uri="{FF2B5EF4-FFF2-40B4-BE49-F238E27FC236}">
                  <a16:creationId xmlns:a16="http://schemas.microsoft.com/office/drawing/2014/main" id="{A8E544B9-1B2A-448E-8F86-EA05D106C450}"/>
                </a:ext>
              </a:extLst>
            </p:cNvPr>
            <p:cNvSpPr txBox="1"/>
            <p:nvPr/>
          </p:nvSpPr>
          <p:spPr bwMode="auto">
            <a:xfrm>
              <a:off x="9327269" y="2972099"/>
              <a:ext cx="150946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5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5D62F74-49E0-4AE7-BACD-A713EB662E69}"/>
              </a:ext>
            </a:extLst>
          </p:cNvPr>
          <p:cNvSpPr/>
          <p:nvPr/>
        </p:nvSpPr>
        <p:spPr>
          <a:xfrm>
            <a:off x="1542620" y="2432808"/>
            <a:ext cx="2761462" cy="1796462"/>
          </a:xfrm>
          <a:custGeom>
            <a:avLst/>
            <a:gdLst>
              <a:gd name="connsiteX0" fmla="*/ 0 w 2761462"/>
              <a:gd name="connsiteY0" fmla="*/ 0 h 1796462"/>
              <a:gd name="connsiteX1" fmla="*/ 2761462 w 2761462"/>
              <a:gd name="connsiteY1" fmla="*/ 0 h 1796462"/>
              <a:gd name="connsiteX2" fmla="*/ 2761462 w 2761462"/>
              <a:gd name="connsiteY2" fmla="*/ 1796462 h 1796462"/>
              <a:gd name="connsiteX3" fmla="*/ 498098 w 2761462"/>
              <a:gd name="connsiteY3" fmla="*/ 1796462 h 1796462"/>
              <a:gd name="connsiteX4" fmla="*/ 498098 w 2761462"/>
              <a:gd name="connsiteY4" fmla="*/ 1291523 h 1796462"/>
              <a:gd name="connsiteX5" fmla="*/ 0 w 2761462"/>
              <a:gd name="connsiteY5" fmla="*/ 1291523 h 179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462" h="1796462">
                <a:moveTo>
                  <a:pt x="0" y="0"/>
                </a:moveTo>
                <a:lnTo>
                  <a:pt x="2761462" y="0"/>
                </a:lnTo>
                <a:lnTo>
                  <a:pt x="2761462" y="1796462"/>
                </a:lnTo>
                <a:lnTo>
                  <a:pt x="498098" y="1796462"/>
                </a:lnTo>
                <a:lnTo>
                  <a:pt x="498098" y="1291523"/>
                </a:lnTo>
                <a:lnTo>
                  <a:pt x="0" y="1291523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7957F52-55AA-4F79-92D8-BE4B63E0217D}"/>
              </a:ext>
            </a:extLst>
          </p:cNvPr>
          <p:cNvSpPr/>
          <p:nvPr/>
        </p:nvSpPr>
        <p:spPr>
          <a:xfrm>
            <a:off x="4764874" y="2432808"/>
            <a:ext cx="2761462" cy="1796462"/>
          </a:xfrm>
          <a:custGeom>
            <a:avLst/>
            <a:gdLst>
              <a:gd name="connsiteX0" fmla="*/ 0 w 2761462"/>
              <a:gd name="connsiteY0" fmla="*/ 0 h 1796462"/>
              <a:gd name="connsiteX1" fmla="*/ 2761462 w 2761462"/>
              <a:gd name="connsiteY1" fmla="*/ 0 h 1796462"/>
              <a:gd name="connsiteX2" fmla="*/ 2761462 w 2761462"/>
              <a:gd name="connsiteY2" fmla="*/ 1796462 h 1796462"/>
              <a:gd name="connsiteX3" fmla="*/ 498098 w 2761462"/>
              <a:gd name="connsiteY3" fmla="*/ 1796462 h 1796462"/>
              <a:gd name="connsiteX4" fmla="*/ 498098 w 2761462"/>
              <a:gd name="connsiteY4" fmla="*/ 1291523 h 1796462"/>
              <a:gd name="connsiteX5" fmla="*/ 0 w 2761462"/>
              <a:gd name="connsiteY5" fmla="*/ 1291523 h 179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462" h="1796462">
                <a:moveTo>
                  <a:pt x="0" y="0"/>
                </a:moveTo>
                <a:lnTo>
                  <a:pt x="2761462" y="0"/>
                </a:lnTo>
                <a:lnTo>
                  <a:pt x="2761462" y="1796462"/>
                </a:lnTo>
                <a:lnTo>
                  <a:pt x="498098" y="1796462"/>
                </a:lnTo>
                <a:lnTo>
                  <a:pt x="498098" y="1291523"/>
                </a:lnTo>
                <a:lnTo>
                  <a:pt x="0" y="1291523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FD67159-B118-4AF6-80F4-744BFF770061}"/>
              </a:ext>
            </a:extLst>
          </p:cNvPr>
          <p:cNvSpPr/>
          <p:nvPr/>
        </p:nvSpPr>
        <p:spPr>
          <a:xfrm>
            <a:off x="8038822" y="2432808"/>
            <a:ext cx="2761462" cy="1796462"/>
          </a:xfrm>
          <a:custGeom>
            <a:avLst/>
            <a:gdLst>
              <a:gd name="connsiteX0" fmla="*/ 0 w 2761462"/>
              <a:gd name="connsiteY0" fmla="*/ 0 h 1796462"/>
              <a:gd name="connsiteX1" fmla="*/ 2761462 w 2761462"/>
              <a:gd name="connsiteY1" fmla="*/ 0 h 1796462"/>
              <a:gd name="connsiteX2" fmla="*/ 2761462 w 2761462"/>
              <a:gd name="connsiteY2" fmla="*/ 1796462 h 1796462"/>
              <a:gd name="connsiteX3" fmla="*/ 498098 w 2761462"/>
              <a:gd name="connsiteY3" fmla="*/ 1796462 h 1796462"/>
              <a:gd name="connsiteX4" fmla="*/ 498098 w 2761462"/>
              <a:gd name="connsiteY4" fmla="*/ 1291523 h 1796462"/>
              <a:gd name="connsiteX5" fmla="*/ 0 w 2761462"/>
              <a:gd name="connsiteY5" fmla="*/ 1291523 h 179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462" h="1796462">
                <a:moveTo>
                  <a:pt x="0" y="0"/>
                </a:moveTo>
                <a:lnTo>
                  <a:pt x="2761462" y="0"/>
                </a:lnTo>
                <a:lnTo>
                  <a:pt x="2761462" y="1796462"/>
                </a:lnTo>
                <a:lnTo>
                  <a:pt x="498098" y="1796462"/>
                </a:lnTo>
                <a:lnTo>
                  <a:pt x="498098" y="1291523"/>
                </a:lnTo>
                <a:lnTo>
                  <a:pt x="0" y="1291523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9030CC07-66A2-4295-8D90-24C7E5B8408C}"/>
              </a:ext>
            </a:extLst>
          </p:cNvPr>
          <p:cNvGrpSpPr/>
          <p:nvPr/>
        </p:nvGrpSpPr>
        <p:grpSpPr>
          <a:xfrm>
            <a:off x="1275083" y="3854497"/>
            <a:ext cx="603028" cy="603738"/>
            <a:chOff x="536837" y="251154"/>
            <a:chExt cx="1170043" cy="1211026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2642464A-F1F6-446A-B480-AA91D2623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37" y="251154"/>
              <a:ext cx="1170043" cy="257607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57150" cap="flat">
              <a:solidFill>
                <a:srgbClr val="FEB8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BB870636-7680-49B3-894F-58F3492D1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37" y="1247814"/>
              <a:ext cx="1170043" cy="21436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57150" cap="flat">
              <a:solidFill>
                <a:srgbClr val="FEB8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5" name="Group 84">
            <a:extLst>
              <a:ext uri="{FF2B5EF4-FFF2-40B4-BE49-F238E27FC236}">
                <a16:creationId xmlns:a16="http://schemas.microsoft.com/office/drawing/2014/main" id="{709A02E8-CAA4-4418-81A8-E01727798C3B}"/>
              </a:ext>
            </a:extLst>
          </p:cNvPr>
          <p:cNvGrpSpPr/>
          <p:nvPr/>
        </p:nvGrpSpPr>
        <p:grpSpPr>
          <a:xfrm>
            <a:off x="4512695" y="3854497"/>
            <a:ext cx="603028" cy="603738"/>
            <a:chOff x="536837" y="251154"/>
            <a:chExt cx="1170043" cy="1211026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205BFFA-570F-42BF-A21B-C4D8AF7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37" y="251154"/>
              <a:ext cx="1170043" cy="257607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57150" cap="flat">
              <a:solidFill>
                <a:srgbClr val="FE3F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72CCE510-7FB2-4747-9C8D-3C9342381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37" y="1247814"/>
              <a:ext cx="1170043" cy="21436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57150" cap="flat">
              <a:solidFill>
                <a:srgbClr val="FE3F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8" name="Group 88">
            <a:extLst>
              <a:ext uri="{FF2B5EF4-FFF2-40B4-BE49-F238E27FC236}">
                <a16:creationId xmlns:a16="http://schemas.microsoft.com/office/drawing/2014/main" id="{F68EE303-6856-4C67-917D-5C9588FBCE63}"/>
              </a:ext>
            </a:extLst>
          </p:cNvPr>
          <p:cNvGrpSpPr/>
          <p:nvPr/>
        </p:nvGrpSpPr>
        <p:grpSpPr>
          <a:xfrm>
            <a:off x="7765674" y="3854497"/>
            <a:ext cx="603028" cy="603738"/>
            <a:chOff x="536837" y="251154"/>
            <a:chExt cx="1170043" cy="1211026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8967DA8-168A-40FC-BEAE-F2713C2F8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37" y="251154"/>
              <a:ext cx="1170043" cy="257607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57150" cap="flat">
              <a:solidFill>
                <a:srgbClr val="0087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3B9A3F8-47B7-421F-8626-FA0E363B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37" y="1247814"/>
              <a:ext cx="1170043" cy="21436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57150" cap="flat">
              <a:solidFill>
                <a:srgbClr val="0087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1" name="Group 111">
            <a:extLst>
              <a:ext uri="{FF2B5EF4-FFF2-40B4-BE49-F238E27FC236}">
                <a16:creationId xmlns:a16="http://schemas.microsoft.com/office/drawing/2014/main" id="{A915D814-416B-42B9-9B32-F6A6EC419044}"/>
              </a:ext>
            </a:extLst>
          </p:cNvPr>
          <p:cNvGrpSpPr/>
          <p:nvPr/>
        </p:nvGrpSpPr>
        <p:grpSpPr>
          <a:xfrm>
            <a:off x="1391716" y="3971484"/>
            <a:ext cx="369764" cy="369764"/>
            <a:chOff x="4752975" y="3660776"/>
            <a:chExt cx="365125" cy="365125"/>
          </a:xfrm>
          <a:solidFill>
            <a:schemeClr val="tx1"/>
          </a:solidFill>
        </p:grpSpPr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5D7DB28C-8256-47E9-B985-35D74550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775076"/>
              <a:ext cx="274637" cy="250825"/>
            </a:xfrm>
            <a:custGeom>
              <a:avLst/>
              <a:gdLst>
                <a:gd name="T0" fmla="*/ 40 w 48"/>
                <a:gd name="T1" fmla="*/ 0 h 44"/>
                <a:gd name="T2" fmla="*/ 36 w 48"/>
                <a:gd name="T3" fmla="*/ 0 h 44"/>
                <a:gd name="T4" fmla="*/ 36 w 48"/>
                <a:gd name="T5" fmla="*/ 4 h 44"/>
                <a:gd name="T6" fmla="*/ 24 w 48"/>
                <a:gd name="T7" fmla="*/ 16 h 44"/>
                <a:gd name="T8" fmla="*/ 6 w 48"/>
                <a:gd name="T9" fmla="*/ 16 h 44"/>
                <a:gd name="T10" fmla="*/ 0 w 48"/>
                <a:gd name="T11" fmla="*/ 22 h 44"/>
                <a:gd name="T12" fmla="*/ 0 w 48"/>
                <a:gd name="T13" fmla="*/ 24 h 44"/>
                <a:gd name="T14" fmla="*/ 8 w 48"/>
                <a:gd name="T15" fmla="*/ 32 h 44"/>
                <a:gd name="T16" fmla="*/ 28 w 48"/>
                <a:gd name="T17" fmla="*/ 32 h 44"/>
                <a:gd name="T18" fmla="*/ 40 w 48"/>
                <a:gd name="T19" fmla="*/ 44 h 44"/>
                <a:gd name="T20" fmla="*/ 40 w 48"/>
                <a:gd name="T21" fmla="*/ 32 h 44"/>
                <a:gd name="T22" fmla="*/ 48 w 48"/>
                <a:gd name="T23" fmla="*/ 24 h 44"/>
                <a:gd name="T24" fmla="*/ 48 w 48"/>
                <a:gd name="T25" fmla="*/ 8 h 44"/>
                <a:gd name="T26" fmla="*/ 40 w 48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4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0"/>
                    <a:pt x="30" y="16"/>
                    <a:pt x="2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45385686-4F1E-4D81-AE9C-620E5993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3660776"/>
              <a:ext cx="273050" cy="250825"/>
            </a:xfrm>
            <a:custGeom>
              <a:avLst/>
              <a:gdLst>
                <a:gd name="T0" fmla="*/ 20 w 48"/>
                <a:gd name="T1" fmla="*/ 32 h 44"/>
                <a:gd name="T2" fmla="*/ 40 w 48"/>
                <a:gd name="T3" fmla="*/ 32 h 44"/>
                <a:gd name="T4" fmla="*/ 48 w 48"/>
                <a:gd name="T5" fmla="*/ 24 h 44"/>
                <a:gd name="T6" fmla="*/ 48 w 48"/>
                <a:gd name="T7" fmla="*/ 8 h 44"/>
                <a:gd name="T8" fmla="*/ 40 w 48"/>
                <a:gd name="T9" fmla="*/ 0 h 44"/>
                <a:gd name="T10" fmla="*/ 8 w 48"/>
                <a:gd name="T11" fmla="*/ 0 h 44"/>
                <a:gd name="T12" fmla="*/ 0 w 48"/>
                <a:gd name="T13" fmla="*/ 8 h 44"/>
                <a:gd name="T14" fmla="*/ 0 w 48"/>
                <a:gd name="T15" fmla="*/ 24 h 44"/>
                <a:gd name="T16" fmla="*/ 8 w 48"/>
                <a:gd name="T17" fmla="*/ 32 h 44"/>
                <a:gd name="T18" fmla="*/ 8 w 48"/>
                <a:gd name="T19" fmla="*/ 44 h 44"/>
                <a:gd name="T20" fmla="*/ 20 w 48"/>
                <a:gd name="T2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4">
                  <a:moveTo>
                    <a:pt x="20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20" y="32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4" name="Group 114">
            <a:extLst>
              <a:ext uri="{FF2B5EF4-FFF2-40B4-BE49-F238E27FC236}">
                <a16:creationId xmlns:a16="http://schemas.microsoft.com/office/drawing/2014/main" id="{07F0120E-3361-4069-9C8C-32905F66F4B2}"/>
              </a:ext>
            </a:extLst>
          </p:cNvPr>
          <p:cNvGrpSpPr/>
          <p:nvPr/>
        </p:nvGrpSpPr>
        <p:grpSpPr>
          <a:xfrm>
            <a:off x="7868804" y="4000422"/>
            <a:ext cx="396768" cy="311888"/>
            <a:chOff x="1833563" y="5846763"/>
            <a:chExt cx="319087" cy="250825"/>
          </a:xfrm>
          <a:solidFill>
            <a:schemeClr val="tx1"/>
          </a:solidFill>
        </p:grpSpPr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68B33EBA-394D-408D-8C0E-8D6B5C9C6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5325" y="5926138"/>
              <a:ext cx="114300" cy="1143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7 w 20"/>
                <a:gd name="T11" fmla="*/ 16 h 20"/>
                <a:gd name="T12" fmla="*/ 5 w 20"/>
                <a:gd name="T13" fmla="*/ 11 h 20"/>
                <a:gd name="T14" fmla="*/ 11 w 20"/>
                <a:gd name="T15" fmla="*/ 5 h 20"/>
                <a:gd name="T16" fmla="*/ 16 w 20"/>
                <a:gd name="T17" fmla="*/ 8 h 20"/>
                <a:gd name="T18" fmla="*/ 7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lose/>
                  <a:moveTo>
                    <a:pt x="7" y="16"/>
                  </a:moveTo>
                  <a:cubicBezTo>
                    <a:pt x="6" y="15"/>
                    <a:pt x="5" y="13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1" y="8"/>
                    <a:pt x="8" y="11"/>
                    <a:pt x="7" y="16"/>
                  </a:cubicBezTo>
                  <a:close/>
                </a:path>
              </a:pathLst>
            </a:custGeom>
            <a:solidFill>
              <a:srgbClr val="008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83448AEE-806F-4346-A370-DD6008263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563" y="5846763"/>
              <a:ext cx="319087" cy="250825"/>
            </a:xfrm>
            <a:custGeom>
              <a:avLst/>
              <a:gdLst>
                <a:gd name="T0" fmla="*/ 52 w 56"/>
                <a:gd name="T1" fmla="*/ 4 h 44"/>
                <a:gd name="T2" fmla="*/ 48 w 56"/>
                <a:gd name="T3" fmla="*/ 4 h 44"/>
                <a:gd name="T4" fmla="*/ 48 w 56"/>
                <a:gd name="T5" fmla="*/ 0 h 44"/>
                <a:gd name="T6" fmla="*/ 44 w 56"/>
                <a:gd name="T7" fmla="*/ 0 h 44"/>
                <a:gd name="T8" fmla="*/ 44 w 56"/>
                <a:gd name="T9" fmla="*/ 4 h 44"/>
                <a:gd name="T10" fmla="*/ 24 w 56"/>
                <a:gd name="T11" fmla="*/ 4 h 44"/>
                <a:gd name="T12" fmla="*/ 20 w 56"/>
                <a:gd name="T13" fmla="*/ 0 h 44"/>
                <a:gd name="T14" fmla="*/ 12 w 56"/>
                <a:gd name="T15" fmla="*/ 0 h 44"/>
                <a:gd name="T16" fmla="*/ 8 w 56"/>
                <a:gd name="T17" fmla="*/ 4 h 44"/>
                <a:gd name="T18" fmla="*/ 4 w 56"/>
                <a:gd name="T19" fmla="*/ 4 h 44"/>
                <a:gd name="T20" fmla="*/ 0 w 56"/>
                <a:gd name="T21" fmla="*/ 8 h 44"/>
                <a:gd name="T22" fmla="*/ 0 w 56"/>
                <a:gd name="T23" fmla="*/ 40 h 44"/>
                <a:gd name="T24" fmla="*/ 4 w 56"/>
                <a:gd name="T25" fmla="*/ 44 h 44"/>
                <a:gd name="T26" fmla="*/ 52 w 56"/>
                <a:gd name="T27" fmla="*/ 44 h 44"/>
                <a:gd name="T28" fmla="*/ 56 w 56"/>
                <a:gd name="T29" fmla="*/ 40 h 44"/>
                <a:gd name="T30" fmla="*/ 56 w 56"/>
                <a:gd name="T31" fmla="*/ 8 h 44"/>
                <a:gd name="T32" fmla="*/ 52 w 56"/>
                <a:gd name="T33" fmla="*/ 4 h 44"/>
                <a:gd name="T34" fmla="*/ 10 w 56"/>
                <a:gd name="T35" fmla="*/ 17 h 44"/>
                <a:gd name="T36" fmla="*/ 7 w 56"/>
                <a:gd name="T37" fmla="*/ 15 h 44"/>
                <a:gd name="T38" fmla="*/ 10 w 56"/>
                <a:gd name="T39" fmla="*/ 12 h 44"/>
                <a:gd name="T40" fmla="*/ 12 w 56"/>
                <a:gd name="T41" fmla="*/ 15 h 44"/>
                <a:gd name="T42" fmla="*/ 10 w 56"/>
                <a:gd name="T43" fmla="*/ 17 h 44"/>
                <a:gd name="T44" fmla="*/ 33 w 56"/>
                <a:gd name="T45" fmla="*/ 40 h 44"/>
                <a:gd name="T46" fmla="*/ 18 w 56"/>
                <a:gd name="T47" fmla="*/ 24 h 44"/>
                <a:gd name="T48" fmla="*/ 33 w 56"/>
                <a:gd name="T49" fmla="*/ 9 h 44"/>
                <a:gd name="T50" fmla="*/ 48 w 56"/>
                <a:gd name="T51" fmla="*/ 24 h 44"/>
                <a:gd name="T52" fmla="*/ 33 w 56"/>
                <a:gd name="T5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44">
                  <a:moveTo>
                    <a:pt x="52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6"/>
                    <a:pt x="54" y="4"/>
                    <a:pt x="52" y="4"/>
                  </a:cubicBezTo>
                  <a:close/>
                  <a:moveTo>
                    <a:pt x="10" y="17"/>
                  </a:moveTo>
                  <a:cubicBezTo>
                    <a:pt x="8" y="17"/>
                    <a:pt x="7" y="16"/>
                    <a:pt x="7" y="15"/>
                  </a:cubicBezTo>
                  <a:cubicBezTo>
                    <a:pt x="7" y="13"/>
                    <a:pt x="8" y="12"/>
                    <a:pt x="10" y="12"/>
                  </a:cubicBezTo>
                  <a:cubicBezTo>
                    <a:pt x="11" y="12"/>
                    <a:pt x="12" y="13"/>
                    <a:pt x="12" y="15"/>
                  </a:cubicBezTo>
                  <a:cubicBezTo>
                    <a:pt x="12" y="16"/>
                    <a:pt x="11" y="17"/>
                    <a:pt x="10" y="17"/>
                  </a:cubicBezTo>
                  <a:close/>
                  <a:moveTo>
                    <a:pt x="33" y="40"/>
                  </a:moveTo>
                  <a:cubicBezTo>
                    <a:pt x="25" y="40"/>
                    <a:pt x="18" y="33"/>
                    <a:pt x="18" y="24"/>
                  </a:cubicBezTo>
                  <a:cubicBezTo>
                    <a:pt x="18" y="16"/>
                    <a:pt x="25" y="9"/>
                    <a:pt x="33" y="9"/>
                  </a:cubicBezTo>
                  <a:cubicBezTo>
                    <a:pt x="41" y="9"/>
                    <a:pt x="48" y="16"/>
                    <a:pt x="48" y="24"/>
                  </a:cubicBezTo>
                  <a:cubicBezTo>
                    <a:pt x="48" y="33"/>
                    <a:pt x="41" y="40"/>
                    <a:pt x="33" y="40"/>
                  </a:cubicBezTo>
                  <a:close/>
                </a:path>
              </a:pathLst>
            </a:custGeom>
            <a:solidFill>
              <a:srgbClr val="008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17" name="Freeform 106">
            <a:extLst>
              <a:ext uri="{FF2B5EF4-FFF2-40B4-BE49-F238E27FC236}">
                <a16:creationId xmlns:a16="http://schemas.microsoft.com/office/drawing/2014/main" id="{16FE4BAF-223C-4A8D-928B-1F2AA95AF9D4}"/>
              </a:ext>
            </a:extLst>
          </p:cNvPr>
          <p:cNvSpPr>
            <a:spLocks noEditPoints="1"/>
          </p:cNvSpPr>
          <p:nvPr/>
        </p:nvSpPr>
        <p:spPr bwMode="auto">
          <a:xfrm>
            <a:off x="4628523" y="3981934"/>
            <a:ext cx="371372" cy="348864"/>
          </a:xfrm>
          <a:custGeom>
            <a:avLst/>
            <a:gdLst>
              <a:gd name="T0" fmla="*/ 36 w 64"/>
              <a:gd name="T1" fmla="*/ 0 h 60"/>
              <a:gd name="T2" fmla="*/ 0 w 64"/>
              <a:gd name="T3" fmla="*/ 40 h 60"/>
              <a:gd name="T4" fmla="*/ 12 w 64"/>
              <a:gd name="T5" fmla="*/ 40 h 60"/>
              <a:gd name="T6" fmla="*/ 24 w 64"/>
              <a:gd name="T7" fmla="*/ 44 h 60"/>
              <a:gd name="T8" fmla="*/ 36 w 64"/>
              <a:gd name="T9" fmla="*/ 60 h 60"/>
              <a:gd name="T10" fmla="*/ 64 w 64"/>
              <a:gd name="T11" fmla="*/ 28 h 60"/>
              <a:gd name="T12" fmla="*/ 36 w 64"/>
              <a:gd name="T13" fmla="*/ 0 h 60"/>
              <a:gd name="T14" fmla="*/ 16 w 64"/>
              <a:gd name="T15" fmla="*/ 29 h 60"/>
              <a:gd name="T16" fmla="*/ 11 w 64"/>
              <a:gd name="T17" fmla="*/ 24 h 60"/>
              <a:gd name="T18" fmla="*/ 16 w 64"/>
              <a:gd name="T19" fmla="*/ 19 h 60"/>
              <a:gd name="T20" fmla="*/ 21 w 64"/>
              <a:gd name="T21" fmla="*/ 24 h 60"/>
              <a:gd name="T22" fmla="*/ 16 w 64"/>
              <a:gd name="T23" fmla="*/ 29 h 60"/>
              <a:gd name="T24" fmla="*/ 25 w 64"/>
              <a:gd name="T25" fmla="*/ 14 h 60"/>
              <a:gd name="T26" fmla="*/ 30 w 64"/>
              <a:gd name="T27" fmla="*/ 9 h 60"/>
              <a:gd name="T28" fmla="*/ 35 w 64"/>
              <a:gd name="T29" fmla="*/ 14 h 60"/>
              <a:gd name="T30" fmla="*/ 30 w 64"/>
              <a:gd name="T31" fmla="*/ 19 h 60"/>
              <a:gd name="T32" fmla="*/ 25 w 64"/>
              <a:gd name="T33" fmla="*/ 14 h 60"/>
              <a:gd name="T34" fmla="*/ 38 w 64"/>
              <a:gd name="T35" fmla="*/ 49 h 60"/>
              <a:gd name="T36" fmla="*/ 31 w 64"/>
              <a:gd name="T37" fmla="*/ 42 h 60"/>
              <a:gd name="T38" fmla="*/ 38 w 64"/>
              <a:gd name="T39" fmla="*/ 35 h 60"/>
              <a:gd name="T40" fmla="*/ 45 w 64"/>
              <a:gd name="T41" fmla="*/ 42 h 60"/>
              <a:gd name="T42" fmla="*/ 38 w 64"/>
              <a:gd name="T43" fmla="*/ 49 h 60"/>
              <a:gd name="T44" fmla="*/ 50 w 64"/>
              <a:gd name="T45" fmla="*/ 37 h 60"/>
              <a:gd name="T46" fmla="*/ 47 w 64"/>
              <a:gd name="T47" fmla="*/ 34 h 60"/>
              <a:gd name="T48" fmla="*/ 50 w 64"/>
              <a:gd name="T49" fmla="*/ 31 h 60"/>
              <a:gd name="T50" fmla="*/ 53 w 64"/>
              <a:gd name="T51" fmla="*/ 34 h 60"/>
              <a:gd name="T52" fmla="*/ 50 w 64"/>
              <a:gd name="T53" fmla="*/ 37 h 60"/>
              <a:gd name="T54" fmla="*/ 46 w 64"/>
              <a:gd name="T55" fmla="*/ 25 h 60"/>
              <a:gd name="T56" fmla="*/ 39 w 64"/>
              <a:gd name="T57" fmla="*/ 18 h 60"/>
              <a:gd name="T58" fmla="*/ 46 w 64"/>
              <a:gd name="T59" fmla="*/ 11 h 60"/>
              <a:gd name="T60" fmla="*/ 53 w 64"/>
              <a:gd name="T61" fmla="*/ 18 h 60"/>
              <a:gd name="T62" fmla="*/ 46 w 64"/>
              <a:gd name="T63" fmla="*/ 2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0">
                <a:moveTo>
                  <a:pt x="36" y="0"/>
                </a:moveTo>
                <a:cubicBezTo>
                  <a:pt x="12" y="0"/>
                  <a:pt x="0" y="24"/>
                  <a:pt x="0" y="40"/>
                </a:cubicBezTo>
                <a:cubicBezTo>
                  <a:pt x="0" y="44"/>
                  <a:pt x="8" y="52"/>
                  <a:pt x="12" y="40"/>
                </a:cubicBezTo>
                <a:cubicBezTo>
                  <a:pt x="14" y="35"/>
                  <a:pt x="24" y="36"/>
                  <a:pt x="24" y="44"/>
                </a:cubicBezTo>
                <a:cubicBezTo>
                  <a:pt x="24" y="53"/>
                  <a:pt x="28" y="60"/>
                  <a:pt x="36" y="60"/>
                </a:cubicBezTo>
                <a:cubicBezTo>
                  <a:pt x="60" y="60"/>
                  <a:pt x="64" y="40"/>
                  <a:pt x="64" y="28"/>
                </a:cubicBezTo>
                <a:cubicBezTo>
                  <a:pt x="64" y="16"/>
                  <a:pt x="60" y="0"/>
                  <a:pt x="36" y="0"/>
                </a:cubicBezTo>
                <a:close/>
                <a:moveTo>
                  <a:pt x="16" y="29"/>
                </a:moveTo>
                <a:cubicBezTo>
                  <a:pt x="13" y="29"/>
                  <a:pt x="11" y="27"/>
                  <a:pt x="11" y="24"/>
                </a:cubicBezTo>
                <a:cubicBezTo>
                  <a:pt x="11" y="21"/>
                  <a:pt x="13" y="19"/>
                  <a:pt x="16" y="19"/>
                </a:cubicBezTo>
                <a:cubicBezTo>
                  <a:pt x="19" y="19"/>
                  <a:pt x="21" y="21"/>
                  <a:pt x="21" y="24"/>
                </a:cubicBezTo>
                <a:cubicBezTo>
                  <a:pt x="21" y="27"/>
                  <a:pt x="19" y="29"/>
                  <a:pt x="16" y="29"/>
                </a:cubicBezTo>
                <a:close/>
                <a:moveTo>
                  <a:pt x="25" y="14"/>
                </a:moveTo>
                <a:cubicBezTo>
                  <a:pt x="25" y="11"/>
                  <a:pt x="27" y="9"/>
                  <a:pt x="30" y="9"/>
                </a:cubicBezTo>
                <a:cubicBezTo>
                  <a:pt x="33" y="9"/>
                  <a:pt x="35" y="11"/>
                  <a:pt x="35" y="14"/>
                </a:cubicBezTo>
                <a:cubicBezTo>
                  <a:pt x="35" y="17"/>
                  <a:pt x="33" y="19"/>
                  <a:pt x="30" y="19"/>
                </a:cubicBezTo>
                <a:cubicBezTo>
                  <a:pt x="27" y="19"/>
                  <a:pt x="25" y="17"/>
                  <a:pt x="25" y="14"/>
                </a:cubicBezTo>
                <a:close/>
                <a:moveTo>
                  <a:pt x="38" y="49"/>
                </a:moveTo>
                <a:cubicBezTo>
                  <a:pt x="34" y="49"/>
                  <a:pt x="31" y="46"/>
                  <a:pt x="31" y="42"/>
                </a:cubicBezTo>
                <a:cubicBezTo>
                  <a:pt x="31" y="38"/>
                  <a:pt x="34" y="35"/>
                  <a:pt x="38" y="35"/>
                </a:cubicBezTo>
                <a:cubicBezTo>
                  <a:pt x="42" y="35"/>
                  <a:pt x="45" y="38"/>
                  <a:pt x="45" y="42"/>
                </a:cubicBezTo>
                <a:cubicBezTo>
                  <a:pt x="45" y="46"/>
                  <a:pt x="42" y="49"/>
                  <a:pt x="38" y="49"/>
                </a:cubicBezTo>
                <a:close/>
                <a:moveTo>
                  <a:pt x="50" y="37"/>
                </a:moveTo>
                <a:cubicBezTo>
                  <a:pt x="48" y="37"/>
                  <a:pt x="47" y="36"/>
                  <a:pt x="47" y="34"/>
                </a:cubicBezTo>
                <a:cubicBezTo>
                  <a:pt x="47" y="32"/>
                  <a:pt x="48" y="31"/>
                  <a:pt x="50" y="31"/>
                </a:cubicBezTo>
                <a:cubicBezTo>
                  <a:pt x="52" y="31"/>
                  <a:pt x="53" y="32"/>
                  <a:pt x="53" y="34"/>
                </a:cubicBezTo>
                <a:cubicBezTo>
                  <a:pt x="53" y="36"/>
                  <a:pt x="52" y="37"/>
                  <a:pt x="50" y="37"/>
                </a:cubicBezTo>
                <a:close/>
                <a:moveTo>
                  <a:pt x="46" y="25"/>
                </a:moveTo>
                <a:cubicBezTo>
                  <a:pt x="42" y="25"/>
                  <a:pt x="39" y="22"/>
                  <a:pt x="39" y="18"/>
                </a:cubicBezTo>
                <a:cubicBezTo>
                  <a:pt x="39" y="14"/>
                  <a:pt x="42" y="11"/>
                  <a:pt x="46" y="11"/>
                </a:cubicBezTo>
                <a:cubicBezTo>
                  <a:pt x="50" y="11"/>
                  <a:pt x="53" y="14"/>
                  <a:pt x="53" y="18"/>
                </a:cubicBezTo>
                <a:cubicBezTo>
                  <a:pt x="53" y="22"/>
                  <a:pt x="50" y="25"/>
                  <a:pt x="46" y="25"/>
                </a:cubicBezTo>
                <a:close/>
              </a:path>
            </a:pathLst>
          </a:custGeom>
          <a:solidFill>
            <a:srgbClr val="FE3F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B7CFE95-0086-4399-A0AE-3A36AE3E9B0A}"/>
              </a:ext>
            </a:extLst>
          </p:cNvPr>
          <p:cNvGrpSpPr/>
          <p:nvPr/>
        </p:nvGrpSpPr>
        <p:grpSpPr>
          <a:xfrm>
            <a:off x="1483354" y="4835525"/>
            <a:ext cx="2761462" cy="870328"/>
            <a:chOff x="8402845" y="2972099"/>
            <a:chExt cx="2761462" cy="870328"/>
          </a:xfrm>
        </p:grpSpPr>
        <p:sp>
          <p:nvSpPr>
            <p:cNvPr id="29" name="文本框 6">
              <a:extLst>
                <a:ext uri="{FF2B5EF4-FFF2-40B4-BE49-F238E27FC236}">
                  <a16:creationId xmlns:a16="http://schemas.microsoft.com/office/drawing/2014/main" id="{2D38A0B2-D0B9-45A7-935F-494BAC005FE1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761462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7">
              <a:extLst>
                <a:ext uri="{FF2B5EF4-FFF2-40B4-BE49-F238E27FC236}">
                  <a16:creationId xmlns:a16="http://schemas.microsoft.com/office/drawing/2014/main" id="{CB2303D2-18F9-4454-AA79-AE4163219CF0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676869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8994684-FB7A-4582-B947-8DA782A79BCC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89E8D15E-18C7-4DD4-9239-BF76BF15B7E3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6CD32B0C-1DCD-4AFA-8F2B-DB369506665A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6E3A353-A06A-479D-A5D5-671BA19E3E7C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390623-399C-461A-BAB4-E325185EC65B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292C9537-4CF0-4E4C-B3A8-89CF54B04D99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A567A34-C593-49F7-A2F6-1939D19BE461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C389055-4EEB-4B38-9153-E933D134AC4F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848C48AF-AE79-4DED-9084-15699A8A1082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69E86AB-C650-4DD1-8CCE-41400FB36F1E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F2EB1DC-C0D4-4698-B3A1-9FAE45C1FC0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9CFCFBB0-11EA-4D6E-854E-B07819D4D4D0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6FE8FA25-BF9B-4949-866E-92087271DB7D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3561C02-E34A-44D2-9C9F-B73E452A9AD5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11C228B-E9D0-416D-80C5-0164345F5261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C4517AA-3BE9-45D7-9460-C45E631C1FC2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4CE8114-9D2E-4362-8B25-876D7DB0743A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F08CE71-E264-44DA-82E9-AFFA4B4FD6B7}"/>
              </a:ext>
            </a:extLst>
          </p:cNvPr>
          <p:cNvGrpSpPr/>
          <p:nvPr/>
        </p:nvGrpSpPr>
        <p:grpSpPr>
          <a:xfrm>
            <a:off x="4764874" y="4835525"/>
            <a:ext cx="2761462" cy="870328"/>
            <a:chOff x="8402845" y="2972099"/>
            <a:chExt cx="2761462" cy="870328"/>
          </a:xfrm>
        </p:grpSpPr>
        <p:sp>
          <p:nvSpPr>
            <p:cNvPr id="49" name="文本框 6">
              <a:extLst>
                <a:ext uri="{FF2B5EF4-FFF2-40B4-BE49-F238E27FC236}">
                  <a16:creationId xmlns:a16="http://schemas.microsoft.com/office/drawing/2014/main" id="{100A3C1A-A994-43DF-838F-86A931C03D84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761462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7">
              <a:extLst>
                <a:ext uri="{FF2B5EF4-FFF2-40B4-BE49-F238E27FC236}">
                  <a16:creationId xmlns:a16="http://schemas.microsoft.com/office/drawing/2014/main" id="{3315F7AA-7701-4FFA-A7BE-7D496A5C5A25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49015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E8CA871-160B-4FE9-873B-EAAF2C1B5EB2}"/>
              </a:ext>
            </a:extLst>
          </p:cNvPr>
          <p:cNvGrpSpPr/>
          <p:nvPr/>
        </p:nvGrpSpPr>
        <p:grpSpPr>
          <a:xfrm>
            <a:off x="8032643" y="4835525"/>
            <a:ext cx="2761462" cy="870328"/>
            <a:chOff x="8402845" y="2972099"/>
            <a:chExt cx="2761462" cy="870328"/>
          </a:xfrm>
        </p:grpSpPr>
        <p:sp>
          <p:nvSpPr>
            <p:cNvPr id="52" name="文本框 6">
              <a:extLst>
                <a:ext uri="{FF2B5EF4-FFF2-40B4-BE49-F238E27FC236}">
                  <a16:creationId xmlns:a16="http://schemas.microsoft.com/office/drawing/2014/main" id="{0680652D-6D28-452E-8DB8-8FF7E104808E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761462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7">
              <a:extLst>
                <a:ext uri="{FF2B5EF4-FFF2-40B4-BE49-F238E27FC236}">
                  <a16:creationId xmlns:a16="http://schemas.microsoft.com/office/drawing/2014/main" id="{1F119FD8-2B0D-4743-8775-EC624B3D533B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787218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5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1C2DD6BA-1422-4AE6-AE10-4DBA021A6EB5}"/>
              </a:ext>
            </a:extLst>
          </p:cNvPr>
          <p:cNvGrpSpPr/>
          <p:nvPr/>
        </p:nvGrpSpPr>
        <p:grpSpPr>
          <a:xfrm>
            <a:off x="5918294" y="3791690"/>
            <a:ext cx="4638798" cy="1936010"/>
            <a:chOff x="5918294" y="3791690"/>
            <a:chExt cx="4638798" cy="1936010"/>
          </a:xfrm>
        </p:grpSpPr>
        <p:sp>
          <p:nvSpPr>
            <p:cNvPr id="2" name="Rectangle 49">
              <a:extLst>
                <a:ext uri="{FF2B5EF4-FFF2-40B4-BE49-F238E27FC236}">
                  <a16:creationId xmlns:a16="http://schemas.microsoft.com/office/drawing/2014/main" id="{9B1F7A4B-3C93-406E-B049-C6EFBB550E2C}"/>
                </a:ext>
              </a:extLst>
            </p:cNvPr>
            <p:cNvSpPr/>
            <p:nvPr/>
          </p:nvSpPr>
          <p:spPr>
            <a:xfrm>
              <a:off x="5967413" y="4078288"/>
              <a:ext cx="4538662" cy="889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50">
              <a:extLst>
                <a:ext uri="{FF2B5EF4-FFF2-40B4-BE49-F238E27FC236}">
                  <a16:creationId xmlns:a16="http://schemas.microsoft.com/office/drawing/2014/main" id="{3262E78E-7081-443A-AD11-249BB36BFF50}"/>
                </a:ext>
              </a:extLst>
            </p:cNvPr>
            <p:cNvSpPr txBox="1"/>
            <p:nvPr/>
          </p:nvSpPr>
          <p:spPr>
            <a:xfrm>
              <a:off x="5918294" y="3791690"/>
              <a:ext cx="692818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Design</a:t>
              </a:r>
            </a:p>
          </p:txBody>
        </p:sp>
        <p:sp>
          <p:nvSpPr>
            <p:cNvPr id="4" name="Rectangle 51">
              <a:extLst>
                <a:ext uri="{FF2B5EF4-FFF2-40B4-BE49-F238E27FC236}">
                  <a16:creationId xmlns:a16="http://schemas.microsoft.com/office/drawing/2014/main" id="{F60F4DBE-56B0-4A1E-86AD-53E67345CD7F}"/>
                </a:ext>
              </a:extLst>
            </p:cNvPr>
            <p:cNvSpPr/>
            <p:nvPr/>
          </p:nvSpPr>
          <p:spPr>
            <a:xfrm>
              <a:off x="5967413" y="4078288"/>
              <a:ext cx="3429000" cy="88900"/>
            </a:xfrm>
            <a:prstGeom prst="rect">
              <a:avLst/>
            </a:pr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52">
              <a:extLst>
                <a:ext uri="{FF2B5EF4-FFF2-40B4-BE49-F238E27FC236}">
                  <a16:creationId xmlns:a16="http://schemas.microsoft.com/office/drawing/2014/main" id="{8C4F04E2-BFD2-4182-9EEA-FE5D1D55837D}"/>
                </a:ext>
              </a:extLst>
            </p:cNvPr>
            <p:cNvSpPr txBox="1"/>
            <p:nvPr/>
          </p:nvSpPr>
          <p:spPr>
            <a:xfrm>
              <a:off x="10056634" y="3811458"/>
              <a:ext cx="500458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6" name="Rectangle 53">
              <a:extLst>
                <a:ext uri="{FF2B5EF4-FFF2-40B4-BE49-F238E27FC236}">
                  <a16:creationId xmlns:a16="http://schemas.microsoft.com/office/drawing/2014/main" id="{62E7EE68-61AC-49CA-9A3D-9F2A98556A6B}"/>
                </a:ext>
              </a:extLst>
            </p:cNvPr>
            <p:cNvSpPr/>
            <p:nvPr/>
          </p:nvSpPr>
          <p:spPr>
            <a:xfrm>
              <a:off x="5967413" y="4597400"/>
              <a:ext cx="4538662" cy="889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27FDD2C7-1D8D-44B3-AE08-C7D30BF0AFF9}"/>
                </a:ext>
              </a:extLst>
            </p:cNvPr>
            <p:cNvSpPr txBox="1"/>
            <p:nvPr/>
          </p:nvSpPr>
          <p:spPr>
            <a:xfrm>
              <a:off x="5918294" y="4312098"/>
              <a:ext cx="1174360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Development</a:t>
              </a:r>
            </a:p>
          </p:txBody>
        </p:sp>
        <p:sp>
          <p:nvSpPr>
            <p:cNvPr id="8" name="Rectangle 55">
              <a:extLst>
                <a:ext uri="{FF2B5EF4-FFF2-40B4-BE49-F238E27FC236}">
                  <a16:creationId xmlns:a16="http://schemas.microsoft.com/office/drawing/2014/main" id="{3C631CE9-FF3A-4191-A5F7-BA24DFE2B818}"/>
                </a:ext>
              </a:extLst>
            </p:cNvPr>
            <p:cNvSpPr/>
            <p:nvPr/>
          </p:nvSpPr>
          <p:spPr>
            <a:xfrm>
              <a:off x="5967413" y="4597400"/>
              <a:ext cx="3227387" cy="88900"/>
            </a:xfrm>
            <a:prstGeom prst="rect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C81C7A00-2CA9-4C13-A908-1DFC284722A7}"/>
                </a:ext>
              </a:extLst>
            </p:cNvPr>
            <p:cNvSpPr txBox="1"/>
            <p:nvPr/>
          </p:nvSpPr>
          <p:spPr>
            <a:xfrm>
              <a:off x="10056634" y="4331867"/>
              <a:ext cx="500458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77%</a:t>
              </a:r>
            </a:p>
          </p:txBody>
        </p:sp>
        <p:sp>
          <p:nvSpPr>
            <p:cNvPr id="10" name="Rectangle 57">
              <a:extLst>
                <a:ext uri="{FF2B5EF4-FFF2-40B4-BE49-F238E27FC236}">
                  <a16:creationId xmlns:a16="http://schemas.microsoft.com/office/drawing/2014/main" id="{BF0C6B5C-9DD9-49A2-A443-D6327C56D7DE}"/>
                </a:ext>
              </a:extLst>
            </p:cNvPr>
            <p:cNvSpPr/>
            <p:nvPr/>
          </p:nvSpPr>
          <p:spPr>
            <a:xfrm>
              <a:off x="5967413" y="5638800"/>
              <a:ext cx="4538662" cy="889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58">
              <a:extLst>
                <a:ext uri="{FF2B5EF4-FFF2-40B4-BE49-F238E27FC236}">
                  <a16:creationId xmlns:a16="http://schemas.microsoft.com/office/drawing/2014/main" id="{57484848-153E-4198-9724-05FD1C378F06}"/>
                </a:ext>
              </a:extLst>
            </p:cNvPr>
            <p:cNvSpPr txBox="1"/>
            <p:nvPr/>
          </p:nvSpPr>
          <p:spPr>
            <a:xfrm>
              <a:off x="5918294" y="5352914"/>
              <a:ext cx="970137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Consulting</a:t>
              </a:r>
            </a:p>
          </p:txBody>
        </p:sp>
        <p:sp>
          <p:nvSpPr>
            <p:cNvPr id="12" name="Rectangle 59">
              <a:extLst>
                <a:ext uri="{FF2B5EF4-FFF2-40B4-BE49-F238E27FC236}">
                  <a16:creationId xmlns:a16="http://schemas.microsoft.com/office/drawing/2014/main" id="{D8383EE3-A680-4C65-A6B1-E79AB71FFA69}"/>
                </a:ext>
              </a:extLst>
            </p:cNvPr>
            <p:cNvSpPr/>
            <p:nvPr/>
          </p:nvSpPr>
          <p:spPr>
            <a:xfrm>
              <a:off x="5967413" y="5638800"/>
              <a:ext cx="2419350" cy="88900"/>
            </a:xfrm>
            <a:prstGeom prst="rect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60">
              <a:extLst>
                <a:ext uri="{FF2B5EF4-FFF2-40B4-BE49-F238E27FC236}">
                  <a16:creationId xmlns:a16="http://schemas.microsoft.com/office/drawing/2014/main" id="{5E2DAE38-E12D-4A3F-BFC8-500222B2E4B1}"/>
                </a:ext>
              </a:extLst>
            </p:cNvPr>
            <p:cNvSpPr txBox="1"/>
            <p:nvPr/>
          </p:nvSpPr>
          <p:spPr>
            <a:xfrm>
              <a:off x="10056634" y="5372683"/>
              <a:ext cx="500458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4" name="Rectangle 61">
              <a:extLst>
                <a:ext uri="{FF2B5EF4-FFF2-40B4-BE49-F238E27FC236}">
                  <a16:creationId xmlns:a16="http://schemas.microsoft.com/office/drawing/2014/main" id="{5DDEF0B6-E76E-408E-A79E-9E828DD3253F}"/>
                </a:ext>
              </a:extLst>
            </p:cNvPr>
            <p:cNvSpPr/>
            <p:nvPr/>
          </p:nvSpPr>
          <p:spPr>
            <a:xfrm>
              <a:off x="5967413" y="5118100"/>
              <a:ext cx="4538662" cy="889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62">
              <a:extLst>
                <a:ext uri="{FF2B5EF4-FFF2-40B4-BE49-F238E27FC236}">
                  <a16:creationId xmlns:a16="http://schemas.microsoft.com/office/drawing/2014/main" id="{A969F829-2835-494B-9A64-927505D20156}"/>
                </a:ext>
              </a:extLst>
            </p:cNvPr>
            <p:cNvSpPr txBox="1"/>
            <p:nvPr/>
          </p:nvSpPr>
          <p:spPr>
            <a:xfrm>
              <a:off x="5918294" y="4832507"/>
              <a:ext cx="937949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Marketing</a:t>
              </a:r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E1B1C535-395A-4390-B714-6962A9D78832}"/>
                </a:ext>
              </a:extLst>
            </p:cNvPr>
            <p:cNvSpPr/>
            <p:nvPr/>
          </p:nvSpPr>
          <p:spPr>
            <a:xfrm>
              <a:off x="5967413" y="5118100"/>
              <a:ext cx="3429000" cy="88900"/>
            </a:xfrm>
            <a:prstGeom prst="rect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BA7EAD5C-B292-496F-B162-A17CCD39F0C7}"/>
                </a:ext>
              </a:extLst>
            </p:cNvPr>
            <p:cNvSpPr txBox="1"/>
            <p:nvPr/>
          </p:nvSpPr>
          <p:spPr>
            <a:xfrm>
              <a:off x="10056634" y="4852275"/>
              <a:ext cx="500458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3D187E-2DB7-4AA5-98AA-F40565F472BC}"/>
              </a:ext>
            </a:extLst>
          </p:cNvPr>
          <p:cNvGrpSpPr/>
          <p:nvPr/>
        </p:nvGrpSpPr>
        <p:grpSpPr>
          <a:xfrm>
            <a:off x="1447800" y="2116138"/>
            <a:ext cx="3659188" cy="3871912"/>
            <a:chOff x="1447800" y="2116138"/>
            <a:chExt cx="3659188" cy="3871912"/>
          </a:xfrm>
        </p:grpSpPr>
        <p:sp>
          <p:nvSpPr>
            <p:cNvPr id="19" name="Freeform 388">
              <a:extLst>
                <a:ext uri="{FF2B5EF4-FFF2-40B4-BE49-F238E27FC236}">
                  <a16:creationId xmlns:a16="http://schemas.microsoft.com/office/drawing/2014/main" id="{26B91A66-919F-4CEE-AAF1-3E2245E09D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24363" y="2386013"/>
              <a:ext cx="327025" cy="284162"/>
            </a:xfrm>
            <a:custGeom>
              <a:avLst/>
              <a:gdLst>
                <a:gd name="T0" fmla="*/ 0 w 1607"/>
                <a:gd name="T1" fmla="*/ 0 h 1401"/>
                <a:gd name="T2" fmla="*/ 203 w 1607"/>
                <a:gd name="T3" fmla="*/ 1401 h 1401"/>
                <a:gd name="T4" fmla="*/ 1607 w 1607"/>
                <a:gd name="T5" fmla="*/ 1056 h 1401"/>
                <a:gd name="T6" fmla="*/ 1335 w 1607"/>
                <a:gd name="T7" fmla="*/ 0 h 1401"/>
                <a:gd name="T8" fmla="*/ 0 w 1607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7" h="1401">
                  <a:moveTo>
                    <a:pt x="0" y="0"/>
                  </a:moveTo>
                  <a:lnTo>
                    <a:pt x="203" y="1401"/>
                  </a:lnTo>
                  <a:lnTo>
                    <a:pt x="1607" y="1056"/>
                  </a:lnTo>
                  <a:lnTo>
                    <a:pt x="133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3000"/>
                  </a:schemeClr>
                </a:gs>
                <a:gs pos="100000">
                  <a:schemeClr val="accent4">
                    <a:lumMod val="8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89">
              <a:extLst>
                <a:ext uri="{FF2B5EF4-FFF2-40B4-BE49-F238E27FC236}">
                  <a16:creationId xmlns:a16="http://schemas.microsoft.com/office/drawing/2014/main" id="{5A6F8E23-D4FC-407E-8EDD-2408A1B7CF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91050" y="2944813"/>
              <a:ext cx="496888" cy="1027112"/>
            </a:xfrm>
            <a:custGeom>
              <a:avLst/>
              <a:gdLst>
                <a:gd name="T0" fmla="*/ 0 w 2446"/>
                <a:gd name="T1" fmla="*/ 0 h 5064"/>
                <a:gd name="T2" fmla="*/ 718 w 2446"/>
                <a:gd name="T3" fmla="*/ 4504 h 5064"/>
                <a:gd name="T4" fmla="*/ 2283 w 2446"/>
                <a:gd name="T5" fmla="*/ 5064 h 5064"/>
                <a:gd name="T6" fmla="*/ 2446 w 2446"/>
                <a:gd name="T7" fmla="*/ 118 h 5064"/>
                <a:gd name="T8" fmla="*/ 0 w 2446"/>
                <a:gd name="T9" fmla="*/ 0 h 5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6" h="5064">
                  <a:moveTo>
                    <a:pt x="0" y="0"/>
                  </a:moveTo>
                  <a:lnTo>
                    <a:pt x="718" y="4504"/>
                  </a:lnTo>
                  <a:lnTo>
                    <a:pt x="2283" y="5064"/>
                  </a:lnTo>
                  <a:lnTo>
                    <a:pt x="2446" y="11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3000"/>
                  </a:schemeClr>
                </a:gs>
                <a:gs pos="100000">
                  <a:schemeClr val="accent2">
                    <a:lumMod val="8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91">
              <a:extLst>
                <a:ext uri="{FF2B5EF4-FFF2-40B4-BE49-F238E27FC236}">
                  <a16:creationId xmlns:a16="http://schemas.microsoft.com/office/drawing/2014/main" id="{F50326A5-D467-4665-B58E-96F52242FE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57588" y="3143250"/>
              <a:ext cx="1225550" cy="1273175"/>
            </a:xfrm>
            <a:custGeom>
              <a:avLst/>
              <a:gdLst>
                <a:gd name="T0" fmla="*/ 0 w 6031"/>
                <a:gd name="T1" fmla="*/ 269 h 6262"/>
                <a:gd name="T2" fmla="*/ 816 w 6031"/>
                <a:gd name="T3" fmla="*/ 6262 h 6262"/>
                <a:gd name="T4" fmla="*/ 6031 w 6031"/>
                <a:gd name="T5" fmla="*/ 6262 h 6262"/>
                <a:gd name="T6" fmla="*/ 6031 w 6031"/>
                <a:gd name="T7" fmla="*/ 0 h 6262"/>
                <a:gd name="T8" fmla="*/ 0 w 6031"/>
                <a:gd name="T9" fmla="*/ 269 h 6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1" h="6262">
                  <a:moveTo>
                    <a:pt x="0" y="269"/>
                  </a:moveTo>
                  <a:lnTo>
                    <a:pt x="816" y="6262"/>
                  </a:lnTo>
                  <a:lnTo>
                    <a:pt x="6031" y="6262"/>
                  </a:lnTo>
                  <a:lnTo>
                    <a:pt x="6031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92">
              <a:extLst>
                <a:ext uri="{FF2B5EF4-FFF2-40B4-BE49-F238E27FC236}">
                  <a16:creationId xmlns:a16="http://schemas.microsoft.com/office/drawing/2014/main" id="{C4F09699-9951-40D2-8821-C334F8960B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4150" y="4035425"/>
              <a:ext cx="2381250" cy="1952625"/>
            </a:xfrm>
            <a:custGeom>
              <a:avLst/>
              <a:gdLst>
                <a:gd name="T0" fmla="*/ 0 w 4957"/>
                <a:gd name="T1" fmla="*/ 3383 h 4068"/>
                <a:gd name="T2" fmla="*/ 0 w 4957"/>
                <a:gd name="T3" fmla="*/ 4068 h 4068"/>
                <a:gd name="T4" fmla="*/ 4957 w 4957"/>
                <a:gd name="T5" fmla="*/ 0 h 4068"/>
                <a:gd name="T6" fmla="*/ 0 w 4957"/>
                <a:gd name="T7" fmla="*/ 3383 h 4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7" h="4068">
                  <a:moveTo>
                    <a:pt x="0" y="3383"/>
                  </a:moveTo>
                  <a:cubicBezTo>
                    <a:pt x="0" y="4068"/>
                    <a:pt x="0" y="4068"/>
                    <a:pt x="0" y="4068"/>
                  </a:cubicBezTo>
                  <a:cubicBezTo>
                    <a:pt x="2724" y="4009"/>
                    <a:pt x="4903" y="2159"/>
                    <a:pt x="4957" y="0"/>
                  </a:cubicBezTo>
                  <a:lnTo>
                    <a:pt x="0" y="3383"/>
                  </a:lnTo>
                  <a:close/>
                </a:path>
              </a:pathLst>
            </a:custGeom>
            <a:solidFill>
              <a:srgbClr val="018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93">
              <a:extLst>
                <a:ext uri="{FF2B5EF4-FFF2-40B4-BE49-F238E27FC236}">
                  <a16:creationId xmlns:a16="http://schemas.microsoft.com/office/drawing/2014/main" id="{C023423A-42E9-4F17-8468-7A2BEBAE07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7800" y="2116138"/>
              <a:ext cx="2387600" cy="3586162"/>
            </a:xfrm>
            <a:custGeom>
              <a:avLst/>
              <a:gdLst>
                <a:gd name="T0" fmla="*/ 8 w 4974"/>
                <a:gd name="T1" fmla="*/ 0 h 7467"/>
                <a:gd name="T2" fmla="*/ 0 w 4974"/>
                <a:gd name="T3" fmla="*/ 4245 h 7467"/>
                <a:gd name="T4" fmla="*/ 0 w 4974"/>
                <a:gd name="T5" fmla="*/ 7467 h 7467"/>
                <a:gd name="T6" fmla="*/ 4974 w 4974"/>
                <a:gd name="T7" fmla="*/ 3731 h 7467"/>
                <a:gd name="T8" fmla="*/ 8 w 4974"/>
                <a:gd name="T9" fmla="*/ 0 h 7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4" h="7467">
                  <a:moveTo>
                    <a:pt x="8" y="0"/>
                  </a:moveTo>
                  <a:cubicBezTo>
                    <a:pt x="0" y="4245"/>
                    <a:pt x="0" y="4245"/>
                    <a:pt x="0" y="4245"/>
                  </a:cubicBezTo>
                  <a:cubicBezTo>
                    <a:pt x="0" y="7467"/>
                    <a:pt x="0" y="7467"/>
                    <a:pt x="0" y="7467"/>
                  </a:cubicBezTo>
                  <a:cubicBezTo>
                    <a:pt x="2759" y="7414"/>
                    <a:pt x="4974" y="5762"/>
                    <a:pt x="4974" y="3731"/>
                  </a:cubicBezTo>
                  <a:cubicBezTo>
                    <a:pt x="4974" y="1744"/>
                    <a:pt x="2833" y="16"/>
                    <a:pt x="8" y="0"/>
                  </a:cubicBezTo>
                  <a:close/>
                </a:path>
              </a:pathLst>
            </a:cu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94">
              <a:extLst>
                <a:ext uri="{FF2B5EF4-FFF2-40B4-BE49-F238E27FC236}">
                  <a16:creationId xmlns:a16="http://schemas.microsoft.com/office/drawing/2014/main" id="{4AB6DC51-AFA8-499A-AA37-34AD6D8C78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12938" y="2241550"/>
              <a:ext cx="2857500" cy="3027363"/>
            </a:xfrm>
            <a:custGeom>
              <a:avLst/>
              <a:gdLst>
                <a:gd name="T0" fmla="*/ 1808 w 5948"/>
                <a:gd name="T1" fmla="*/ 0 h 6305"/>
                <a:gd name="T2" fmla="*/ 0 w 5948"/>
                <a:gd name="T3" fmla="*/ 315 h 6305"/>
                <a:gd name="T4" fmla="*/ 346 w 5948"/>
                <a:gd name="T5" fmla="*/ 680 h 6305"/>
                <a:gd name="T6" fmla="*/ 2050 w 5948"/>
                <a:gd name="T7" fmla="*/ 1632 h 6305"/>
                <a:gd name="T8" fmla="*/ 1951 w 5948"/>
                <a:gd name="T9" fmla="*/ 3965 h 6305"/>
                <a:gd name="T10" fmla="*/ 1951 w 5948"/>
                <a:gd name="T11" fmla="*/ 6305 h 6305"/>
                <a:gd name="T12" fmla="*/ 5948 w 5948"/>
                <a:gd name="T13" fmla="*/ 3153 h 6305"/>
                <a:gd name="T14" fmla="*/ 1808 w 5948"/>
                <a:gd name="T15" fmla="*/ 0 h 6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8" h="6305">
                  <a:moveTo>
                    <a:pt x="1808" y="0"/>
                  </a:moveTo>
                  <a:cubicBezTo>
                    <a:pt x="1160" y="0"/>
                    <a:pt x="546" y="113"/>
                    <a:pt x="0" y="315"/>
                  </a:cubicBezTo>
                  <a:cubicBezTo>
                    <a:pt x="346" y="680"/>
                    <a:pt x="346" y="680"/>
                    <a:pt x="346" y="680"/>
                  </a:cubicBezTo>
                  <a:cubicBezTo>
                    <a:pt x="2050" y="1632"/>
                    <a:pt x="2050" y="1632"/>
                    <a:pt x="2050" y="1632"/>
                  </a:cubicBezTo>
                  <a:cubicBezTo>
                    <a:pt x="1951" y="3965"/>
                    <a:pt x="1951" y="3965"/>
                    <a:pt x="1951" y="3965"/>
                  </a:cubicBezTo>
                  <a:cubicBezTo>
                    <a:pt x="1951" y="6305"/>
                    <a:pt x="1951" y="6305"/>
                    <a:pt x="1951" y="6305"/>
                  </a:cubicBezTo>
                  <a:cubicBezTo>
                    <a:pt x="4164" y="6241"/>
                    <a:pt x="5948" y="4855"/>
                    <a:pt x="5948" y="3153"/>
                  </a:cubicBezTo>
                  <a:cubicBezTo>
                    <a:pt x="5948" y="1412"/>
                    <a:pt x="4094" y="0"/>
                    <a:pt x="1808" y="0"/>
                  </a:cubicBezTo>
                  <a:close/>
                </a:path>
              </a:pathLst>
            </a:custGeom>
            <a:solidFill>
              <a:srgbClr val="005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95">
              <a:extLst>
                <a:ext uri="{FF2B5EF4-FFF2-40B4-BE49-F238E27FC236}">
                  <a16:creationId xmlns:a16="http://schemas.microsoft.com/office/drawing/2014/main" id="{2199AF2A-B02B-4E84-AD5D-17AA38F526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12938" y="2241550"/>
              <a:ext cx="2857500" cy="2863850"/>
            </a:xfrm>
            <a:custGeom>
              <a:avLst/>
              <a:gdLst>
                <a:gd name="T0" fmla="*/ 1808 w 5948"/>
                <a:gd name="T1" fmla="*/ 0 h 5966"/>
                <a:gd name="T2" fmla="*/ 0 w 5948"/>
                <a:gd name="T3" fmla="*/ 299 h 5966"/>
                <a:gd name="T4" fmla="*/ 341 w 5948"/>
                <a:gd name="T5" fmla="*/ 693 h 5966"/>
                <a:gd name="T6" fmla="*/ 2857 w 5948"/>
                <a:gd name="T7" fmla="*/ 1837 h 5966"/>
                <a:gd name="T8" fmla="*/ 2079 w 5948"/>
                <a:gd name="T9" fmla="*/ 5084 h 5966"/>
                <a:gd name="T10" fmla="*/ 1951 w 5948"/>
                <a:gd name="T11" fmla="*/ 5084 h 5966"/>
                <a:gd name="T12" fmla="*/ 1951 w 5948"/>
                <a:gd name="T13" fmla="*/ 5966 h 5966"/>
                <a:gd name="T14" fmla="*/ 5948 w 5948"/>
                <a:gd name="T15" fmla="*/ 2984 h 5966"/>
                <a:gd name="T16" fmla="*/ 1808 w 5948"/>
                <a:gd name="T17" fmla="*/ 0 h 5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8" h="5966">
                  <a:moveTo>
                    <a:pt x="1808" y="0"/>
                  </a:moveTo>
                  <a:cubicBezTo>
                    <a:pt x="1160" y="0"/>
                    <a:pt x="546" y="107"/>
                    <a:pt x="0" y="299"/>
                  </a:cubicBezTo>
                  <a:cubicBezTo>
                    <a:pt x="341" y="693"/>
                    <a:pt x="341" y="693"/>
                    <a:pt x="341" y="693"/>
                  </a:cubicBezTo>
                  <a:cubicBezTo>
                    <a:pt x="2857" y="1837"/>
                    <a:pt x="2857" y="1837"/>
                    <a:pt x="2857" y="1837"/>
                  </a:cubicBezTo>
                  <a:cubicBezTo>
                    <a:pt x="2079" y="5084"/>
                    <a:pt x="2079" y="5084"/>
                    <a:pt x="2079" y="5084"/>
                  </a:cubicBezTo>
                  <a:cubicBezTo>
                    <a:pt x="1951" y="5084"/>
                    <a:pt x="1951" y="5084"/>
                    <a:pt x="1951" y="5084"/>
                  </a:cubicBezTo>
                  <a:cubicBezTo>
                    <a:pt x="1951" y="5966"/>
                    <a:pt x="1951" y="5966"/>
                    <a:pt x="1951" y="5966"/>
                  </a:cubicBezTo>
                  <a:cubicBezTo>
                    <a:pt x="4171" y="5912"/>
                    <a:pt x="5948" y="4598"/>
                    <a:pt x="5948" y="2984"/>
                  </a:cubicBezTo>
                  <a:cubicBezTo>
                    <a:pt x="5948" y="1336"/>
                    <a:pt x="4094" y="0"/>
                    <a:pt x="1808" y="0"/>
                  </a:cubicBezTo>
                  <a:close/>
                </a:path>
              </a:pathLst>
            </a:cu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96">
              <a:extLst>
                <a:ext uri="{FF2B5EF4-FFF2-40B4-BE49-F238E27FC236}">
                  <a16:creationId xmlns:a16="http://schemas.microsoft.com/office/drawing/2014/main" id="{711DE403-7A1D-4D05-8881-3C9379BCFE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81250" y="2386013"/>
              <a:ext cx="2682875" cy="2301875"/>
            </a:xfrm>
            <a:custGeom>
              <a:avLst/>
              <a:gdLst>
                <a:gd name="T0" fmla="*/ 2574 w 5589"/>
                <a:gd name="T1" fmla="*/ 0 h 4798"/>
                <a:gd name="T2" fmla="*/ 0 w 5589"/>
                <a:gd name="T3" fmla="*/ 1145 h 4798"/>
                <a:gd name="T4" fmla="*/ 724 w 5589"/>
                <a:gd name="T5" fmla="*/ 1357 h 4798"/>
                <a:gd name="T6" fmla="*/ 2570 w 5589"/>
                <a:gd name="T7" fmla="*/ 1594 h 4798"/>
                <a:gd name="T8" fmla="*/ 2822 w 5589"/>
                <a:gd name="T9" fmla="*/ 2897 h 4798"/>
                <a:gd name="T10" fmla="*/ 2547 w 5589"/>
                <a:gd name="T11" fmla="*/ 3392 h 4798"/>
                <a:gd name="T12" fmla="*/ 2547 w 5589"/>
                <a:gd name="T13" fmla="*/ 4798 h 4798"/>
                <a:gd name="T14" fmla="*/ 2574 w 5589"/>
                <a:gd name="T15" fmla="*/ 4798 h 4798"/>
                <a:gd name="T16" fmla="*/ 5589 w 5589"/>
                <a:gd name="T17" fmla="*/ 2399 h 4798"/>
                <a:gd name="T18" fmla="*/ 2574 w 5589"/>
                <a:gd name="T19" fmla="*/ 0 h 4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9" h="4798">
                  <a:moveTo>
                    <a:pt x="2574" y="0"/>
                  </a:moveTo>
                  <a:cubicBezTo>
                    <a:pt x="2574" y="0"/>
                    <a:pt x="511" y="397"/>
                    <a:pt x="0" y="1145"/>
                  </a:cubicBezTo>
                  <a:cubicBezTo>
                    <a:pt x="724" y="1357"/>
                    <a:pt x="724" y="1357"/>
                    <a:pt x="724" y="1357"/>
                  </a:cubicBezTo>
                  <a:cubicBezTo>
                    <a:pt x="2570" y="1594"/>
                    <a:pt x="2570" y="1594"/>
                    <a:pt x="2570" y="1594"/>
                  </a:cubicBezTo>
                  <a:cubicBezTo>
                    <a:pt x="2822" y="2897"/>
                    <a:pt x="2822" y="2897"/>
                    <a:pt x="2822" y="2897"/>
                  </a:cubicBezTo>
                  <a:cubicBezTo>
                    <a:pt x="2547" y="3392"/>
                    <a:pt x="2547" y="3392"/>
                    <a:pt x="2547" y="3392"/>
                  </a:cubicBezTo>
                  <a:cubicBezTo>
                    <a:pt x="2547" y="4798"/>
                    <a:pt x="2547" y="4798"/>
                    <a:pt x="2547" y="4798"/>
                  </a:cubicBezTo>
                  <a:cubicBezTo>
                    <a:pt x="2556" y="4798"/>
                    <a:pt x="2565" y="4798"/>
                    <a:pt x="2574" y="4798"/>
                  </a:cubicBezTo>
                  <a:cubicBezTo>
                    <a:pt x="4239" y="4798"/>
                    <a:pt x="5589" y="3724"/>
                    <a:pt x="5589" y="2399"/>
                  </a:cubicBezTo>
                  <a:cubicBezTo>
                    <a:pt x="5589" y="1074"/>
                    <a:pt x="2574" y="0"/>
                    <a:pt x="2574" y="0"/>
                  </a:cubicBezTo>
                  <a:close/>
                </a:path>
              </a:pathLst>
            </a:custGeom>
            <a:solidFill>
              <a:srgbClr val="FE2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97">
              <a:extLst>
                <a:ext uri="{FF2B5EF4-FFF2-40B4-BE49-F238E27FC236}">
                  <a16:creationId xmlns:a16="http://schemas.microsoft.com/office/drawing/2014/main" id="{1DC103FE-4D75-4543-B915-354596E83B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86013" y="2386013"/>
              <a:ext cx="2720975" cy="2182812"/>
            </a:xfrm>
            <a:custGeom>
              <a:avLst/>
              <a:gdLst>
                <a:gd name="T0" fmla="*/ 2653 w 5668"/>
                <a:gd name="T1" fmla="*/ 0 h 4447"/>
                <a:gd name="T2" fmla="*/ 0 w 5668"/>
                <a:gd name="T3" fmla="*/ 1164 h 4447"/>
                <a:gd name="T4" fmla="*/ 725 w 5668"/>
                <a:gd name="T5" fmla="*/ 1404 h 4447"/>
                <a:gd name="T6" fmla="*/ 2585 w 5668"/>
                <a:gd name="T7" fmla="*/ 1506 h 4447"/>
                <a:gd name="T8" fmla="*/ 2901 w 5668"/>
                <a:gd name="T9" fmla="*/ 2685 h 4447"/>
                <a:gd name="T10" fmla="*/ 2626 w 5668"/>
                <a:gd name="T11" fmla="*/ 3119 h 4447"/>
                <a:gd name="T12" fmla="*/ 2626 w 5668"/>
                <a:gd name="T13" fmla="*/ 4447 h 4447"/>
                <a:gd name="T14" fmla="*/ 2653 w 5668"/>
                <a:gd name="T15" fmla="*/ 4447 h 4447"/>
                <a:gd name="T16" fmla="*/ 5668 w 5668"/>
                <a:gd name="T17" fmla="*/ 2224 h 4447"/>
                <a:gd name="T18" fmla="*/ 2653 w 5668"/>
                <a:gd name="T19" fmla="*/ 0 h 4447"/>
                <a:gd name="connsiteX0" fmla="*/ 4681 w 10000"/>
                <a:gd name="connsiteY0" fmla="*/ 0 h 10227"/>
                <a:gd name="connsiteX1" fmla="*/ 0 w 10000"/>
                <a:gd name="connsiteY1" fmla="*/ 2617 h 10227"/>
                <a:gd name="connsiteX2" fmla="*/ 1279 w 10000"/>
                <a:gd name="connsiteY2" fmla="*/ 3157 h 10227"/>
                <a:gd name="connsiteX3" fmla="*/ 4561 w 10000"/>
                <a:gd name="connsiteY3" fmla="*/ 3387 h 10227"/>
                <a:gd name="connsiteX4" fmla="*/ 5118 w 10000"/>
                <a:gd name="connsiteY4" fmla="*/ 6038 h 10227"/>
                <a:gd name="connsiteX5" fmla="*/ 4667 w 10000"/>
                <a:gd name="connsiteY5" fmla="*/ 6928 h 10227"/>
                <a:gd name="connsiteX6" fmla="*/ 4633 w 10000"/>
                <a:gd name="connsiteY6" fmla="*/ 10000 h 10227"/>
                <a:gd name="connsiteX7" fmla="*/ 4681 w 10000"/>
                <a:gd name="connsiteY7" fmla="*/ 10000 h 10227"/>
                <a:gd name="connsiteX8" fmla="*/ 10000 w 10000"/>
                <a:gd name="connsiteY8" fmla="*/ 5001 h 10227"/>
                <a:gd name="connsiteX9" fmla="*/ 4681 w 10000"/>
                <a:gd name="connsiteY9" fmla="*/ 0 h 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227">
                  <a:moveTo>
                    <a:pt x="4681" y="0"/>
                  </a:moveTo>
                  <a:cubicBezTo>
                    <a:pt x="2659" y="0"/>
                    <a:pt x="902" y="1059"/>
                    <a:pt x="0" y="2617"/>
                  </a:cubicBezTo>
                  <a:lnTo>
                    <a:pt x="1279" y="3157"/>
                  </a:lnTo>
                  <a:lnTo>
                    <a:pt x="4561" y="3387"/>
                  </a:lnTo>
                  <a:cubicBezTo>
                    <a:pt x="5118" y="6038"/>
                    <a:pt x="5100" y="5448"/>
                    <a:pt x="5118" y="6038"/>
                  </a:cubicBezTo>
                  <a:cubicBezTo>
                    <a:pt x="5136" y="6628"/>
                    <a:pt x="4667" y="6928"/>
                    <a:pt x="4667" y="6928"/>
                  </a:cubicBezTo>
                  <a:cubicBezTo>
                    <a:pt x="4667" y="9914"/>
                    <a:pt x="4631" y="9488"/>
                    <a:pt x="4633" y="10000"/>
                  </a:cubicBezTo>
                  <a:cubicBezTo>
                    <a:pt x="4635" y="10512"/>
                    <a:pt x="4665" y="10000"/>
                    <a:pt x="4681" y="10000"/>
                  </a:cubicBezTo>
                  <a:cubicBezTo>
                    <a:pt x="7618" y="10000"/>
                    <a:pt x="10000" y="7763"/>
                    <a:pt x="10000" y="5001"/>
                  </a:cubicBezTo>
                  <a:cubicBezTo>
                    <a:pt x="10000" y="2240"/>
                    <a:pt x="7618" y="0"/>
                    <a:pt x="4681" y="0"/>
                  </a:cubicBezTo>
                  <a:close/>
                </a:path>
              </a:pathLst>
            </a:cu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98">
              <a:extLst>
                <a:ext uri="{FF2B5EF4-FFF2-40B4-BE49-F238E27FC236}">
                  <a16:creationId xmlns:a16="http://schemas.microsoft.com/office/drawing/2014/main" id="{D2F61CB9-A387-4C1E-B867-D7B864DF8D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60675" y="2530475"/>
              <a:ext cx="1860550" cy="1579563"/>
            </a:xfrm>
            <a:custGeom>
              <a:avLst/>
              <a:gdLst>
                <a:gd name="T0" fmla="*/ 1835 w 3877"/>
                <a:gd name="T1" fmla="*/ 0 h 3296"/>
                <a:gd name="T2" fmla="*/ 0 w 3877"/>
                <a:gd name="T3" fmla="*/ 1214 h 3296"/>
                <a:gd name="T4" fmla="*/ 1836 w 3877"/>
                <a:gd name="T5" fmla="*/ 1181 h 3296"/>
                <a:gd name="T6" fmla="*/ 1836 w 3877"/>
                <a:gd name="T7" fmla="*/ 3296 h 3296"/>
                <a:gd name="T8" fmla="*/ 3877 w 3877"/>
                <a:gd name="T9" fmla="*/ 1648 h 3296"/>
                <a:gd name="T10" fmla="*/ 1835 w 3877"/>
                <a:gd name="T11" fmla="*/ 0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7" h="3296">
                  <a:moveTo>
                    <a:pt x="1835" y="0"/>
                  </a:moveTo>
                  <a:cubicBezTo>
                    <a:pt x="743" y="0"/>
                    <a:pt x="0" y="1214"/>
                    <a:pt x="0" y="1214"/>
                  </a:cubicBezTo>
                  <a:cubicBezTo>
                    <a:pt x="1836" y="1181"/>
                    <a:pt x="1836" y="1181"/>
                    <a:pt x="1836" y="1181"/>
                  </a:cubicBezTo>
                  <a:cubicBezTo>
                    <a:pt x="1836" y="3296"/>
                    <a:pt x="1836" y="3296"/>
                    <a:pt x="1836" y="3296"/>
                  </a:cubicBezTo>
                  <a:cubicBezTo>
                    <a:pt x="2964" y="3295"/>
                    <a:pt x="3877" y="2558"/>
                    <a:pt x="3877" y="1648"/>
                  </a:cubicBezTo>
                  <a:cubicBezTo>
                    <a:pt x="3877" y="738"/>
                    <a:pt x="2963" y="0"/>
                    <a:pt x="1835" y="0"/>
                  </a:cubicBezTo>
                  <a:close/>
                </a:path>
              </a:pathLst>
            </a:custGeom>
            <a:solidFill>
              <a:srgbClr val="F59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99">
              <a:extLst>
                <a:ext uri="{FF2B5EF4-FFF2-40B4-BE49-F238E27FC236}">
                  <a16:creationId xmlns:a16="http://schemas.microsoft.com/office/drawing/2014/main" id="{2C96D382-1832-4517-BADA-2D38419067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7500" y="2530475"/>
              <a:ext cx="1957388" cy="1414463"/>
            </a:xfrm>
            <a:custGeom>
              <a:avLst/>
              <a:gdLst>
                <a:gd name="T0" fmla="*/ 2040 w 4082"/>
                <a:gd name="T1" fmla="*/ 0 h 2949"/>
                <a:gd name="T2" fmla="*/ 0 w 4082"/>
                <a:gd name="T3" fmla="*/ 1396 h 2949"/>
                <a:gd name="T4" fmla="*/ 2041 w 4082"/>
                <a:gd name="T5" fmla="*/ 1396 h 2949"/>
                <a:gd name="T6" fmla="*/ 2041 w 4082"/>
                <a:gd name="T7" fmla="*/ 2949 h 2949"/>
                <a:gd name="T8" fmla="*/ 4082 w 4082"/>
                <a:gd name="T9" fmla="*/ 1474 h 2949"/>
                <a:gd name="T10" fmla="*/ 2040 w 4082"/>
                <a:gd name="T11" fmla="*/ 0 h 2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2" h="2949">
                  <a:moveTo>
                    <a:pt x="2040" y="0"/>
                  </a:moveTo>
                  <a:cubicBezTo>
                    <a:pt x="948" y="0"/>
                    <a:pt x="57" y="618"/>
                    <a:pt x="0" y="1396"/>
                  </a:cubicBezTo>
                  <a:cubicBezTo>
                    <a:pt x="2041" y="1396"/>
                    <a:pt x="2041" y="1396"/>
                    <a:pt x="2041" y="1396"/>
                  </a:cubicBezTo>
                  <a:cubicBezTo>
                    <a:pt x="2041" y="2949"/>
                    <a:pt x="2041" y="2949"/>
                    <a:pt x="2041" y="2949"/>
                  </a:cubicBezTo>
                  <a:cubicBezTo>
                    <a:pt x="3169" y="2949"/>
                    <a:pt x="4082" y="2289"/>
                    <a:pt x="4082" y="1474"/>
                  </a:cubicBezTo>
                  <a:cubicBezTo>
                    <a:pt x="4082" y="660"/>
                    <a:pt x="3168" y="0"/>
                    <a:pt x="2040" y="0"/>
                  </a:cubicBez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E6C9681-A8D9-4AF9-87FA-DB7615F5A3E7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34" name="菱形 33">
              <a:extLst>
                <a:ext uri="{FF2B5EF4-FFF2-40B4-BE49-F238E27FC236}">
                  <a16:creationId xmlns:a16="http://schemas.microsoft.com/office/drawing/2014/main" id="{83486459-5510-43DF-A58F-D3BEE0E23002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5A1B125D-9726-403C-95FF-39237BF44E65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EA3966A-2202-4101-B8CB-C260375805EA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98F2698-6DC6-4139-9D36-18D90DC86CD4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A7A16AD1-60DB-4520-A038-DDEBBF20EE96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1F41BDC-F2EE-47C1-A9DF-E32D1299FD5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71586360-AC0C-49A5-A5E8-AF6CCC399489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D9D949D-280A-43E4-88ED-8A585CF5BE1B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AF1AD2B-EFEE-4075-B8D2-D82C055CA4A9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F54C069-E3F4-4AEB-A093-20BEA2B5D2B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19A6DC72-678E-498A-8BBA-1E3B5B81AA35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93229AB7-EA29-4A88-8529-29AE15B97805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434EC03-2EEE-46BF-9787-B46A25893839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8C0A57A-BA8B-4D51-8B98-81D35D7046F3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44F9CFA-A7FE-48D4-967B-1047FD3640B7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7C31D5E-4C9F-44D1-ACC1-76C8EC2BE64B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A41853-3A78-4992-BFAE-3B2D074BF74A}"/>
              </a:ext>
            </a:extLst>
          </p:cNvPr>
          <p:cNvGrpSpPr/>
          <p:nvPr/>
        </p:nvGrpSpPr>
        <p:grpSpPr>
          <a:xfrm>
            <a:off x="5861052" y="2183265"/>
            <a:ext cx="4683123" cy="998230"/>
            <a:chOff x="8402845" y="2972099"/>
            <a:chExt cx="5756427" cy="836637"/>
          </a:xfrm>
        </p:grpSpPr>
        <p:sp>
          <p:nvSpPr>
            <p:cNvPr id="51" name="文本框 6">
              <a:extLst>
                <a:ext uri="{FF2B5EF4-FFF2-40B4-BE49-F238E27FC236}">
                  <a16:creationId xmlns:a16="http://schemas.microsoft.com/office/drawing/2014/main" id="{C0AC1E2A-7239-4488-83C5-AF5E635C90C4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5756427" cy="5153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title, Click here to add content, content to match the title,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7">
              <a:extLst>
                <a:ext uri="{FF2B5EF4-FFF2-40B4-BE49-F238E27FC236}">
                  <a16:creationId xmlns:a16="http://schemas.microsoft.com/office/drawing/2014/main" id="{80EBBD23-FB8E-48C2-9B90-F1BFFF71FB07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966326" cy="2837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E5E1CE2-702C-4138-9AA0-FFE14BE59A99}"/>
              </a:ext>
            </a:extLst>
          </p:cNvPr>
          <p:cNvSpPr/>
          <p:nvPr/>
        </p:nvSpPr>
        <p:spPr>
          <a:xfrm>
            <a:off x="1177212" y="2491711"/>
            <a:ext cx="2949276" cy="2981686"/>
          </a:xfrm>
          <a:prstGeom prst="rect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FDC9F522-0EB7-4025-8A6E-3BF34D3057E2}"/>
              </a:ext>
            </a:extLst>
          </p:cNvPr>
          <p:cNvSpPr/>
          <p:nvPr/>
        </p:nvSpPr>
        <p:spPr>
          <a:xfrm>
            <a:off x="8087024" y="2491711"/>
            <a:ext cx="2949276" cy="2981686"/>
          </a:xfrm>
          <a:prstGeom prst="rect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7800C357-8253-4EC8-BF51-0998BBE8E6F8}"/>
              </a:ext>
            </a:extLst>
          </p:cNvPr>
          <p:cNvGrpSpPr/>
          <p:nvPr/>
        </p:nvGrpSpPr>
        <p:grpSpPr>
          <a:xfrm>
            <a:off x="4727379" y="2504459"/>
            <a:ext cx="2703998" cy="2956191"/>
            <a:chOff x="4600541" y="2316022"/>
            <a:chExt cx="3003550" cy="3283681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23EB69F9-82B3-42A6-B6DB-DCFA9E95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41" y="2316022"/>
              <a:ext cx="3003550" cy="1355725"/>
            </a:xfrm>
            <a:custGeom>
              <a:avLst/>
              <a:gdLst>
                <a:gd name="T0" fmla="*/ 1892 w 1892"/>
                <a:gd name="T1" fmla="*/ 854 h 854"/>
                <a:gd name="T2" fmla="*/ 1892 w 1892"/>
                <a:gd name="T3" fmla="*/ 0 h 854"/>
                <a:gd name="T4" fmla="*/ 0 w 1892"/>
                <a:gd name="T5" fmla="*/ 0 h 854"/>
                <a:gd name="T6" fmla="*/ 0 w 1892"/>
                <a:gd name="T7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2" h="854">
                  <a:moveTo>
                    <a:pt x="1892" y="854"/>
                  </a:moveTo>
                  <a:lnTo>
                    <a:pt x="1892" y="0"/>
                  </a:lnTo>
                  <a:lnTo>
                    <a:pt x="0" y="0"/>
                  </a:lnTo>
                  <a:lnTo>
                    <a:pt x="0" y="854"/>
                  </a:lnTo>
                </a:path>
              </a:pathLst>
            </a:custGeom>
            <a:noFill/>
            <a:ln w="82550" cap="flat">
              <a:solidFill>
                <a:srgbClr val="FE3F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48450647-E81F-42E9-B6B4-93D3E8A9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41" y="4942478"/>
              <a:ext cx="3003550" cy="657225"/>
            </a:xfrm>
            <a:custGeom>
              <a:avLst/>
              <a:gdLst>
                <a:gd name="T0" fmla="*/ 0 w 1892"/>
                <a:gd name="T1" fmla="*/ 0 h 414"/>
                <a:gd name="T2" fmla="*/ 0 w 1892"/>
                <a:gd name="T3" fmla="*/ 414 h 414"/>
                <a:gd name="T4" fmla="*/ 1892 w 1892"/>
                <a:gd name="T5" fmla="*/ 414 h 414"/>
                <a:gd name="T6" fmla="*/ 1892 w 1892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2" h="414">
                  <a:moveTo>
                    <a:pt x="0" y="0"/>
                  </a:moveTo>
                  <a:lnTo>
                    <a:pt x="0" y="414"/>
                  </a:lnTo>
                  <a:lnTo>
                    <a:pt x="1892" y="414"/>
                  </a:lnTo>
                  <a:lnTo>
                    <a:pt x="1892" y="0"/>
                  </a:lnTo>
                </a:path>
              </a:pathLst>
            </a:custGeom>
            <a:noFill/>
            <a:ln w="82550" cap="flat">
              <a:solidFill>
                <a:srgbClr val="FE3F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236F3CD-1704-429D-93F6-9B8AD448A20B}"/>
              </a:ext>
            </a:extLst>
          </p:cNvPr>
          <p:cNvGrpSpPr/>
          <p:nvPr/>
        </p:nvGrpSpPr>
        <p:grpSpPr>
          <a:xfrm>
            <a:off x="4879057" y="3884017"/>
            <a:ext cx="2433885" cy="936179"/>
            <a:chOff x="4879057" y="3884017"/>
            <a:chExt cx="2433885" cy="936179"/>
          </a:xfrm>
        </p:grpSpPr>
        <p:sp>
          <p:nvSpPr>
            <p:cNvPr id="9" name="文本框 6">
              <a:extLst>
                <a:ext uri="{FF2B5EF4-FFF2-40B4-BE49-F238E27FC236}">
                  <a16:creationId xmlns:a16="http://schemas.microsoft.com/office/drawing/2014/main" id="{86F8F143-0250-4081-9256-870B133C7C39}"/>
                </a:ext>
              </a:extLst>
            </p:cNvPr>
            <p:cNvSpPr txBox="1"/>
            <p:nvPr/>
          </p:nvSpPr>
          <p:spPr bwMode="auto">
            <a:xfrm>
              <a:off x="4879057" y="4205284"/>
              <a:ext cx="2433885" cy="61491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F4BE92E1-9083-4AFF-8008-11C98DF7461A}"/>
                </a:ext>
              </a:extLst>
            </p:cNvPr>
            <p:cNvSpPr txBox="1"/>
            <p:nvPr/>
          </p:nvSpPr>
          <p:spPr bwMode="auto">
            <a:xfrm>
              <a:off x="5332575" y="3884017"/>
              <a:ext cx="1598311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B9925B7-459A-430B-ABF3-172DB5BFACAB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FE7ED015-B5D3-4A9D-8852-BD4C5D214DF2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BB73AA7B-938B-4C1F-ACF4-6A413AF8C34A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81040AB-C8A4-42D5-80F8-72033CAD1BDA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66594AE-935A-4D3B-842F-80013744A0A4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511CBAC-F4D9-4F33-BCB1-7D576C909195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F8885F8-A3D7-4F65-9F06-999F02E73594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8AD6070-79CE-4CEF-9196-3F05DE5EF03D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4E01FCC-71CC-4D59-8A26-B06C89E9A5A2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DD7BEDB-F4E4-41CD-969C-113BC35852CB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CCBF919-C0D4-4643-A7EF-C28F02E92AEA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B18221B3-9030-46AD-B7A7-7D18CDF167BB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022BDA41-FF14-44E7-87FB-44493D2DAC74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CAD547-36E6-4CA6-9A13-34F8F319EAAF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331C5DA-2D44-42D4-A781-EBBA6130130A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EA26FAC-F276-4DA5-92F7-F98C22C50F75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AC714E7-6838-4304-A292-CFD1843C32BA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E3B7DD5-A783-4080-B5FF-FEA5B383F835}"/>
              </a:ext>
            </a:extLst>
          </p:cNvPr>
          <p:cNvGrpSpPr/>
          <p:nvPr/>
        </p:nvGrpSpPr>
        <p:grpSpPr>
          <a:xfrm>
            <a:off x="1469107" y="3884017"/>
            <a:ext cx="2433885" cy="936179"/>
            <a:chOff x="1469107" y="3884017"/>
            <a:chExt cx="2433885" cy="936179"/>
          </a:xfrm>
        </p:grpSpPr>
        <p:sp>
          <p:nvSpPr>
            <p:cNvPr id="29" name="文本框 6">
              <a:extLst>
                <a:ext uri="{FF2B5EF4-FFF2-40B4-BE49-F238E27FC236}">
                  <a16:creationId xmlns:a16="http://schemas.microsoft.com/office/drawing/2014/main" id="{915C53F9-250F-49E0-8CB3-58C01F5C5B9C}"/>
                </a:ext>
              </a:extLst>
            </p:cNvPr>
            <p:cNvSpPr txBox="1"/>
            <p:nvPr/>
          </p:nvSpPr>
          <p:spPr bwMode="auto">
            <a:xfrm>
              <a:off x="1469107" y="4205284"/>
              <a:ext cx="2433885" cy="61491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Click here to add content, content to match the title, 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7">
              <a:extLst>
                <a:ext uri="{FF2B5EF4-FFF2-40B4-BE49-F238E27FC236}">
                  <a16:creationId xmlns:a16="http://schemas.microsoft.com/office/drawing/2014/main" id="{3FD98DDB-2777-4CF0-B189-FD062A7F3A26}"/>
                </a:ext>
              </a:extLst>
            </p:cNvPr>
            <p:cNvSpPr txBox="1"/>
            <p:nvPr/>
          </p:nvSpPr>
          <p:spPr bwMode="auto">
            <a:xfrm>
              <a:off x="1762540" y="3884017"/>
              <a:ext cx="1703898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911F55D-122B-4F3F-B351-FBD16B459D01}"/>
              </a:ext>
            </a:extLst>
          </p:cNvPr>
          <p:cNvGrpSpPr/>
          <p:nvPr/>
        </p:nvGrpSpPr>
        <p:grpSpPr>
          <a:xfrm>
            <a:off x="8344719" y="3884017"/>
            <a:ext cx="2433885" cy="936179"/>
            <a:chOff x="8344719" y="3884017"/>
            <a:chExt cx="2433885" cy="936179"/>
          </a:xfrm>
        </p:grpSpPr>
        <p:sp>
          <p:nvSpPr>
            <p:cNvPr id="32" name="文本框 6">
              <a:extLst>
                <a:ext uri="{FF2B5EF4-FFF2-40B4-BE49-F238E27FC236}">
                  <a16:creationId xmlns:a16="http://schemas.microsoft.com/office/drawing/2014/main" id="{43A260DC-0904-4F21-86D4-40F3B9A44C8C}"/>
                </a:ext>
              </a:extLst>
            </p:cNvPr>
            <p:cNvSpPr txBox="1"/>
            <p:nvPr/>
          </p:nvSpPr>
          <p:spPr bwMode="auto">
            <a:xfrm>
              <a:off x="8344719" y="4205284"/>
              <a:ext cx="2433885" cy="61491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Click here to add content, content to match the title, 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7">
              <a:extLst>
                <a:ext uri="{FF2B5EF4-FFF2-40B4-BE49-F238E27FC236}">
                  <a16:creationId xmlns:a16="http://schemas.microsoft.com/office/drawing/2014/main" id="{9CC59B96-F862-40F9-BD58-A31BC8891348}"/>
                </a:ext>
              </a:extLst>
            </p:cNvPr>
            <p:cNvSpPr txBox="1"/>
            <p:nvPr/>
          </p:nvSpPr>
          <p:spPr bwMode="auto">
            <a:xfrm>
              <a:off x="8519030" y="3884017"/>
              <a:ext cx="191043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6598AF5D-A132-4593-A55F-378E9AED0E09}"/>
              </a:ext>
            </a:extLst>
          </p:cNvPr>
          <p:cNvSpPr/>
          <p:nvPr/>
        </p:nvSpPr>
        <p:spPr>
          <a:xfrm>
            <a:off x="2230300" y="2798324"/>
            <a:ext cx="843100" cy="843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35">
            <a:extLst>
              <a:ext uri="{FF2B5EF4-FFF2-40B4-BE49-F238E27FC236}">
                <a16:creationId xmlns:a16="http://schemas.microsoft.com/office/drawing/2014/main" id="{23D67F15-BEC0-418C-BD72-F1637FEE8D48}"/>
              </a:ext>
            </a:extLst>
          </p:cNvPr>
          <p:cNvSpPr/>
          <p:nvPr/>
        </p:nvSpPr>
        <p:spPr>
          <a:xfrm>
            <a:off x="2442888" y="3002404"/>
            <a:ext cx="417922" cy="434938"/>
          </a:xfrm>
          <a:custGeom>
            <a:avLst/>
            <a:gdLst>
              <a:gd name="connsiteX0" fmla="*/ 122396 w 580612"/>
              <a:gd name="connsiteY0" fmla="*/ 444799 h 604252"/>
              <a:gd name="connsiteX1" fmla="*/ 95449 w 580612"/>
              <a:gd name="connsiteY1" fmla="*/ 471563 h 604252"/>
              <a:gd name="connsiteX2" fmla="*/ 95449 w 580612"/>
              <a:gd name="connsiteY2" fmla="*/ 502293 h 604252"/>
              <a:gd name="connsiteX3" fmla="*/ 122396 w 580612"/>
              <a:gd name="connsiteY3" fmla="*/ 529057 h 604252"/>
              <a:gd name="connsiteX4" fmla="*/ 149201 w 580612"/>
              <a:gd name="connsiteY4" fmla="*/ 502293 h 604252"/>
              <a:gd name="connsiteX5" fmla="*/ 149201 w 580612"/>
              <a:gd name="connsiteY5" fmla="*/ 471563 h 604252"/>
              <a:gd name="connsiteX6" fmla="*/ 122396 w 580612"/>
              <a:gd name="connsiteY6" fmla="*/ 444799 h 604252"/>
              <a:gd name="connsiteX7" fmla="*/ 122396 w 580612"/>
              <a:gd name="connsiteY7" fmla="*/ 344680 h 604252"/>
              <a:gd name="connsiteX8" fmla="*/ 95449 w 580612"/>
              <a:gd name="connsiteY8" fmla="*/ 371444 h 604252"/>
              <a:gd name="connsiteX9" fmla="*/ 95449 w 580612"/>
              <a:gd name="connsiteY9" fmla="*/ 402174 h 604252"/>
              <a:gd name="connsiteX10" fmla="*/ 122396 w 580612"/>
              <a:gd name="connsiteY10" fmla="*/ 428938 h 604252"/>
              <a:gd name="connsiteX11" fmla="*/ 149201 w 580612"/>
              <a:gd name="connsiteY11" fmla="*/ 402174 h 604252"/>
              <a:gd name="connsiteX12" fmla="*/ 149201 w 580612"/>
              <a:gd name="connsiteY12" fmla="*/ 371444 h 604252"/>
              <a:gd name="connsiteX13" fmla="*/ 122396 w 580612"/>
              <a:gd name="connsiteY13" fmla="*/ 344680 h 604252"/>
              <a:gd name="connsiteX14" fmla="*/ 51199 w 580612"/>
              <a:gd name="connsiteY14" fmla="*/ 228276 h 604252"/>
              <a:gd name="connsiteX15" fmla="*/ 33329 w 580612"/>
              <a:gd name="connsiteY15" fmla="*/ 246261 h 604252"/>
              <a:gd name="connsiteX16" fmla="*/ 51199 w 580612"/>
              <a:gd name="connsiteY16" fmla="*/ 264245 h 604252"/>
              <a:gd name="connsiteX17" fmla="*/ 193451 w 580612"/>
              <a:gd name="connsiteY17" fmla="*/ 264245 h 604252"/>
              <a:gd name="connsiteX18" fmla="*/ 211321 w 580612"/>
              <a:gd name="connsiteY18" fmla="*/ 246261 h 604252"/>
              <a:gd name="connsiteX19" fmla="*/ 193451 w 580612"/>
              <a:gd name="connsiteY19" fmla="*/ 228276 h 604252"/>
              <a:gd name="connsiteX20" fmla="*/ 51199 w 580612"/>
              <a:gd name="connsiteY20" fmla="*/ 151382 h 604252"/>
              <a:gd name="connsiteX21" fmla="*/ 33329 w 580612"/>
              <a:gd name="connsiteY21" fmla="*/ 169225 h 604252"/>
              <a:gd name="connsiteX22" fmla="*/ 51199 w 580612"/>
              <a:gd name="connsiteY22" fmla="*/ 187209 h 604252"/>
              <a:gd name="connsiteX23" fmla="*/ 193451 w 580612"/>
              <a:gd name="connsiteY23" fmla="*/ 187209 h 604252"/>
              <a:gd name="connsiteX24" fmla="*/ 211321 w 580612"/>
              <a:gd name="connsiteY24" fmla="*/ 169225 h 604252"/>
              <a:gd name="connsiteX25" fmla="*/ 193451 w 580612"/>
              <a:gd name="connsiteY25" fmla="*/ 151382 h 604252"/>
              <a:gd name="connsiteX26" fmla="*/ 51199 w 580612"/>
              <a:gd name="connsiteY26" fmla="*/ 74346 h 604252"/>
              <a:gd name="connsiteX27" fmla="*/ 33329 w 580612"/>
              <a:gd name="connsiteY27" fmla="*/ 92189 h 604252"/>
              <a:gd name="connsiteX28" fmla="*/ 51199 w 580612"/>
              <a:gd name="connsiteY28" fmla="*/ 110173 h 604252"/>
              <a:gd name="connsiteX29" fmla="*/ 193451 w 580612"/>
              <a:gd name="connsiteY29" fmla="*/ 110173 h 604252"/>
              <a:gd name="connsiteX30" fmla="*/ 211321 w 580612"/>
              <a:gd name="connsiteY30" fmla="*/ 92189 h 604252"/>
              <a:gd name="connsiteX31" fmla="*/ 193451 w 580612"/>
              <a:gd name="connsiteY31" fmla="*/ 74346 h 604252"/>
              <a:gd name="connsiteX32" fmla="*/ 277110 w 580612"/>
              <a:gd name="connsiteY32" fmla="*/ 73953 h 604252"/>
              <a:gd name="connsiteX33" fmla="*/ 563026 w 580612"/>
              <a:gd name="connsiteY33" fmla="*/ 73953 h 604252"/>
              <a:gd name="connsiteX34" fmla="*/ 580612 w 580612"/>
              <a:gd name="connsiteY34" fmla="*/ 91511 h 604252"/>
              <a:gd name="connsiteX35" fmla="*/ 580612 w 580612"/>
              <a:gd name="connsiteY35" fmla="*/ 460236 h 604252"/>
              <a:gd name="connsiteX36" fmla="*/ 563026 w 580612"/>
              <a:gd name="connsiteY36" fmla="*/ 477794 h 604252"/>
              <a:gd name="connsiteX37" fmla="*/ 361211 w 580612"/>
              <a:gd name="connsiteY37" fmla="*/ 477794 h 604252"/>
              <a:gd name="connsiteX38" fmla="*/ 387023 w 580612"/>
              <a:gd name="connsiteY38" fmla="*/ 535142 h 604252"/>
              <a:gd name="connsiteX39" fmla="*/ 390569 w 580612"/>
              <a:gd name="connsiteY39" fmla="*/ 554116 h 604252"/>
              <a:gd name="connsiteX40" fmla="*/ 374401 w 580612"/>
              <a:gd name="connsiteY40" fmla="*/ 564736 h 604252"/>
              <a:gd name="connsiteX41" fmla="*/ 277110 w 580612"/>
              <a:gd name="connsiteY41" fmla="*/ 564736 h 604252"/>
              <a:gd name="connsiteX42" fmla="*/ 277110 w 580612"/>
              <a:gd name="connsiteY42" fmla="*/ 442819 h 604252"/>
              <a:gd name="connsiteX43" fmla="*/ 428294 w 580612"/>
              <a:gd name="connsiteY43" fmla="*/ 442819 h 604252"/>
              <a:gd name="connsiteX44" fmla="*/ 428294 w 580612"/>
              <a:gd name="connsiteY44" fmla="*/ 437863 h 604252"/>
              <a:gd name="connsiteX45" fmla="*/ 445880 w 580612"/>
              <a:gd name="connsiteY45" fmla="*/ 420305 h 604252"/>
              <a:gd name="connsiteX46" fmla="*/ 463466 w 580612"/>
              <a:gd name="connsiteY46" fmla="*/ 437863 h 604252"/>
              <a:gd name="connsiteX47" fmla="*/ 463466 w 580612"/>
              <a:gd name="connsiteY47" fmla="*/ 442819 h 604252"/>
              <a:gd name="connsiteX48" fmla="*/ 481761 w 580612"/>
              <a:gd name="connsiteY48" fmla="*/ 442819 h 604252"/>
              <a:gd name="connsiteX49" fmla="*/ 481761 w 580612"/>
              <a:gd name="connsiteY49" fmla="*/ 437863 h 604252"/>
              <a:gd name="connsiteX50" fmla="*/ 499347 w 580612"/>
              <a:gd name="connsiteY50" fmla="*/ 420305 h 604252"/>
              <a:gd name="connsiteX51" fmla="*/ 516933 w 580612"/>
              <a:gd name="connsiteY51" fmla="*/ 437863 h 604252"/>
              <a:gd name="connsiteX52" fmla="*/ 516933 w 580612"/>
              <a:gd name="connsiteY52" fmla="*/ 442819 h 604252"/>
              <a:gd name="connsiteX53" fmla="*/ 545582 w 580612"/>
              <a:gd name="connsiteY53" fmla="*/ 442819 h 604252"/>
              <a:gd name="connsiteX54" fmla="*/ 545582 w 580612"/>
              <a:gd name="connsiteY54" fmla="*/ 108928 h 604252"/>
              <a:gd name="connsiteX55" fmla="*/ 277110 w 580612"/>
              <a:gd name="connsiteY55" fmla="*/ 108928 h 604252"/>
              <a:gd name="connsiteX56" fmla="*/ 9502 w 580612"/>
              <a:gd name="connsiteY56" fmla="*/ 0 h 604252"/>
              <a:gd name="connsiteX57" fmla="*/ 235148 w 580612"/>
              <a:gd name="connsiteY57" fmla="*/ 0 h 604252"/>
              <a:gd name="connsiteX58" fmla="*/ 244650 w 580612"/>
              <a:gd name="connsiteY58" fmla="*/ 9488 h 604252"/>
              <a:gd name="connsiteX59" fmla="*/ 244650 w 580612"/>
              <a:gd name="connsiteY59" fmla="*/ 594764 h 604252"/>
              <a:gd name="connsiteX60" fmla="*/ 235148 w 580612"/>
              <a:gd name="connsiteY60" fmla="*/ 604252 h 604252"/>
              <a:gd name="connsiteX61" fmla="*/ 9502 w 580612"/>
              <a:gd name="connsiteY61" fmla="*/ 604252 h 604252"/>
              <a:gd name="connsiteX62" fmla="*/ 0 w 580612"/>
              <a:gd name="connsiteY62" fmla="*/ 594764 h 604252"/>
              <a:gd name="connsiteX63" fmla="*/ 0 w 580612"/>
              <a:gd name="connsiteY63" fmla="*/ 9488 h 604252"/>
              <a:gd name="connsiteX64" fmla="*/ 9502 w 580612"/>
              <a:gd name="connsiteY64" fmla="*/ 0 h 6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80612" h="604252">
                <a:moveTo>
                  <a:pt x="122396" y="444799"/>
                </a:moveTo>
                <a:cubicBezTo>
                  <a:pt x="107504" y="444799"/>
                  <a:pt x="95449" y="456836"/>
                  <a:pt x="95449" y="471563"/>
                </a:cubicBezTo>
                <a:lnTo>
                  <a:pt x="95449" y="502293"/>
                </a:lnTo>
                <a:cubicBezTo>
                  <a:pt x="95449" y="517162"/>
                  <a:pt x="107504" y="529057"/>
                  <a:pt x="122396" y="529057"/>
                </a:cubicBezTo>
                <a:cubicBezTo>
                  <a:pt x="137146" y="529057"/>
                  <a:pt x="149201" y="517162"/>
                  <a:pt x="149201" y="502293"/>
                </a:cubicBezTo>
                <a:lnTo>
                  <a:pt x="149201" y="471563"/>
                </a:lnTo>
                <a:cubicBezTo>
                  <a:pt x="149201" y="456836"/>
                  <a:pt x="137146" y="444799"/>
                  <a:pt x="122396" y="444799"/>
                </a:cubicBezTo>
                <a:close/>
                <a:moveTo>
                  <a:pt x="122396" y="344680"/>
                </a:moveTo>
                <a:cubicBezTo>
                  <a:pt x="107504" y="344680"/>
                  <a:pt x="95449" y="356717"/>
                  <a:pt x="95449" y="371444"/>
                </a:cubicBezTo>
                <a:lnTo>
                  <a:pt x="95449" y="402174"/>
                </a:lnTo>
                <a:cubicBezTo>
                  <a:pt x="95449" y="417043"/>
                  <a:pt x="107504" y="428938"/>
                  <a:pt x="122396" y="428938"/>
                </a:cubicBezTo>
                <a:cubicBezTo>
                  <a:pt x="137146" y="428938"/>
                  <a:pt x="149201" y="417043"/>
                  <a:pt x="149201" y="402174"/>
                </a:cubicBezTo>
                <a:lnTo>
                  <a:pt x="149201" y="371444"/>
                </a:lnTo>
                <a:cubicBezTo>
                  <a:pt x="149201" y="356717"/>
                  <a:pt x="137146" y="344680"/>
                  <a:pt x="122396" y="344680"/>
                </a:cubicBezTo>
                <a:close/>
                <a:moveTo>
                  <a:pt x="51199" y="228276"/>
                </a:moveTo>
                <a:cubicBezTo>
                  <a:pt x="41271" y="228276"/>
                  <a:pt x="33329" y="236348"/>
                  <a:pt x="33329" y="246261"/>
                </a:cubicBezTo>
                <a:cubicBezTo>
                  <a:pt x="33329" y="256173"/>
                  <a:pt x="41271" y="264245"/>
                  <a:pt x="51199" y="264245"/>
                </a:cubicBezTo>
                <a:lnTo>
                  <a:pt x="193451" y="264245"/>
                </a:lnTo>
                <a:cubicBezTo>
                  <a:pt x="203379" y="264245"/>
                  <a:pt x="211321" y="256173"/>
                  <a:pt x="211321" y="246261"/>
                </a:cubicBezTo>
                <a:cubicBezTo>
                  <a:pt x="211321" y="236348"/>
                  <a:pt x="203379" y="228276"/>
                  <a:pt x="193451" y="228276"/>
                </a:cubicBezTo>
                <a:close/>
                <a:moveTo>
                  <a:pt x="51199" y="151382"/>
                </a:moveTo>
                <a:cubicBezTo>
                  <a:pt x="41271" y="151382"/>
                  <a:pt x="33329" y="159312"/>
                  <a:pt x="33329" y="169225"/>
                </a:cubicBezTo>
                <a:cubicBezTo>
                  <a:pt x="33329" y="179137"/>
                  <a:pt x="41271" y="187209"/>
                  <a:pt x="51199" y="187209"/>
                </a:cubicBezTo>
                <a:lnTo>
                  <a:pt x="193451" y="187209"/>
                </a:lnTo>
                <a:cubicBezTo>
                  <a:pt x="203379" y="187209"/>
                  <a:pt x="211321" y="179137"/>
                  <a:pt x="211321" y="169225"/>
                </a:cubicBezTo>
                <a:cubicBezTo>
                  <a:pt x="211321" y="159312"/>
                  <a:pt x="203379" y="151382"/>
                  <a:pt x="193451" y="151382"/>
                </a:cubicBezTo>
                <a:close/>
                <a:moveTo>
                  <a:pt x="51199" y="74346"/>
                </a:moveTo>
                <a:cubicBezTo>
                  <a:pt x="41271" y="74346"/>
                  <a:pt x="33329" y="82276"/>
                  <a:pt x="33329" y="92189"/>
                </a:cubicBezTo>
                <a:cubicBezTo>
                  <a:pt x="33329" y="102101"/>
                  <a:pt x="41271" y="110173"/>
                  <a:pt x="51199" y="110173"/>
                </a:cubicBezTo>
                <a:lnTo>
                  <a:pt x="193451" y="110173"/>
                </a:lnTo>
                <a:cubicBezTo>
                  <a:pt x="203379" y="110173"/>
                  <a:pt x="211321" y="102101"/>
                  <a:pt x="211321" y="92189"/>
                </a:cubicBezTo>
                <a:cubicBezTo>
                  <a:pt x="211321" y="82276"/>
                  <a:pt x="203379" y="74346"/>
                  <a:pt x="193451" y="74346"/>
                </a:cubicBezTo>
                <a:close/>
                <a:moveTo>
                  <a:pt x="277110" y="73953"/>
                </a:moveTo>
                <a:lnTo>
                  <a:pt x="563026" y="73953"/>
                </a:lnTo>
                <a:cubicBezTo>
                  <a:pt x="572812" y="73953"/>
                  <a:pt x="580612" y="81741"/>
                  <a:pt x="580612" y="91511"/>
                </a:cubicBezTo>
                <a:lnTo>
                  <a:pt x="580612" y="460236"/>
                </a:lnTo>
                <a:cubicBezTo>
                  <a:pt x="580612" y="470006"/>
                  <a:pt x="572812" y="477794"/>
                  <a:pt x="563026" y="477794"/>
                </a:cubicBezTo>
                <a:lnTo>
                  <a:pt x="361211" y="477794"/>
                </a:lnTo>
                <a:cubicBezTo>
                  <a:pt x="368870" y="515460"/>
                  <a:pt x="386739" y="534859"/>
                  <a:pt x="387023" y="535142"/>
                </a:cubicBezTo>
                <a:cubicBezTo>
                  <a:pt x="391845" y="540098"/>
                  <a:pt x="393263" y="547603"/>
                  <a:pt x="390569" y="554116"/>
                </a:cubicBezTo>
                <a:cubicBezTo>
                  <a:pt x="387732" y="560630"/>
                  <a:pt x="381350" y="564736"/>
                  <a:pt x="374401" y="564736"/>
                </a:cubicBezTo>
                <a:lnTo>
                  <a:pt x="277110" y="564736"/>
                </a:lnTo>
                <a:lnTo>
                  <a:pt x="277110" y="442819"/>
                </a:lnTo>
                <a:lnTo>
                  <a:pt x="428294" y="442819"/>
                </a:lnTo>
                <a:lnTo>
                  <a:pt x="428294" y="437863"/>
                </a:lnTo>
                <a:cubicBezTo>
                  <a:pt x="428294" y="428093"/>
                  <a:pt x="436236" y="420305"/>
                  <a:pt x="445880" y="420305"/>
                </a:cubicBezTo>
                <a:cubicBezTo>
                  <a:pt x="455524" y="420305"/>
                  <a:pt x="463466" y="428093"/>
                  <a:pt x="463466" y="437863"/>
                </a:cubicBezTo>
                <a:lnTo>
                  <a:pt x="463466" y="442819"/>
                </a:lnTo>
                <a:lnTo>
                  <a:pt x="481761" y="442819"/>
                </a:lnTo>
                <a:lnTo>
                  <a:pt x="481761" y="437863"/>
                </a:lnTo>
                <a:cubicBezTo>
                  <a:pt x="481761" y="428093"/>
                  <a:pt x="489561" y="420305"/>
                  <a:pt x="499347" y="420305"/>
                </a:cubicBezTo>
                <a:cubicBezTo>
                  <a:pt x="508991" y="420305"/>
                  <a:pt x="516933" y="428093"/>
                  <a:pt x="516933" y="437863"/>
                </a:cubicBezTo>
                <a:lnTo>
                  <a:pt x="516933" y="442819"/>
                </a:lnTo>
                <a:lnTo>
                  <a:pt x="545582" y="442819"/>
                </a:lnTo>
                <a:lnTo>
                  <a:pt x="545582" y="108928"/>
                </a:lnTo>
                <a:lnTo>
                  <a:pt x="277110" y="108928"/>
                </a:lnTo>
                <a:close/>
                <a:moveTo>
                  <a:pt x="9502" y="0"/>
                </a:moveTo>
                <a:lnTo>
                  <a:pt x="235148" y="0"/>
                </a:lnTo>
                <a:cubicBezTo>
                  <a:pt x="240395" y="0"/>
                  <a:pt x="244650" y="4248"/>
                  <a:pt x="244650" y="9488"/>
                </a:cubicBezTo>
                <a:lnTo>
                  <a:pt x="244650" y="594764"/>
                </a:lnTo>
                <a:cubicBezTo>
                  <a:pt x="244650" y="600004"/>
                  <a:pt x="240395" y="604252"/>
                  <a:pt x="235148" y="604252"/>
                </a:cubicBezTo>
                <a:lnTo>
                  <a:pt x="9502" y="604252"/>
                </a:lnTo>
                <a:cubicBezTo>
                  <a:pt x="4255" y="604252"/>
                  <a:pt x="0" y="600004"/>
                  <a:pt x="0" y="594764"/>
                </a:cubicBezTo>
                <a:lnTo>
                  <a:pt x="0" y="9488"/>
                </a:lnTo>
                <a:cubicBezTo>
                  <a:pt x="0" y="4248"/>
                  <a:pt x="4255" y="0"/>
                  <a:pt x="9502" y="0"/>
                </a:cubicBez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3D0CC25A-F0D6-45EA-B405-5B857A2BF1F3}"/>
              </a:ext>
            </a:extLst>
          </p:cNvPr>
          <p:cNvSpPr/>
          <p:nvPr/>
        </p:nvSpPr>
        <p:spPr>
          <a:xfrm>
            <a:off x="9140111" y="2798324"/>
            <a:ext cx="843100" cy="843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38">
            <a:extLst>
              <a:ext uri="{FF2B5EF4-FFF2-40B4-BE49-F238E27FC236}">
                <a16:creationId xmlns:a16="http://schemas.microsoft.com/office/drawing/2014/main" id="{1A9E01FB-70A8-4EB5-8A7D-4E31D3209B3D}"/>
              </a:ext>
            </a:extLst>
          </p:cNvPr>
          <p:cNvSpPr/>
          <p:nvPr/>
        </p:nvSpPr>
        <p:spPr>
          <a:xfrm>
            <a:off x="9344191" y="3038757"/>
            <a:ext cx="434940" cy="362230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3D304D86-5E07-4A42-ADFE-C4111F4815BA}"/>
              </a:ext>
            </a:extLst>
          </p:cNvPr>
          <p:cNvSpPr/>
          <p:nvPr/>
        </p:nvSpPr>
        <p:spPr>
          <a:xfrm>
            <a:off x="5657828" y="2798324"/>
            <a:ext cx="843100" cy="843100"/>
          </a:xfrm>
          <a:prstGeom prst="ellipse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1">
            <a:extLst>
              <a:ext uri="{FF2B5EF4-FFF2-40B4-BE49-F238E27FC236}">
                <a16:creationId xmlns:a16="http://schemas.microsoft.com/office/drawing/2014/main" id="{F12E7F01-9CBD-495A-ACCA-3F2CB0B05957}"/>
              </a:ext>
            </a:extLst>
          </p:cNvPr>
          <p:cNvSpPr/>
          <p:nvPr/>
        </p:nvSpPr>
        <p:spPr>
          <a:xfrm>
            <a:off x="5861908" y="3035899"/>
            <a:ext cx="434940" cy="367947"/>
          </a:xfrm>
          <a:custGeom>
            <a:avLst/>
            <a:gdLst>
              <a:gd name="connsiteX0" fmla="*/ 248733 w 605747"/>
              <a:gd name="connsiteY0" fmla="*/ 407709 h 512446"/>
              <a:gd name="connsiteX1" fmla="*/ 243881 w 605747"/>
              <a:gd name="connsiteY1" fmla="*/ 411730 h 512446"/>
              <a:gd name="connsiteX2" fmla="*/ 233866 w 605747"/>
              <a:gd name="connsiteY2" fmla="*/ 467088 h 512446"/>
              <a:gd name="connsiteX3" fmla="*/ 235002 w 605747"/>
              <a:gd name="connsiteY3" fmla="*/ 471211 h 512446"/>
              <a:gd name="connsiteX4" fmla="*/ 238822 w 605747"/>
              <a:gd name="connsiteY4" fmla="*/ 472964 h 512446"/>
              <a:gd name="connsiteX5" fmla="*/ 366946 w 605747"/>
              <a:gd name="connsiteY5" fmla="*/ 472964 h 512446"/>
              <a:gd name="connsiteX6" fmla="*/ 371902 w 605747"/>
              <a:gd name="connsiteY6" fmla="*/ 468015 h 512446"/>
              <a:gd name="connsiteX7" fmla="*/ 371695 w 605747"/>
              <a:gd name="connsiteY7" fmla="*/ 466675 h 512446"/>
              <a:gd name="connsiteX8" fmla="*/ 361784 w 605747"/>
              <a:gd name="connsiteY8" fmla="*/ 411730 h 512446"/>
              <a:gd name="connsiteX9" fmla="*/ 356932 w 605747"/>
              <a:gd name="connsiteY9" fmla="*/ 407709 h 512446"/>
              <a:gd name="connsiteX10" fmla="*/ 206831 w 605747"/>
              <a:gd name="connsiteY10" fmla="*/ 178107 h 512446"/>
              <a:gd name="connsiteX11" fmla="*/ 206831 w 605747"/>
              <a:gd name="connsiteY11" fmla="*/ 181097 h 512446"/>
              <a:gd name="connsiteX12" fmla="*/ 211372 w 605747"/>
              <a:gd name="connsiteY12" fmla="*/ 212962 h 512446"/>
              <a:gd name="connsiteX13" fmla="*/ 209824 w 605747"/>
              <a:gd name="connsiteY13" fmla="*/ 217499 h 512446"/>
              <a:gd name="connsiteX14" fmla="*/ 213952 w 605747"/>
              <a:gd name="connsiteY14" fmla="*/ 270090 h 512446"/>
              <a:gd name="connsiteX15" fmla="*/ 239547 w 605747"/>
              <a:gd name="connsiteY15" fmla="*/ 279062 h 512446"/>
              <a:gd name="connsiteX16" fmla="*/ 266587 w 605747"/>
              <a:gd name="connsiteY16" fmla="*/ 274215 h 512446"/>
              <a:gd name="connsiteX17" fmla="*/ 298787 w 605747"/>
              <a:gd name="connsiteY17" fmla="*/ 281227 h 512446"/>
              <a:gd name="connsiteX18" fmla="*/ 239547 w 605747"/>
              <a:gd name="connsiteY18" fmla="*/ 298139 h 512446"/>
              <a:gd name="connsiteX19" fmla="*/ 200432 w 605747"/>
              <a:gd name="connsiteY19" fmla="*/ 283599 h 512446"/>
              <a:gd name="connsiteX20" fmla="*/ 191660 w 605747"/>
              <a:gd name="connsiteY20" fmla="*/ 211518 h 512446"/>
              <a:gd name="connsiteX21" fmla="*/ 206831 w 605747"/>
              <a:gd name="connsiteY21" fmla="*/ 178107 h 512446"/>
              <a:gd name="connsiteX22" fmla="*/ 304171 w 605747"/>
              <a:gd name="connsiteY22" fmla="*/ 123656 h 512446"/>
              <a:gd name="connsiteX23" fmla="*/ 266386 w 605747"/>
              <a:gd name="connsiteY23" fmla="*/ 137985 h 512446"/>
              <a:gd name="connsiteX24" fmla="*/ 251830 w 605747"/>
              <a:gd name="connsiteY24" fmla="*/ 162727 h 512446"/>
              <a:gd name="connsiteX25" fmla="*/ 354344 w 605747"/>
              <a:gd name="connsiteY25" fmla="*/ 162727 h 512446"/>
              <a:gd name="connsiteX26" fmla="*/ 304171 w 605747"/>
              <a:gd name="connsiteY26" fmla="*/ 123656 h 512446"/>
              <a:gd name="connsiteX27" fmla="*/ 304171 w 605747"/>
              <a:gd name="connsiteY27" fmla="*/ 92935 h 512446"/>
              <a:gd name="connsiteX28" fmla="*/ 363635 w 605747"/>
              <a:gd name="connsiteY28" fmla="*/ 117573 h 512446"/>
              <a:gd name="connsiteX29" fmla="*/ 387173 w 605747"/>
              <a:gd name="connsiteY29" fmla="*/ 179324 h 512446"/>
              <a:gd name="connsiteX30" fmla="*/ 383147 w 605747"/>
              <a:gd name="connsiteY30" fmla="*/ 189427 h 512446"/>
              <a:gd name="connsiteX31" fmla="*/ 373133 w 605747"/>
              <a:gd name="connsiteY31" fmla="*/ 193551 h 512446"/>
              <a:gd name="connsiteX32" fmla="*/ 250384 w 605747"/>
              <a:gd name="connsiteY32" fmla="*/ 193551 h 512446"/>
              <a:gd name="connsiteX33" fmla="*/ 264838 w 605747"/>
              <a:gd name="connsiteY33" fmla="*/ 223034 h 512446"/>
              <a:gd name="connsiteX34" fmla="*/ 304171 w 605747"/>
              <a:gd name="connsiteY34" fmla="*/ 238807 h 512446"/>
              <a:gd name="connsiteX35" fmla="*/ 347840 w 605747"/>
              <a:gd name="connsiteY35" fmla="*/ 221900 h 512446"/>
              <a:gd name="connsiteX36" fmla="*/ 357854 w 605747"/>
              <a:gd name="connsiteY36" fmla="*/ 217468 h 512446"/>
              <a:gd name="connsiteX37" fmla="*/ 367971 w 605747"/>
              <a:gd name="connsiteY37" fmla="*/ 221591 h 512446"/>
              <a:gd name="connsiteX38" fmla="*/ 369829 w 605747"/>
              <a:gd name="connsiteY38" fmla="*/ 223447 h 512446"/>
              <a:gd name="connsiteX39" fmla="*/ 370036 w 605747"/>
              <a:gd name="connsiteY39" fmla="*/ 243137 h 512446"/>
              <a:gd name="connsiteX40" fmla="*/ 304171 w 605747"/>
              <a:gd name="connsiteY40" fmla="*/ 269631 h 512446"/>
              <a:gd name="connsiteX41" fmla="*/ 242642 w 605747"/>
              <a:gd name="connsiteY41" fmla="*/ 244271 h 512446"/>
              <a:gd name="connsiteX42" fmla="*/ 218484 w 605747"/>
              <a:gd name="connsiteY42" fmla="*/ 181077 h 512446"/>
              <a:gd name="connsiteX43" fmla="*/ 242745 w 605747"/>
              <a:gd name="connsiteY43" fmla="*/ 118192 h 512446"/>
              <a:gd name="connsiteX44" fmla="*/ 304171 w 605747"/>
              <a:gd name="connsiteY44" fmla="*/ 92935 h 512446"/>
              <a:gd name="connsiteX45" fmla="*/ 366216 w 605747"/>
              <a:gd name="connsiteY45" fmla="*/ 64497 h 512446"/>
              <a:gd name="connsiteX46" fmla="*/ 405330 w 605747"/>
              <a:gd name="connsiteY46" fmla="*/ 78929 h 512446"/>
              <a:gd name="connsiteX47" fmla="*/ 413999 w 605747"/>
              <a:gd name="connsiteY47" fmla="*/ 150987 h 512446"/>
              <a:gd name="connsiteX48" fmla="*/ 398106 w 605747"/>
              <a:gd name="connsiteY48" fmla="*/ 185728 h 512446"/>
              <a:gd name="connsiteX49" fmla="*/ 398931 w 605747"/>
              <a:gd name="connsiteY49" fmla="*/ 179130 h 512446"/>
              <a:gd name="connsiteX50" fmla="*/ 394493 w 605747"/>
              <a:gd name="connsiteY50" fmla="*/ 149132 h 512446"/>
              <a:gd name="connsiteX51" fmla="*/ 395835 w 605747"/>
              <a:gd name="connsiteY51" fmla="*/ 145111 h 512446"/>
              <a:gd name="connsiteX52" fmla="*/ 391810 w 605747"/>
              <a:gd name="connsiteY52" fmla="*/ 92434 h 512446"/>
              <a:gd name="connsiteX53" fmla="*/ 366216 w 605747"/>
              <a:gd name="connsiteY53" fmla="*/ 83568 h 512446"/>
              <a:gd name="connsiteX54" fmla="*/ 340313 w 605747"/>
              <a:gd name="connsiteY54" fmla="*/ 88001 h 512446"/>
              <a:gd name="connsiteX55" fmla="*/ 307185 w 605747"/>
              <a:gd name="connsiteY55" fmla="*/ 81300 h 512446"/>
              <a:gd name="connsiteX56" fmla="*/ 366216 w 605747"/>
              <a:gd name="connsiteY56" fmla="*/ 64497 h 512446"/>
              <a:gd name="connsiteX57" fmla="*/ 94488 w 605747"/>
              <a:gd name="connsiteY57" fmla="*/ 49173 h 512446"/>
              <a:gd name="connsiteX58" fmla="*/ 87261 w 605747"/>
              <a:gd name="connsiteY58" fmla="*/ 56286 h 512446"/>
              <a:gd name="connsiteX59" fmla="*/ 87261 w 605747"/>
              <a:gd name="connsiteY59" fmla="*/ 304004 h 512446"/>
              <a:gd name="connsiteX60" fmla="*/ 91494 w 605747"/>
              <a:gd name="connsiteY60" fmla="*/ 310498 h 512446"/>
              <a:gd name="connsiteX61" fmla="*/ 514171 w 605747"/>
              <a:gd name="connsiteY61" fmla="*/ 310498 h 512446"/>
              <a:gd name="connsiteX62" fmla="*/ 518404 w 605747"/>
              <a:gd name="connsiteY62" fmla="*/ 304004 h 512446"/>
              <a:gd name="connsiteX63" fmla="*/ 518404 w 605747"/>
              <a:gd name="connsiteY63" fmla="*/ 56286 h 512446"/>
              <a:gd name="connsiteX64" fmla="*/ 511280 w 605747"/>
              <a:gd name="connsiteY64" fmla="*/ 49173 h 512446"/>
              <a:gd name="connsiteX65" fmla="*/ 94488 w 605747"/>
              <a:gd name="connsiteY65" fmla="*/ 0 h 512446"/>
              <a:gd name="connsiteX66" fmla="*/ 511280 w 605747"/>
              <a:gd name="connsiteY66" fmla="*/ 0 h 512446"/>
              <a:gd name="connsiteX67" fmla="*/ 567651 w 605747"/>
              <a:gd name="connsiteY67" fmla="*/ 56286 h 512446"/>
              <a:gd name="connsiteX68" fmla="*/ 567651 w 605747"/>
              <a:gd name="connsiteY68" fmla="*/ 304004 h 512446"/>
              <a:gd name="connsiteX69" fmla="*/ 564347 w 605747"/>
              <a:gd name="connsiteY69" fmla="*/ 323075 h 512446"/>
              <a:gd name="connsiteX70" fmla="*/ 567031 w 605747"/>
              <a:gd name="connsiteY70" fmla="*/ 329569 h 512446"/>
              <a:gd name="connsiteX71" fmla="*/ 604612 w 605747"/>
              <a:gd name="connsiteY71" fmla="*/ 479870 h 512446"/>
              <a:gd name="connsiteX72" fmla="*/ 605747 w 605747"/>
              <a:gd name="connsiteY72" fmla="*/ 487190 h 512446"/>
              <a:gd name="connsiteX73" fmla="*/ 580453 w 605747"/>
              <a:gd name="connsiteY73" fmla="*/ 512446 h 512446"/>
              <a:gd name="connsiteX74" fmla="*/ 25315 w 605747"/>
              <a:gd name="connsiteY74" fmla="*/ 512446 h 512446"/>
              <a:gd name="connsiteX75" fmla="*/ 5389 w 605747"/>
              <a:gd name="connsiteY75" fmla="*/ 502756 h 512446"/>
              <a:gd name="connsiteX76" fmla="*/ 743 w 605747"/>
              <a:gd name="connsiteY76" fmla="*/ 481108 h 512446"/>
              <a:gd name="connsiteX77" fmla="*/ 38737 w 605747"/>
              <a:gd name="connsiteY77" fmla="*/ 329569 h 512446"/>
              <a:gd name="connsiteX78" fmla="*/ 41421 w 605747"/>
              <a:gd name="connsiteY78" fmla="*/ 323075 h 512446"/>
              <a:gd name="connsiteX79" fmla="*/ 38014 w 605747"/>
              <a:gd name="connsiteY79" fmla="*/ 304004 h 512446"/>
              <a:gd name="connsiteX80" fmla="*/ 38014 w 605747"/>
              <a:gd name="connsiteY80" fmla="*/ 56286 h 512446"/>
              <a:gd name="connsiteX81" fmla="*/ 94488 w 605747"/>
              <a:gd name="connsiteY8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5747" h="512446">
                <a:moveTo>
                  <a:pt x="248733" y="407709"/>
                </a:moveTo>
                <a:cubicBezTo>
                  <a:pt x="246359" y="407709"/>
                  <a:pt x="244294" y="409359"/>
                  <a:pt x="243881" y="411730"/>
                </a:cubicBezTo>
                <a:lnTo>
                  <a:pt x="233866" y="467088"/>
                </a:lnTo>
                <a:cubicBezTo>
                  <a:pt x="233660" y="468531"/>
                  <a:pt x="234073" y="470077"/>
                  <a:pt x="235002" y="471211"/>
                </a:cubicBezTo>
                <a:cubicBezTo>
                  <a:pt x="235931" y="472345"/>
                  <a:pt x="237273" y="472964"/>
                  <a:pt x="238822" y="472964"/>
                </a:cubicBezTo>
                <a:lnTo>
                  <a:pt x="366946" y="472964"/>
                </a:lnTo>
                <a:cubicBezTo>
                  <a:pt x="369734" y="472964"/>
                  <a:pt x="371902" y="470696"/>
                  <a:pt x="371902" y="468015"/>
                </a:cubicBezTo>
                <a:cubicBezTo>
                  <a:pt x="371902" y="467500"/>
                  <a:pt x="371902" y="467088"/>
                  <a:pt x="371695" y="466675"/>
                </a:cubicBezTo>
                <a:lnTo>
                  <a:pt x="361784" y="411730"/>
                </a:lnTo>
                <a:cubicBezTo>
                  <a:pt x="361371" y="409359"/>
                  <a:pt x="359306" y="407709"/>
                  <a:pt x="356932" y="407709"/>
                </a:cubicBezTo>
                <a:close/>
                <a:moveTo>
                  <a:pt x="206831" y="178107"/>
                </a:moveTo>
                <a:cubicBezTo>
                  <a:pt x="206831" y="179035"/>
                  <a:pt x="206831" y="180066"/>
                  <a:pt x="206831" y="181097"/>
                </a:cubicBezTo>
                <a:cubicBezTo>
                  <a:pt x="206831" y="192234"/>
                  <a:pt x="208379" y="202856"/>
                  <a:pt x="211372" y="212962"/>
                </a:cubicBezTo>
                <a:cubicBezTo>
                  <a:pt x="210856" y="214405"/>
                  <a:pt x="210340" y="215952"/>
                  <a:pt x="209824" y="217499"/>
                </a:cubicBezTo>
                <a:cubicBezTo>
                  <a:pt x="202290" y="240804"/>
                  <a:pt x="203735" y="259985"/>
                  <a:pt x="213952" y="270090"/>
                </a:cubicBezTo>
                <a:cubicBezTo>
                  <a:pt x="219835" y="276071"/>
                  <a:pt x="228401" y="279062"/>
                  <a:pt x="239547" y="279062"/>
                </a:cubicBezTo>
                <a:cubicBezTo>
                  <a:pt x="247701" y="279062"/>
                  <a:pt x="256886" y="277309"/>
                  <a:pt x="266587" y="274215"/>
                </a:cubicBezTo>
                <a:cubicBezTo>
                  <a:pt x="276598" y="278237"/>
                  <a:pt x="287435" y="280609"/>
                  <a:pt x="298787" y="281227"/>
                </a:cubicBezTo>
                <a:cubicBezTo>
                  <a:pt x="277733" y="292261"/>
                  <a:pt x="257299" y="298139"/>
                  <a:pt x="239547" y="298139"/>
                </a:cubicBezTo>
                <a:cubicBezTo>
                  <a:pt x="223447" y="298139"/>
                  <a:pt x="209927" y="293086"/>
                  <a:pt x="200432" y="283599"/>
                </a:cubicBezTo>
                <a:cubicBezTo>
                  <a:pt x="184745" y="268028"/>
                  <a:pt x="181649" y="242351"/>
                  <a:pt x="191660" y="211518"/>
                </a:cubicBezTo>
                <a:cubicBezTo>
                  <a:pt x="195272" y="200484"/>
                  <a:pt x="200432" y="189244"/>
                  <a:pt x="206831" y="178107"/>
                </a:cubicBezTo>
                <a:close/>
                <a:moveTo>
                  <a:pt x="304171" y="123656"/>
                </a:moveTo>
                <a:cubicBezTo>
                  <a:pt x="289305" y="123656"/>
                  <a:pt x="276194" y="128604"/>
                  <a:pt x="266386" y="137985"/>
                </a:cubicBezTo>
                <a:cubicBezTo>
                  <a:pt x="259469" y="144686"/>
                  <a:pt x="254514" y="153036"/>
                  <a:pt x="251830" y="162727"/>
                </a:cubicBezTo>
                <a:lnTo>
                  <a:pt x="354344" y="162727"/>
                </a:lnTo>
                <a:cubicBezTo>
                  <a:pt x="348150" y="138295"/>
                  <a:pt x="329773" y="123656"/>
                  <a:pt x="304171" y="123656"/>
                </a:cubicBezTo>
                <a:close/>
                <a:moveTo>
                  <a:pt x="304171" y="92935"/>
                </a:moveTo>
                <a:cubicBezTo>
                  <a:pt x="327502" y="92935"/>
                  <a:pt x="348666" y="101595"/>
                  <a:pt x="363635" y="117573"/>
                </a:cubicBezTo>
                <a:cubicBezTo>
                  <a:pt x="378501" y="133140"/>
                  <a:pt x="386863" y="155098"/>
                  <a:pt x="387173" y="179324"/>
                </a:cubicBezTo>
                <a:cubicBezTo>
                  <a:pt x="387276" y="183139"/>
                  <a:pt x="385831" y="186747"/>
                  <a:pt x="383147" y="189427"/>
                </a:cubicBezTo>
                <a:cubicBezTo>
                  <a:pt x="380566" y="192107"/>
                  <a:pt x="376953" y="193551"/>
                  <a:pt x="373133" y="193551"/>
                </a:cubicBezTo>
                <a:lnTo>
                  <a:pt x="250384" y="193551"/>
                </a:lnTo>
                <a:cubicBezTo>
                  <a:pt x="252449" y="205200"/>
                  <a:pt x="257404" y="215406"/>
                  <a:pt x="264838" y="223034"/>
                </a:cubicBezTo>
                <a:cubicBezTo>
                  <a:pt x="274645" y="233240"/>
                  <a:pt x="288582" y="238807"/>
                  <a:pt x="304171" y="238807"/>
                </a:cubicBezTo>
                <a:cubicBezTo>
                  <a:pt x="322031" y="238807"/>
                  <a:pt x="337516" y="232828"/>
                  <a:pt x="347840" y="221900"/>
                </a:cubicBezTo>
                <a:cubicBezTo>
                  <a:pt x="350421" y="219117"/>
                  <a:pt x="354034" y="217571"/>
                  <a:pt x="357854" y="217468"/>
                </a:cubicBezTo>
                <a:cubicBezTo>
                  <a:pt x="361674" y="217468"/>
                  <a:pt x="365287" y="218911"/>
                  <a:pt x="367971" y="221591"/>
                </a:cubicBezTo>
                <a:lnTo>
                  <a:pt x="369829" y="223447"/>
                </a:lnTo>
                <a:cubicBezTo>
                  <a:pt x="375301" y="228911"/>
                  <a:pt x="375404" y="237570"/>
                  <a:pt x="370036" y="243137"/>
                </a:cubicBezTo>
                <a:cubicBezTo>
                  <a:pt x="353621" y="260250"/>
                  <a:pt x="330186" y="269631"/>
                  <a:pt x="304171" y="269631"/>
                </a:cubicBezTo>
                <a:cubicBezTo>
                  <a:pt x="280220" y="269631"/>
                  <a:pt x="258437" y="260559"/>
                  <a:pt x="242642" y="244271"/>
                </a:cubicBezTo>
                <a:cubicBezTo>
                  <a:pt x="227053" y="228086"/>
                  <a:pt x="218484" y="205612"/>
                  <a:pt x="218484" y="181077"/>
                </a:cubicBezTo>
                <a:cubicBezTo>
                  <a:pt x="218484" y="156645"/>
                  <a:pt x="227053" y="134274"/>
                  <a:pt x="242745" y="118192"/>
                </a:cubicBezTo>
                <a:cubicBezTo>
                  <a:pt x="258437" y="101904"/>
                  <a:pt x="280220" y="92935"/>
                  <a:pt x="304171" y="92935"/>
                </a:cubicBezTo>
                <a:close/>
                <a:moveTo>
                  <a:pt x="366216" y="64497"/>
                </a:moveTo>
                <a:cubicBezTo>
                  <a:pt x="382316" y="64497"/>
                  <a:pt x="395835" y="69445"/>
                  <a:pt x="405330" y="78929"/>
                </a:cubicBezTo>
                <a:cubicBezTo>
                  <a:pt x="421016" y="94599"/>
                  <a:pt x="424112" y="120164"/>
                  <a:pt x="413999" y="150987"/>
                </a:cubicBezTo>
                <a:cubicBezTo>
                  <a:pt x="410283" y="162430"/>
                  <a:pt x="404917" y="174079"/>
                  <a:pt x="398106" y="185728"/>
                </a:cubicBezTo>
                <a:cubicBezTo>
                  <a:pt x="398725" y="183563"/>
                  <a:pt x="398931" y="181398"/>
                  <a:pt x="398931" y="179130"/>
                </a:cubicBezTo>
                <a:cubicBezTo>
                  <a:pt x="398725" y="168719"/>
                  <a:pt x="397280" y="158616"/>
                  <a:pt x="394493" y="149132"/>
                </a:cubicBezTo>
                <a:cubicBezTo>
                  <a:pt x="395009" y="147792"/>
                  <a:pt x="395422" y="146452"/>
                  <a:pt x="395835" y="145111"/>
                </a:cubicBezTo>
                <a:cubicBezTo>
                  <a:pt x="403472" y="121814"/>
                  <a:pt x="402027" y="102639"/>
                  <a:pt x="391810" y="92434"/>
                </a:cubicBezTo>
                <a:cubicBezTo>
                  <a:pt x="385928" y="86558"/>
                  <a:pt x="377259" y="83568"/>
                  <a:pt x="366216" y="83568"/>
                </a:cubicBezTo>
                <a:cubicBezTo>
                  <a:pt x="358270" y="83568"/>
                  <a:pt x="349498" y="85115"/>
                  <a:pt x="340313" y="88001"/>
                </a:cubicBezTo>
                <a:cubicBezTo>
                  <a:pt x="330096" y="83877"/>
                  <a:pt x="318847" y="81610"/>
                  <a:pt x="307185" y="81300"/>
                </a:cubicBezTo>
                <a:cubicBezTo>
                  <a:pt x="327929" y="70476"/>
                  <a:pt x="348363" y="64497"/>
                  <a:pt x="366216" y="64497"/>
                </a:cubicBezTo>
                <a:close/>
                <a:moveTo>
                  <a:pt x="94488" y="49173"/>
                </a:moveTo>
                <a:cubicBezTo>
                  <a:pt x="90564" y="49173"/>
                  <a:pt x="87261" y="52368"/>
                  <a:pt x="87261" y="56286"/>
                </a:cubicBezTo>
                <a:lnTo>
                  <a:pt x="87261" y="304004"/>
                </a:lnTo>
                <a:cubicBezTo>
                  <a:pt x="87261" y="306890"/>
                  <a:pt x="89016" y="309364"/>
                  <a:pt x="91494" y="310498"/>
                </a:cubicBezTo>
                <a:lnTo>
                  <a:pt x="514171" y="310498"/>
                </a:lnTo>
                <a:cubicBezTo>
                  <a:pt x="516649" y="309364"/>
                  <a:pt x="518404" y="306890"/>
                  <a:pt x="518404" y="304004"/>
                </a:cubicBezTo>
                <a:lnTo>
                  <a:pt x="518404" y="56286"/>
                </a:lnTo>
                <a:cubicBezTo>
                  <a:pt x="518404" y="52368"/>
                  <a:pt x="515203" y="49173"/>
                  <a:pt x="511280" y="49173"/>
                </a:cubicBezTo>
                <a:close/>
                <a:moveTo>
                  <a:pt x="94488" y="0"/>
                </a:moveTo>
                <a:lnTo>
                  <a:pt x="511280" y="0"/>
                </a:lnTo>
                <a:cubicBezTo>
                  <a:pt x="542356" y="0"/>
                  <a:pt x="567651" y="25256"/>
                  <a:pt x="567651" y="56286"/>
                </a:cubicBezTo>
                <a:lnTo>
                  <a:pt x="567651" y="304004"/>
                </a:lnTo>
                <a:cubicBezTo>
                  <a:pt x="567651" y="310705"/>
                  <a:pt x="566515" y="317096"/>
                  <a:pt x="564347" y="323075"/>
                </a:cubicBezTo>
                <a:cubicBezTo>
                  <a:pt x="565482" y="325034"/>
                  <a:pt x="566412" y="327302"/>
                  <a:pt x="567031" y="329569"/>
                </a:cubicBezTo>
                <a:lnTo>
                  <a:pt x="604612" y="479870"/>
                </a:lnTo>
                <a:cubicBezTo>
                  <a:pt x="605334" y="482138"/>
                  <a:pt x="605747" y="484612"/>
                  <a:pt x="605747" y="487190"/>
                </a:cubicBezTo>
                <a:cubicBezTo>
                  <a:pt x="605747" y="501106"/>
                  <a:pt x="594390" y="512446"/>
                  <a:pt x="580453" y="512446"/>
                </a:cubicBezTo>
                <a:lnTo>
                  <a:pt x="25315" y="512446"/>
                </a:lnTo>
                <a:cubicBezTo>
                  <a:pt x="17468" y="512446"/>
                  <a:pt x="10138" y="508838"/>
                  <a:pt x="5389" y="502756"/>
                </a:cubicBezTo>
                <a:cubicBezTo>
                  <a:pt x="537" y="496571"/>
                  <a:pt x="-1115" y="488633"/>
                  <a:pt x="743" y="481108"/>
                </a:cubicBezTo>
                <a:lnTo>
                  <a:pt x="38737" y="329569"/>
                </a:lnTo>
                <a:cubicBezTo>
                  <a:pt x="39253" y="327302"/>
                  <a:pt x="40182" y="325034"/>
                  <a:pt x="41421" y="323075"/>
                </a:cubicBezTo>
                <a:cubicBezTo>
                  <a:pt x="39253" y="317096"/>
                  <a:pt x="38014" y="310705"/>
                  <a:pt x="38014" y="304004"/>
                </a:cubicBezTo>
                <a:lnTo>
                  <a:pt x="38014" y="56286"/>
                </a:lnTo>
                <a:cubicBezTo>
                  <a:pt x="38014" y="25256"/>
                  <a:pt x="63308" y="0"/>
                  <a:pt x="944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0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 animBg="1"/>
      <p:bldP spid="45" grpId="0" animBg="1"/>
      <p:bldP spid="50" grpId="0" animBg="1"/>
      <p:bldP spid="51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>
            <a:extLst>
              <a:ext uri="{FF2B5EF4-FFF2-40B4-BE49-F238E27FC236}">
                <a16:creationId xmlns:a16="http://schemas.microsoft.com/office/drawing/2014/main" id="{B372B005-FDCE-4AC4-ADFB-EC7C78D49A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304" y="1961560"/>
            <a:ext cx="1868332" cy="39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>
            <a:extLst>
              <a:ext uri="{FF2B5EF4-FFF2-40B4-BE49-F238E27FC236}">
                <a16:creationId xmlns:a16="http://schemas.microsoft.com/office/drawing/2014/main" id="{D923D6B3-A169-4D1E-B9A2-9D2499937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861" y="1961560"/>
            <a:ext cx="1866057" cy="39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>
            <a:extLst>
              <a:ext uri="{FF2B5EF4-FFF2-40B4-BE49-F238E27FC236}">
                <a16:creationId xmlns:a16="http://schemas.microsoft.com/office/drawing/2014/main" id="{2A593E7C-BD10-41EA-93B2-85BE2073B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4142" y="1961560"/>
            <a:ext cx="1868333" cy="39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8E4D39C9-DA20-4715-820C-696B252EA573}"/>
              </a:ext>
            </a:extLst>
          </p:cNvPr>
          <p:cNvSpPr/>
          <p:nvPr/>
        </p:nvSpPr>
        <p:spPr>
          <a:xfrm>
            <a:off x="1602671" y="2539494"/>
            <a:ext cx="1579321" cy="2821410"/>
          </a:xfrm>
          <a:custGeom>
            <a:avLst/>
            <a:gdLst>
              <a:gd name="connsiteX0" fmla="*/ 0 w 1579321"/>
              <a:gd name="connsiteY0" fmla="*/ 0 h 2821410"/>
              <a:gd name="connsiteX1" fmla="*/ 1579321 w 1579321"/>
              <a:gd name="connsiteY1" fmla="*/ 0 h 2821410"/>
              <a:gd name="connsiteX2" fmla="*/ 1579321 w 1579321"/>
              <a:gd name="connsiteY2" fmla="*/ 2821410 h 2821410"/>
              <a:gd name="connsiteX3" fmla="*/ 0 w 1579321"/>
              <a:gd name="connsiteY3" fmla="*/ 2821410 h 28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321" h="2821410">
                <a:moveTo>
                  <a:pt x="0" y="0"/>
                </a:moveTo>
                <a:lnTo>
                  <a:pt x="1579321" y="0"/>
                </a:lnTo>
                <a:lnTo>
                  <a:pt x="1579321" y="2821410"/>
                </a:lnTo>
                <a:lnTo>
                  <a:pt x="0" y="282141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DDB9685-E944-4DFC-9419-786752F5C506}"/>
              </a:ext>
            </a:extLst>
          </p:cNvPr>
          <p:cNvSpPr/>
          <p:nvPr/>
        </p:nvSpPr>
        <p:spPr>
          <a:xfrm>
            <a:off x="5403055" y="2553146"/>
            <a:ext cx="1565667" cy="2821410"/>
          </a:xfrm>
          <a:custGeom>
            <a:avLst/>
            <a:gdLst>
              <a:gd name="connsiteX0" fmla="*/ 0 w 1565667"/>
              <a:gd name="connsiteY0" fmla="*/ 0 h 2821410"/>
              <a:gd name="connsiteX1" fmla="*/ 1565667 w 1565667"/>
              <a:gd name="connsiteY1" fmla="*/ 0 h 2821410"/>
              <a:gd name="connsiteX2" fmla="*/ 1565667 w 1565667"/>
              <a:gd name="connsiteY2" fmla="*/ 2821410 h 2821410"/>
              <a:gd name="connsiteX3" fmla="*/ 0 w 1565667"/>
              <a:gd name="connsiteY3" fmla="*/ 2821410 h 28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667" h="2821410">
                <a:moveTo>
                  <a:pt x="0" y="0"/>
                </a:moveTo>
                <a:lnTo>
                  <a:pt x="1565667" y="0"/>
                </a:lnTo>
                <a:lnTo>
                  <a:pt x="1565667" y="2821410"/>
                </a:lnTo>
                <a:lnTo>
                  <a:pt x="0" y="282141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2D34F4E-E963-492D-9567-5422B193C878}"/>
              </a:ext>
            </a:extLst>
          </p:cNvPr>
          <p:cNvSpPr/>
          <p:nvPr/>
        </p:nvSpPr>
        <p:spPr>
          <a:xfrm>
            <a:off x="9196613" y="2539494"/>
            <a:ext cx="1565667" cy="2821410"/>
          </a:xfrm>
          <a:custGeom>
            <a:avLst/>
            <a:gdLst>
              <a:gd name="connsiteX0" fmla="*/ 0 w 1565667"/>
              <a:gd name="connsiteY0" fmla="*/ 0 h 2821410"/>
              <a:gd name="connsiteX1" fmla="*/ 1565667 w 1565667"/>
              <a:gd name="connsiteY1" fmla="*/ 0 h 2821410"/>
              <a:gd name="connsiteX2" fmla="*/ 1565667 w 1565667"/>
              <a:gd name="connsiteY2" fmla="*/ 2821410 h 2821410"/>
              <a:gd name="connsiteX3" fmla="*/ 0 w 1565667"/>
              <a:gd name="connsiteY3" fmla="*/ 2821410 h 28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667" h="2821410">
                <a:moveTo>
                  <a:pt x="0" y="0"/>
                </a:moveTo>
                <a:lnTo>
                  <a:pt x="1565667" y="0"/>
                </a:lnTo>
                <a:lnTo>
                  <a:pt x="1565667" y="2821410"/>
                </a:lnTo>
                <a:lnTo>
                  <a:pt x="0" y="282141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id="{577A352E-FAEA-4917-9906-003169355701}"/>
              </a:ext>
            </a:extLst>
          </p:cNvPr>
          <p:cNvSpPr/>
          <p:nvPr/>
        </p:nvSpPr>
        <p:spPr bwMode="auto">
          <a:xfrm>
            <a:off x="1279525" y="1727200"/>
            <a:ext cx="646114" cy="644526"/>
          </a:xfrm>
          <a:prstGeom prst="ellipse">
            <a:avLst/>
          </a:prstGeom>
          <a:solidFill>
            <a:srgbClr val="FEB834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 dirty="0">
              <a:cs typeface="+mn-ea"/>
              <a:sym typeface="+mn-lt"/>
            </a:endParaRPr>
          </a:p>
        </p:txBody>
      </p:sp>
      <p:sp>
        <p:nvSpPr>
          <p:cNvPr id="23559" name="Freeform 1229">
            <a:extLst>
              <a:ext uri="{FF2B5EF4-FFF2-40B4-BE49-F238E27FC236}">
                <a16:creationId xmlns:a16="http://schemas.microsoft.com/office/drawing/2014/main" id="{FDC9C407-EC13-4A38-9E37-093FD7688C16}"/>
              </a:ext>
            </a:extLst>
          </p:cNvPr>
          <p:cNvSpPr>
            <a:spLocks noEditPoints="1"/>
          </p:cNvSpPr>
          <p:nvPr/>
        </p:nvSpPr>
        <p:spPr bwMode="auto">
          <a:xfrm>
            <a:off x="1472958" y="1950182"/>
            <a:ext cx="261702" cy="195678"/>
          </a:xfrm>
          <a:custGeom>
            <a:avLst/>
            <a:gdLst>
              <a:gd name="T0" fmla="*/ 273023018 w 118"/>
              <a:gd name="T1" fmla="*/ 141278552 h 88"/>
              <a:gd name="T2" fmla="*/ 270628052 w 118"/>
              <a:gd name="T3" fmla="*/ 141278552 h 88"/>
              <a:gd name="T4" fmla="*/ 270628052 w 118"/>
              <a:gd name="T5" fmla="*/ 11972312 h 88"/>
              <a:gd name="T6" fmla="*/ 268233086 w 118"/>
              <a:gd name="T7" fmla="*/ 2393842 h 88"/>
              <a:gd name="T8" fmla="*/ 258653223 w 118"/>
              <a:gd name="T9" fmla="*/ 0 h 88"/>
              <a:gd name="T10" fmla="*/ 23949659 w 118"/>
              <a:gd name="T11" fmla="*/ 0 h 88"/>
              <a:gd name="T12" fmla="*/ 14369795 w 118"/>
              <a:gd name="T13" fmla="*/ 2393842 h 88"/>
              <a:gd name="T14" fmla="*/ 11974829 w 118"/>
              <a:gd name="T15" fmla="*/ 11972312 h 88"/>
              <a:gd name="T16" fmla="*/ 11974829 w 118"/>
              <a:gd name="T17" fmla="*/ 141278552 h 88"/>
              <a:gd name="T18" fmla="*/ 7184898 w 118"/>
              <a:gd name="T19" fmla="*/ 141278552 h 88"/>
              <a:gd name="T20" fmla="*/ 4789932 w 118"/>
              <a:gd name="T21" fmla="*/ 143673945 h 88"/>
              <a:gd name="T22" fmla="*/ 0 w 118"/>
              <a:gd name="T23" fmla="*/ 150857022 h 88"/>
              <a:gd name="T24" fmla="*/ 7184898 w 118"/>
              <a:gd name="T25" fmla="*/ 191564743 h 88"/>
              <a:gd name="T26" fmla="*/ 11974829 w 118"/>
              <a:gd name="T27" fmla="*/ 201143213 h 88"/>
              <a:gd name="T28" fmla="*/ 26344625 w 118"/>
              <a:gd name="T29" fmla="*/ 208327841 h 88"/>
              <a:gd name="T30" fmla="*/ 246678393 w 118"/>
              <a:gd name="T31" fmla="*/ 210721683 h 88"/>
              <a:gd name="T32" fmla="*/ 256258257 w 118"/>
              <a:gd name="T33" fmla="*/ 208327841 h 88"/>
              <a:gd name="T34" fmla="*/ 270628052 w 118"/>
              <a:gd name="T35" fmla="*/ 201143213 h 88"/>
              <a:gd name="T36" fmla="*/ 282602882 w 118"/>
              <a:gd name="T37" fmla="*/ 155646257 h 88"/>
              <a:gd name="T38" fmla="*/ 282602882 w 118"/>
              <a:gd name="T39" fmla="*/ 150857022 h 88"/>
              <a:gd name="T40" fmla="*/ 277812950 w 118"/>
              <a:gd name="T41" fmla="*/ 143673945 h 88"/>
              <a:gd name="T42" fmla="*/ 273023018 w 118"/>
              <a:gd name="T43" fmla="*/ 141278552 h 88"/>
              <a:gd name="T44" fmla="*/ 246678393 w 118"/>
              <a:gd name="T45" fmla="*/ 23946175 h 88"/>
              <a:gd name="T46" fmla="*/ 177225929 w 118"/>
              <a:gd name="T47" fmla="*/ 141278552 h 88"/>
              <a:gd name="T48" fmla="*/ 170041032 w 118"/>
              <a:gd name="T49" fmla="*/ 141278552 h 88"/>
              <a:gd name="T50" fmla="*/ 158066202 w 118"/>
              <a:gd name="T51" fmla="*/ 153252415 h 88"/>
              <a:gd name="T52" fmla="*/ 114956816 w 118"/>
              <a:gd name="T53" fmla="*/ 143673945 h 88"/>
              <a:gd name="T54" fmla="*/ 112561850 w 118"/>
              <a:gd name="T55" fmla="*/ 141278552 h 88"/>
              <a:gd name="T56" fmla="*/ 35924488 w 118"/>
              <a:gd name="T57" fmla="*/ 141278552 h 88"/>
              <a:gd name="T58" fmla="*/ 246678393 w 118"/>
              <a:gd name="T59" fmla="*/ 189170902 h 88"/>
              <a:gd name="T60" fmla="*/ 35924488 w 118"/>
              <a:gd name="T61" fmla="*/ 189170902 h 88"/>
              <a:gd name="T62" fmla="*/ 26344625 w 118"/>
              <a:gd name="T63" fmla="*/ 165224727 h 88"/>
              <a:gd name="T64" fmla="*/ 107771918 w 118"/>
              <a:gd name="T65" fmla="*/ 172409355 h 88"/>
              <a:gd name="T66" fmla="*/ 112561850 w 118"/>
              <a:gd name="T67" fmla="*/ 177197039 h 88"/>
              <a:gd name="T68" fmla="*/ 165251100 w 118"/>
              <a:gd name="T69" fmla="*/ 177197039 h 88"/>
              <a:gd name="T70" fmla="*/ 170041032 w 118"/>
              <a:gd name="T71" fmla="*/ 177197039 h 88"/>
              <a:gd name="T72" fmla="*/ 182015861 w 118"/>
              <a:gd name="T73" fmla="*/ 165224727 h 88"/>
              <a:gd name="T74" fmla="*/ 251468325 w 118"/>
              <a:gd name="T75" fmla="*/ 184381667 h 88"/>
              <a:gd name="T76" fmla="*/ 246678393 w 118"/>
              <a:gd name="T77" fmla="*/ 189170902 h 8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8" h="88">
                <a:moveTo>
                  <a:pt x="114" y="59"/>
                </a:moveTo>
                <a:lnTo>
                  <a:pt x="114" y="59"/>
                </a:lnTo>
                <a:lnTo>
                  <a:pt x="113" y="59"/>
                </a:lnTo>
                <a:lnTo>
                  <a:pt x="113" y="5"/>
                </a:lnTo>
                <a:lnTo>
                  <a:pt x="113" y="2"/>
                </a:lnTo>
                <a:lnTo>
                  <a:pt x="112" y="1"/>
                </a:lnTo>
                <a:lnTo>
                  <a:pt x="111" y="0"/>
                </a:lnTo>
                <a:lnTo>
                  <a:pt x="108" y="0"/>
                </a:lnTo>
                <a:lnTo>
                  <a:pt x="10" y="0"/>
                </a:lnTo>
                <a:lnTo>
                  <a:pt x="7" y="0"/>
                </a:lnTo>
                <a:lnTo>
                  <a:pt x="6" y="1"/>
                </a:lnTo>
                <a:lnTo>
                  <a:pt x="5" y="2"/>
                </a:lnTo>
                <a:lnTo>
                  <a:pt x="5" y="5"/>
                </a:lnTo>
                <a:lnTo>
                  <a:pt x="5" y="59"/>
                </a:lnTo>
                <a:lnTo>
                  <a:pt x="3" y="59"/>
                </a:lnTo>
                <a:lnTo>
                  <a:pt x="2" y="60"/>
                </a:lnTo>
                <a:lnTo>
                  <a:pt x="1" y="61"/>
                </a:lnTo>
                <a:lnTo>
                  <a:pt x="0" y="63"/>
                </a:lnTo>
                <a:lnTo>
                  <a:pt x="0" y="65"/>
                </a:lnTo>
                <a:lnTo>
                  <a:pt x="3" y="80"/>
                </a:lnTo>
                <a:lnTo>
                  <a:pt x="5" y="84"/>
                </a:lnTo>
                <a:lnTo>
                  <a:pt x="7" y="86"/>
                </a:lnTo>
                <a:lnTo>
                  <a:pt x="11" y="87"/>
                </a:lnTo>
                <a:lnTo>
                  <a:pt x="15" y="88"/>
                </a:lnTo>
                <a:lnTo>
                  <a:pt x="103" y="88"/>
                </a:lnTo>
                <a:lnTo>
                  <a:pt x="107" y="87"/>
                </a:lnTo>
                <a:lnTo>
                  <a:pt x="111" y="86"/>
                </a:lnTo>
                <a:lnTo>
                  <a:pt x="113" y="84"/>
                </a:lnTo>
                <a:lnTo>
                  <a:pt x="114" y="80"/>
                </a:lnTo>
                <a:lnTo>
                  <a:pt x="118" y="65"/>
                </a:lnTo>
                <a:lnTo>
                  <a:pt x="118" y="63"/>
                </a:lnTo>
                <a:lnTo>
                  <a:pt x="117" y="61"/>
                </a:lnTo>
                <a:lnTo>
                  <a:pt x="116" y="60"/>
                </a:lnTo>
                <a:lnTo>
                  <a:pt x="114" y="59"/>
                </a:lnTo>
                <a:close/>
                <a:moveTo>
                  <a:pt x="15" y="10"/>
                </a:moveTo>
                <a:lnTo>
                  <a:pt x="103" y="10"/>
                </a:lnTo>
                <a:lnTo>
                  <a:pt x="103" y="59"/>
                </a:lnTo>
                <a:lnTo>
                  <a:pt x="74" y="59"/>
                </a:lnTo>
                <a:lnTo>
                  <a:pt x="71" y="59"/>
                </a:lnTo>
                <a:lnTo>
                  <a:pt x="70" y="60"/>
                </a:lnTo>
                <a:lnTo>
                  <a:pt x="66" y="64"/>
                </a:lnTo>
                <a:lnTo>
                  <a:pt x="52" y="64"/>
                </a:lnTo>
                <a:lnTo>
                  <a:pt x="48" y="60"/>
                </a:lnTo>
                <a:lnTo>
                  <a:pt x="47" y="59"/>
                </a:lnTo>
                <a:lnTo>
                  <a:pt x="44" y="59"/>
                </a:lnTo>
                <a:lnTo>
                  <a:pt x="15" y="59"/>
                </a:lnTo>
                <a:lnTo>
                  <a:pt x="15" y="10"/>
                </a:lnTo>
                <a:close/>
                <a:moveTo>
                  <a:pt x="103" y="79"/>
                </a:moveTo>
                <a:lnTo>
                  <a:pt x="15" y="79"/>
                </a:lnTo>
                <a:lnTo>
                  <a:pt x="13" y="77"/>
                </a:lnTo>
                <a:lnTo>
                  <a:pt x="11" y="69"/>
                </a:lnTo>
                <a:lnTo>
                  <a:pt x="42" y="69"/>
                </a:lnTo>
                <a:lnTo>
                  <a:pt x="45" y="72"/>
                </a:lnTo>
                <a:lnTo>
                  <a:pt x="47" y="74"/>
                </a:lnTo>
                <a:lnTo>
                  <a:pt x="49" y="74"/>
                </a:lnTo>
                <a:lnTo>
                  <a:pt x="69" y="74"/>
                </a:lnTo>
                <a:lnTo>
                  <a:pt x="71" y="74"/>
                </a:lnTo>
                <a:lnTo>
                  <a:pt x="73" y="72"/>
                </a:lnTo>
                <a:lnTo>
                  <a:pt x="76" y="69"/>
                </a:lnTo>
                <a:lnTo>
                  <a:pt x="107" y="69"/>
                </a:lnTo>
                <a:lnTo>
                  <a:pt x="105" y="77"/>
                </a:lnTo>
                <a:lnTo>
                  <a:pt x="10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9B379620-6556-4CAF-9627-5692488B858E}"/>
              </a:ext>
            </a:extLst>
          </p:cNvPr>
          <p:cNvSpPr/>
          <p:nvPr/>
        </p:nvSpPr>
        <p:spPr bwMode="auto">
          <a:xfrm>
            <a:off x="8874125" y="1727200"/>
            <a:ext cx="642938" cy="644526"/>
          </a:xfrm>
          <a:prstGeom prst="ellipse">
            <a:avLst/>
          </a:prstGeom>
          <a:solidFill>
            <a:srgbClr val="008795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 dirty="0">
              <a:cs typeface="+mn-ea"/>
              <a:sym typeface="+mn-lt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4562BAD6-F455-4A5F-B4FD-21271902A57D}"/>
              </a:ext>
            </a:extLst>
          </p:cNvPr>
          <p:cNvGrpSpPr/>
          <p:nvPr/>
        </p:nvGrpSpPr>
        <p:grpSpPr bwMode="auto">
          <a:xfrm>
            <a:off x="9100384" y="1945845"/>
            <a:ext cx="214589" cy="188548"/>
            <a:chOff x="2107766" y="511790"/>
            <a:chExt cx="152824" cy="134300"/>
          </a:xfrm>
          <a:solidFill>
            <a:schemeClr val="bg1"/>
          </a:solidFill>
        </p:grpSpPr>
        <p:sp>
          <p:nvSpPr>
            <p:cNvPr id="9" name="Freeform 1357">
              <a:extLst>
                <a:ext uri="{FF2B5EF4-FFF2-40B4-BE49-F238E27FC236}">
                  <a16:creationId xmlns:a16="http://schemas.microsoft.com/office/drawing/2014/main" id="{9D8F337C-3961-4940-B80A-AE7A655E3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4814" y="548837"/>
              <a:ext cx="78728" cy="74096"/>
            </a:xfrm>
            <a:custGeom>
              <a:avLst/>
              <a:gdLst>
                <a:gd name="T0" fmla="*/ 24 w 49"/>
                <a:gd name="T1" fmla="*/ 0 h 49"/>
                <a:gd name="T2" fmla="*/ 24 w 49"/>
                <a:gd name="T3" fmla="*/ 0 h 49"/>
                <a:gd name="T4" fmla="*/ 19 w 49"/>
                <a:gd name="T5" fmla="*/ 0 h 49"/>
                <a:gd name="T6" fmla="*/ 14 w 49"/>
                <a:gd name="T7" fmla="*/ 3 h 49"/>
                <a:gd name="T8" fmla="*/ 11 w 49"/>
                <a:gd name="T9" fmla="*/ 4 h 49"/>
                <a:gd name="T10" fmla="*/ 7 w 49"/>
                <a:gd name="T11" fmla="*/ 8 h 49"/>
                <a:gd name="T12" fmla="*/ 3 w 49"/>
                <a:gd name="T13" fmla="*/ 11 h 49"/>
                <a:gd name="T14" fmla="*/ 2 w 49"/>
                <a:gd name="T15" fmla="*/ 15 h 49"/>
                <a:gd name="T16" fmla="*/ 0 w 49"/>
                <a:gd name="T17" fmla="*/ 20 h 49"/>
                <a:gd name="T18" fmla="*/ 0 w 49"/>
                <a:gd name="T19" fmla="*/ 25 h 49"/>
                <a:gd name="T20" fmla="*/ 0 w 49"/>
                <a:gd name="T21" fmla="*/ 25 h 49"/>
                <a:gd name="T22" fmla="*/ 0 w 49"/>
                <a:gd name="T23" fmla="*/ 30 h 49"/>
                <a:gd name="T24" fmla="*/ 2 w 49"/>
                <a:gd name="T25" fmla="*/ 35 h 49"/>
                <a:gd name="T26" fmla="*/ 3 w 49"/>
                <a:gd name="T27" fmla="*/ 38 h 49"/>
                <a:gd name="T28" fmla="*/ 7 w 49"/>
                <a:gd name="T29" fmla="*/ 42 h 49"/>
                <a:gd name="T30" fmla="*/ 11 w 49"/>
                <a:gd name="T31" fmla="*/ 46 h 49"/>
                <a:gd name="T32" fmla="*/ 14 w 49"/>
                <a:gd name="T33" fmla="*/ 47 h 49"/>
                <a:gd name="T34" fmla="*/ 19 w 49"/>
                <a:gd name="T35" fmla="*/ 49 h 49"/>
                <a:gd name="T36" fmla="*/ 24 w 49"/>
                <a:gd name="T37" fmla="*/ 49 h 49"/>
                <a:gd name="T38" fmla="*/ 24 w 49"/>
                <a:gd name="T39" fmla="*/ 49 h 49"/>
                <a:gd name="T40" fmla="*/ 29 w 49"/>
                <a:gd name="T41" fmla="*/ 49 h 49"/>
                <a:gd name="T42" fmla="*/ 34 w 49"/>
                <a:gd name="T43" fmla="*/ 47 h 49"/>
                <a:gd name="T44" fmla="*/ 38 w 49"/>
                <a:gd name="T45" fmla="*/ 46 h 49"/>
                <a:gd name="T46" fmla="*/ 42 w 49"/>
                <a:gd name="T47" fmla="*/ 42 h 49"/>
                <a:gd name="T48" fmla="*/ 45 w 49"/>
                <a:gd name="T49" fmla="*/ 38 h 49"/>
                <a:gd name="T50" fmla="*/ 47 w 49"/>
                <a:gd name="T51" fmla="*/ 35 h 49"/>
                <a:gd name="T52" fmla="*/ 49 w 49"/>
                <a:gd name="T53" fmla="*/ 30 h 49"/>
                <a:gd name="T54" fmla="*/ 49 w 49"/>
                <a:gd name="T55" fmla="*/ 25 h 49"/>
                <a:gd name="T56" fmla="*/ 49 w 49"/>
                <a:gd name="T57" fmla="*/ 25 h 49"/>
                <a:gd name="T58" fmla="*/ 49 w 49"/>
                <a:gd name="T59" fmla="*/ 20 h 49"/>
                <a:gd name="T60" fmla="*/ 47 w 49"/>
                <a:gd name="T61" fmla="*/ 15 h 49"/>
                <a:gd name="T62" fmla="*/ 45 w 49"/>
                <a:gd name="T63" fmla="*/ 11 h 49"/>
                <a:gd name="T64" fmla="*/ 42 w 49"/>
                <a:gd name="T65" fmla="*/ 8 h 49"/>
                <a:gd name="T66" fmla="*/ 38 w 49"/>
                <a:gd name="T67" fmla="*/ 4 h 49"/>
                <a:gd name="T68" fmla="*/ 34 w 49"/>
                <a:gd name="T69" fmla="*/ 3 h 49"/>
                <a:gd name="T70" fmla="*/ 29 w 49"/>
                <a:gd name="T71" fmla="*/ 0 h 49"/>
                <a:gd name="T72" fmla="*/ 24 w 49"/>
                <a:gd name="T73" fmla="*/ 0 h 49"/>
                <a:gd name="T74" fmla="*/ 24 w 49"/>
                <a:gd name="T75" fmla="*/ 0 h 49"/>
                <a:gd name="T76" fmla="*/ 24 w 49"/>
                <a:gd name="T77" fmla="*/ 40 h 49"/>
                <a:gd name="T78" fmla="*/ 24 w 49"/>
                <a:gd name="T79" fmla="*/ 40 h 49"/>
                <a:gd name="T80" fmla="*/ 18 w 49"/>
                <a:gd name="T81" fmla="*/ 38 h 49"/>
                <a:gd name="T82" fmla="*/ 14 w 49"/>
                <a:gd name="T83" fmla="*/ 35 h 49"/>
                <a:gd name="T84" fmla="*/ 11 w 49"/>
                <a:gd name="T85" fmla="*/ 31 h 49"/>
                <a:gd name="T86" fmla="*/ 10 w 49"/>
                <a:gd name="T87" fmla="*/ 25 h 49"/>
                <a:gd name="T88" fmla="*/ 10 w 49"/>
                <a:gd name="T89" fmla="*/ 25 h 49"/>
                <a:gd name="T90" fmla="*/ 11 w 49"/>
                <a:gd name="T91" fmla="*/ 19 h 49"/>
                <a:gd name="T92" fmla="*/ 14 w 49"/>
                <a:gd name="T93" fmla="*/ 15 h 49"/>
                <a:gd name="T94" fmla="*/ 18 w 49"/>
                <a:gd name="T95" fmla="*/ 11 h 49"/>
                <a:gd name="T96" fmla="*/ 24 w 49"/>
                <a:gd name="T97" fmla="*/ 10 h 49"/>
                <a:gd name="T98" fmla="*/ 24 w 49"/>
                <a:gd name="T99" fmla="*/ 10 h 49"/>
                <a:gd name="T100" fmla="*/ 31 w 49"/>
                <a:gd name="T101" fmla="*/ 11 h 49"/>
                <a:gd name="T102" fmla="*/ 34 w 49"/>
                <a:gd name="T103" fmla="*/ 15 h 49"/>
                <a:gd name="T104" fmla="*/ 38 w 49"/>
                <a:gd name="T105" fmla="*/ 19 h 49"/>
                <a:gd name="T106" fmla="*/ 39 w 49"/>
                <a:gd name="T107" fmla="*/ 25 h 49"/>
                <a:gd name="T108" fmla="*/ 39 w 49"/>
                <a:gd name="T109" fmla="*/ 25 h 49"/>
                <a:gd name="T110" fmla="*/ 38 w 49"/>
                <a:gd name="T111" fmla="*/ 31 h 49"/>
                <a:gd name="T112" fmla="*/ 34 w 49"/>
                <a:gd name="T113" fmla="*/ 35 h 49"/>
                <a:gd name="T114" fmla="*/ 31 w 49"/>
                <a:gd name="T115" fmla="*/ 38 h 49"/>
                <a:gd name="T116" fmla="*/ 24 w 49"/>
                <a:gd name="T117" fmla="*/ 40 h 49"/>
                <a:gd name="T118" fmla="*/ 24 w 49"/>
                <a:gd name="T11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7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7" y="42"/>
                  </a:lnTo>
                  <a:lnTo>
                    <a:pt x="11" y="46"/>
                  </a:lnTo>
                  <a:lnTo>
                    <a:pt x="14" y="47"/>
                  </a:lnTo>
                  <a:lnTo>
                    <a:pt x="19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34" y="47"/>
                  </a:lnTo>
                  <a:lnTo>
                    <a:pt x="38" y="46"/>
                  </a:lnTo>
                  <a:lnTo>
                    <a:pt x="42" y="42"/>
                  </a:lnTo>
                  <a:lnTo>
                    <a:pt x="45" y="38"/>
                  </a:lnTo>
                  <a:lnTo>
                    <a:pt x="47" y="35"/>
                  </a:lnTo>
                  <a:lnTo>
                    <a:pt x="49" y="30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0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40"/>
                  </a:moveTo>
                  <a:lnTo>
                    <a:pt x="24" y="40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11" y="3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19"/>
                  </a:lnTo>
                  <a:lnTo>
                    <a:pt x="14" y="15"/>
                  </a:lnTo>
                  <a:lnTo>
                    <a:pt x="18" y="1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31" y="11"/>
                  </a:lnTo>
                  <a:lnTo>
                    <a:pt x="34" y="15"/>
                  </a:lnTo>
                  <a:lnTo>
                    <a:pt x="38" y="19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1" y="38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>
                <a:cs typeface="+mn-ea"/>
                <a:sym typeface="+mn-lt"/>
              </a:endParaRPr>
            </a:p>
          </p:txBody>
        </p:sp>
        <p:sp>
          <p:nvSpPr>
            <p:cNvPr id="10" name="Freeform 1358">
              <a:extLst>
                <a:ext uri="{FF2B5EF4-FFF2-40B4-BE49-F238E27FC236}">
                  <a16:creationId xmlns:a16="http://schemas.microsoft.com/office/drawing/2014/main" id="{EEB92FDE-A024-4F45-988E-DB5B5B97B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766" y="511790"/>
              <a:ext cx="152824" cy="134300"/>
            </a:xfrm>
            <a:custGeom>
              <a:avLst/>
              <a:gdLst>
                <a:gd name="T0" fmla="*/ 89 w 99"/>
                <a:gd name="T1" fmla="*/ 15 h 89"/>
                <a:gd name="T2" fmla="*/ 72 w 99"/>
                <a:gd name="T3" fmla="*/ 15 h 89"/>
                <a:gd name="T4" fmla="*/ 65 w 99"/>
                <a:gd name="T5" fmla="*/ 5 h 89"/>
                <a:gd name="T6" fmla="*/ 65 w 99"/>
                <a:gd name="T7" fmla="*/ 5 h 89"/>
                <a:gd name="T8" fmla="*/ 62 w 99"/>
                <a:gd name="T9" fmla="*/ 2 h 89"/>
                <a:gd name="T10" fmla="*/ 57 w 99"/>
                <a:gd name="T11" fmla="*/ 0 h 89"/>
                <a:gd name="T12" fmla="*/ 42 w 99"/>
                <a:gd name="T13" fmla="*/ 0 h 89"/>
                <a:gd name="T14" fmla="*/ 42 w 99"/>
                <a:gd name="T15" fmla="*/ 0 h 89"/>
                <a:gd name="T16" fmla="*/ 37 w 99"/>
                <a:gd name="T17" fmla="*/ 2 h 89"/>
                <a:gd name="T18" fmla="*/ 33 w 99"/>
                <a:gd name="T19" fmla="*/ 5 h 89"/>
                <a:gd name="T20" fmla="*/ 27 w 99"/>
                <a:gd name="T21" fmla="*/ 15 h 89"/>
                <a:gd name="T22" fmla="*/ 10 w 99"/>
                <a:gd name="T23" fmla="*/ 15 h 89"/>
                <a:gd name="T24" fmla="*/ 10 w 99"/>
                <a:gd name="T25" fmla="*/ 15 h 89"/>
                <a:gd name="T26" fmla="*/ 6 w 99"/>
                <a:gd name="T27" fmla="*/ 17 h 89"/>
                <a:gd name="T28" fmla="*/ 2 w 99"/>
                <a:gd name="T29" fmla="*/ 18 h 89"/>
                <a:gd name="T30" fmla="*/ 1 w 99"/>
                <a:gd name="T31" fmla="*/ 21 h 89"/>
                <a:gd name="T32" fmla="*/ 0 w 99"/>
                <a:gd name="T33" fmla="*/ 25 h 89"/>
                <a:gd name="T34" fmla="*/ 0 w 99"/>
                <a:gd name="T35" fmla="*/ 79 h 89"/>
                <a:gd name="T36" fmla="*/ 0 w 99"/>
                <a:gd name="T37" fmla="*/ 79 h 89"/>
                <a:gd name="T38" fmla="*/ 1 w 99"/>
                <a:gd name="T39" fmla="*/ 83 h 89"/>
                <a:gd name="T40" fmla="*/ 2 w 99"/>
                <a:gd name="T41" fmla="*/ 87 h 89"/>
                <a:gd name="T42" fmla="*/ 6 w 99"/>
                <a:gd name="T43" fmla="*/ 88 h 89"/>
                <a:gd name="T44" fmla="*/ 10 w 99"/>
                <a:gd name="T45" fmla="*/ 89 h 89"/>
                <a:gd name="T46" fmla="*/ 89 w 99"/>
                <a:gd name="T47" fmla="*/ 89 h 89"/>
                <a:gd name="T48" fmla="*/ 89 w 99"/>
                <a:gd name="T49" fmla="*/ 89 h 89"/>
                <a:gd name="T50" fmla="*/ 93 w 99"/>
                <a:gd name="T51" fmla="*/ 88 h 89"/>
                <a:gd name="T52" fmla="*/ 96 w 99"/>
                <a:gd name="T53" fmla="*/ 87 h 89"/>
                <a:gd name="T54" fmla="*/ 97 w 99"/>
                <a:gd name="T55" fmla="*/ 83 h 89"/>
                <a:gd name="T56" fmla="*/ 99 w 99"/>
                <a:gd name="T57" fmla="*/ 79 h 89"/>
                <a:gd name="T58" fmla="*/ 99 w 99"/>
                <a:gd name="T59" fmla="*/ 25 h 89"/>
                <a:gd name="T60" fmla="*/ 99 w 99"/>
                <a:gd name="T61" fmla="*/ 25 h 89"/>
                <a:gd name="T62" fmla="*/ 97 w 99"/>
                <a:gd name="T63" fmla="*/ 21 h 89"/>
                <a:gd name="T64" fmla="*/ 96 w 99"/>
                <a:gd name="T65" fmla="*/ 18 h 89"/>
                <a:gd name="T66" fmla="*/ 93 w 99"/>
                <a:gd name="T67" fmla="*/ 17 h 89"/>
                <a:gd name="T68" fmla="*/ 89 w 99"/>
                <a:gd name="T69" fmla="*/ 15 h 89"/>
                <a:gd name="T70" fmla="*/ 89 w 99"/>
                <a:gd name="T71" fmla="*/ 15 h 89"/>
                <a:gd name="T72" fmla="*/ 10 w 99"/>
                <a:gd name="T73" fmla="*/ 79 h 89"/>
                <a:gd name="T74" fmla="*/ 10 w 99"/>
                <a:gd name="T75" fmla="*/ 25 h 89"/>
                <a:gd name="T76" fmla="*/ 32 w 99"/>
                <a:gd name="T77" fmla="*/ 25 h 89"/>
                <a:gd name="T78" fmla="*/ 42 w 99"/>
                <a:gd name="T79" fmla="*/ 10 h 89"/>
                <a:gd name="T80" fmla="*/ 57 w 99"/>
                <a:gd name="T81" fmla="*/ 10 h 89"/>
                <a:gd name="T82" fmla="*/ 67 w 99"/>
                <a:gd name="T83" fmla="*/ 25 h 89"/>
                <a:gd name="T84" fmla="*/ 89 w 99"/>
                <a:gd name="T85" fmla="*/ 25 h 89"/>
                <a:gd name="T86" fmla="*/ 89 w 99"/>
                <a:gd name="T87" fmla="*/ 79 h 89"/>
                <a:gd name="T88" fmla="*/ 10 w 99"/>
                <a:gd name="T89" fmla="*/ 7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89">
                  <a:moveTo>
                    <a:pt x="89" y="15"/>
                  </a:moveTo>
                  <a:lnTo>
                    <a:pt x="72" y="1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2" y="2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3" y="5"/>
                  </a:lnTo>
                  <a:lnTo>
                    <a:pt x="27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2" y="87"/>
                  </a:lnTo>
                  <a:lnTo>
                    <a:pt x="6" y="88"/>
                  </a:lnTo>
                  <a:lnTo>
                    <a:pt x="10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3" y="88"/>
                  </a:lnTo>
                  <a:lnTo>
                    <a:pt x="96" y="87"/>
                  </a:lnTo>
                  <a:lnTo>
                    <a:pt x="97" y="83"/>
                  </a:lnTo>
                  <a:lnTo>
                    <a:pt x="99" y="79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7" y="21"/>
                  </a:lnTo>
                  <a:lnTo>
                    <a:pt x="96" y="18"/>
                  </a:lnTo>
                  <a:lnTo>
                    <a:pt x="93" y="17"/>
                  </a:lnTo>
                  <a:lnTo>
                    <a:pt x="89" y="15"/>
                  </a:lnTo>
                  <a:lnTo>
                    <a:pt x="89" y="15"/>
                  </a:lnTo>
                  <a:close/>
                  <a:moveTo>
                    <a:pt x="10" y="79"/>
                  </a:moveTo>
                  <a:lnTo>
                    <a:pt x="10" y="25"/>
                  </a:lnTo>
                  <a:lnTo>
                    <a:pt x="32" y="25"/>
                  </a:lnTo>
                  <a:lnTo>
                    <a:pt x="42" y="10"/>
                  </a:lnTo>
                  <a:lnTo>
                    <a:pt x="57" y="10"/>
                  </a:lnTo>
                  <a:lnTo>
                    <a:pt x="67" y="25"/>
                  </a:lnTo>
                  <a:lnTo>
                    <a:pt x="89" y="25"/>
                  </a:lnTo>
                  <a:lnTo>
                    <a:pt x="89" y="79"/>
                  </a:lnTo>
                  <a:lnTo>
                    <a:pt x="1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>
                <a:cs typeface="+mn-ea"/>
                <a:sym typeface="+mn-lt"/>
              </a:endParaRPr>
            </a:p>
          </p:txBody>
        </p:sp>
      </p:grpSp>
      <p:sp>
        <p:nvSpPr>
          <p:cNvPr id="11" name="Oval 19">
            <a:extLst>
              <a:ext uri="{FF2B5EF4-FFF2-40B4-BE49-F238E27FC236}">
                <a16:creationId xmlns:a16="http://schemas.microsoft.com/office/drawing/2014/main" id="{993C07E2-8C84-4927-AE26-C80B3CF4F69B}"/>
              </a:ext>
            </a:extLst>
          </p:cNvPr>
          <p:cNvSpPr/>
          <p:nvPr/>
        </p:nvSpPr>
        <p:spPr bwMode="auto">
          <a:xfrm>
            <a:off x="4954588" y="3648075"/>
            <a:ext cx="646112" cy="642938"/>
          </a:xfrm>
          <a:prstGeom prst="ellipse">
            <a:avLst/>
          </a:prstGeom>
          <a:solidFill>
            <a:srgbClr val="FE3F61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 dirty="0">
              <a:cs typeface="+mn-ea"/>
              <a:sym typeface="+mn-lt"/>
            </a:endParaRPr>
          </a:p>
        </p:txBody>
      </p:sp>
      <p:sp>
        <p:nvSpPr>
          <p:cNvPr id="23563" name="Freeform 1462">
            <a:extLst>
              <a:ext uri="{FF2B5EF4-FFF2-40B4-BE49-F238E27FC236}">
                <a16:creationId xmlns:a16="http://schemas.microsoft.com/office/drawing/2014/main" id="{4D7AC5D4-85B3-4C1B-84C2-832920D8FFCC}"/>
              </a:ext>
            </a:extLst>
          </p:cNvPr>
          <p:cNvSpPr>
            <a:spLocks noEditPoints="1"/>
          </p:cNvSpPr>
          <p:nvPr/>
        </p:nvSpPr>
        <p:spPr bwMode="auto">
          <a:xfrm>
            <a:off x="5170936" y="3861460"/>
            <a:ext cx="213914" cy="216157"/>
          </a:xfrm>
          <a:custGeom>
            <a:avLst/>
            <a:gdLst>
              <a:gd name="T0" fmla="*/ 202848024 w 99"/>
              <a:gd name="T1" fmla="*/ 0 h 99"/>
              <a:gd name="T2" fmla="*/ 22792235 w 99"/>
              <a:gd name="T3" fmla="*/ 0 h 99"/>
              <a:gd name="T4" fmla="*/ 22792235 w 99"/>
              <a:gd name="T5" fmla="*/ 0 h 99"/>
              <a:gd name="T6" fmla="*/ 13674436 w 99"/>
              <a:gd name="T7" fmla="*/ 2303326 h 99"/>
              <a:gd name="T8" fmla="*/ 4558145 w 99"/>
              <a:gd name="T9" fmla="*/ 4606652 h 99"/>
              <a:gd name="T10" fmla="*/ 2279073 w 99"/>
              <a:gd name="T11" fmla="*/ 13819955 h 99"/>
              <a:gd name="T12" fmla="*/ 0 w 99"/>
              <a:gd name="T13" fmla="*/ 23034782 h 99"/>
              <a:gd name="T14" fmla="*/ 0 w 99"/>
              <a:gd name="T15" fmla="*/ 135903840 h 99"/>
              <a:gd name="T16" fmla="*/ 0 w 99"/>
              <a:gd name="T17" fmla="*/ 135903840 h 99"/>
              <a:gd name="T18" fmla="*/ 2279073 w 99"/>
              <a:gd name="T19" fmla="*/ 145117143 h 99"/>
              <a:gd name="T20" fmla="*/ 4558145 w 99"/>
              <a:gd name="T21" fmla="*/ 154330447 h 99"/>
              <a:gd name="T22" fmla="*/ 13674436 w 99"/>
              <a:gd name="T23" fmla="*/ 156633772 h 99"/>
              <a:gd name="T24" fmla="*/ 22792235 w 99"/>
              <a:gd name="T25" fmla="*/ 158938622 h 99"/>
              <a:gd name="T26" fmla="*/ 84330213 w 99"/>
              <a:gd name="T27" fmla="*/ 158938622 h 99"/>
              <a:gd name="T28" fmla="*/ 15955016 w 99"/>
              <a:gd name="T29" fmla="*/ 228041443 h 99"/>
              <a:gd name="T30" fmla="*/ 50142615 w 99"/>
              <a:gd name="T31" fmla="*/ 228041443 h 99"/>
              <a:gd name="T32" fmla="*/ 100285229 w 99"/>
              <a:gd name="T33" fmla="*/ 175061902 h 99"/>
              <a:gd name="T34" fmla="*/ 100285229 w 99"/>
              <a:gd name="T35" fmla="*/ 228041443 h 99"/>
              <a:gd name="T36" fmla="*/ 123075957 w 99"/>
              <a:gd name="T37" fmla="*/ 228041443 h 99"/>
              <a:gd name="T38" fmla="*/ 123075957 w 99"/>
              <a:gd name="T39" fmla="*/ 175061902 h 99"/>
              <a:gd name="T40" fmla="*/ 173218571 w 99"/>
              <a:gd name="T41" fmla="*/ 228041443 h 99"/>
              <a:gd name="T42" fmla="*/ 207406169 w 99"/>
              <a:gd name="T43" fmla="*/ 228041443 h 99"/>
              <a:gd name="T44" fmla="*/ 141310046 w 99"/>
              <a:gd name="T45" fmla="*/ 158938622 h 99"/>
              <a:gd name="T46" fmla="*/ 202848024 w 99"/>
              <a:gd name="T47" fmla="*/ 158938622 h 99"/>
              <a:gd name="T48" fmla="*/ 202848024 w 99"/>
              <a:gd name="T49" fmla="*/ 158938622 h 99"/>
              <a:gd name="T50" fmla="*/ 211965822 w 99"/>
              <a:gd name="T51" fmla="*/ 156633772 h 99"/>
              <a:gd name="T52" fmla="*/ 218803040 w 99"/>
              <a:gd name="T53" fmla="*/ 154330447 h 99"/>
              <a:gd name="T54" fmla="*/ 221082113 w 99"/>
              <a:gd name="T55" fmla="*/ 145117143 h 99"/>
              <a:gd name="T56" fmla="*/ 225640259 w 99"/>
              <a:gd name="T57" fmla="*/ 135903840 h 99"/>
              <a:gd name="T58" fmla="*/ 225640259 w 99"/>
              <a:gd name="T59" fmla="*/ 23034782 h 99"/>
              <a:gd name="T60" fmla="*/ 225640259 w 99"/>
              <a:gd name="T61" fmla="*/ 23034782 h 99"/>
              <a:gd name="T62" fmla="*/ 221082113 w 99"/>
              <a:gd name="T63" fmla="*/ 13819955 h 99"/>
              <a:gd name="T64" fmla="*/ 218803040 w 99"/>
              <a:gd name="T65" fmla="*/ 4606652 h 99"/>
              <a:gd name="T66" fmla="*/ 211965822 w 99"/>
              <a:gd name="T67" fmla="*/ 2303326 h 99"/>
              <a:gd name="T68" fmla="*/ 202848024 w 99"/>
              <a:gd name="T69" fmla="*/ 0 h 99"/>
              <a:gd name="T70" fmla="*/ 202848024 w 99"/>
              <a:gd name="T71" fmla="*/ 0 h 99"/>
              <a:gd name="T72" fmla="*/ 202848024 w 99"/>
              <a:gd name="T73" fmla="*/ 23034782 h 99"/>
              <a:gd name="T74" fmla="*/ 202848024 w 99"/>
              <a:gd name="T75" fmla="*/ 46069563 h 99"/>
              <a:gd name="T76" fmla="*/ 22792235 w 99"/>
              <a:gd name="T77" fmla="*/ 46069563 h 99"/>
              <a:gd name="T78" fmla="*/ 22792235 w 99"/>
              <a:gd name="T79" fmla="*/ 23034782 h 99"/>
              <a:gd name="T80" fmla="*/ 202848024 w 99"/>
              <a:gd name="T81" fmla="*/ 23034782 h 99"/>
              <a:gd name="T82" fmla="*/ 22792235 w 99"/>
              <a:gd name="T83" fmla="*/ 135903840 h 99"/>
              <a:gd name="T84" fmla="*/ 22792235 w 99"/>
              <a:gd name="T85" fmla="*/ 69102821 h 99"/>
              <a:gd name="T86" fmla="*/ 202848024 w 99"/>
              <a:gd name="T87" fmla="*/ 69102821 h 99"/>
              <a:gd name="T88" fmla="*/ 202848024 w 99"/>
              <a:gd name="T89" fmla="*/ 135903840 h 99"/>
              <a:gd name="T90" fmla="*/ 22792235 w 99"/>
              <a:gd name="T91" fmla="*/ 135903840 h 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99" h="99">
                <a:moveTo>
                  <a:pt x="89" y="0"/>
                </a:moveTo>
                <a:lnTo>
                  <a:pt x="10" y="0"/>
                </a:lnTo>
                <a:lnTo>
                  <a:pt x="6" y="1"/>
                </a:lnTo>
                <a:lnTo>
                  <a:pt x="2" y="2"/>
                </a:lnTo>
                <a:lnTo>
                  <a:pt x="1" y="6"/>
                </a:lnTo>
                <a:lnTo>
                  <a:pt x="0" y="10"/>
                </a:lnTo>
                <a:lnTo>
                  <a:pt x="0" y="59"/>
                </a:lnTo>
                <a:lnTo>
                  <a:pt x="1" y="63"/>
                </a:lnTo>
                <a:lnTo>
                  <a:pt x="2" y="67"/>
                </a:lnTo>
                <a:lnTo>
                  <a:pt x="6" y="68"/>
                </a:lnTo>
                <a:lnTo>
                  <a:pt x="10" y="69"/>
                </a:lnTo>
                <a:lnTo>
                  <a:pt x="37" y="69"/>
                </a:lnTo>
                <a:lnTo>
                  <a:pt x="7" y="99"/>
                </a:lnTo>
                <a:lnTo>
                  <a:pt x="22" y="99"/>
                </a:lnTo>
                <a:lnTo>
                  <a:pt x="44" y="76"/>
                </a:lnTo>
                <a:lnTo>
                  <a:pt x="44" y="99"/>
                </a:lnTo>
                <a:lnTo>
                  <a:pt x="54" y="99"/>
                </a:lnTo>
                <a:lnTo>
                  <a:pt x="54" y="76"/>
                </a:lnTo>
                <a:lnTo>
                  <a:pt x="76" y="99"/>
                </a:lnTo>
                <a:lnTo>
                  <a:pt x="91" y="99"/>
                </a:lnTo>
                <a:lnTo>
                  <a:pt x="62" y="69"/>
                </a:lnTo>
                <a:lnTo>
                  <a:pt x="89" y="69"/>
                </a:lnTo>
                <a:lnTo>
                  <a:pt x="93" y="68"/>
                </a:lnTo>
                <a:lnTo>
                  <a:pt x="96" y="67"/>
                </a:lnTo>
                <a:lnTo>
                  <a:pt x="97" y="63"/>
                </a:lnTo>
                <a:lnTo>
                  <a:pt x="99" y="59"/>
                </a:lnTo>
                <a:lnTo>
                  <a:pt x="99" y="10"/>
                </a:lnTo>
                <a:lnTo>
                  <a:pt x="97" y="6"/>
                </a:lnTo>
                <a:lnTo>
                  <a:pt x="96" y="2"/>
                </a:lnTo>
                <a:lnTo>
                  <a:pt x="93" y="1"/>
                </a:lnTo>
                <a:lnTo>
                  <a:pt x="89" y="0"/>
                </a:lnTo>
                <a:close/>
                <a:moveTo>
                  <a:pt x="89" y="10"/>
                </a:moveTo>
                <a:lnTo>
                  <a:pt x="89" y="20"/>
                </a:lnTo>
                <a:lnTo>
                  <a:pt x="10" y="20"/>
                </a:lnTo>
                <a:lnTo>
                  <a:pt x="10" y="10"/>
                </a:lnTo>
                <a:lnTo>
                  <a:pt x="89" y="10"/>
                </a:lnTo>
                <a:close/>
                <a:moveTo>
                  <a:pt x="10" y="59"/>
                </a:moveTo>
                <a:lnTo>
                  <a:pt x="10" y="30"/>
                </a:lnTo>
                <a:lnTo>
                  <a:pt x="89" y="30"/>
                </a:lnTo>
                <a:lnTo>
                  <a:pt x="89" y="59"/>
                </a:lnTo>
                <a:lnTo>
                  <a:pt x="1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27D58C3-FC0F-4025-8865-843DC82E9601}"/>
              </a:ext>
            </a:extLst>
          </p:cNvPr>
          <p:cNvGrpSpPr/>
          <p:nvPr/>
        </p:nvGrpSpPr>
        <p:grpSpPr>
          <a:xfrm>
            <a:off x="3514935" y="2485520"/>
            <a:ext cx="1477023" cy="936179"/>
            <a:chOff x="8402845" y="2972099"/>
            <a:chExt cx="1477023" cy="936179"/>
          </a:xfrm>
        </p:grpSpPr>
        <p:sp>
          <p:nvSpPr>
            <p:cNvPr id="24" name="文本框 6">
              <a:extLst>
                <a:ext uri="{FF2B5EF4-FFF2-40B4-BE49-F238E27FC236}">
                  <a16:creationId xmlns:a16="http://schemas.microsoft.com/office/drawing/2014/main" id="{1C7D9072-9991-4C6A-BFA1-39BE7EF4FB9B}"/>
                </a:ext>
              </a:extLst>
            </p:cNvPr>
            <p:cNvSpPr txBox="1"/>
            <p:nvPr/>
          </p:nvSpPr>
          <p:spPr bwMode="auto">
            <a:xfrm>
              <a:off x="8402846" y="3293366"/>
              <a:ext cx="1326828" cy="61491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7">
              <a:extLst>
                <a:ext uri="{FF2B5EF4-FFF2-40B4-BE49-F238E27FC236}">
                  <a16:creationId xmlns:a16="http://schemas.microsoft.com/office/drawing/2014/main" id="{67438178-5BBA-47E1-9CA5-A64AE9F18D68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477023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04A6D8E-98F2-4BDB-A84B-211792D81479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3C681C40-2C23-400E-A253-1A563E79B49B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07896C76-998C-4D90-842D-5BC002F42B8F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71D30A7-48B0-4AFF-BB98-6D1EB7ECDA6A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DD65655-CF50-472C-971F-76D8235EF251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D0A8E11-BEC0-4DA8-B2DE-E5E9265C7817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BC7C75BB-D284-4B13-BF43-1D37F9DEDF26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3F0397C-510E-40B5-95FE-8C66908C24BC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F3E80638-9700-4913-A4A4-5B1DD7581D98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F6DF5F3-D5ED-44D9-9397-6653623521BF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24BE22E-37D9-43A0-8CCC-220DAF30F6DB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7E664187-818D-4DF1-AD37-50B501727A69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菱形 30">
              <a:extLst>
                <a:ext uri="{FF2B5EF4-FFF2-40B4-BE49-F238E27FC236}">
                  <a16:creationId xmlns:a16="http://schemas.microsoft.com/office/drawing/2014/main" id="{B0FC9BC9-53F9-4E84-96FA-7BB4A7CF990C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953ED567-7FA2-43A1-AAF1-DA4E95BCA84D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531B44D-A9E7-4358-833F-AF6109FD99F2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EE57E8A-57F7-45B3-BDE5-663F078067FA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3761454-7670-4B74-B561-E8A45F93CE54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F4196DC-8629-4713-AD95-8AFA58E99A6D}"/>
              </a:ext>
            </a:extLst>
          </p:cNvPr>
          <p:cNvGrpSpPr/>
          <p:nvPr/>
        </p:nvGrpSpPr>
        <p:grpSpPr>
          <a:xfrm>
            <a:off x="7339044" y="4325979"/>
            <a:ext cx="1479300" cy="936179"/>
            <a:chOff x="8402845" y="2972099"/>
            <a:chExt cx="1479300" cy="936179"/>
          </a:xfrm>
        </p:grpSpPr>
        <p:sp>
          <p:nvSpPr>
            <p:cNvPr id="44" name="文本框 6">
              <a:extLst>
                <a:ext uri="{FF2B5EF4-FFF2-40B4-BE49-F238E27FC236}">
                  <a16:creationId xmlns:a16="http://schemas.microsoft.com/office/drawing/2014/main" id="{E34E057B-DEF2-42E1-85DE-28E632BC6B57}"/>
                </a:ext>
              </a:extLst>
            </p:cNvPr>
            <p:cNvSpPr txBox="1"/>
            <p:nvPr/>
          </p:nvSpPr>
          <p:spPr bwMode="auto">
            <a:xfrm>
              <a:off x="8402846" y="3293366"/>
              <a:ext cx="1326828" cy="61491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7">
              <a:extLst>
                <a:ext uri="{FF2B5EF4-FFF2-40B4-BE49-F238E27FC236}">
                  <a16:creationId xmlns:a16="http://schemas.microsoft.com/office/drawing/2014/main" id="{A03A3689-8011-405F-8DC3-C3131B9B1296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47930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5" grpId="0" animBg="1"/>
      <p:bldP spid="23559" grpId="0" animBg="1"/>
      <p:bldP spid="7" grpId="0" animBg="1"/>
      <p:bldP spid="11" grpId="0" animBg="1"/>
      <p:bldP spid="235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6674560-B73C-4429-855C-42977D2DCC4A}"/>
              </a:ext>
            </a:extLst>
          </p:cNvPr>
          <p:cNvGrpSpPr/>
          <p:nvPr/>
        </p:nvGrpSpPr>
        <p:grpSpPr>
          <a:xfrm>
            <a:off x="855167" y="-713711"/>
            <a:ext cx="1371286" cy="1371286"/>
            <a:chOff x="802536" y="-208313"/>
            <a:chExt cx="1536966" cy="1536966"/>
          </a:xfrm>
          <a:solidFill>
            <a:srgbClr val="01B59C"/>
          </a:solidFill>
        </p:grpSpPr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14E36CAA-D51C-47A6-86FE-A768F166FDF0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05A1347-5CA3-4A13-A23F-702B7A283B1A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grpFill/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C9A399-319B-46D0-BBFE-11420A4F10A6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99DDF43-C3E5-476F-9AF4-22E1544CC7A0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09AD638-406B-426E-9CB2-D0C9A2539F1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14DBD9E-65FE-4F90-9295-E4EFD097BC6A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C4DA6E-4B24-450F-9189-96015F361EC1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E09585E-DBF2-42F4-9D1D-F1A0BD4977E0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5225851-B3E5-46EB-948F-CD1615697A44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EFAA3D58-2461-4CF9-B576-7B4604541628}"/>
              </a:ext>
            </a:extLst>
          </p:cNvPr>
          <p:cNvSpPr/>
          <p:nvPr/>
        </p:nvSpPr>
        <p:spPr>
          <a:xfrm>
            <a:off x="-472454" y="477588"/>
            <a:ext cx="2914802" cy="2914802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F8322579-CAD4-443C-A37F-7FCBC0767D3C}"/>
              </a:ext>
            </a:extLst>
          </p:cNvPr>
          <p:cNvSpPr/>
          <p:nvPr/>
        </p:nvSpPr>
        <p:spPr>
          <a:xfrm>
            <a:off x="1732185" y="2163956"/>
            <a:ext cx="1796320" cy="1796320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3D278B6F-CB41-432C-AE22-40E03D992685}"/>
              </a:ext>
            </a:extLst>
          </p:cNvPr>
          <p:cNvSpPr/>
          <p:nvPr/>
        </p:nvSpPr>
        <p:spPr>
          <a:xfrm>
            <a:off x="1705336" y="-1758915"/>
            <a:ext cx="5167163" cy="5167161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7ABF1741-2B95-40DA-AC21-40C5E86C1F6E}"/>
              </a:ext>
            </a:extLst>
          </p:cNvPr>
          <p:cNvSpPr/>
          <p:nvPr/>
        </p:nvSpPr>
        <p:spPr>
          <a:xfrm>
            <a:off x="5722773" y="1007903"/>
            <a:ext cx="2914802" cy="2914801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A627A9F-2E78-448F-8580-B2CB90640DD7}"/>
              </a:ext>
            </a:extLst>
          </p:cNvPr>
          <p:cNvGrpSpPr/>
          <p:nvPr/>
        </p:nvGrpSpPr>
        <p:grpSpPr>
          <a:xfrm rot="2700000">
            <a:off x="6625491" y="-739322"/>
            <a:ext cx="1112391" cy="1111606"/>
            <a:chOff x="1746913" y="1125538"/>
            <a:chExt cx="2934267" cy="1331059"/>
          </a:xfrm>
          <a:solidFill>
            <a:srgbClr val="FEB834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869397F-A1C4-475E-B44C-D6E9A6678FC2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A918C27-DEE3-4837-8C0B-7F96658A809C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1DC3D69-E0A8-4066-9198-A40E2C66617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B695B97-6428-4321-A75D-BC625013C873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C95E028-81D0-4783-874C-F90344ED7D56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783A53F-4FC3-4E7B-B2EC-45DEE4CE211F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2E53877-B8A6-4A7A-B97E-C86FB7B806A9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1" name="菱形 30">
            <a:extLst>
              <a:ext uri="{FF2B5EF4-FFF2-40B4-BE49-F238E27FC236}">
                <a16:creationId xmlns:a16="http://schemas.microsoft.com/office/drawing/2014/main" id="{EF70FD4F-C21A-45A8-AB40-422FFBC510F9}"/>
              </a:ext>
            </a:extLst>
          </p:cNvPr>
          <p:cNvSpPr/>
          <p:nvPr/>
        </p:nvSpPr>
        <p:spPr>
          <a:xfrm>
            <a:off x="7415832" y="-153018"/>
            <a:ext cx="1982429" cy="1982428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菱形 31">
            <a:extLst>
              <a:ext uri="{FF2B5EF4-FFF2-40B4-BE49-F238E27FC236}">
                <a16:creationId xmlns:a16="http://schemas.microsoft.com/office/drawing/2014/main" id="{6E719D88-6F75-465D-8F32-DBBB54C7591D}"/>
              </a:ext>
            </a:extLst>
          </p:cNvPr>
          <p:cNvSpPr/>
          <p:nvPr/>
        </p:nvSpPr>
        <p:spPr>
          <a:xfrm>
            <a:off x="8637575" y="1106053"/>
            <a:ext cx="1796320" cy="1796320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菱形 32">
            <a:extLst>
              <a:ext uri="{FF2B5EF4-FFF2-40B4-BE49-F238E27FC236}">
                <a16:creationId xmlns:a16="http://schemas.microsoft.com/office/drawing/2014/main" id="{46E272C1-5E6F-45B7-B80A-D8C14433E9E3}"/>
              </a:ext>
            </a:extLst>
          </p:cNvPr>
          <p:cNvSpPr/>
          <p:nvPr/>
        </p:nvSpPr>
        <p:spPr>
          <a:xfrm>
            <a:off x="480929" y="2431211"/>
            <a:ext cx="2074080" cy="2074079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菱形 33">
            <a:extLst>
              <a:ext uri="{FF2B5EF4-FFF2-40B4-BE49-F238E27FC236}">
                <a16:creationId xmlns:a16="http://schemas.microsoft.com/office/drawing/2014/main" id="{8DA55AF7-EEF2-4F7D-93B4-F49F716C3007}"/>
              </a:ext>
            </a:extLst>
          </p:cNvPr>
          <p:cNvSpPr/>
          <p:nvPr/>
        </p:nvSpPr>
        <p:spPr>
          <a:xfrm>
            <a:off x="7101706" y="715459"/>
            <a:ext cx="1479833" cy="1479833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D577FFF-4329-4407-9EB7-8E45D8961BAE}"/>
              </a:ext>
            </a:extLst>
          </p:cNvPr>
          <p:cNvSpPr/>
          <p:nvPr/>
        </p:nvSpPr>
        <p:spPr>
          <a:xfrm rot="2700000">
            <a:off x="5181878" y="2884973"/>
            <a:ext cx="763868" cy="763868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4601E2B-2F1E-44F4-943A-E5BC3EB5C1C5}"/>
              </a:ext>
            </a:extLst>
          </p:cNvPr>
          <p:cNvGrpSpPr/>
          <p:nvPr/>
        </p:nvGrpSpPr>
        <p:grpSpPr>
          <a:xfrm>
            <a:off x="8637575" y="-401828"/>
            <a:ext cx="649379" cy="653393"/>
            <a:chOff x="9525220" y="67185"/>
            <a:chExt cx="1084676" cy="1091381"/>
          </a:xfrm>
          <a:solidFill>
            <a:srgbClr val="75645C"/>
          </a:solidFill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F0488A1-54F3-4324-AF58-34EF65A8F552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8452381E-D0E9-455C-81D6-CD0DD0EE07C5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C10CCF9-EA77-4A8A-8161-9B5BC7EC3EB7}"/>
              </a:ext>
            </a:extLst>
          </p:cNvPr>
          <p:cNvGrpSpPr/>
          <p:nvPr/>
        </p:nvGrpSpPr>
        <p:grpSpPr>
          <a:xfrm flipH="1">
            <a:off x="1605692" y="2052750"/>
            <a:ext cx="416006" cy="418788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2B1969E-B836-4106-9103-6C8281FE2E3C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F8856B3-2961-4C66-B6D7-85DC2B989521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0DA37EC-4D19-4ABD-94DC-13CF66CF1D38}"/>
              </a:ext>
            </a:extLst>
          </p:cNvPr>
          <p:cNvGrpSpPr/>
          <p:nvPr/>
        </p:nvGrpSpPr>
        <p:grpSpPr>
          <a:xfrm flipH="1">
            <a:off x="474442" y="368638"/>
            <a:ext cx="367584" cy="370042"/>
            <a:chOff x="9607155" y="149120"/>
            <a:chExt cx="1002741" cy="1009446"/>
          </a:xfrm>
          <a:solidFill>
            <a:schemeClr val="accent1"/>
          </a:solidFill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A859F047-1DC0-46F0-89B5-6082CADB7AF9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AF12261-8F1C-4E95-A4E2-9FE0469FC805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B6F17663-BBAA-4D07-A2D1-423BA56ED0A6}"/>
              </a:ext>
            </a:extLst>
          </p:cNvPr>
          <p:cNvSpPr txBox="1"/>
          <p:nvPr/>
        </p:nvSpPr>
        <p:spPr>
          <a:xfrm>
            <a:off x="5521236" y="4242115"/>
            <a:ext cx="605383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6600" dirty="0">
                <a:solidFill>
                  <a:srgbClr val="005760"/>
                </a:solidFill>
                <a:cs typeface="+mn-ea"/>
                <a:sym typeface="+mn-lt"/>
              </a:rPr>
              <a:t>THANK YOU</a:t>
            </a:r>
            <a:r>
              <a:rPr lang="zh-CN" altLang="en-US" sz="6600" dirty="0">
                <a:solidFill>
                  <a:srgbClr val="005760"/>
                </a:solidFill>
                <a:cs typeface="+mn-ea"/>
                <a:sym typeface="+mn-lt"/>
              </a:rPr>
              <a:t>！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A13D9007-8263-FD53-2578-90AA5A378DB9}"/>
              </a:ext>
            </a:extLst>
          </p:cNvPr>
          <p:cNvSpPr/>
          <p:nvPr/>
        </p:nvSpPr>
        <p:spPr>
          <a:xfrm>
            <a:off x="9488226" y="23344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Box 3">
            <a:hlinkClick r:id="rId4"/>
            <a:extLst>
              <a:ext uri="{FF2B5EF4-FFF2-40B4-BE49-F238E27FC236}">
                <a16:creationId xmlns:a16="http://schemas.microsoft.com/office/drawing/2014/main" id="{A3E9262B-28DE-0DD6-7D8C-4BD581780063}"/>
              </a:ext>
            </a:extLst>
          </p:cNvPr>
          <p:cNvSpPr txBox="1"/>
          <p:nvPr/>
        </p:nvSpPr>
        <p:spPr>
          <a:xfrm>
            <a:off x="5722773" y="552591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2CEBC08B-8105-438D-855A-167C4C8045F4}"/>
              </a:ext>
            </a:extLst>
          </p:cNvPr>
          <p:cNvSpPr/>
          <p:nvPr/>
        </p:nvSpPr>
        <p:spPr>
          <a:xfrm flipV="1">
            <a:off x="-229702" y="2930698"/>
            <a:ext cx="3850155" cy="38501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4825FD-5CED-4D3B-AAAC-200C0CFBBABB}"/>
              </a:ext>
            </a:extLst>
          </p:cNvPr>
          <p:cNvGrpSpPr/>
          <p:nvPr/>
        </p:nvGrpSpPr>
        <p:grpSpPr>
          <a:xfrm flipV="1">
            <a:off x="1609651" y="1373430"/>
            <a:ext cx="1811329" cy="1811328"/>
            <a:chOff x="802536" y="-208313"/>
            <a:chExt cx="1536966" cy="1536966"/>
          </a:xfrm>
        </p:grpSpPr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DFD23A1B-664B-48F2-A388-2432A74D7A13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97B0733-CFF8-48C8-A08A-3C0C5223F341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solidFill>
              <a:schemeClr val="bg1"/>
            </a:solidFill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94D861-97BA-4637-A525-73DB92443D0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931CAB9-D6CA-4A24-80EE-5B3E44914F26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817EB90-406F-4D57-8DD9-A9889118CA3C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05BAAA6-C7C2-4E49-84BE-7EC3CC457891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1DEF1235-ED88-47D5-B92A-7C17E39C4B5F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117203D-158A-4710-9195-27EB058089CF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BFD947A-5ADC-47A2-973F-4FCF015F58B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菱形 4">
            <a:extLst>
              <a:ext uri="{FF2B5EF4-FFF2-40B4-BE49-F238E27FC236}">
                <a16:creationId xmlns:a16="http://schemas.microsoft.com/office/drawing/2014/main" id="{94FAA50A-7E18-4D89-A000-CB57FD140328}"/>
              </a:ext>
            </a:extLst>
          </p:cNvPr>
          <p:cNvSpPr/>
          <p:nvPr/>
        </p:nvSpPr>
        <p:spPr>
          <a:xfrm flipV="1">
            <a:off x="2634037" y="5059702"/>
            <a:ext cx="2372755" cy="237275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5E0443A7-792F-48C1-907A-1A854459E43D}"/>
              </a:ext>
            </a:extLst>
          </p:cNvPr>
          <p:cNvSpPr/>
          <p:nvPr/>
        </p:nvSpPr>
        <p:spPr>
          <a:xfrm flipV="1">
            <a:off x="2679954" y="32710"/>
            <a:ext cx="6825292" cy="6825290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99F1F3FB-B001-446B-86B2-C6B9FA88DFB6}"/>
              </a:ext>
            </a:extLst>
          </p:cNvPr>
          <p:cNvSpPr/>
          <p:nvPr/>
        </p:nvSpPr>
        <p:spPr>
          <a:xfrm flipV="1">
            <a:off x="7986577" y="-646836"/>
            <a:ext cx="3850154" cy="3850153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33F8C8-156F-47DE-886D-3EF4FAE30B19}"/>
              </a:ext>
            </a:extLst>
          </p:cNvPr>
          <p:cNvGrpSpPr/>
          <p:nvPr/>
        </p:nvGrpSpPr>
        <p:grpSpPr>
          <a:xfrm rot="18900000" flipV="1">
            <a:off x="9268272" y="3895802"/>
            <a:ext cx="1191633" cy="1190793"/>
            <a:chOff x="1746913" y="1125538"/>
            <a:chExt cx="2934267" cy="1331059"/>
          </a:xfrm>
          <a:solidFill>
            <a:srgbClr val="FEB834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AD28B76-F58D-41FE-9183-83F590A7691D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F5728D2-92D1-407D-BFA1-A30649C4D6BB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F849CCB-ECE4-46A1-9436-4BAC76E5E08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14BE01-4396-49AE-8694-77575CD62747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58BB8E3-4EAF-44B4-892C-EF298706F65E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BF6181E-83AE-43D5-B3A9-AC5D21778C12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CB7DA2B-B140-4694-A3C5-2F7B46019D12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菱形 8">
            <a:extLst>
              <a:ext uri="{FF2B5EF4-FFF2-40B4-BE49-F238E27FC236}">
                <a16:creationId xmlns:a16="http://schemas.microsoft.com/office/drawing/2014/main" id="{23D53E45-A5CC-43E5-9EBA-36EF06D47043}"/>
              </a:ext>
            </a:extLst>
          </p:cNvPr>
          <p:cNvSpPr/>
          <p:nvPr/>
        </p:nvSpPr>
        <p:spPr>
          <a:xfrm flipV="1">
            <a:off x="10222934" y="2118191"/>
            <a:ext cx="2618585" cy="261858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D3956E4D-0B08-47AC-980F-6051AD8A20A1}"/>
              </a:ext>
            </a:extLst>
          </p:cNvPr>
          <p:cNvSpPr/>
          <p:nvPr/>
        </p:nvSpPr>
        <p:spPr>
          <a:xfrm flipV="1">
            <a:off x="11836731" y="700916"/>
            <a:ext cx="2372755" cy="23727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EC266419-C529-46AD-A95F-B025A9F32F9D}"/>
              </a:ext>
            </a:extLst>
          </p:cNvPr>
          <p:cNvSpPr/>
          <p:nvPr/>
        </p:nvSpPr>
        <p:spPr>
          <a:xfrm flipV="1">
            <a:off x="2625212" y="4016078"/>
            <a:ext cx="1811329" cy="181132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6F111DB7-49EC-4816-99DD-F58881C12520}"/>
              </a:ext>
            </a:extLst>
          </p:cNvPr>
          <p:cNvSpPr/>
          <p:nvPr/>
        </p:nvSpPr>
        <p:spPr>
          <a:xfrm flipV="1">
            <a:off x="9808007" y="1634898"/>
            <a:ext cx="1954708" cy="195470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318C00F-4030-4A60-9757-9C1AB3FE0F29}"/>
              </a:ext>
            </a:extLst>
          </p:cNvPr>
          <p:cNvSpPr/>
          <p:nvPr/>
        </p:nvSpPr>
        <p:spPr>
          <a:xfrm rot="18900000" flipV="1">
            <a:off x="7272109" y="-285092"/>
            <a:ext cx="1008991" cy="1008991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8268EDB-96FE-4D36-B513-F474DA4B6A9A}"/>
              </a:ext>
            </a:extLst>
          </p:cNvPr>
          <p:cNvGrpSpPr/>
          <p:nvPr/>
        </p:nvGrpSpPr>
        <p:grpSpPr>
          <a:xfrm flipV="1">
            <a:off x="11836731" y="4202361"/>
            <a:ext cx="857764" cy="863066"/>
            <a:chOff x="9525220" y="67185"/>
            <a:chExt cx="1084676" cy="1091381"/>
          </a:xfrm>
          <a:solidFill>
            <a:srgbClr val="75645C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64F6BDB-4115-4367-91CA-394C1C65CCFB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CEADE2F-4636-4990-96FA-32F2A45D0C8B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98D68DB-8F23-4273-906A-7E578E652BFD}"/>
              </a:ext>
            </a:extLst>
          </p:cNvPr>
          <p:cNvGrpSpPr/>
          <p:nvPr/>
        </p:nvGrpSpPr>
        <p:grpSpPr>
          <a:xfrm flipH="1" flipV="1">
            <a:off x="2803569" y="1165968"/>
            <a:ext cx="485541" cy="488788"/>
            <a:chOff x="9607155" y="149120"/>
            <a:chExt cx="1002741" cy="1009446"/>
          </a:xfrm>
          <a:solidFill>
            <a:srgbClr val="75645C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B660621-F5A7-46EA-9CF1-409DB7B980F4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1B48274-B446-4D80-A6C8-3CC076A7F1D2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94C186-9B29-4BD3-AE4D-AB4784E17E11}"/>
              </a:ext>
            </a:extLst>
          </p:cNvPr>
          <p:cNvGrpSpPr/>
          <p:nvPr/>
        </p:nvGrpSpPr>
        <p:grpSpPr>
          <a:xfrm flipH="1" flipV="1">
            <a:off x="8376173" y="1189373"/>
            <a:ext cx="549501" cy="553176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7BA7C83-4AC2-425E-B5D2-06FFC0A4D1F9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84850CA-090F-4D47-89C2-995FAAF5348C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68FC2F0-BB75-47C9-ABFC-2D24F677A41F}"/>
              </a:ext>
            </a:extLst>
          </p:cNvPr>
          <p:cNvSpPr txBox="1"/>
          <p:nvPr/>
        </p:nvSpPr>
        <p:spPr>
          <a:xfrm>
            <a:off x="4900768" y="2085902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9846F6F-D51A-49EA-863D-506E7B41463E}"/>
              </a:ext>
            </a:extLst>
          </p:cNvPr>
          <p:cNvSpPr txBox="1"/>
          <p:nvPr/>
        </p:nvSpPr>
        <p:spPr>
          <a:xfrm>
            <a:off x="3124322" y="2889784"/>
            <a:ext cx="593656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7A8C4A6-64FF-4672-88D0-B3ABCDF7332B}"/>
              </a:ext>
            </a:extLst>
          </p:cNvPr>
          <p:cNvSpPr txBox="1"/>
          <p:nvPr/>
        </p:nvSpPr>
        <p:spPr>
          <a:xfrm>
            <a:off x="4703562" y="4174265"/>
            <a:ext cx="2810156" cy="4467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6316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60D52E-3424-4769-ABA4-8E2B137180DA}"/>
              </a:ext>
            </a:extLst>
          </p:cNvPr>
          <p:cNvSpPr/>
          <p:nvPr/>
        </p:nvSpPr>
        <p:spPr>
          <a:xfrm>
            <a:off x="5776686" y="2322286"/>
            <a:ext cx="6415314" cy="2736000"/>
          </a:xfrm>
          <a:prstGeom prst="rect">
            <a:avLst/>
          </a:prstGeom>
          <a:solidFill>
            <a:srgbClr val="756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846E8F-ECE8-4155-9849-326FA4CF31F5}"/>
              </a:ext>
            </a:extLst>
          </p:cNvPr>
          <p:cNvSpPr/>
          <p:nvPr/>
        </p:nvSpPr>
        <p:spPr>
          <a:xfrm>
            <a:off x="1196068" y="2202615"/>
            <a:ext cx="4479018" cy="29180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08_Desktop.png">
            <a:extLst>
              <a:ext uri="{FF2B5EF4-FFF2-40B4-BE49-F238E27FC236}">
                <a16:creationId xmlns:a16="http://schemas.microsoft.com/office/drawing/2014/main" id="{5DF33063-B167-4CF9-8C55-EE842DA2A0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17" y="2004168"/>
            <a:ext cx="5773720" cy="394643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C4154FF-05E0-46F7-AB6E-BF11D2E9E008}"/>
              </a:ext>
            </a:extLst>
          </p:cNvPr>
          <p:cNvGrpSpPr/>
          <p:nvPr/>
        </p:nvGrpSpPr>
        <p:grpSpPr>
          <a:xfrm>
            <a:off x="6762031" y="3377866"/>
            <a:ext cx="3893269" cy="870328"/>
            <a:chOff x="8402845" y="2972099"/>
            <a:chExt cx="3893269" cy="870328"/>
          </a:xfrm>
        </p:grpSpPr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AA2ADE01-7447-47A4-B8A6-347A3A5CE8B1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3893269" cy="5490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55BF683C-000E-47F5-A206-88E6233C7702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812126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15AEDF-44BF-4EA7-85C6-D8A50BD649DB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8A648905-7657-4337-A227-50C2EF10B7F4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AEC40833-7815-4963-92A2-7DE26B7C5BF6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532A1B7-8F7B-4E14-856D-632FB7430786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E9955FA-786C-483B-9130-8865DE97A5B9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AECEC6E-46AC-41AF-A4A3-4890CA4D8F0B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F91FF4D-1545-4C72-91C6-4366FD7ABBDE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0496C7E-E5C3-4DBD-BE09-B6E0DB15B33D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BCA952C-CB7C-415A-99EF-0AFDFE21BB41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460F05F-3A1C-4929-8986-D0964941EAB8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C8945E6-4169-40CA-B35E-3EDB3F3538E4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BF3BA9D7-6B0F-4F81-B445-D0FB71683870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A9A92E46-4284-4580-8179-8CE83260A771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35BDE91-285A-4B1D-8495-FBD24A284D21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DE5709E-B1A5-408F-A24F-10D615B968E0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27E10CC-CCF6-489A-8202-06311DAF75D8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C11DD6C-34F7-470B-8176-4A1103E7D2F0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C829A4A-7EA7-4158-B942-F9DB7C184D66}"/>
              </a:ext>
            </a:extLst>
          </p:cNvPr>
          <p:cNvGrpSpPr/>
          <p:nvPr/>
        </p:nvGrpSpPr>
        <p:grpSpPr>
          <a:xfrm>
            <a:off x="6834246" y="2721994"/>
            <a:ext cx="506190" cy="506190"/>
            <a:chOff x="7535180" y="1254256"/>
            <a:chExt cx="506190" cy="50619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4F344E1-2277-47FA-B200-4C2D41E5576A}"/>
                </a:ext>
              </a:extLst>
            </p:cNvPr>
            <p:cNvSpPr/>
            <p:nvPr/>
          </p:nvSpPr>
          <p:spPr>
            <a:xfrm>
              <a:off x="7535180" y="1254256"/>
              <a:ext cx="506190" cy="506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椭圆 28">
              <a:extLst>
                <a:ext uri="{FF2B5EF4-FFF2-40B4-BE49-F238E27FC236}">
                  <a16:creationId xmlns:a16="http://schemas.microsoft.com/office/drawing/2014/main" id="{77C4782D-91C1-435D-B54B-80EA999A57AF}"/>
                </a:ext>
              </a:extLst>
            </p:cNvPr>
            <p:cNvSpPr/>
            <p:nvPr/>
          </p:nvSpPr>
          <p:spPr>
            <a:xfrm>
              <a:off x="7657708" y="1404055"/>
              <a:ext cx="261134" cy="206590"/>
            </a:xfrm>
            <a:custGeom>
              <a:avLst/>
              <a:gdLst>
                <a:gd name="connsiteX0" fmla="*/ 441591 w 609207"/>
                <a:gd name="connsiteY0" fmla="*/ 246218 h 481962"/>
                <a:gd name="connsiteX1" fmla="*/ 393195 w 609207"/>
                <a:gd name="connsiteY1" fmla="*/ 266175 h 481962"/>
                <a:gd name="connsiteX2" fmla="*/ 393195 w 609207"/>
                <a:gd name="connsiteY2" fmla="*/ 362842 h 481962"/>
                <a:gd name="connsiteX3" fmla="*/ 441591 w 609207"/>
                <a:gd name="connsiteY3" fmla="*/ 382904 h 481962"/>
                <a:gd name="connsiteX4" fmla="*/ 489987 w 609207"/>
                <a:gd name="connsiteY4" fmla="*/ 362842 h 481962"/>
                <a:gd name="connsiteX5" fmla="*/ 509970 w 609207"/>
                <a:gd name="connsiteY5" fmla="*/ 314509 h 481962"/>
                <a:gd name="connsiteX6" fmla="*/ 489987 w 609207"/>
                <a:gd name="connsiteY6" fmla="*/ 266175 h 481962"/>
                <a:gd name="connsiteX7" fmla="*/ 441591 w 609207"/>
                <a:gd name="connsiteY7" fmla="*/ 246218 h 481962"/>
                <a:gd name="connsiteX8" fmla="*/ 441591 w 609207"/>
                <a:gd name="connsiteY8" fmla="*/ 204640 h 481962"/>
                <a:gd name="connsiteX9" fmla="*/ 519441 w 609207"/>
                <a:gd name="connsiteY9" fmla="*/ 236863 h 481962"/>
                <a:gd name="connsiteX10" fmla="*/ 551601 w 609207"/>
                <a:gd name="connsiteY10" fmla="*/ 314509 h 481962"/>
                <a:gd name="connsiteX11" fmla="*/ 532763 w 609207"/>
                <a:gd name="connsiteY11" fmla="*/ 376147 h 481962"/>
                <a:gd name="connsiteX12" fmla="*/ 603119 w 609207"/>
                <a:gd name="connsiteY12" fmla="*/ 446517 h 481962"/>
                <a:gd name="connsiteX13" fmla="*/ 603119 w 609207"/>
                <a:gd name="connsiteY13" fmla="*/ 475829 h 481962"/>
                <a:gd name="connsiteX14" fmla="*/ 588340 w 609207"/>
                <a:gd name="connsiteY14" fmla="*/ 481962 h 481962"/>
                <a:gd name="connsiteX15" fmla="*/ 573665 w 609207"/>
                <a:gd name="connsiteY15" fmla="*/ 475829 h 481962"/>
                <a:gd name="connsiteX16" fmla="*/ 503309 w 609207"/>
                <a:gd name="connsiteY16" fmla="*/ 405563 h 481962"/>
                <a:gd name="connsiteX17" fmla="*/ 441591 w 609207"/>
                <a:gd name="connsiteY17" fmla="*/ 424481 h 481962"/>
                <a:gd name="connsiteX18" fmla="*/ 363741 w 609207"/>
                <a:gd name="connsiteY18" fmla="*/ 392259 h 481962"/>
                <a:gd name="connsiteX19" fmla="*/ 363741 w 609207"/>
                <a:gd name="connsiteY19" fmla="*/ 236863 h 481962"/>
                <a:gd name="connsiteX20" fmla="*/ 441591 w 609207"/>
                <a:gd name="connsiteY20" fmla="*/ 204640 h 481962"/>
                <a:gd name="connsiteX21" fmla="*/ 455782 w 609207"/>
                <a:gd name="connsiteY21" fmla="*/ 70989 h 481962"/>
                <a:gd name="connsiteX22" fmla="*/ 476599 w 609207"/>
                <a:gd name="connsiteY22" fmla="*/ 91778 h 481962"/>
                <a:gd name="connsiteX23" fmla="*/ 476599 w 609207"/>
                <a:gd name="connsiteY23" fmla="*/ 180859 h 481962"/>
                <a:gd name="connsiteX24" fmla="*/ 444124 w 609207"/>
                <a:gd name="connsiteY24" fmla="*/ 177013 h 481962"/>
                <a:gd name="connsiteX25" fmla="*/ 434965 w 609207"/>
                <a:gd name="connsiteY25" fmla="*/ 177325 h 481962"/>
                <a:gd name="connsiteX26" fmla="*/ 434965 w 609207"/>
                <a:gd name="connsiteY26" fmla="*/ 91778 h 481962"/>
                <a:gd name="connsiteX27" fmla="*/ 455782 w 609207"/>
                <a:gd name="connsiteY27" fmla="*/ 70989 h 481962"/>
                <a:gd name="connsiteX28" fmla="*/ 372515 w 609207"/>
                <a:gd name="connsiteY28" fmla="*/ 70989 h 481962"/>
                <a:gd name="connsiteX29" fmla="*/ 393332 w 609207"/>
                <a:gd name="connsiteY29" fmla="*/ 91780 h 481962"/>
                <a:gd name="connsiteX30" fmla="*/ 393332 w 609207"/>
                <a:gd name="connsiteY30" fmla="*/ 186692 h 481962"/>
                <a:gd name="connsiteX31" fmla="*/ 351698 w 609207"/>
                <a:gd name="connsiteY31" fmla="*/ 212473 h 481962"/>
                <a:gd name="connsiteX32" fmla="*/ 351698 w 609207"/>
                <a:gd name="connsiteY32" fmla="*/ 91780 h 481962"/>
                <a:gd name="connsiteX33" fmla="*/ 372515 w 609207"/>
                <a:gd name="connsiteY33" fmla="*/ 70989 h 481962"/>
                <a:gd name="connsiteX34" fmla="*/ 289248 w 609207"/>
                <a:gd name="connsiteY34" fmla="*/ 70989 h 481962"/>
                <a:gd name="connsiteX35" fmla="*/ 310065 w 609207"/>
                <a:gd name="connsiteY35" fmla="*/ 91773 h 481962"/>
                <a:gd name="connsiteX36" fmla="*/ 310065 w 609207"/>
                <a:gd name="connsiteY36" fmla="*/ 282366 h 481962"/>
                <a:gd name="connsiteX37" fmla="*/ 306318 w 609207"/>
                <a:gd name="connsiteY37" fmla="*/ 314686 h 481962"/>
                <a:gd name="connsiteX38" fmla="*/ 310065 w 609207"/>
                <a:gd name="connsiteY38" fmla="*/ 346901 h 481962"/>
                <a:gd name="connsiteX39" fmla="*/ 310065 w 609207"/>
                <a:gd name="connsiteY39" fmla="*/ 388990 h 481962"/>
                <a:gd name="connsiteX40" fmla="*/ 289248 w 609207"/>
                <a:gd name="connsiteY40" fmla="*/ 409774 h 481962"/>
                <a:gd name="connsiteX41" fmla="*/ 268431 w 609207"/>
                <a:gd name="connsiteY41" fmla="*/ 388990 h 481962"/>
                <a:gd name="connsiteX42" fmla="*/ 268431 w 609207"/>
                <a:gd name="connsiteY42" fmla="*/ 91773 h 481962"/>
                <a:gd name="connsiteX43" fmla="*/ 289248 w 609207"/>
                <a:gd name="connsiteY43" fmla="*/ 70989 h 481962"/>
                <a:gd name="connsiteX44" fmla="*/ 205980 w 609207"/>
                <a:gd name="connsiteY44" fmla="*/ 70989 h 481962"/>
                <a:gd name="connsiteX45" fmla="*/ 226797 w 609207"/>
                <a:gd name="connsiteY45" fmla="*/ 91773 h 481962"/>
                <a:gd name="connsiteX46" fmla="*/ 226797 w 609207"/>
                <a:gd name="connsiteY46" fmla="*/ 388990 h 481962"/>
                <a:gd name="connsiteX47" fmla="*/ 205980 w 609207"/>
                <a:gd name="connsiteY47" fmla="*/ 409774 h 481962"/>
                <a:gd name="connsiteX48" fmla="*/ 185163 w 609207"/>
                <a:gd name="connsiteY48" fmla="*/ 388990 h 481962"/>
                <a:gd name="connsiteX49" fmla="*/ 185163 w 609207"/>
                <a:gd name="connsiteY49" fmla="*/ 91773 h 481962"/>
                <a:gd name="connsiteX50" fmla="*/ 205980 w 609207"/>
                <a:gd name="connsiteY50" fmla="*/ 70989 h 481962"/>
                <a:gd name="connsiteX51" fmla="*/ 122713 w 609207"/>
                <a:gd name="connsiteY51" fmla="*/ 70989 h 481962"/>
                <a:gd name="connsiteX52" fmla="*/ 143530 w 609207"/>
                <a:gd name="connsiteY52" fmla="*/ 91773 h 481962"/>
                <a:gd name="connsiteX53" fmla="*/ 143530 w 609207"/>
                <a:gd name="connsiteY53" fmla="*/ 388990 h 481962"/>
                <a:gd name="connsiteX54" fmla="*/ 122713 w 609207"/>
                <a:gd name="connsiteY54" fmla="*/ 409774 h 481962"/>
                <a:gd name="connsiteX55" fmla="*/ 101896 w 609207"/>
                <a:gd name="connsiteY55" fmla="*/ 388990 h 481962"/>
                <a:gd name="connsiteX56" fmla="*/ 101896 w 609207"/>
                <a:gd name="connsiteY56" fmla="*/ 91773 h 481962"/>
                <a:gd name="connsiteX57" fmla="*/ 122713 w 609207"/>
                <a:gd name="connsiteY57" fmla="*/ 70989 h 481962"/>
                <a:gd name="connsiteX58" fmla="*/ 20816 w 609207"/>
                <a:gd name="connsiteY58" fmla="*/ 0 h 481962"/>
                <a:gd name="connsiteX59" fmla="*/ 576590 w 609207"/>
                <a:gd name="connsiteY59" fmla="*/ 0 h 481962"/>
                <a:gd name="connsiteX60" fmla="*/ 597406 w 609207"/>
                <a:gd name="connsiteY60" fmla="*/ 20786 h 481962"/>
                <a:gd name="connsiteX61" fmla="*/ 597406 w 609207"/>
                <a:gd name="connsiteY61" fmla="*/ 399187 h 481962"/>
                <a:gd name="connsiteX62" fmla="*/ 569617 w 609207"/>
                <a:gd name="connsiteY62" fmla="*/ 371438 h 481962"/>
                <a:gd name="connsiteX63" fmla="*/ 581898 w 609207"/>
                <a:gd name="connsiteY63" fmla="*/ 314694 h 481962"/>
                <a:gd name="connsiteX64" fmla="*/ 555775 w 609207"/>
                <a:gd name="connsiteY64" fmla="*/ 233942 h 481962"/>
                <a:gd name="connsiteX65" fmla="*/ 555775 w 609207"/>
                <a:gd name="connsiteY65" fmla="*/ 41571 h 481962"/>
                <a:gd name="connsiteX66" fmla="*/ 41631 w 609207"/>
                <a:gd name="connsiteY66" fmla="*/ 41571 h 481962"/>
                <a:gd name="connsiteX67" fmla="*/ 41631 w 609207"/>
                <a:gd name="connsiteY67" fmla="*/ 428183 h 481962"/>
                <a:gd name="connsiteX68" fmla="*/ 366145 w 609207"/>
                <a:gd name="connsiteY68" fmla="*/ 428183 h 481962"/>
                <a:gd name="connsiteX69" fmla="*/ 444100 w 609207"/>
                <a:gd name="connsiteY69" fmla="*/ 452294 h 481962"/>
                <a:gd name="connsiteX70" fmla="*/ 500926 w 609207"/>
                <a:gd name="connsiteY70" fmla="*/ 440031 h 481962"/>
                <a:gd name="connsiteX71" fmla="*/ 530692 w 609207"/>
                <a:gd name="connsiteY71" fmla="*/ 469754 h 481962"/>
                <a:gd name="connsiteX72" fmla="*/ 20816 w 609207"/>
                <a:gd name="connsiteY72" fmla="*/ 469754 h 481962"/>
                <a:gd name="connsiteX73" fmla="*/ 0 w 609207"/>
                <a:gd name="connsiteY73" fmla="*/ 448968 h 481962"/>
                <a:gd name="connsiteX74" fmla="*/ 0 w 609207"/>
                <a:gd name="connsiteY74" fmla="*/ 20786 h 481962"/>
                <a:gd name="connsiteX75" fmla="*/ 20816 w 609207"/>
                <a:gd name="connsiteY75" fmla="*/ 0 h 4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9207" h="481962">
                  <a:moveTo>
                    <a:pt x="441591" y="246218"/>
                  </a:moveTo>
                  <a:cubicBezTo>
                    <a:pt x="423273" y="246218"/>
                    <a:pt x="406100" y="253286"/>
                    <a:pt x="393195" y="266175"/>
                  </a:cubicBezTo>
                  <a:cubicBezTo>
                    <a:pt x="366447" y="292888"/>
                    <a:pt x="366447" y="336233"/>
                    <a:pt x="393195" y="362842"/>
                  </a:cubicBezTo>
                  <a:cubicBezTo>
                    <a:pt x="406100" y="375835"/>
                    <a:pt x="423273" y="382904"/>
                    <a:pt x="441591" y="382904"/>
                  </a:cubicBezTo>
                  <a:cubicBezTo>
                    <a:pt x="459804" y="382904"/>
                    <a:pt x="476977" y="375835"/>
                    <a:pt x="489987" y="362842"/>
                  </a:cubicBezTo>
                  <a:cubicBezTo>
                    <a:pt x="502892" y="349953"/>
                    <a:pt x="509970" y="332803"/>
                    <a:pt x="509970" y="314509"/>
                  </a:cubicBezTo>
                  <a:cubicBezTo>
                    <a:pt x="509970" y="296318"/>
                    <a:pt x="502892" y="279168"/>
                    <a:pt x="489987" y="266175"/>
                  </a:cubicBezTo>
                  <a:cubicBezTo>
                    <a:pt x="476977" y="253286"/>
                    <a:pt x="459804" y="246218"/>
                    <a:pt x="441591" y="246218"/>
                  </a:cubicBezTo>
                  <a:close/>
                  <a:moveTo>
                    <a:pt x="441591" y="204640"/>
                  </a:moveTo>
                  <a:cubicBezTo>
                    <a:pt x="470941" y="204640"/>
                    <a:pt x="498625" y="216074"/>
                    <a:pt x="519441" y="236863"/>
                  </a:cubicBezTo>
                  <a:cubicBezTo>
                    <a:pt x="540152" y="257547"/>
                    <a:pt x="551601" y="285196"/>
                    <a:pt x="551601" y="314509"/>
                  </a:cubicBezTo>
                  <a:cubicBezTo>
                    <a:pt x="551601" y="336856"/>
                    <a:pt x="545044" y="358165"/>
                    <a:pt x="532763" y="376147"/>
                  </a:cubicBezTo>
                  <a:lnTo>
                    <a:pt x="603119" y="446517"/>
                  </a:lnTo>
                  <a:cubicBezTo>
                    <a:pt x="611237" y="454625"/>
                    <a:pt x="611237" y="467722"/>
                    <a:pt x="603119" y="475829"/>
                  </a:cubicBezTo>
                  <a:cubicBezTo>
                    <a:pt x="599060" y="479883"/>
                    <a:pt x="593648" y="481962"/>
                    <a:pt x="588340" y="481962"/>
                  </a:cubicBezTo>
                  <a:cubicBezTo>
                    <a:pt x="583032" y="481962"/>
                    <a:pt x="577724" y="479883"/>
                    <a:pt x="573665" y="475829"/>
                  </a:cubicBezTo>
                  <a:lnTo>
                    <a:pt x="503309" y="405563"/>
                  </a:lnTo>
                  <a:cubicBezTo>
                    <a:pt x="485199" y="417829"/>
                    <a:pt x="463863" y="424481"/>
                    <a:pt x="441591" y="424481"/>
                  </a:cubicBezTo>
                  <a:cubicBezTo>
                    <a:pt x="412137" y="424481"/>
                    <a:pt x="384556" y="413047"/>
                    <a:pt x="363741" y="392259"/>
                  </a:cubicBezTo>
                  <a:cubicBezTo>
                    <a:pt x="320861" y="349434"/>
                    <a:pt x="320861" y="279687"/>
                    <a:pt x="363741" y="236863"/>
                  </a:cubicBezTo>
                  <a:cubicBezTo>
                    <a:pt x="384556" y="216074"/>
                    <a:pt x="412137" y="204640"/>
                    <a:pt x="441591" y="204640"/>
                  </a:cubicBezTo>
                  <a:close/>
                  <a:moveTo>
                    <a:pt x="455782" y="70989"/>
                  </a:moveTo>
                  <a:cubicBezTo>
                    <a:pt x="467335" y="70989"/>
                    <a:pt x="476599" y="80344"/>
                    <a:pt x="476599" y="91778"/>
                  </a:cubicBezTo>
                  <a:lnTo>
                    <a:pt x="476599" y="180859"/>
                  </a:lnTo>
                  <a:cubicBezTo>
                    <a:pt x="466086" y="178364"/>
                    <a:pt x="455157" y="177013"/>
                    <a:pt x="444124" y="177013"/>
                  </a:cubicBezTo>
                  <a:cubicBezTo>
                    <a:pt x="441002" y="177013"/>
                    <a:pt x="437983" y="177117"/>
                    <a:pt x="434965" y="177325"/>
                  </a:cubicBezTo>
                  <a:lnTo>
                    <a:pt x="434965" y="91778"/>
                  </a:lnTo>
                  <a:cubicBezTo>
                    <a:pt x="434965" y="80344"/>
                    <a:pt x="444333" y="70989"/>
                    <a:pt x="455782" y="70989"/>
                  </a:cubicBezTo>
                  <a:close/>
                  <a:moveTo>
                    <a:pt x="372515" y="70989"/>
                  </a:moveTo>
                  <a:cubicBezTo>
                    <a:pt x="384068" y="70989"/>
                    <a:pt x="393332" y="80345"/>
                    <a:pt x="393332" y="91780"/>
                  </a:cubicBezTo>
                  <a:lnTo>
                    <a:pt x="393332" y="186692"/>
                  </a:lnTo>
                  <a:cubicBezTo>
                    <a:pt x="378240" y="192617"/>
                    <a:pt x="364084" y="201350"/>
                    <a:pt x="351698" y="212473"/>
                  </a:cubicBezTo>
                  <a:lnTo>
                    <a:pt x="351698" y="91780"/>
                  </a:lnTo>
                  <a:cubicBezTo>
                    <a:pt x="351698" y="80345"/>
                    <a:pt x="361066" y="70989"/>
                    <a:pt x="372515" y="70989"/>
                  </a:cubicBezTo>
                  <a:close/>
                  <a:moveTo>
                    <a:pt x="289248" y="70989"/>
                  </a:moveTo>
                  <a:cubicBezTo>
                    <a:pt x="300801" y="70989"/>
                    <a:pt x="310065" y="80342"/>
                    <a:pt x="310065" y="91773"/>
                  </a:cubicBezTo>
                  <a:lnTo>
                    <a:pt x="310065" y="282366"/>
                  </a:lnTo>
                  <a:cubicBezTo>
                    <a:pt x="307567" y="292758"/>
                    <a:pt x="306318" y="303566"/>
                    <a:pt x="306318" y="314686"/>
                  </a:cubicBezTo>
                  <a:cubicBezTo>
                    <a:pt x="306318" y="325701"/>
                    <a:pt x="307567" y="336509"/>
                    <a:pt x="310065" y="346901"/>
                  </a:cubicBezTo>
                  <a:lnTo>
                    <a:pt x="310065" y="388990"/>
                  </a:lnTo>
                  <a:cubicBezTo>
                    <a:pt x="310065" y="400421"/>
                    <a:pt x="300801" y="409774"/>
                    <a:pt x="289248" y="409774"/>
                  </a:cubicBezTo>
                  <a:cubicBezTo>
                    <a:pt x="277799" y="409774"/>
                    <a:pt x="268431" y="400421"/>
                    <a:pt x="268431" y="388990"/>
                  </a:cubicBezTo>
                  <a:lnTo>
                    <a:pt x="268431" y="91773"/>
                  </a:lnTo>
                  <a:cubicBezTo>
                    <a:pt x="268431" y="80342"/>
                    <a:pt x="277799" y="70989"/>
                    <a:pt x="289248" y="70989"/>
                  </a:cubicBezTo>
                  <a:close/>
                  <a:moveTo>
                    <a:pt x="205980" y="70989"/>
                  </a:moveTo>
                  <a:cubicBezTo>
                    <a:pt x="217533" y="70989"/>
                    <a:pt x="226797" y="80342"/>
                    <a:pt x="226797" y="91773"/>
                  </a:cubicBezTo>
                  <a:lnTo>
                    <a:pt x="226797" y="388990"/>
                  </a:lnTo>
                  <a:cubicBezTo>
                    <a:pt x="226797" y="400421"/>
                    <a:pt x="217533" y="409774"/>
                    <a:pt x="205980" y="409774"/>
                  </a:cubicBezTo>
                  <a:cubicBezTo>
                    <a:pt x="194531" y="409774"/>
                    <a:pt x="185163" y="400421"/>
                    <a:pt x="185163" y="388990"/>
                  </a:cubicBezTo>
                  <a:lnTo>
                    <a:pt x="185163" y="91773"/>
                  </a:lnTo>
                  <a:cubicBezTo>
                    <a:pt x="185163" y="80342"/>
                    <a:pt x="194531" y="70989"/>
                    <a:pt x="205980" y="70989"/>
                  </a:cubicBezTo>
                  <a:close/>
                  <a:moveTo>
                    <a:pt x="122713" y="70989"/>
                  </a:moveTo>
                  <a:cubicBezTo>
                    <a:pt x="134266" y="70989"/>
                    <a:pt x="143530" y="80342"/>
                    <a:pt x="143530" y="91773"/>
                  </a:cubicBezTo>
                  <a:lnTo>
                    <a:pt x="143530" y="388990"/>
                  </a:lnTo>
                  <a:cubicBezTo>
                    <a:pt x="143530" y="400421"/>
                    <a:pt x="134266" y="409774"/>
                    <a:pt x="122713" y="409774"/>
                  </a:cubicBezTo>
                  <a:cubicBezTo>
                    <a:pt x="111264" y="409774"/>
                    <a:pt x="101896" y="400421"/>
                    <a:pt x="101896" y="388990"/>
                  </a:cubicBezTo>
                  <a:lnTo>
                    <a:pt x="101896" y="91773"/>
                  </a:lnTo>
                  <a:cubicBezTo>
                    <a:pt x="101896" y="80342"/>
                    <a:pt x="111264" y="70989"/>
                    <a:pt x="122713" y="70989"/>
                  </a:cubicBezTo>
                  <a:close/>
                  <a:moveTo>
                    <a:pt x="20816" y="0"/>
                  </a:moveTo>
                  <a:lnTo>
                    <a:pt x="576590" y="0"/>
                  </a:lnTo>
                  <a:cubicBezTo>
                    <a:pt x="588039" y="0"/>
                    <a:pt x="597406" y="9354"/>
                    <a:pt x="597406" y="20786"/>
                  </a:cubicBezTo>
                  <a:lnTo>
                    <a:pt x="597406" y="399187"/>
                  </a:lnTo>
                  <a:lnTo>
                    <a:pt x="569617" y="371438"/>
                  </a:lnTo>
                  <a:cubicBezTo>
                    <a:pt x="577735" y="353771"/>
                    <a:pt x="581898" y="334440"/>
                    <a:pt x="581898" y="314694"/>
                  </a:cubicBezTo>
                  <a:cubicBezTo>
                    <a:pt x="581898" y="285282"/>
                    <a:pt x="572740" y="257325"/>
                    <a:pt x="555775" y="233942"/>
                  </a:cubicBezTo>
                  <a:lnTo>
                    <a:pt x="555775" y="41571"/>
                  </a:lnTo>
                  <a:lnTo>
                    <a:pt x="41631" y="41571"/>
                  </a:lnTo>
                  <a:lnTo>
                    <a:pt x="41631" y="428183"/>
                  </a:lnTo>
                  <a:lnTo>
                    <a:pt x="366145" y="428183"/>
                  </a:lnTo>
                  <a:cubicBezTo>
                    <a:pt x="388938" y="443876"/>
                    <a:pt x="415790" y="452294"/>
                    <a:pt x="444100" y="452294"/>
                  </a:cubicBezTo>
                  <a:cubicBezTo>
                    <a:pt x="463874" y="452294"/>
                    <a:pt x="483233" y="448033"/>
                    <a:pt x="500926" y="440031"/>
                  </a:cubicBezTo>
                  <a:lnTo>
                    <a:pt x="530692" y="469754"/>
                  </a:lnTo>
                  <a:lnTo>
                    <a:pt x="20816" y="469754"/>
                  </a:lnTo>
                  <a:cubicBezTo>
                    <a:pt x="9367" y="469754"/>
                    <a:pt x="0" y="460401"/>
                    <a:pt x="0" y="448968"/>
                  </a:cubicBezTo>
                  <a:lnTo>
                    <a:pt x="0" y="20786"/>
                  </a:lnTo>
                  <a:cubicBezTo>
                    <a:pt x="0" y="9354"/>
                    <a:pt x="9367" y="0"/>
                    <a:pt x="20816" y="0"/>
                  </a:cubicBezTo>
                  <a:close/>
                </a:path>
              </a:pathLst>
            </a:cu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9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377CFE4-9EB5-40DF-A3D7-EB10305DE150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3218C815-FA03-44C5-A20D-DA2AF77C6782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EC166624-EAEB-4184-86DF-B99185E2398A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7BBB17F-B95B-4C66-A2D0-0C5FF276F305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D0D1667-AE09-4526-B264-BD3B1EC7C5F2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AF7A8D5-35A1-4542-BA23-432D2F605528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1406E2C-FD17-4474-8C50-362FAEEF984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C015F47-0287-4618-9FE8-C50B83844483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8420A4F-4827-40AB-A9F8-BBBF05378AAC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C763959-FD2B-4E7E-B57B-5D9967A34AFF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4A4E30E-9493-445F-BFE5-11BEBF2D31FD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菱形 10">
              <a:extLst>
                <a:ext uri="{FF2B5EF4-FFF2-40B4-BE49-F238E27FC236}">
                  <a16:creationId xmlns:a16="http://schemas.microsoft.com/office/drawing/2014/main" id="{FADB53D9-95BD-4CE0-BA68-E06A7A14771D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82B717EE-593C-447F-AC4D-8C753DCE49C1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7776023B-9361-46B2-9E26-848A774CACC4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FE9574E-F2B4-4D3F-9EC3-49E742A94433}"/>
              </a:ext>
            </a:extLst>
          </p:cNvPr>
          <p:cNvGrpSpPr/>
          <p:nvPr/>
        </p:nvGrpSpPr>
        <p:grpSpPr>
          <a:xfrm>
            <a:off x="1507795" y="2499494"/>
            <a:ext cx="4454550" cy="1869233"/>
            <a:chOff x="8402845" y="2919091"/>
            <a:chExt cx="4454550" cy="1869233"/>
          </a:xfrm>
        </p:grpSpPr>
        <p:sp>
          <p:nvSpPr>
            <p:cNvPr id="25" name="文本框 6">
              <a:extLst>
                <a:ext uri="{FF2B5EF4-FFF2-40B4-BE49-F238E27FC236}">
                  <a16:creationId xmlns:a16="http://schemas.microsoft.com/office/drawing/2014/main" id="{6BD46591-FDEC-4C03-B8FC-7393EA4939DB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4454550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id="{F53FF90E-0A85-436A-AA5C-4CFC31CE54CE}"/>
                </a:ext>
              </a:extLst>
            </p:cNvPr>
            <p:cNvSpPr txBox="1"/>
            <p:nvPr/>
          </p:nvSpPr>
          <p:spPr bwMode="auto">
            <a:xfrm>
              <a:off x="8402845" y="2919091"/>
              <a:ext cx="198687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>
                  <a:cs typeface="+mn-ea"/>
                  <a:sym typeface="+mn-lt"/>
                </a:rPr>
                <a:t>Add title text</a:t>
              </a:r>
              <a:endParaRPr lang="zh-CN" altLang="en-US" sz="2000" kern="0" dirty="0">
                <a:cs typeface="+mn-ea"/>
                <a:sym typeface="+mn-lt"/>
              </a:endParaRPr>
            </a:p>
          </p:txBody>
        </p:sp>
        <p:sp>
          <p:nvSpPr>
            <p:cNvPr id="39" name="文本框 6">
              <a:extLst>
                <a:ext uri="{FF2B5EF4-FFF2-40B4-BE49-F238E27FC236}">
                  <a16:creationId xmlns:a16="http://schemas.microsoft.com/office/drawing/2014/main" id="{DBE448CE-2A25-4B80-B0DA-2DDB7757B2FB}"/>
                </a:ext>
              </a:extLst>
            </p:cNvPr>
            <p:cNvSpPr txBox="1"/>
            <p:nvPr/>
          </p:nvSpPr>
          <p:spPr bwMode="auto">
            <a:xfrm>
              <a:off x="8402845" y="4163153"/>
              <a:ext cx="4454550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3330721-0316-48C8-BE91-17D72B91F346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05E5647-CAC2-4523-A47A-8FF7C4D1FB25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1FCA8E2-82F8-4B82-B21D-80ADE036F222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028F43C-3046-420C-8D08-4B180BD6F9A2}"/>
              </a:ext>
            </a:extLst>
          </p:cNvPr>
          <p:cNvGrpSpPr/>
          <p:nvPr/>
        </p:nvGrpSpPr>
        <p:grpSpPr>
          <a:xfrm>
            <a:off x="7556143" y="1741751"/>
            <a:ext cx="1986877" cy="2304777"/>
            <a:chOff x="7556143" y="1741751"/>
            <a:chExt cx="1986877" cy="2304777"/>
          </a:xfrm>
        </p:grpSpPr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805DD224-E0D5-4636-9484-A9BE157CB555}"/>
                </a:ext>
              </a:extLst>
            </p:cNvPr>
            <p:cNvSpPr/>
            <p:nvPr/>
          </p:nvSpPr>
          <p:spPr>
            <a:xfrm rot="5400000">
              <a:off x="7397193" y="1900701"/>
              <a:ext cx="2304777" cy="1986877"/>
            </a:xfrm>
            <a:prstGeom prst="hexagon">
              <a:avLst/>
            </a:pr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20">
              <a:extLst>
                <a:ext uri="{FF2B5EF4-FFF2-40B4-BE49-F238E27FC236}">
                  <a16:creationId xmlns:a16="http://schemas.microsoft.com/office/drawing/2014/main" id="{606C0FCD-2ED0-4044-AB08-3FDBD10DD137}"/>
                </a:ext>
              </a:extLst>
            </p:cNvPr>
            <p:cNvSpPr/>
            <p:nvPr/>
          </p:nvSpPr>
          <p:spPr>
            <a:xfrm>
              <a:off x="8327325" y="2193664"/>
              <a:ext cx="444513" cy="491970"/>
            </a:xfrm>
            <a:custGeom>
              <a:avLst/>
              <a:gdLst>
                <a:gd name="connsiteX0" fmla="*/ 502058 w 547470"/>
                <a:gd name="connsiteY0" fmla="*/ 375608 h 605918"/>
                <a:gd name="connsiteX1" fmla="*/ 537368 w 547470"/>
                <a:gd name="connsiteY1" fmla="*/ 384725 h 605918"/>
                <a:gd name="connsiteX2" fmla="*/ 541670 w 547470"/>
                <a:gd name="connsiteY2" fmla="*/ 386780 h 605918"/>
                <a:gd name="connsiteX3" fmla="*/ 546347 w 547470"/>
                <a:gd name="connsiteY3" fmla="*/ 400134 h 605918"/>
                <a:gd name="connsiteX4" fmla="*/ 538210 w 547470"/>
                <a:gd name="connsiteY4" fmla="*/ 418812 h 605918"/>
                <a:gd name="connsiteX5" fmla="*/ 526705 w 547470"/>
                <a:gd name="connsiteY5" fmla="*/ 424508 h 605918"/>
                <a:gd name="connsiteX6" fmla="*/ 503415 w 547470"/>
                <a:gd name="connsiteY6" fmla="*/ 418812 h 605918"/>
                <a:gd name="connsiteX7" fmla="*/ 454402 w 547470"/>
                <a:gd name="connsiteY7" fmla="*/ 421707 h 605918"/>
                <a:gd name="connsiteX8" fmla="*/ 426342 w 547470"/>
                <a:gd name="connsiteY8" fmla="*/ 450844 h 605918"/>
                <a:gd name="connsiteX9" fmla="*/ 426248 w 547470"/>
                <a:gd name="connsiteY9" fmla="*/ 451311 h 605918"/>
                <a:gd name="connsiteX10" fmla="*/ 474325 w 547470"/>
                <a:gd name="connsiteY10" fmla="*/ 451311 h 605918"/>
                <a:gd name="connsiteX11" fmla="*/ 481434 w 547470"/>
                <a:gd name="connsiteY11" fmla="*/ 458408 h 605918"/>
                <a:gd name="connsiteX12" fmla="*/ 481434 w 547470"/>
                <a:gd name="connsiteY12" fmla="*/ 474191 h 605918"/>
                <a:gd name="connsiteX13" fmla="*/ 474325 w 547470"/>
                <a:gd name="connsiteY13" fmla="*/ 481288 h 605918"/>
                <a:gd name="connsiteX14" fmla="*/ 419327 w 547470"/>
                <a:gd name="connsiteY14" fmla="*/ 481288 h 605918"/>
                <a:gd name="connsiteX15" fmla="*/ 419327 w 547470"/>
                <a:gd name="connsiteY15" fmla="*/ 494176 h 605918"/>
                <a:gd name="connsiteX16" fmla="*/ 474325 w 547470"/>
                <a:gd name="connsiteY16" fmla="*/ 494176 h 605918"/>
                <a:gd name="connsiteX17" fmla="*/ 481434 w 547470"/>
                <a:gd name="connsiteY17" fmla="*/ 501273 h 605918"/>
                <a:gd name="connsiteX18" fmla="*/ 481434 w 547470"/>
                <a:gd name="connsiteY18" fmla="*/ 517056 h 605918"/>
                <a:gd name="connsiteX19" fmla="*/ 474325 w 547470"/>
                <a:gd name="connsiteY19" fmla="*/ 524153 h 605918"/>
                <a:gd name="connsiteX20" fmla="*/ 424097 w 547470"/>
                <a:gd name="connsiteY20" fmla="*/ 524153 h 605918"/>
                <a:gd name="connsiteX21" fmla="*/ 458518 w 547470"/>
                <a:gd name="connsiteY21" fmla="*/ 560668 h 605918"/>
                <a:gd name="connsiteX22" fmla="*/ 503321 w 547470"/>
                <a:gd name="connsiteY22" fmla="*/ 561882 h 605918"/>
                <a:gd name="connsiteX23" fmla="*/ 526331 w 547470"/>
                <a:gd name="connsiteY23" fmla="*/ 556185 h 605918"/>
                <a:gd name="connsiteX24" fmla="*/ 538210 w 547470"/>
                <a:gd name="connsiteY24" fmla="*/ 561976 h 605918"/>
                <a:gd name="connsiteX25" fmla="*/ 546347 w 547470"/>
                <a:gd name="connsiteY25" fmla="*/ 580933 h 605918"/>
                <a:gd name="connsiteX26" fmla="*/ 541203 w 547470"/>
                <a:gd name="connsiteY26" fmla="*/ 593914 h 605918"/>
                <a:gd name="connsiteX27" fmla="*/ 522122 w 547470"/>
                <a:gd name="connsiteY27" fmla="*/ 600732 h 605918"/>
                <a:gd name="connsiteX28" fmla="*/ 447387 w 547470"/>
                <a:gd name="connsiteY28" fmla="*/ 599891 h 605918"/>
                <a:gd name="connsiteX29" fmla="*/ 385654 w 547470"/>
                <a:gd name="connsiteY29" fmla="*/ 541243 h 605918"/>
                <a:gd name="connsiteX30" fmla="*/ 380229 w 547470"/>
                <a:gd name="connsiteY30" fmla="*/ 524060 h 605918"/>
                <a:gd name="connsiteX31" fmla="*/ 356752 w 547470"/>
                <a:gd name="connsiteY31" fmla="*/ 524060 h 605918"/>
                <a:gd name="connsiteX32" fmla="*/ 349643 w 547470"/>
                <a:gd name="connsiteY32" fmla="*/ 516962 h 605918"/>
                <a:gd name="connsiteX33" fmla="*/ 349643 w 547470"/>
                <a:gd name="connsiteY33" fmla="*/ 500993 h 605918"/>
                <a:gd name="connsiteX34" fmla="*/ 356752 w 547470"/>
                <a:gd name="connsiteY34" fmla="*/ 493896 h 605918"/>
                <a:gd name="connsiteX35" fmla="*/ 376207 w 547470"/>
                <a:gd name="connsiteY35" fmla="*/ 493896 h 605918"/>
                <a:gd name="connsiteX36" fmla="*/ 376207 w 547470"/>
                <a:gd name="connsiteY36" fmla="*/ 481101 h 605918"/>
                <a:gd name="connsiteX37" fmla="*/ 356752 w 547470"/>
                <a:gd name="connsiteY37" fmla="*/ 481101 h 605918"/>
                <a:gd name="connsiteX38" fmla="*/ 349643 w 547470"/>
                <a:gd name="connsiteY38" fmla="*/ 474004 h 605918"/>
                <a:gd name="connsiteX39" fmla="*/ 349643 w 547470"/>
                <a:gd name="connsiteY39" fmla="*/ 458128 h 605918"/>
                <a:gd name="connsiteX40" fmla="*/ 356752 w 547470"/>
                <a:gd name="connsiteY40" fmla="*/ 451031 h 605918"/>
                <a:gd name="connsiteX41" fmla="*/ 381445 w 547470"/>
                <a:gd name="connsiteY41" fmla="*/ 451031 h 605918"/>
                <a:gd name="connsiteX42" fmla="*/ 382287 w 547470"/>
                <a:gd name="connsiteY42" fmla="*/ 448602 h 605918"/>
                <a:gd name="connsiteX43" fmla="*/ 418111 w 547470"/>
                <a:gd name="connsiteY43" fmla="*/ 395745 h 605918"/>
                <a:gd name="connsiteX44" fmla="*/ 465626 w 547470"/>
                <a:gd name="connsiteY44" fmla="*/ 376227 h 605918"/>
                <a:gd name="connsiteX45" fmla="*/ 502058 w 547470"/>
                <a:gd name="connsiteY45" fmla="*/ 375608 h 605918"/>
                <a:gd name="connsiteX46" fmla="*/ 308821 w 547470"/>
                <a:gd name="connsiteY46" fmla="*/ 314841 h 605918"/>
                <a:gd name="connsiteX47" fmla="*/ 398231 w 547470"/>
                <a:gd name="connsiteY47" fmla="*/ 357992 h 605918"/>
                <a:gd name="connsiteX48" fmla="*/ 412447 w 547470"/>
                <a:gd name="connsiteY48" fmla="*/ 364250 h 605918"/>
                <a:gd name="connsiteX49" fmla="*/ 399915 w 547470"/>
                <a:gd name="connsiteY49" fmla="*/ 372750 h 605918"/>
                <a:gd name="connsiteX50" fmla="*/ 361195 w 547470"/>
                <a:gd name="connsiteY50" fmla="*/ 421785 h 605918"/>
                <a:gd name="connsiteX51" fmla="*/ 356706 w 547470"/>
                <a:gd name="connsiteY51" fmla="*/ 421785 h 605918"/>
                <a:gd name="connsiteX52" fmla="*/ 320231 w 547470"/>
                <a:gd name="connsiteY52" fmla="*/ 458398 h 605918"/>
                <a:gd name="connsiteX53" fmla="*/ 320231 w 547470"/>
                <a:gd name="connsiteY53" fmla="*/ 474183 h 605918"/>
                <a:gd name="connsiteX54" fmla="*/ 322850 w 547470"/>
                <a:gd name="connsiteY54" fmla="*/ 487820 h 605918"/>
                <a:gd name="connsiteX55" fmla="*/ 320231 w 547470"/>
                <a:gd name="connsiteY55" fmla="*/ 501363 h 605918"/>
                <a:gd name="connsiteX56" fmla="*/ 320231 w 547470"/>
                <a:gd name="connsiteY56" fmla="*/ 517148 h 605918"/>
                <a:gd name="connsiteX57" fmla="*/ 321353 w 547470"/>
                <a:gd name="connsiteY57" fmla="*/ 526114 h 605918"/>
                <a:gd name="connsiteX58" fmla="*/ 228950 w 547470"/>
                <a:gd name="connsiteY58" fmla="*/ 526114 h 605918"/>
                <a:gd name="connsiteX59" fmla="*/ 228482 w 547470"/>
                <a:gd name="connsiteY59" fmla="*/ 526114 h 605918"/>
                <a:gd name="connsiteX60" fmla="*/ 0 w 547470"/>
                <a:gd name="connsiteY60" fmla="*/ 526114 h 605918"/>
                <a:gd name="connsiteX61" fmla="*/ 59014 w 547470"/>
                <a:gd name="connsiteY61" fmla="*/ 358179 h 605918"/>
                <a:gd name="connsiteX62" fmla="*/ 148425 w 547470"/>
                <a:gd name="connsiteY62" fmla="*/ 314934 h 605918"/>
                <a:gd name="connsiteX63" fmla="*/ 191540 w 547470"/>
                <a:gd name="connsiteY63" fmla="*/ 451020 h 605918"/>
                <a:gd name="connsiteX64" fmla="*/ 197432 w 547470"/>
                <a:gd name="connsiteY64" fmla="*/ 469513 h 605918"/>
                <a:gd name="connsiteX65" fmla="*/ 216792 w 547470"/>
                <a:gd name="connsiteY65" fmla="*/ 414780 h 605918"/>
                <a:gd name="connsiteX66" fmla="*/ 228389 w 547470"/>
                <a:gd name="connsiteY66" fmla="*/ 350053 h 605918"/>
                <a:gd name="connsiteX67" fmla="*/ 228482 w 547470"/>
                <a:gd name="connsiteY67" fmla="*/ 350053 h 605918"/>
                <a:gd name="connsiteX68" fmla="*/ 228576 w 547470"/>
                <a:gd name="connsiteY68" fmla="*/ 350053 h 605918"/>
                <a:gd name="connsiteX69" fmla="*/ 228763 w 547470"/>
                <a:gd name="connsiteY69" fmla="*/ 350053 h 605918"/>
                <a:gd name="connsiteX70" fmla="*/ 228857 w 547470"/>
                <a:gd name="connsiteY70" fmla="*/ 350053 h 605918"/>
                <a:gd name="connsiteX71" fmla="*/ 240454 w 547470"/>
                <a:gd name="connsiteY71" fmla="*/ 414780 h 605918"/>
                <a:gd name="connsiteX72" fmla="*/ 259813 w 547470"/>
                <a:gd name="connsiteY72" fmla="*/ 469326 h 605918"/>
                <a:gd name="connsiteX73" fmla="*/ 265612 w 547470"/>
                <a:gd name="connsiteY73" fmla="*/ 450926 h 605918"/>
                <a:gd name="connsiteX74" fmla="*/ 221753 w 547470"/>
                <a:gd name="connsiteY74" fmla="*/ 455 h 605918"/>
                <a:gd name="connsiteX75" fmla="*/ 279636 w 547470"/>
                <a:gd name="connsiteY75" fmla="*/ 12689 h 605918"/>
                <a:gd name="connsiteX76" fmla="*/ 307783 w 547470"/>
                <a:gd name="connsiteY76" fmla="*/ 38837 h 605918"/>
                <a:gd name="connsiteX77" fmla="*/ 338735 w 547470"/>
                <a:gd name="connsiteY77" fmla="*/ 136891 h 605918"/>
                <a:gd name="connsiteX78" fmla="*/ 334714 w 547470"/>
                <a:gd name="connsiteY78" fmla="*/ 152019 h 605918"/>
                <a:gd name="connsiteX79" fmla="*/ 344720 w 547470"/>
                <a:gd name="connsiteY79" fmla="*/ 193202 h 605918"/>
                <a:gd name="connsiteX80" fmla="*/ 324709 w 547470"/>
                <a:gd name="connsiteY80" fmla="*/ 227941 h 605918"/>
                <a:gd name="connsiteX81" fmla="*/ 254575 w 547470"/>
                <a:gd name="connsiteY81" fmla="*/ 314509 h 605918"/>
                <a:gd name="connsiteX82" fmla="*/ 203145 w 547470"/>
                <a:gd name="connsiteY82" fmla="*/ 314603 h 605918"/>
                <a:gd name="connsiteX83" fmla="*/ 133198 w 547470"/>
                <a:gd name="connsiteY83" fmla="*/ 227941 h 605918"/>
                <a:gd name="connsiteX84" fmla="*/ 113374 w 547470"/>
                <a:gd name="connsiteY84" fmla="*/ 193296 h 605918"/>
                <a:gd name="connsiteX85" fmla="*/ 123380 w 547470"/>
                <a:gd name="connsiteY85" fmla="*/ 152113 h 605918"/>
                <a:gd name="connsiteX86" fmla="*/ 119359 w 547470"/>
                <a:gd name="connsiteY86" fmla="*/ 137078 h 605918"/>
                <a:gd name="connsiteX87" fmla="*/ 119172 w 547470"/>
                <a:gd name="connsiteY87" fmla="*/ 88704 h 605918"/>
                <a:gd name="connsiteX88" fmla="*/ 147319 w 547470"/>
                <a:gd name="connsiteY88" fmla="*/ 39303 h 605918"/>
                <a:gd name="connsiteX89" fmla="*/ 173408 w 547470"/>
                <a:gd name="connsiteY89" fmla="*/ 17732 h 605918"/>
                <a:gd name="connsiteX90" fmla="*/ 198656 w 547470"/>
                <a:gd name="connsiteY90" fmla="*/ 4844 h 605918"/>
                <a:gd name="connsiteX91" fmla="*/ 221753 w 547470"/>
                <a:gd name="connsiteY91" fmla="*/ 455 h 60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47470" h="605918">
                  <a:moveTo>
                    <a:pt x="502058" y="375608"/>
                  </a:moveTo>
                  <a:cubicBezTo>
                    <a:pt x="514008" y="377114"/>
                    <a:pt x="525770" y="380242"/>
                    <a:pt x="537368" y="384725"/>
                  </a:cubicBezTo>
                  <a:cubicBezTo>
                    <a:pt x="538864" y="385285"/>
                    <a:pt x="540361" y="385939"/>
                    <a:pt x="541670" y="386780"/>
                  </a:cubicBezTo>
                  <a:cubicBezTo>
                    <a:pt x="547282" y="390048"/>
                    <a:pt x="548779" y="394157"/>
                    <a:pt x="546347" y="400134"/>
                  </a:cubicBezTo>
                  <a:cubicBezTo>
                    <a:pt x="543728" y="406391"/>
                    <a:pt x="541109" y="412741"/>
                    <a:pt x="538210" y="418812"/>
                  </a:cubicBezTo>
                  <a:cubicBezTo>
                    <a:pt x="535871" y="424135"/>
                    <a:pt x="532504" y="425816"/>
                    <a:pt x="526705" y="424508"/>
                  </a:cubicBezTo>
                  <a:cubicBezTo>
                    <a:pt x="519035" y="422827"/>
                    <a:pt x="511271" y="420399"/>
                    <a:pt x="503415" y="418812"/>
                  </a:cubicBezTo>
                  <a:cubicBezTo>
                    <a:pt x="486859" y="415450"/>
                    <a:pt x="470490" y="415356"/>
                    <a:pt x="454402" y="421707"/>
                  </a:cubicBezTo>
                  <a:cubicBezTo>
                    <a:pt x="440559" y="427123"/>
                    <a:pt x="432047" y="437769"/>
                    <a:pt x="426342" y="450844"/>
                  </a:cubicBezTo>
                  <a:cubicBezTo>
                    <a:pt x="426248" y="450937"/>
                    <a:pt x="426248" y="451031"/>
                    <a:pt x="426248" y="451311"/>
                  </a:cubicBezTo>
                  <a:lnTo>
                    <a:pt x="474325" y="451311"/>
                  </a:lnTo>
                  <a:cubicBezTo>
                    <a:pt x="478254" y="451311"/>
                    <a:pt x="481434" y="454579"/>
                    <a:pt x="481434" y="458408"/>
                  </a:cubicBezTo>
                  <a:lnTo>
                    <a:pt x="481434" y="474191"/>
                  </a:lnTo>
                  <a:cubicBezTo>
                    <a:pt x="481434" y="478113"/>
                    <a:pt x="478254" y="481288"/>
                    <a:pt x="474325" y="481288"/>
                  </a:cubicBezTo>
                  <a:lnTo>
                    <a:pt x="419327" y="481288"/>
                  </a:lnTo>
                  <a:lnTo>
                    <a:pt x="419327" y="494176"/>
                  </a:lnTo>
                  <a:lnTo>
                    <a:pt x="474325" y="494176"/>
                  </a:lnTo>
                  <a:cubicBezTo>
                    <a:pt x="478254" y="494176"/>
                    <a:pt x="481434" y="497351"/>
                    <a:pt x="481434" y="501273"/>
                  </a:cubicBezTo>
                  <a:lnTo>
                    <a:pt x="481434" y="517056"/>
                  </a:lnTo>
                  <a:cubicBezTo>
                    <a:pt x="481434" y="520885"/>
                    <a:pt x="478254" y="524153"/>
                    <a:pt x="474325" y="524153"/>
                  </a:cubicBezTo>
                  <a:lnTo>
                    <a:pt x="424097" y="524153"/>
                  </a:lnTo>
                  <a:cubicBezTo>
                    <a:pt x="430177" y="541430"/>
                    <a:pt x="440091" y="554785"/>
                    <a:pt x="458518" y="560668"/>
                  </a:cubicBezTo>
                  <a:cubicBezTo>
                    <a:pt x="473390" y="565244"/>
                    <a:pt x="488355" y="564964"/>
                    <a:pt x="503321" y="561882"/>
                  </a:cubicBezTo>
                  <a:cubicBezTo>
                    <a:pt x="510991" y="560295"/>
                    <a:pt x="518661" y="557866"/>
                    <a:pt x="526331" y="556185"/>
                  </a:cubicBezTo>
                  <a:cubicBezTo>
                    <a:pt x="532317" y="554785"/>
                    <a:pt x="535684" y="556372"/>
                    <a:pt x="538210" y="561976"/>
                  </a:cubicBezTo>
                  <a:cubicBezTo>
                    <a:pt x="541109" y="568233"/>
                    <a:pt x="543728" y="574583"/>
                    <a:pt x="546347" y="580933"/>
                  </a:cubicBezTo>
                  <a:cubicBezTo>
                    <a:pt x="548685" y="586630"/>
                    <a:pt x="547189" y="591113"/>
                    <a:pt x="541203" y="593914"/>
                  </a:cubicBezTo>
                  <a:cubicBezTo>
                    <a:pt x="535123" y="596622"/>
                    <a:pt x="528575" y="598957"/>
                    <a:pt x="522122" y="600732"/>
                  </a:cubicBezTo>
                  <a:cubicBezTo>
                    <a:pt x="497148" y="607736"/>
                    <a:pt x="472267" y="607829"/>
                    <a:pt x="447387" y="599891"/>
                  </a:cubicBezTo>
                  <a:cubicBezTo>
                    <a:pt x="417456" y="590179"/>
                    <a:pt x="397533" y="569820"/>
                    <a:pt x="385654" y="541243"/>
                  </a:cubicBezTo>
                  <a:cubicBezTo>
                    <a:pt x="383409" y="535640"/>
                    <a:pt x="381913" y="529757"/>
                    <a:pt x="380229" y="524060"/>
                  </a:cubicBezTo>
                  <a:lnTo>
                    <a:pt x="356752" y="524060"/>
                  </a:lnTo>
                  <a:cubicBezTo>
                    <a:pt x="352917" y="524060"/>
                    <a:pt x="349643" y="520791"/>
                    <a:pt x="349643" y="516962"/>
                  </a:cubicBezTo>
                  <a:lnTo>
                    <a:pt x="349643" y="500993"/>
                  </a:lnTo>
                  <a:cubicBezTo>
                    <a:pt x="349643" y="497164"/>
                    <a:pt x="352917" y="493896"/>
                    <a:pt x="356752" y="493896"/>
                  </a:cubicBezTo>
                  <a:lnTo>
                    <a:pt x="376207" y="493896"/>
                  </a:lnTo>
                  <a:lnTo>
                    <a:pt x="376207" y="481101"/>
                  </a:lnTo>
                  <a:lnTo>
                    <a:pt x="356752" y="481101"/>
                  </a:lnTo>
                  <a:cubicBezTo>
                    <a:pt x="352917" y="481101"/>
                    <a:pt x="349643" y="477833"/>
                    <a:pt x="349643" y="474004"/>
                  </a:cubicBezTo>
                  <a:lnTo>
                    <a:pt x="349643" y="458128"/>
                  </a:lnTo>
                  <a:cubicBezTo>
                    <a:pt x="349643" y="454299"/>
                    <a:pt x="352917" y="451031"/>
                    <a:pt x="356752" y="451031"/>
                  </a:cubicBezTo>
                  <a:lnTo>
                    <a:pt x="381445" y="451031"/>
                  </a:lnTo>
                  <a:lnTo>
                    <a:pt x="382287" y="448602"/>
                  </a:lnTo>
                  <a:cubicBezTo>
                    <a:pt x="389021" y="427403"/>
                    <a:pt x="400526" y="409473"/>
                    <a:pt x="418111" y="395745"/>
                  </a:cubicBezTo>
                  <a:cubicBezTo>
                    <a:pt x="432047" y="384912"/>
                    <a:pt x="448322" y="378935"/>
                    <a:pt x="465626" y="376227"/>
                  </a:cubicBezTo>
                  <a:cubicBezTo>
                    <a:pt x="477973" y="374219"/>
                    <a:pt x="490109" y="374102"/>
                    <a:pt x="502058" y="375608"/>
                  </a:cubicBezTo>
                  <a:close/>
                  <a:moveTo>
                    <a:pt x="308821" y="314841"/>
                  </a:moveTo>
                  <a:cubicBezTo>
                    <a:pt x="308821" y="314841"/>
                    <a:pt x="342209" y="336697"/>
                    <a:pt x="398231" y="357992"/>
                  </a:cubicBezTo>
                  <a:cubicBezTo>
                    <a:pt x="403469" y="359860"/>
                    <a:pt x="408051" y="362009"/>
                    <a:pt x="412447" y="364250"/>
                  </a:cubicBezTo>
                  <a:cubicBezTo>
                    <a:pt x="408051" y="366865"/>
                    <a:pt x="403936" y="369574"/>
                    <a:pt x="399915" y="372750"/>
                  </a:cubicBezTo>
                  <a:cubicBezTo>
                    <a:pt x="383267" y="385639"/>
                    <a:pt x="370267" y="402078"/>
                    <a:pt x="361195" y="421785"/>
                  </a:cubicBezTo>
                  <a:lnTo>
                    <a:pt x="356706" y="421785"/>
                  </a:lnTo>
                  <a:cubicBezTo>
                    <a:pt x="336504" y="421785"/>
                    <a:pt x="320137" y="438224"/>
                    <a:pt x="320231" y="458398"/>
                  </a:cubicBezTo>
                  <a:lnTo>
                    <a:pt x="320231" y="474183"/>
                  </a:lnTo>
                  <a:cubicBezTo>
                    <a:pt x="320231" y="479040"/>
                    <a:pt x="321260" y="483523"/>
                    <a:pt x="322850" y="487820"/>
                  </a:cubicBezTo>
                  <a:cubicBezTo>
                    <a:pt x="321166" y="492023"/>
                    <a:pt x="320231" y="496599"/>
                    <a:pt x="320231" y="501363"/>
                  </a:cubicBezTo>
                  <a:lnTo>
                    <a:pt x="320231" y="517148"/>
                  </a:lnTo>
                  <a:cubicBezTo>
                    <a:pt x="320231" y="520323"/>
                    <a:pt x="320605" y="523312"/>
                    <a:pt x="321353" y="526114"/>
                  </a:cubicBezTo>
                  <a:lnTo>
                    <a:pt x="228950" y="526114"/>
                  </a:lnTo>
                  <a:lnTo>
                    <a:pt x="228482" y="526114"/>
                  </a:lnTo>
                  <a:lnTo>
                    <a:pt x="0" y="526114"/>
                  </a:lnTo>
                  <a:cubicBezTo>
                    <a:pt x="1309" y="431125"/>
                    <a:pt x="-2619" y="380595"/>
                    <a:pt x="59014" y="358179"/>
                  </a:cubicBezTo>
                  <a:cubicBezTo>
                    <a:pt x="114849" y="336697"/>
                    <a:pt x="148425" y="314934"/>
                    <a:pt x="148425" y="314934"/>
                  </a:cubicBezTo>
                  <a:lnTo>
                    <a:pt x="191540" y="451020"/>
                  </a:lnTo>
                  <a:lnTo>
                    <a:pt x="197432" y="469513"/>
                  </a:lnTo>
                  <a:lnTo>
                    <a:pt x="216792" y="414780"/>
                  </a:lnTo>
                  <a:cubicBezTo>
                    <a:pt x="172367" y="353042"/>
                    <a:pt x="220159" y="350053"/>
                    <a:pt x="228389" y="350053"/>
                  </a:cubicBezTo>
                  <a:lnTo>
                    <a:pt x="228482" y="350053"/>
                  </a:lnTo>
                  <a:lnTo>
                    <a:pt x="228576" y="350053"/>
                  </a:lnTo>
                  <a:lnTo>
                    <a:pt x="228763" y="350053"/>
                  </a:lnTo>
                  <a:lnTo>
                    <a:pt x="228857" y="350053"/>
                  </a:lnTo>
                  <a:cubicBezTo>
                    <a:pt x="237087" y="350053"/>
                    <a:pt x="284878" y="353042"/>
                    <a:pt x="240454" y="414780"/>
                  </a:cubicBezTo>
                  <a:lnTo>
                    <a:pt x="259813" y="469326"/>
                  </a:lnTo>
                  <a:lnTo>
                    <a:pt x="265612" y="450926"/>
                  </a:lnTo>
                  <a:close/>
                  <a:moveTo>
                    <a:pt x="221753" y="455"/>
                  </a:moveTo>
                  <a:cubicBezTo>
                    <a:pt x="246814" y="-1786"/>
                    <a:pt x="265890" y="4564"/>
                    <a:pt x="279636" y="12689"/>
                  </a:cubicBezTo>
                  <a:cubicBezTo>
                    <a:pt x="300022" y="23895"/>
                    <a:pt x="307783" y="38837"/>
                    <a:pt x="307783" y="38837"/>
                  </a:cubicBezTo>
                  <a:cubicBezTo>
                    <a:pt x="307783" y="38837"/>
                    <a:pt x="354538" y="42012"/>
                    <a:pt x="338735" y="136891"/>
                  </a:cubicBezTo>
                  <a:cubicBezTo>
                    <a:pt x="337800" y="141934"/>
                    <a:pt x="336491" y="146883"/>
                    <a:pt x="334714" y="152019"/>
                  </a:cubicBezTo>
                  <a:cubicBezTo>
                    <a:pt x="344065" y="151085"/>
                    <a:pt x="355006" y="156595"/>
                    <a:pt x="344720" y="193202"/>
                  </a:cubicBezTo>
                  <a:cubicBezTo>
                    <a:pt x="337239" y="220004"/>
                    <a:pt x="330132" y="227568"/>
                    <a:pt x="324709" y="227941"/>
                  </a:cubicBezTo>
                  <a:cubicBezTo>
                    <a:pt x="319752" y="259786"/>
                    <a:pt x="294318" y="300128"/>
                    <a:pt x="254575" y="314509"/>
                  </a:cubicBezTo>
                  <a:cubicBezTo>
                    <a:pt x="237931" y="320486"/>
                    <a:pt x="219789" y="320486"/>
                    <a:pt x="203145" y="314603"/>
                  </a:cubicBezTo>
                  <a:cubicBezTo>
                    <a:pt x="162748" y="300315"/>
                    <a:pt x="138248" y="259786"/>
                    <a:pt x="133198" y="227941"/>
                  </a:cubicBezTo>
                  <a:cubicBezTo>
                    <a:pt x="127868" y="227568"/>
                    <a:pt x="120855" y="220004"/>
                    <a:pt x="113374" y="193296"/>
                  </a:cubicBezTo>
                  <a:cubicBezTo>
                    <a:pt x="103088" y="156595"/>
                    <a:pt x="114029" y="151272"/>
                    <a:pt x="123380" y="152113"/>
                  </a:cubicBezTo>
                  <a:cubicBezTo>
                    <a:pt x="121603" y="146977"/>
                    <a:pt x="120294" y="142027"/>
                    <a:pt x="119359" y="137078"/>
                  </a:cubicBezTo>
                  <a:cubicBezTo>
                    <a:pt x="115992" y="119895"/>
                    <a:pt x="115151" y="103926"/>
                    <a:pt x="119172" y="88704"/>
                  </a:cubicBezTo>
                  <a:cubicBezTo>
                    <a:pt x="123847" y="68346"/>
                    <a:pt x="134975" y="52004"/>
                    <a:pt x="147319" y="39303"/>
                  </a:cubicBezTo>
                  <a:cubicBezTo>
                    <a:pt x="155080" y="30992"/>
                    <a:pt x="164057" y="23708"/>
                    <a:pt x="173408" y="17732"/>
                  </a:cubicBezTo>
                  <a:cubicBezTo>
                    <a:pt x="180982" y="12502"/>
                    <a:pt x="189492" y="7926"/>
                    <a:pt x="198656" y="4844"/>
                  </a:cubicBezTo>
                  <a:cubicBezTo>
                    <a:pt x="205950" y="2416"/>
                    <a:pt x="213618" y="829"/>
                    <a:pt x="221753" y="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DAF6F3B-377A-483E-8D99-3BA50945AE3D}"/>
                </a:ext>
              </a:extLst>
            </p:cNvPr>
            <p:cNvGrpSpPr/>
            <p:nvPr/>
          </p:nvGrpSpPr>
          <p:grpSpPr>
            <a:xfrm>
              <a:off x="7710017" y="2789509"/>
              <a:ext cx="1673896" cy="756130"/>
              <a:chOff x="8780224" y="2972099"/>
              <a:chExt cx="1673896" cy="756130"/>
            </a:xfrm>
          </p:grpSpPr>
          <p:sp>
            <p:nvSpPr>
              <p:cNvPr id="31" name="文本框 6">
                <a:extLst>
                  <a:ext uri="{FF2B5EF4-FFF2-40B4-BE49-F238E27FC236}">
                    <a16:creationId xmlns:a16="http://schemas.microsoft.com/office/drawing/2014/main" id="{8E461D54-313B-46FF-B8FC-22AA85A6D4F7}"/>
                  </a:ext>
                </a:extLst>
              </p:cNvPr>
              <p:cNvSpPr txBox="1"/>
              <p:nvPr/>
            </p:nvSpPr>
            <p:spPr bwMode="auto">
              <a:xfrm>
                <a:off x="8785456" y="3293366"/>
                <a:ext cx="1668664" cy="43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7">
                <a:extLst>
                  <a:ext uri="{FF2B5EF4-FFF2-40B4-BE49-F238E27FC236}">
                    <a16:creationId xmlns:a16="http://schemas.microsoft.com/office/drawing/2014/main" id="{4F7E0FC1-1E53-4012-8D10-D357FDB9078B}"/>
                  </a:ext>
                </a:extLst>
              </p:cNvPr>
              <p:cNvSpPr txBox="1"/>
              <p:nvPr/>
            </p:nvSpPr>
            <p:spPr bwMode="auto">
              <a:xfrm>
                <a:off x="8780224" y="2972099"/>
                <a:ext cx="167389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4F6104D-E33B-4856-BC92-F6A3C9E9A6C4}"/>
              </a:ext>
            </a:extLst>
          </p:cNvPr>
          <p:cNvGrpSpPr/>
          <p:nvPr/>
        </p:nvGrpSpPr>
        <p:grpSpPr>
          <a:xfrm>
            <a:off x="6475827" y="3716195"/>
            <a:ext cx="1986877" cy="2304777"/>
            <a:chOff x="6475827" y="3716195"/>
            <a:chExt cx="1986877" cy="2304777"/>
          </a:xfrm>
        </p:grpSpPr>
        <p:sp>
          <p:nvSpPr>
            <p:cNvPr id="4" name="六边形 3">
              <a:extLst>
                <a:ext uri="{FF2B5EF4-FFF2-40B4-BE49-F238E27FC236}">
                  <a16:creationId xmlns:a16="http://schemas.microsoft.com/office/drawing/2014/main" id="{08549995-BB4B-4362-B9C5-AF708481CD52}"/>
                </a:ext>
              </a:extLst>
            </p:cNvPr>
            <p:cNvSpPr/>
            <p:nvPr/>
          </p:nvSpPr>
          <p:spPr>
            <a:xfrm rot="5400000">
              <a:off x="6316877" y="3875145"/>
              <a:ext cx="2304777" cy="1986877"/>
            </a:xfrm>
            <a:prstGeom prst="hexagon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椭圆 21">
              <a:extLst>
                <a:ext uri="{FF2B5EF4-FFF2-40B4-BE49-F238E27FC236}">
                  <a16:creationId xmlns:a16="http://schemas.microsoft.com/office/drawing/2014/main" id="{7FEB2C4C-B514-4EE0-AF0F-27CDA20E7609}"/>
                </a:ext>
              </a:extLst>
            </p:cNvPr>
            <p:cNvSpPr/>
            <p:nvPr/>
          </p:nvSpPr>
          <p:spPr>
            <a:xfrm>
              <a:off x="7228514" y="4167244"/>
              <a:ext cx="481503" cy="491970"/>
            </a:xfrm>
            <a:custGeom>
              <a:avLst/>
              <a:gdLst>
                <a:gd name="connsiteX0" fmla="*/ 373503 w 594090"/>
                <a:gd name="connsiteY0" fmla="*/ 411767 h 607004"/>
                <a:gd name="connsiteX1" fmla="*/ 347188 w 594090"/>
                <a:gd name="connsiteY1" fmla="*/ 438035 h 607004"/>
                <a:gd name="connsiteX2" fmla="*/ 373503 w 594090"/>
                <a:gd name="connsiteY2" fmla="*/ 464304 h 607004"/>
                <a:gd name="connsiteX3" fmla="*/ 399818 w 594090"/>
                <a:gd name="connsiteY3" fmla="*/ 438035 h 607004"/>
                <a:gd name="connsiteX4" fmla="*/ 373503 w 594090"/>
                <a:gd name="connsiteY4" fmla="*/ 411767 h 607004"/>
                <a:gd name="connsiteX5" fmla="*/ 373503 w 594090"/>
                <a:gd name="connsiteY5" fmla="*/ 378725 h 607004"/>
                <a:gd name="connsiteX6" fmla="*/ 432919 w 594090"/>
                <a:gd name="connsiteY6" fmla="*/ 438035 h 607004"/>
                <a:gd name="connsiteX7" fmla="*/ 373503 w 594090"/>
                <a:gd name="connsiteY7" fmla="*/ 497346 h 607004"/>
                <a:gd name="connsiteX8" fmla="*/ 314087 w 594090"/>
                <a:gd name="connsiteY8" fmla="*/ 438035 h 607004"/>
                <a:gd name="connsiteX9" fmla="*/ 373503 w 594090"/>
                <a:gd name="connsiteY9" fmla="*/ 378725 h 607004"/>
                <a:gd name="connsiteX10" fmla="*/ 220610 w 594090"/>
                <a:gd name="connsiteY10" fmla="*/ 307965 h 607004"/>
                <a:gd name="connsiteX11" fmla="*/ 194471 w 594090"/>
                <a:gd name="connsiteY11" fmla="*/ 334233 h 607004"/>
                <a:gd name="connsiteX12" fmla="*/ 220610 w 594090"/>
                <a:gd name="connsiteY12" fmla="*/ 360502 h 607004"/>
                <a:gd name="connsiteX13" fmla="*/ 246915 w 594090"/>
                <a:gd name="connsiteY13" fmla="*/ 334233 h 607004"/>
                <a:gd name="connsiteX14" fmla="*/ 220610 w 594090"/>
                <a:gd name="connsiteY14" fmla="*/ 307965 h 607004"/>
                <a:gd name="connsiteX15" fmla="*/ 220610 w 594090"/>
                <a:gd name="connsiteY15" fmla="*/ 274923 h 607004"/>
                <a:gd name="connsiteX16" fmla="*/ 280003 w 594090"/>
                <a:gd name="connsiteY16" fmla="*/ 334233 h 607004"/>
                <a:gd name="connsiteX17" fmla="*/ 220610 w 594090"/>
                <a:gd name="connsiteY17" fmla="*/ 393544 h 607004"/>
                <a:gd name="connsiteX18" fmla="*/ 161383 w 594090"/>
                <a:gd name="connsiteY18" fmla="*/ 334233 h 607004"/>
                <a:gd name="connsiteX19" fmla="*/ 220610 w 594090"/>
                <a:gd name="connsiteY19" fmla="*/ 274923 h 607004"/>
                <a:gd name="connsiteX20" fmla="*/ 348670 w 594090"/>
                <a:gd name="connsiteY20" fmla="*/ 258486 h 607004"/>
                <a:gd name="connsiteX21" fmla="*/ 361242 w 594090"/>
                <a:gd name="connsiteY21" fmla="*/ 259437 h 607004"/>
                <a:gd name="connsiteX22" fmla="*/ 368520 w 594090"/>
                <a:gd name="connsiteY22" fmla="*/ 281742 h 607004"/>
                <a:gd name="connsiteX23" fmla="*/ 254545 w 594090"/>
                <a:gd name="connsiteY23" fmla="*/ 505618 h 607004"/>
                <a:gd name="connsiteX24" fmla="*/ 239823 w 594090"/>
                <a:gd name="connsiteY24" fmla="*/ 514705 h 607004"/>
                <a:gd name="connsiteX25" fmla="*/ 232213 w 594090"/>
                <a:gd name="connsiteY25" fmla="*/ 512888 h 607004"/>
                <a:gd name="connsiteX26" fmla="*/ 224935 w 594090"/>
                <a:gd name="connsiteY26" fmla="*/ 490583 h 607004"/>
                <a:gd name="connsiteX27" fmla="*/ 339075 w 594090"/>
                <a:gd name="connsiteY27" fmla="*/ 266706 h 607004"/>
                <a:gd name="connsiteX28" fmla="*/ 348670 w 594090"/>
                <a:gd name="connsiteY28" fmla="*/ 258486 h 607004"/>
                <a:gd name="connsiteX29" fmla="*/ 44184 w 594090"/>
                <a:gd name="connsiteY29" fmla="*/ 229638 h 607004"/>
                <a:gd name="connsiteX30" fmla="*/ 44184 w 594090"/>
                <a:gd name="connsiteY30" fmla="*/ 563055 h 607004"/>
                <a:gd name="connsiteX31" fmla="*/ 550071 w 594090"/>
                <a:gd name="connsiteY31" fmla="*/ 563055 h 607004"/>
                <a:gd name="connsiteX32" fmla="*/ 550071 w 594090"/>
                <a:gd name="connsiteY32" fmla="*/ 229638 h 607004"/>
                <a:gd name="connsiteX33" fmla="*/ 22009 w 594090"/>
                <a:gd name="connsiteY33" fmla="*/ 67390 h 607004"/>
                <a:gd name="connsiteX34" fmla="*/ 49149 w 594090"/>
                <a:gd name="connsiteY34" fmla="*/ 67390 h 607004"/>
                <a:gd name="connsiteX35" fmla="*/ 49149 w 594090"/>
                <a:gd name="connsiteY35" fmla="*/ 104565 h 607004"/>
                <a:gd name="connsiteX36" fmla="*/ 115343 w 594090"/>
                <a:gd name="connsiteY36" fmla="*/ 170654 h 607004"/>
                <a:gd name="connsiteX37" fmla="*/ 181537 w 594090"/>
                <a:gd name="connsiteY37" fmla="*/ 104565 h 607004"/>
                <a:gd name="connsiteX38" fmla="*/ 181537 w 594090"/>
                <a:gd name="connsiteY38" fmla="*/ 67390 h 607004"/>
                <a:gd name="connsiteX39" fmla="*/ 230851 w 594090"/>
                <a:gd name="connsiteY39" fmla="*/ 67390 h 607004"/>
                <a:gd name="connsiteX40" fmla="*/ 230851 w 594090"/>
                <a:gd name="connsiteY40" fmla="*/ 104565 h 607004"/>
                <a:gd name="connsiteX41" fmla="*/ 297045 w 594090"/>
                <a:gd name="connsiteY41" fmla="*/ 170654 h 607004"/>
                <a:gd name="connsiteX42" fmla="*/ 363239 w 594090"/>
                <a:gd name="connsiteY42" fmla="*/ 104565 h 607004"/>
                <a:gd name="connsiteX43" fmla="*/ 363239 w 594090"/>
                <a:gd name="connsiteY43" fmla="*/ 67390 h 607004"/>
                <a:gd name="connsiteX44" fmla="*/ 412553 w 594090"/>
                <a:gd name="connsiteY44" fmla="*/ 67390 h 607004"/>
                <a:gd name="connsiteX45" fmla="*/ 412553 w 594090"/>
                <a:gd name="connsiteY45" fmla="*/ 104565 h 607004"/>
                <a:gd name="connsiteX46" fmla="*/ 478747 w 594090"/>
                <a:gd name="connsiteY46" fmla="*/ 170654 h 607004"/>
                <a:gd name="connsiteX47" fmla="*/ 544941 w 594090"/>
                <a:gd name="connsiteY47" fmla="*/ 104565 h 607004"/>
                <a:gd name="connsiteX48" fmla="*/ 544941 w 594090"/>
                <a:gd name="connsiteY48" fmla="*/ 67390 h 607004"/>
                <a:gd name="connsiteX49" fmla="*/ 572081 w 594090"/>
                <a:gd name="connsiteY49" fmla="*/ 67390 h 607004"/>
                <a:gd name="connsiteX50" fmla="*/ 594090 w 594090"/>
                <a:gd name="connsiteY50" fmla="*/ 89364 h 607004"/>
                <a:gd name="connsiteX51" fmla="*/ 594090 w 594090"/>
                <a:gd name="connsiteY51" fmla="*/ 585030 h 607004"/>
                <a:gd name="connsiteX52" fmla="*/ 572081 w 594090"/>
                <a:gd name="connsiteY52" fmla="*/ 607004 h 607004"/>
                <a:gd name="connsiteX53" fmla="*/ 22009 w 594090"/>
                <a:gd name="connsiteY53" fmla="*/ 607004 h 607004"/>
                <a:gd name="connsiteX54" fmla="*/ 0 w 594090"/>
                <a:gd name="connsiteY54" fmla="*/ 585030 h 607004"/>
                <a:gd name="connsiteX55" fmla="*/ 0 w 594090"/>
                <a:gd name="connsiteY55" fmla="*/ 89364 h 607004"/>
                <a:gd name="connsiteX56" fmla="*/ 22009 w 594090"/>
                <a:gd name="connsiteY56" fmla="*/ 67390 h 607004"/>
                <a:gd name="connsiteX57" fmla="*/ 478715 w 594090"/>
                <a:gd name="connsiteY57" fmla="*/ 0 h 607004"/>
                <a:gd name="connsiteX58" fmla="*/ 511810 w 594090"/>
                <a:gd name="connsiteY58" fmla="*/ 33038 h 607004"/>
                <a:gd name="connsiteX59" fmla="*/ 511810 w 594090"/>
                <a:gd name="connsiteY59" fmla="*/ 104565 h 607004"/>
                <a:gd name="connsiteX60" fmla="*/ 478715 w 594090"/>
                <a:gd name="connsiteY60" fmla="*/ 137603 h 607004"/>
                <a:gd name="connsiteX61" fmla="*/ 445620 w 594090"/>
                <a:gd name="connsiteY61" fmla="*/ 104565 h 607004"/>
                <a:gd name="connsiteX62" fmla="*/ 445620 w 594090"/>
                <a:gd name="connsiteY62" fmla="*/ 33038 h 607004"/>
                <a:gd name="connsiteX63" fmla="*/ 478715 w 594090"/>
                <a:gd name="connsiteY63" fmla="*/ 0 h 607004"/>
                <a:gd name="connsiteX64" fmla="*/ 297045 w 594090"/>
                <a:gd name="connsiteY64" fmla="*/ 0 h 607004"/>
                <a:gd name="connsiteX65" fmla="*/ 330105 w 594090"/>
                <a:gd name="connsiteY65" fmla="*/ 33038 h 607004"/>
                <a:gd name="connsiteX66" fmla="*/ 330105 w 594090"/>
                <a:gd name="connsiteY66" fmla="*/ 104565 h 607004"/>
                <a:gd name="connsiteX67" fmla="*/ 297045 w 594090"/>
                <a:gd name="connsiteY67" fmla="*/ 137603 h 607004"/>
                <a:gd name="connsiteX68" fmla="*/ 263985 w 594090"/>
                <a:gd name="connsiteY68" fmla="*/ 104565 h 607004"/>
                <a:gd name="connsiteX69" fmla="*/ 263985 w 594090"/>
                <a:gd name="connsiteY69" fmla="*/ 33038 h 607004"/>
                <a:gd name="connsiteX70" fmla="*/ 297045 w 594090"/>
                <a:gd name="connsiteY70" fmla="*/ 0 h 607004"/>
                <a:gd name="connsiteX71" fmla="*/ 115374 w 594090"/>
                <a:gd name="connsiteY71" fmla="*/ 0 h 607004"/>
                <a:gd name="connsiteX72" fmla="*/ 148469 w 594090"/>
                <a:gd name="connsiteY72" fmla="*/ 33038 h 607004"/>
                <a:gd name="connsiteX73" fmla="*/ 148469 w 594090"/>
                <a:gd name="connsiteY73" fmla="*/ 104565 h 607004"/>
                <a:gd name="connsiteX74" fmla="*/ 115374 w 594090"/>
                <a:gd name="connsiteY74" fmla="*/ 137603 h 607004"/>
                <a:gd name="connsiteX75" fmla="*/ 82279 w 594090"/>
                <a:gd name="connsiteY75" fmla="*/ 104565 h 607004"/>
                <a:gd name="connsiteX76" fmla="*/ 82279 w 594090"/>
                <a:gd name="connsiteY76" fmla="*/ 33038 h 607004"/>
                <a:gd name="connsiteX77" fmla="*/ 115374 w 594090"/>
                <a:gd name="connsiteY77" fmla="*/ 0 h 60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94090" h="607004">
                  <a:moveTo>
                    <a:pt x="373503" y="411767"/>
                  </a:moveTo>
                  <a:cubicBezTo>
                    <a:pt x="358939" y="411767"/>
                    <a:pt x="347188" y="423497"/>
                    <a:pt x="347188" y="438035"/>
                  </a:cubicBezTo>
                  <a:cubicBezTo>
                    <a:pt x="347188" y="452409"/>
                    <a:pt x="358939" y="464304"/>
                    <a:pt x="373503" y="464304"/>
                  </a:cubicBezTo>
                  <a:cubicBezTo>
                    <a:pt x="387902" y="464304"/>
                    <a:pt x="399818" y="452409"/>
                    <a:pt x="399818" y="438035"/>
                  </a:cubicBezTo>
                  <a:cubicBezTo>
                    <a:pt x="399818" y="423497"/>
                    <a:pt x="387902" y="411767"/>
                    <a:pt x="373503" y="411767"/>
                  </a:cubicBezTo>
                  <a:close/>
                  <a:moveTo>
                    <a:pt x="373503" y="378725"/>
                  </a:moveTo>
                  <a:cubicBezTo>
                    <a:pt x="406273" y="378725"/>
                    <a:pt x="432919" y="405324"/>
                    <a:pt x="432919" y="438035"/>
                  </a:cubicBezTo>
                  <a:cubicBezTo>
                    <a:pt x="432919" y="470747"/>
                    <a:pt x="406273" y="497346"/>
                    <a:pt x="373503" y="497346"/>
                  </a:cubicBezTo>
                  <a:cubicBezTo>
                    <a:pt x="340733" y="497346"/>
                    <a:pt x="314087" y="470747"/>
                    <a:pt x="314087" y="438035"/>
                  </a:cubicBezTo>
                  <a:cubicBezTo>
                    <a:pt x="314087" y="405324"/>
                    <a:pt x="340733" y="378725"/>
                    <a:pt x="373503" y="378725"/>
                  </a:cubicBezTo>
                  <a:close/>
                  <a:moveTo>
                    <a:pt x="220610" y="307965"/>
                  </a:moveTo>
                  <a:cubicBezTo>
                    <a:pt x="206217" y="307965"/>
                    <a:pt x="194471" y="319695"/>
                    <a:pt x="194471" y="334233"/>
                  </a:cubicBezTo>
                  <a:cubicBezTo>
                    <a:pt x="194471" y="348772"/>
                    <a:pt x="206217" y="360502"/>
                    <a:pt x="220610" y="360502"/>
                  </a:cubicBezTo>
                  <a:cubicBezTo>
                    <a:pt x="235169" y="360502"/>
                    <a:pt x="246915" y="348772"/>
                    <a:pt x="246915" y="334233"/>
                  </a:cubicBezTo>
                  <a:cubicBezTo>
                    <a:pt x="246915" y="319695"/>
                    <a:pt x="235169" y="307965"/>
                    <a:pt x="220610" y="307965"/>
                  </a:cubicBezTo>
                  <a:close/>
                  <a:moveTo>
                    <a:pt x="220610" y="274923"/>
                  </a:moveTo>
                  <a:cubicBezTo>
                    <a:pt x="253367" y="274923"/>
                    <a:pt x="280003" y="301522"/>
                    <a:pt x="280003" y="334233"/>
                  </a:cubicBezTo>
                  <a:cubicBezTo>
                    <a:pt x="280003" y="366945"/>
                    <a:pt x="253367" y="393544"/>
                    <a:pt x="220610" y="393544"/>
                  </a:cubicBezTo>
                  <a:cubicBezTo>
                    <a:pt x="188019" y="393544"/>
                    <a:pt x="161383" y="366945"/>
                    <a:pt x="161383" y="334233"/>
                  </a:cubicBezTo>
                  <a:cubicBezTo>
                    <a:pt x="161383" y="301522"/>
                    <a:pt x="188019" y="274923"/>
                    <a:pt x="220610" y="274923"/>
                  </a:cubicBezTo>
                  <a:close/>
                  <a:moveTo>
                    <a:pt x="348670" y="258486"/>
                  </a:moveTo>
                  <a:cubicBezTo>
                    <a:pt x="352681" y="257165"/>
                    <a:pt x="357189" y="257372"/>
                    <a:pt x="361242" y="259437"/>
                  </a:cubicBezTo>
                  <a:cubicBezTo>
                    <a:pt x="369348" y="263567"/>
                    <a:pt x="372656" y="273480"/>
                    <a:pt x="368520" y="281742"/>
                  </a:cubicBezTo>
                  <a:lnTo>
                    <a:pt x="254545" y="505618"/>
                  </a:lnTo>
                  <a:cubicBezTo>
                    <a:pt x="251567" y="511401"/>
                    <a:pt x="245778" y="514705"/>
                    <a:pt x="239823" y="514705"/>
                  </a:cubicBezTo>
                  <a:cubicBezTo>
                    <a:pt x="237176" y="514705"/>
                    <a:pt x="234694" y="514044"/>
                    <a:pt x="232213" y="512888"/>
                  </a:cubicBezTo>
                  <a:cubicBezTo>
                    <a:pt x="224107" y="508757"/>
                    <a:pt x="220799" y="498844"/>
                    <a:pt x="224935" y="490583"/>
                  </a:cubicBezTo>
                  <a:lnTo>
                    <a:pt x="339075" y="266706"/>
                  </a:lnTo>
                  <a:cubicBezTo>
                    <a:pt x="341143" y="262658"/>
                    <a:pt x="344658" y="259808"/>
                    <a:pt x="348670" y="258486"/>
                  </a:cubicBezTo>
                  <a:close/>
                  <a:moveTo>
                    <a:pt x="44184" y="229638"/>
                  </a:moveTo>
                  <a:lnTo>
                    <a:pt x="44184" y="563055"/>
                  </a:lnTo>
                  <a:lnTo>
                    <a:pt x="550071" y="563055"/>
                  </a:lnTo>
                  <a:lnTo>
                    <a:pt x="550071" y="229638"/>
                  </a:lnTo>
                  <a:close/>
                  <a:moveTo>
                    <a:pt x="22009" y="67390"/>
                  </a:moveTo>
                  <a:lnTo>
                    <a:pt x="49149" y="67390"/>
                  </a:lnTo>
                  <a:lnTo>
                    <a:pt x="49149" y="104565"/>
                  </a:lnTo>
                  <a:cubicBezTo>
                    <a:pt x="49149" y="140914"/>
                    <a:pt x="78771" y="170654"/>
                    <a:pt x="115343" y="170654"/>
                  </a:cubicBezTo>
                  <a:cubicBezTo>
                    <a:pt x="151915" y="170654"/>
                    <a:pt x="181537" y="140914"/>
                    <a:pt x="181537" y="104565"/>
                  </a:cubicBezTo>
                  <a:lnTo>
                    <a:pt x="181537" y="67390"/>
                  </a:lnTo>
                  <a:lnTo>
                    <a:pt x="230851" y="67390"/>
                  </a:lnTo>
                  <a:lnTo>
                    <a:pt x="230851" y="104565"/>
                  </a:lnTo>
                  <a:cubicBezTo>
                    <a:pt x="230851" y="140914"/>
                    <a:pt x="260473" y="170654"/>
                    <a:pt x="297045" y="170654"/>
                  </a:cubicBezTo>
                  <a:cubicBezTo>
                    <a:pt x="333617" y="170654"/>
                    <a:pt x="363239" y="140914"/>
                    <a:pt x="363239" y="104565"/>
                  </a:cubicBezTo>
                  <a:lnTo>
                    <a:pt x="363239" y="67390"/>
                  </a:lnTo>
                  <a:lnTo>
                    <a:pt x="412553" y="67390"/>
                  </a:lnTo>
                  <a:lnTo>
                    <a:pt x="412553" y="104565"/>
                  </a:lnTo>
                  <a:cubicBezTo>
                    <a:pt x="412553" y="140914"/>
                    <a:pt x="442175" y="170654"/>
                    <a:pt x="478747" y="170654"/>
                  </a:cubicBezTo>
                  <a:cubicBezTo>
                    <a:pt x="515319" y="170654"/>
                    <a:pt x="544941" y="140914"/>
                    <a:pt x="544941" y="104565"/>
                  </a:cubicBezTo>
                  <a:lnTo>
                    <a:pt x="544941" y="67390"/>
                  </a:lnTo>
                  <a:lnTo>
                    <a:pt x="572081" y="67390"/>
                  </a:lnTo>
                  <a:cubicBezTo>
                    <a:pt x="584326" y="67390"/>
                    <a:pt x="594090" y="77138"/>
                    <a:pt x="594090" y="89364"/>
                  </a:cubicBezTo>
                  <a:lnTo>
                    <a:pt x="594090" y="585030"/>
                  </a:lnTo>
                  <a:cubicBezTo>
                    <a:pt x="594090" y="597256"/>
                    <a:pt x="584326" y="607004"/>
                    <a:pt x="572081" y="607004"/>
                  </a:cubicBezTo>
                  <a:lnTo>
                    <a:pt x="22009" y="607004"/>
                  </a:lnTo>
                  <a:cubicBezTo>
                    <a:pt x="9929" y="607004"/>
                    <a:pt x="0" y="597256"/>
                    <a:pt x="0" y="585030"/>
                  </a:cubicBezTo>
                  <a:lnTo>
                    <a:pt x="0" y="89364"/>
                  </a:lnTo>
                  <a:cubicBezTo>
                    <a:pt x="0" y="77138"/>
                    <a:pt x="9929" y="67390"/>
                    <a:pt x="22009" y="67390"/>
                  </a:cubicBezTo>
                  <a:close/>
                  <a:moveTo>
                    <a:pt x="478715" y="0"/>
                  </a:moveTo>
                  <a:cubicBezTo>
                    <a:pt x="496917" y="0"/>
                    <a:pt x="511810" y="14867"/>
                    <a:pt x="511810" y="33038"/>
                  </a:cubicBezTo>
                  <a:lnTo>
                    <a:pt x="511810" y="104565"/>
                  </a:lnTo>
                  <a:cubicBezTo>
                    <a:pt x="511810" y="122736"/>
                    <a:pt x="496917" y="137603"/>
                    <a:pt x="478715" y="137603"/>
                  </a:cubicBezTo>
                  <a:cubicBezTo>
                    <a:pt x="460513" y="137603"/>
                    <a:pt x="445620" y="122736"/>
                    <a:pt x="445620" y="104565"/>
                  </a:cubicBezTo>
                  <a:lnTo>
                    <a:pt x="445620" y="33038"/>
                  </a:lnTo>
                  <a:cubicBezTo>
                    <a:pt x="445620" y="14867"/>
                    <a:pt x="460513" y="0"/>
                    <a:pt x="478715" y="0"/>
                  </a:cubicBezTo>
                  <a:close/>
                  <a:moveTo>
                    <a:pt x="297045" y="0"/>
                  </a:moveTo>
                  <a:cubicBezTo>
                    <a:pt x="315393" y="0"/>
                    <a:pt x="330105" y="14867"/>
                    <a:pt x="330105" y="33038"/>
                  </a:cubicBezTo>
                  <a:lnTo>
                    <a:pt x="330105" y="104565"/>
                  </a:lnTo>
                  <a:cubicBezTo>
                    <a:pt x="330105" y="122736"/>
                    <a:pt x="315393" y="137603"/>
                    <a:pt x="297045" y="137603"/>
                  </a:cubicBezTo>
                  <a:cubicBezTo>
                    <a:pt x="278862" y="137603"/>
                    <a:pt x="263985" y="122736"/>
                    <a:pt x="263985" y="104565"/>
                  </a:cubicBezTo>
                  <a:lnTo>
                    <a:pt x="263985" y="33038"/>
                  </a:lnTo>
                  <a:cubicBezTo>
                    <a:pt x="263985" y="14867"/>
                    <a:pt x="278862" y="0"/>
                    <a:pt x="297045" y="0"/>
                  </a:cubicBezTo>
                  <a:close/>
                  <a:moveTo>
                    <a:pt x="115374" y="0"/>
                  </a:moveTo>
                  <a:cubicBezTo>
                    <a:pt x="133742" y="0"/>
                    <a:pt x="148469" y="14867"/>
                    <a:pt x="148469" y="33038"/>
                  </a:cubicBezTo>
                  <a:lnTo>
                    <a:pt x="148469" y="104565"/>
                  </a:lnTo>
                  <a:cubicBezTo>
                    <a:pt x="148469" y="122736"/>
                    <a:pt x="133742" y="137603"/>
                    <a:pt x="115374" y="137603"/>
                  </a:cubicBezTo>
                  <a:cubicBezTo>
                    <a:pt x="97172" y="137603"/>
                    <a:pt x="82279" y="122736"/>
                    <a:pt x="82279" y="104565"/>
                  </a:cubicBezTo>
                  <a:lnTo>
                    <a:pt x="82279" y="33038"/>
                  </a:lnTo>
                  <a:cubicBezTo>
                    <a:pt x="82279" y="14867"/>
                    <a:pt x="97172" y="0"/>
                    <a:pt x="115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8314402-FE8D-4EBD-A99C-0B9D9ACFFC16}"/>
                </a:ext>
              </a:extLst>
            </p:cNvPr>
            <p:cNvGrpSpPr/>
            <p:nvPr/>
          </p:nvGrpSpPr>
          <p:grpSpPr>
            <a:xfrm>
              <a:off x="6634932" y="4789166"/>
              <a:ext cx="1668664" cy="756130"/>
              <a:chOff x="8785456" y="2972099"/>
              <a:chExt cx="1668664" cy="756130"/>
            </a:xfrm>
          </p:grpSpPr>
          <p:sp>
            <p:nvSpPr>
              <p:cNvPr id="34" name="文本框 6">
                <a:extLst>
                  <a:ext uri="{FF2B5EF4-FFF2-40B4-BE49-F238E27FC236}">
                    <a16:creationId xmlns:a16="http://schemas.microsoft.com/office/drawing/2014/main" id="{99E7B6BA-A4BD-4D2E-B863-472C12788BBE}"/>
                  </a:ext>
                </a:extLst>
              </p:cNvPr>
              <p:cNvSpPr txBox="1"/>
              <p:nvPr/>
            </p:nvSpPr>
            <p:spPr bwMode="auto">
              <a:xfrm>
                <a:off x="8785456" y="3293366"/>
                <a:ext cx="1668664" cy="43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7">
                <a:extLst>
                  <a:ext uri="{FF2B5EF4-FFF2-40B4-BE49-F238E27FC236}">
                    <a16:creationId xmlns:a16="http://schemas.microsoft.com/office/drawing/2014/main" id="{6EEAC776-F28A-49C5-96F7-F2EECCBF1206}"/>
                  </a:ext>
                </a:extLst>
              </p:cNvPr>
              <p:cNvSpPr txBox="1"/>
              <p:nvPr/>
            </p:nvSpPr>
            <p:spPr bwMode="auto">
              <a:xfrm>
                <a:off x="8785456" y="2972099"/>
                <a:ext cx="15959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69D212A-4CF0-4288-A6D3-F0C38BF37425}"/>
              </a:ext>
            </a:extLst>
          </p:cNvPr>
          <p:cNvGrpSpPr/>
          <p:nvPr/>
        </p:nvGrpSpPr>
        <p:grpSpPr>
          <a:xfrm>
            <a:off x="8636459" y="3716195"/>
            <a:ext cx="1986877" cy="2304777"/>
            <a:chOff x="8636459" y="3716195"/>
            <a:chExt cx="1986877" cy="2304777"/>
          </a:xfrm>
        </p:grpSpPr>
        <p:sp>
          <p:nvSpPr>
            <p:cNvPr id="5" name="六边形 4">
              <a:extLst>
                <a:ext uri="{FF2B5EF4-FFF2-40B4-BE49-F238E27FC236}">
                  <a16:creationId xmlns:a16="http://schemas.microsoft.com/office/drawing/2014/main" id="{DBA5D53C-7548-4445-934E-B544DA1FBECE}"/>
                </a:ext>
              </a:extLst>
            </p:cNvPr>
            <p:cNvSpPr/>
            <p:nvPr/>
          </p:nvSpPr>
          <p:spPr>
            <a:xfrm rot="5400000">
              <a:off x="8477509" y="3875145"/>
              <a:ext cx="2304777" cy="1986877"/>
            </a:xfrm>
            <a:prstGeom prst="hexagon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22">
              <a:extLst>
                <a:ext uri="{FF2B5EF4-FFF2-40B4-BE49-F238E27FC236}">
                  <a16:creationId xmlns:a16="http://schemas.microsoft.com/office/drawing/2014/main" id="{A95B1C5C-B91A-4BE0-BABE-15013E2B189D}"/>
                </a:ext>
              </a:extLst>
            </p:cNvPr>
            <p:cNvSpPr/>
            <p:nvPr/>
          </p:nvSpPr>
          <p:spPr>
            <a:xfrm>
              <a:off x="9435487" y="4167244"/>
              <a:ext cx="388819" cy="491970"/>
            </a:xfrm>
            <a:custGeom>
              <a:avLst/>
              <a:gdLst>
                <a:gd name="connsiteX0" fmla="*/ 366336 w 478786"/>
                <a:gd name="connsiteY0" fmla="*/ 423470 h 605804"/>
                <a:gd name="connsiteX1" fmla="*/ 361136 w 478786"/>
                <a:gd name="connsiteY1" fmla="*/ 428754 h 605804"/>
                <a:gd name="connsiteX2" fmla="*/ 361136 w 478786"/>
                <a:gd name="connsiteY2" fmla="*/ 434686 h 605804"/>
                <a:gd name="connsiteX3" fmla="*/ 355564 w 478786"/>
                <a:gd name="connsiteY3" fmla="*/ 442473 h 605804"/>
                <a:gd name="connsiteX4" fmla="*/ 332907 w 478786"/>
                <a:gd name="connsiteY4" fmla="*/ 471301 h 605804"/>
                <a:gd name="connsiteX5" fmla="*/ 349622 w 478786"/>
                <a:gd name="connsiteY5" fmla="*/ 499481 h 605804"/>
                <a:gd name="connsiteX6" fmla="*/ 370607 w 478786"/>
                <a:gd name="connsiteY6" fmla="*/ 508843 h 605804"/>
                <a:gd name="connsiteX7" fmla="*/ 378222 w 478786"/>
                <a:gd name="connsiteY7" fmla="*/ 513293 h 605804"/>
                <a:gd name="connsiteX8" fmla="*/ 375807 w 478786"/>
                <a:gd name="connsiteY8" fmla="*/ 531461 h 605804"/>
                <a:gd name="connsiteX9" fmla="*/ 362436 w 478786"/>
                <a:gd name="connsiteY9" fmla="*/ 533223 h 605804"/>
                <a:gd name="connsiteX10" fmla="*/ 342007 w 478786"/>
                <a:gd name="connsiteY10" fmla="*/ 527197 h 605804"/>
                <a:gd name="connsiteX11" fmla="*/ 335786 w 478786"/>
                <a:gd name="connsiteY11" fmla="*/ 529793 h 605804"/>
                <a:gd name="connsiteX12" fmla="*/ 332722 w 478786"/>
                <a:gd name="connsiteY12" fmla="*/ 540360 h 605804"/>
                <a:gd name="connsiteX13" fmla="*/ 336436 w 478786"/>
                <a:gd name="connsiteY13" fmla="*/ 548518 h 605804"/>
                <a:gd name="connsiteX14" fmla="*/ 354822 w 478786"/>
                <a:gd name="connsiteY14" fmla="*/ 553894 h 605804"/>
                <a:gd name="connsiteX15" fmla="*/ 360022 w 478786"/>
                <a:gd name="connsiteY15" fmla="*/ 560012 h 605804"/>
                <a:gd name="connsiteX16" fmla="*/ 360207 w 478786"/>
                <a:gd name="connsiteY16" fmla="*/ 567057 h 605804"/>
                <a:gd name="connsiteX17" fmla="*/ 364664 w 478786"/>
                <a:gd name="connsiteY17" fmla="*/ 571784 h 605804"/>
                <a:gd name="connsiteX18" fmla="*/ 374879 w 478786"/>
                <a:gd name="connsiteY18" fmla="*/ 571784 h 605804"/>
                <a:gd name="connsiteX19" fmla="*/ 379243 w 478786"/>
                <a:gd name="connsiteY19" fmla="*/ 567335 h 605804"/>
                <a:gd name="connsiteX20" fmla="*/ 379243 w 478786"/>
                <a:gd name="connsiteY20" fmla="*/ 557695 h 605804"/>
                <a:gd name="connsiteX21" fmla="*/ 383607 w 478786"/>
                <a:gd name="connsiteY21" fmla="*/ 552040 h 605804"/>
                <a:gd name="connsiteX22" fmla="*/ 401622 w 478786"/>
                <a:gd name="connsiteY22" fmla="*/ 540360 h 605804"/>
                <a:gd name="connsiteX23" fmla="*/ 391036 w 478786"/>
                <a:gd name="connsiteY23" fmla="*/ 490582 h 605804"/>
                <a:gd name="connsiteX24" fmla="*/ 372836 w 478786"/>
                <a:gd name="connsiteY24" fmla="*/ 482425 h 605804"/>
                <a:gd name="connsiteX25" fmla="*/ 362900 w 478786"/>
                <a:gd name="connsiteY25" fmla="*/ 476863 h 605804"/>
                <a:gd name="connsiteX26" fmla="*/ 365036 w 478786"/>
                <a:gd name="connsiteY26" fmla="*/ 461568 h 605804"/>
                <a:gd name="connsiteX27" fmla="*/ 371072 w 478786"/>
                <a:gd name="connsiteY27" fmla="*/ 460270 h 605804"/>
                <a:gd name="connsiteX28" fmla="*/ 394007 w 478786"/>
                <a:gd name="connsiteY28" fmla="*/ 464905 h 605804"/>
                <a:gd name="connsiteX29" fmla="*/ 400043 w 478786"/>
                <a:gd name="connsiteY29" fmla="*/ 462310 h 605804"/>
                <a:gd name="connsiteX30" fmla="*/ 403664 w 478786"/>
                <a:gd name="connsiteY30" fmla="*/ 450259 h 605804"/>
                <a:gd name="connsiteX31" fmla="*/ 400879 w 478786"/>
                <a:gd name="connsiteY31" fmla="*/ 444697 h 605804"/>
                <a:gd name="connsiteX32" fmla="*/ 386393 w 478786"/>
                <a:gd name="connsiteY32" fmla="*/ 440433 h 605804"/>
                <a:gd name="connsiteX33" fmla="*/ 379893 w 478786"/>
                <a:gd name="connsiteY33" fmla="*/ 432739 h 605804"/>
                <a:gd name="connsiteX34" fmla="*/ 370422 w 478786"/>
                <a:gd name="connsiteY34" fmla="*/ 423470 h 605804"/>
                <a:gd name="connsiteX35" fmla="*/ 370422 w 478786"/>
                <a:gd name="connsiteY35" fmla="*/ 389450 h 605804"/>
                <a:gd name="connsiteX36" fmla="*/ 478786 w 478786"/>
                <a:gd name="connsiteY36" fmla="*/ 497627 h 605804"/>
                <a:gd name="connsiteX37" fmla="*/ 370422 w 478786"/>
                <a:gd name="connsiteY37" fmla="*/ 605804 h 605804"/>
                <a:gd name="connsiteX38" fmla="*/ 262150 w 478786"/>
                <a:gd name="connsiteY38" fmla="*/ 497627 h 605804"/>
                <a:gd name="connsiteX39" fmla="*/ 370422 w 478786"/>
                <a:gd name="connsiteY39" fmla="*/ 389450 h 605804"/>
                <a:gd name="connsiteX40" fmla="*/ 105425 w 478786"/>
                <a:gd name="connsiteY40" fmla="*/ 356638 h 605804"/>
                <a:gd name="connsiteX41" fmla="*/ 202452 w 478786"/>
                <a:gd name="connsiteY41" fmla="*/ 356638 h 605804"/>
                <a:gd name="connsiteX42" fmla="*/ 202452 w 478786"/>
                <a:gd name="connsiteY42" fmla="*/ 389592 h 605804"/>
                <a:gd name="connsiteX43" fmla="*/ 105425 w 478786"/>
                <a:gd name="connsiteY43" fmla="*/ 389592 h 605804"/>
                <a:gd name="connsiteX44" fmla="*/ 105425 w 478786"/>
                <a:gd name="connsiteY44" fmla="*/ 299691 h 605804"/>
                <a:gd name="connsiteX45" fmla="*/ 299762 w 478786"/>
                <a:gd name="connsiteY45" fmla="*/ 299691 h 605804"/>
                <a:gd name="connsiteX46" fmla="*/ 299762 w 478786"/>
                <a:gd name="connsiteY46" fmla="*/ 332716 h 605804"/>
                <a:gd name="connsiteX47" fmla="*/ 105425 w 478786"/>
                <a:gd name="connsiteY47" fmla="*/ 332716 h 605804"/>
                <a:gd name="connsiteX48" fmla="*/ 105425 w 478786"/>
                <a:gd name="connsiteY48" fmla="*/ 242886 h 605804"/>
                <a:gd name="connsiteX49" fmla="*/ 299762 w 478786"/>
                <a:gd name="connsiteY49" fmla="*/ 242886 h 605804"/>
                <a:gd name="connsiteX50" fmla="*/ 299762 w 478786"/>
                <a:gd name="connsiteY50" fmla="*/ 275840 h 605804"/>
                <a:gd name="connsiteX51" fmla="*/ 105425 w 478786"/>
                <a:gd name="connsiteY51" fmla="*/ 275840 h 605804"/>
                <a:gd name="connsiteX52" fmla="*/ 105425 w 478786"/>
                <a:gd name="connsiteY52" fmla="*/ 186152 h 605804"/>
                <a:gd name="connsiteX53" fmla="*/ 299762 w 478786"/>
                <a:gd name="connsiteY53" fmla="*/ 186152 h 605804"/>
                <a:gd name="connsiteX54" fmla="*/ 299762 w 478786"/>
                <a:gd name="connsiteY54" fmla="*/ 219177 h 605804"/>
                <a:gd name="connsiteX55" fmla="*/ 105425 w 478786"/>
                <a:gd name="connsiteY55" fmla="*/ 219177 h 605804"/>
                <a:gd name="connsiteX56" fmla="*/ 202001 w 478786"/>
                <a:gd name="connsiteY56" fmla="*/ 51914 h 605804"/>
                <a:gd name="connsiteX57" fmla="*/ 174152 w 478786"/>
                <a:gd name="connsiteY57" fmla="*/ 79726 h 605804"/>
                <a:gd name="connsiteX58" fmla="*/ 202001 w 478786"/>
                <a:gd name="connsiteY58" fmla="*/ 107537 h 605804"/>
                <a:gd name="connsiteX59" fmla="*/ 229850 w 478786"/>
                <a:gd name="connsiteY59" fmla="*/ 79726 h 605804"/>
                <a:gd name="connsiteX60" fmla="*/ 202001 w 478786"/>
                <a:gd name="connsiteY60" fmla="*/ 51914 h 605804"/>
                <a:gd name="connsiteX61" fmla="*/ 202001 w 478786"/>
                <a:gd name="connsiteY61" fmla="*/ 0 h 605804"/>
                <a:gd name="connsiteX62" fmla="*/ 277844 w 478786"/>
                <a:gd name="connsiteY62" fmla="*/ 55344 h 605804"/>
                <a:gd name="connsiteX63" fmla="*/ 358422 w 478786"/>
                <a:gd name="connsiteY63" fmla="*/ 55344 h 605804"/>
                <a:gd name="connsiteX64" fmla="*/ 405116 w 478786"/>
                <a:gd name="connsiteY64" fmla="*/ 101975 h 605804"/>
                <a:gd name="connsiteX65" fmla="*/ 405116 w 478786"/>
                <a:gd name="connsiteY65" fmla="*/ 352554 h 605804"/>
                <a:gd name="connsiteX66" fmla="*/ 370397 w 478786"/>
                <a:gd name="connsiteY66" fmla="*/ 348475 h 605804"/>
                <a:gd name="connsiteX67" fmla="*/ 336049 w 478786"/>
                <a:gd name="connsiteY67" fmla="*/ 352554 h 605804"/>
                <a:gd name="connsiteX68" fmla="*/ 336049 w 478786"/>
                <a:gd name="connsiteY68" fmla="*/ 162511 h 605804"/>
                <a:gd name="connsiteX69" fmla="*/ 323796 w 478786"/>
                <a:gd name="connsiteY69" fmla="*/ 150274 h 605804"/>
                <a:gd name="connsiteX70" fmla="*/ 81320 w 478786"/>
                <a:gd name="connsiteY70" fmla="*/ 150274 h 605804"/>
                <a:gd name="connsiteX71" fmla="*/ 69067 w 478786"/>
                <a:gd name="connsiteY71" fmla="*/ 162511 h 605804"/>
                <a:gd name="connsiteX72" fmla="*/ 69067 w 478786"/>
                <a:gd name="connsiteY72" fmla="*/ 458052 h 605804"/>
                <a:gd name="connsiteX73" fmla="*/ 81320 w 478786"/>
                <a:gd name="connsiteY73" fmla="*/ 470289 h 605804"/>
                <a:gd name="connsiteX74" fmla="*/ 223631 w 478786"/>
                <a:gd name="connsiteY74" fmla="*/ 470289 h 605804"/>
                <a:gd name="connsiteX75" fmla="*/ 221031 w 478786"/>
                <a:gd name="connsiteY75" fmla="*/ 497730 h 605804"/>
                <a:gd name="connsiteX76" fmla="*/ 228458 w 478786"/>
                <a:gd name="connsiteY76" fmla="*/ 543989 h 605804"/>
                <a:gd name="connsiteX77" fmla="*/ 46601 w 478786"/>
                <a:gd name="connsiteY77" fmla="*/ 543989 h 605804"/>
                <a:gd name="connsiteX78" fmla="*/ 0 w 478786"/>
                <a:gd name="connsiteY78" fmla="*/ 497359 h 605804"/>
                <a:gd name="connsiteX79" fmla="*/ 0 w 478786"/>
                <a:gd name="connsiteY79" fmla="*/ 101975 h 605804"/>
                <a:gd name="connsiteX80" fmla="*/ 46601 w 478786"/>
                <a:gd name="connsiteY80" fmla="*/ 55344 h 605804"/>
                <a:gd name="connsiteX81" fmla="*/ 126065 w 478786"/>
                <a:gd name="connsiteY81" fmla="*/ 55344 h 605804"/>
                <a:gd name="connsiteX82" fmla="*/ 202001 w 478786"/>
                <a:gd name="connsiteY82" fmla="*/ 0 h 60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78786" h="605804">
                  <a:moveTo>
                    <a:pt x="366336" y="423470"/>
                  </a:moveTo>
                  <a:cubicBezTo>
                    <a:pt x="362064" y="423562"/>
                    <a:pt x="361322" y="424489"/>
                    <a:pt x="361136" y="428754"/>
                  </a:cubicBezTo>
                  <a:lnTo>
                    <a:pt x="361136" y="434686"/>
                  </a:lnTo>
                  <a:cubicBezTo>
                    <a:pt x="361136" y="440526"/>
                    <a:pt x="361136" y="440526"/>
                    <a:pt x="355564" y="442473"/>
                  </a:cubicBezTo>
                  <a:cubicBezTo>
                    <a:pt x="342100" y="447478"/>
                    <a:pt x="333836" y="456563"/>
                    <a:pt x="332907" y="471301"/>
                  </a:cubicBezTo>
                  <a:cubicBezTo>
                    <a:pt x="332164" y="484279"/>
                    <a:pt x="339036" y="493085"/>
                    <a:pt x="349622" y="499481"/>
                  </a:cubicBezTo>
                  <a:cubicBezTo>
                    <a:pt x="356307" y="503467"/>
                    <a:pt x="363643" y="505784"/>
                    <a:pt x="370607" y="508843"/>
                  </a:cubicBezTo>
                  <a:cubicBezTo>
                    <a:pt x="373393" y="510141"/>
                    <a:pt x="375900" y="511439"/>
                    <a:pt x="378222" y="513293"/>
                  </a:cubicBezTo>
                  <a:cubicBezTo>
                    <a:pt x="384907" y="518762"/>
                    <a:pt x="383700" y="528032"/>
                    <a:pt x="375807" y="531461"/>
                  </a:cubicBezTo>
                  <a:cubicBezTo>
                    <a:pt x="371536" y="533315"/>
                    <a:pt x="366986" y="533872"/>
                    <a:pt x="362436" y="533223"/>
                  </a:cubicBezTo>
                  <a:cubicBezTo>
                    <a:pt x="355193" y="532388"/>
                    <a:pt x="348414" y="530534"/>
                    <a:pt x="342007" y="527197"/>
                  </a:cubicBezTo>
                  <a:cubicBezTo>
                    <a:pt x="338107" y="525158"/>
                    <a:pt x="336993" y="525714"/>
                    <a:pt x="335786" y="529793"/>
                  </a:cubicBezTo>
                  <a:cubicBezTo>
                    <a:pt x="334672" y="533223"/>
                    <a:pt x="333650" y="536838"/>
                    <a:pt x="332722" y="540360"/>
                  </a:cubicBezTo>
                  <a:cubicBezTo>
                    <a:pt x="331329" y="545181"/>
                    <a:pt x="331793" y="546293"/>
                    <a:pt x="336436" y="548518"/>
                  </a:cubicBezTo>
                  <a:cubicBezTo>
                    <a:pt x="342193" y="551391"/>
                    <a:pt x="348507" y="552874"/>
                    <a:pt x="354822" y="553894"/>
                  </a:cubicBezTo>
                  <a:cubicBezTo>
                    <a:pt x="359836" y="554728"/>
                    <a:pt x="360022" y="554821"/>
                    <a:pt x="360022" y="560012"/>
                  </a:cubicBezTo>
                  <a:cubicBezTo>
                    <a:pt x="360207" y="562422"/>
                    <a:pt x="360207" y="564740"/>
                    <a:pt x="360207" y="567057"/>
                  </a:cubicBezTo>
                  <a:cubicBezTo>
                    <a:pt x="360207" y="570023"/>
                    <a:pt x="361693" y="571784"/>
                    <a:pt x="364664" y="571784"/>
                  </a:cubicBezTo>
                  <a:cubicBezTo>
                    <a:pt x="368007" y="571877"/>
                    <a:pt x="371443" y="571877"/>
                    <a:pt x="374879" y="571784"/>
                  </a:cubicBezTo>
                  <a:cubicBezTo>
                    <a:pt x="377757" y="571692"/>
                    <a:pt x="379243" y="570209"/>
                    <a:pt x="379243" y="567335"/>
                  </a:cubicBezTo>
                  <a:cubicBezTo>
                    <a:pt x="379243" y="564091"/>
                    <a:pt x="379336" y="560939"/>
                    <a:pt x="379243" y="557695"/>
                  </a:cubicBezTo>
                  <a:cubicBezTo>
                    <a:pt x="378964" y="554450"/>
                    <a:pt x="380450" y="552874"/>
                    <a:pt x="383607" y="552040"/>
                  </a:cubicBezTo>
                  <a:cubicBezTo>
                    <a:pt x="390757" y="550001"/>
                    <a:pt x="396979" y="546107"/>
                    <a:pt x="401622" y="540360"/>
                  </a:cubicBezTo>
                  <a:cubicBezTo>
                    <a:pt x="414622" y="524416"/>
                    <a:pt x="409700" y="501242"/>
                    <a:pt x="391036" y="490582"/>
                  </a:cubicBezTo>
                  <a:cubicBezTo>
                    <a:pt x="385186" y="487338"/>
                    <a:pt x="378964" y="485020"/>
                    <a:pt x="372836" y="482425"/>
                  </a:cubicBezTo>
                  <a:cubicBezTo>
                    <a:pt x="369307" y="480942"/>
                    <a:pt x="365872" y="479180"/>
                    <a:pt x="362900" y="476863"/>
                  </a:cubicBezTo>
                  <a:cubicBezTo>
                    <a:pt x="356957" y="472136"/>
                    <a:pt x="358072" y="464627"/>
                    <a:pt x="365036" y="461568"/>
                  </a:cubicBezTo>
                  <a:cubicBezTo>
                    <a:pt x="366893" y="460641"/>
                    <a:pt x="368936" y="460456"/>
                    <a:pt x="371072" y="460270"/>
                  </a:cubicBezTo>
                  <a:cubicBezTo>
                    <a:pt x="379150" y="459900"/>
                    <a:pt x="386672" y="461383"/>
                    <a:pt x="394007" y="464905"/>
                  </a:cubicBezTo>
                  <a:cubicBezTo>
                    <a:pt x="397536" y="466574"/>
                    <a:pt x="398836" y="466018"/>
                    <a:pt x="400043" y="462310"/>
                  </a:cubicBezTo>
                  <a:cubicBezTo>
                    <a:pt x="401436" y="458324"/>
                    <a:pt x="402550" y="454245"/>
                    <a:pt x="403664" y="450259"/>
                  </a:cubicBezTo>
                  <a:cubicBezTo>
                    <a:pt x="404407" y="447664"/>
                    <a:pt x="403479" y="445810"/>
                    <a:pt x="400879" y="444697"/>
                  </a:cubicBezTo>
                  <a:cubicBezTo>
                    <a:pt x="396236" y="442658"/>
                    <a:pt x="391500" y="441175"/>
                    <a:pt x="386393" y="440433"/>
                  </a:cubicBezTo>
                  <a:cubicBezTo>
                    <a:pt x="379893" y="439321"/>
                    <a:pt x="379893" y="439321"/>
                    <a:pt x="379893" y="432739"/>
                  </a:cubicBezTo>
                  <a:cubicBezTo>
                    <a:pt x="379707" y="423470"/>
                    <a:pt x="379707" y="423470"/>
                    <a:pt x="370422" y="423470"/>
                  </a:cubicBezTo>
                  <a:close/>
                  <a:moveTo>
                    <a:pt x="370422" y="389450"/>
                  </a:moveTo>
                  <a:cubicBezTo>
                    <a:pt x="430222" y="389450"/>
                    <a:pt x="478786" y="437930"/>
                    <a:pt x="478786" y="497627"/>
                  </a:cubicBezTo>
                  <a:cubicBezTo>
                    <a:pt x="478786" y="557324"/>
                    <a:pt x="430222" y="605804"/>
                    <a:pt x="370422" y="605804"/>
                  </a:cubicBezTo>
                  <a:cubicBezTo>
                    <a:pt x="310621" y="605804"/>
                    <a:pt x="262150" y="557324"/>
                    <a:pt x="262150" y="497627"/>
                  </a:cubicBezTo>
                  <a:cubicBezTo>
                    <a:pt x="262150" y="437930"/>
                    <a:pt x="310621" y="389450"/>
                    <a:pt x="370422" y="389450"/>
                  </a:cubicBezTo>
                  <a:close/>
                  <a:moveTo>
                    <a:pt x="105425" y="356638"/>
                  </a:moveTo>
                  <a:lnTo>
                    <a:pt x="202452" y="356638"/>
                  </a:lnTo>
                  <a:lnTo>
                    <a:pt x="202452" y="389592"/>
                  </a:lnTo>
                  <a:lnTo>
                    <a:pt x="105425" y="389592"/>
                  </a:lnTo>
                  <a:close/>
                  <a:moveTo>
                    <a:pt x="105425" y="299691"/>
                  </a:moveTo>
                  <a:lnTo>
                    <a:pt x="299762" y="299691"/>
                  </a:lnTo>
                  <a:lnTo>
                    <a:pt x="299762" y="332716"/>
                  </a:lnTo>
                  <a:lnTo>
                    <a:pt x="105425" y="332716"/>
                  </a:lnTo>
                  <a:close/>
                  <a:moveTo>
                    <a:pt x="105425" y="242886"/>
                  </a:moveTo>
                  <a:lnTo>
                    <a:pt x="299762" y="242886"/>
                  </a:lnTo>
                  <a:lnTo>
                    <a:pt x="299762" y="275840"/>
                  </a:lnTo>
                  <a:lnTo>
                    <a:pt x="105425" y="275840"/>
                  </a:lnTo>
                  <a:close/>
                  <a:moveTo>
                    <a:pt x="105425" y="186152"/>
                  </a:moveTo>
                  <a:lnTo>
                    <a:pt x="299762" y="186152"/>
                  </a:lnTo>
                  <a:lnTo>
                    <a:pt x="299762" y="219177"/>
                  </a:lnTo>
                  <a:lnTo>
                    <a:pt x="105425" y="219177"/>
                  </a:lnTo>
                  <a:close/>
                  <a:moveTo>
                    <a:pt x="202001" y="51914"/>
                  </a:moveTo>
                  <a:cubicBezTo>
                    <a:pt x="186591" y="51914"/>
                    <a:pt x="174152" y="64244"/>
                    <a:pt x="174152" y="79726"/>
                  </a:cubicBezTo>
                  <a:cubicBezTo>
                    <a:pt x="174152" y="95022"/>
                    <a:pt x="186591" y="107537"/>
                    <a:pt x="202001" y="107537"/>
                  </a:cubicBezTo>
                  <a:cubicBezTo>
                    <a:pt x="217318" y="107537"/>
                    <a:pt x="229850" y="95022"/>
                    <a:pt x="229850" y="79726"/>
                  </a:cubicBezTo>
                  <a:cubicBezTo>
                    <a:pt x="229850" y="64429"/>
                    <a:pt x="217318" y="51914"/>
                    <a:pt x="202001" y="51914"/>
                  </a:cubicBezTo>
                  <a:close/>
                  <a:moveTo>
                    <a:pt x="202001" y="0"/>
                  </a:moveTo>
                  <a:cubicBezTo>
                    <a:pt x="237463" y="0"/>
                    <a:pt x="267540" y="23269"/>
                    <a:pt x="277844" y="55344"/>
                  </a:cubicBezTo>
                  <a:lnTo>
                    <a:pt x="358422" y="55344"/>
                  </a:lnTo>
                  <a:cubicBezTo>
                    <a:pt x="384136" y="55344"/>
                    <a:pt x="405116" y="76296"/>
                    <a:pt x="405116" y="101975"/>
                  </a:cubicBezTo>
                  <a:lnTo>
                    <a:pt x="405116" y="352554"/>
                  </a:lnTo>
                  <a:cubicBezTo>
                    <a:pt x="393976" y="349959"/>
                    <a:pt x="382465" y="348475"/>
                    <a:pt x="370397" y="348475"/>
                  </a:cubicBezTo>
                  <a:cubicBezTo>
                    <a:pt x="358700" y="348475"/>
                    <a:pt x="347004" y="349959"/>
                    <a:pt x="336049" y="352554"/>
                  </a:cubicBezTo>
                  <a:lnTo>
                    <a:pt x="336049" y="162511"/>
                  </a:lnTo>
                  <a:cubicBezTo>
                    <a:pt x="336049" y="155743"/>
                    <a:pt x="330480" y="150274"/>
                    <a:pt x="323796" y="150274"/>
                  </a:cubicBezTo>
                  <a:lnTo>
                    <a:pt x="81320" y="150274"/>
                  </a:lnTo>
                  <a:cubicBezTo>
                    <a:pt x="74451" y="150274"/>
                    <a:pt x="69067" y="155836"/>
                    <a:pt x="69067" y="162511"/>
                  </a:cubicBezTo>
                  <a:lnTo>
                    <a:pt x="69067" y="458052"/>
                  </a:lnTo>
                  <a:cubicBezTo>
                    <a:pt x="69067" y="464912"/>
                    <a:pt x="74636" y="470289"/>
                    <a:pt x="81320" y="470289"/>
                  </a:cubicBezTo>
                  <a:lnTo>
                    <a:pt x="223631" y="470289"/>
                  </a:lnTo>
                  <a:cubicBezTo>
                    <a:pt x="222053" y="479189"/>
                    <a:pt x="221031" y="488367"/>
                    <a:pt x="221031" y="497730"/>
                  </a:cubicBezTo>
                  <a:cubicBezTo>
                    <a:pt x="221031" y="513953"/>
                    <a:pt x="223631" y="529435"/>
                    <a:pt x="228458" y="543989"/>
                  </a:cubicBezTo>
                  <a:lnTo>
                    <a:pt x="46601" y="543989"/>
                  </a:lnTo>
                  <a:cubicBezTo>
                    <a:pt x="20887" y="543989"/>
                    <a:pt x="0" y="523131"/>
                    <a:pt x="0" y="497359"/>
                  </a:cubicBezTo>
                  <a:lnTo>
                    <a:pt x="0" y="101975"/>
                  </a:lnTo>
                  <a:cubicBezTo>
                    <a:pt x="0" y="76296"/>
                    <a:pt x="20887" y="55344"/>
                    <a:pt x="46601" y="55344"/>
                  </a:cubicBezTo>
                  <a:lnTo>
                    <a:pt x="126065" y="55344"/>
                  </a:lnTo>
                  <a:cubicBezTo>
                    <a:pt x="136369" y="23269"/>
                    <a:pt x="166447" y="0"/>
                    <a:pt x="2020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9705B18-0115-4B00-B3C5-900565B1AD92}"/>
                </a:ext>
              </a:extLst>
            </p:cNvPr>
            <p:cNvGrpSpPr/>
            <p:nvPr/>
          </p:nvGrpSpPr>
          <p:grpSpPr>
            <a:xfrm>
              <a:off x="8655320" y="4789166"/>
              <a:ext cx="1818340" cy="756130"/>
              <a:chOff x="8635780" y="2972099"/>
              <a:chExt cx="1818340" cy="756130"/>
            </a:xfrm>
          </p:grpSpPr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0FD396B5-FA36-4CD2-99AE-18B1D3B9CD3D}"/>
                  </a:ext>
                </a:extLst>
              </p:cNvPr>
              <p:cNvSpPr txBox="1"/>
              <p:nvPr/>
            </p:nvSpPr>
            <p:spPr bwMode="auto">
              <a:xfrm>
                <a:off x="8785456" y="3293366"/>
                <a:ext cx="1668664" cy="43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7">
                <a:extLst>
                  <a:ext uri="{FF2B5EF4-FFF2-40B4-BE49-F238E27FC236}">
                    <a16:creationId xmlns:a16="http://schemas.microsoft.com/office/drawing/2014/main" id="{0F699425-F509-4FF8-90D8-188E627ED5CF}"/>
                  </a:ext>
                </a:extLst>
              </p:cNvPr>
              <p:cNvSpPr txBox="1"/>
              <p:nvPr/>
            </p:nvSpPr>
            <p:spPr bwMode="auto">
              <a:xfrm>
                <a:off x="8635780" y="2972099"/>
                <a:ext cx="18183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34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3">
            <a:extLst>
              <a:ext uri="{FF2B5EF4-FFF2-40B4-BE49-F238E27FC236}">
                <a16:creationId xmlns:a16="http://schemas.microsoft.com/office/drawing/2014/main" id="{373A2AA4-EF71-469C-9714-09F2BC85BF0D}"/>
              </a:ext>
            </a:extLst>
          </p:cNvPr>
          <p:cNvGrpSpPr/>
          <p:nvPr/>
        </p:nvGrpSpPr>
        <p:grpSpPr>
          <a:xfrm>
            <a:off x="2413000" y="2199211"/>
            <a:ext cx="1551417" cy="1232822"/>
            <a:chOff x="2618705" y="3075385"/>
            <a:chExt cx="1422400" cy="1130300"/>
          </a:xfrm>
        </p:grpSpPr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F0B911C9-317D-4888-B6D0-93572172CC87}"/>
                </a:ext>
              </a:extLst>
            </p:cNvPr>
            <p:cNvSpPr/>
            <p:nvPr/>
          </p:nvSpPr>
          <p:spPr>
            <a:xfrm>
              <a:off x="2618705" y="3075385"/>
              <a:ext cx="1422400" cy="1130300"/>
            </a:xfrm>
            <a:prstGeom prst="rect">
              <a:avLst/>
            </a:pr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5" name="Shape 5152">
              <a:extLst>
                <a:ext uri="{FF2B5EF4-FFF2-40B4-BE49-F238E27FC236}">
                  <a16:creationId xmlns:a16="http://schemas.microsoft.com/office/drawing/2014/main" id="{035435DF-AFDE-4655-A124-8B95CD4B785B}"/>
                </a:ext>
              </a:extLst>
            </p:cNvPr>
            <p:cNvSpPr/>
            <p:nvPr/>
          </p:nvSpPr>
          <p:spPr>
            <a:xfrm>
              <a:off x="3114496" y="3336212"/>
              <a:ext cx="430819" cy="6101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" y="117865"/>
                  </a:moveTo>
                  <a:lnTo>
                    <a:pt x="11830" y="117865"/>
                  </a:lnTo>
                  <a:cubicBezTo>
                    <a:pt x="14873" y="111225"/>
                    <a:pt x="17915" y="102924"/>
                    <a:pt x="23661" y="90355"/>
                  </a:cubicBezTo>
                  <a:cubicBezTo>
                    <a:pt x="44619" y="88221"/>
                    <a:pt x="56788" y="92490"/>
                    <a:pt x="68619" y="73517"/>
                  </a:cubicBezTo>
                  <a:cubicBezTo>
                    <a:pt x="56788" y="77786"/>
                    <a:pt x="44619" y="69249"/>
                    <a:pt x="44619" y="67351"/>
                  </a:cubicBezTo>
                  <a:cubicBezTo>
                    <a:pt x="44619" y="63083"/>
                    <a:pt x="77408" y="69249"/>
                    <a:pt x="98704" y="46007"/>
                  </a:cubicBezTo>
                  <a:cubicBezTo>
                    <a:pt x="71661" y="50513"/>
                    <a:pt x="62535" y="42213"/>
                    <a:pt x="65577" y="39841"/>
                  </a:cubicBezTo>
                  <a:cubicBezTo>
                    <a:pt x="74704" y="37707"/>
                    <a:pt x="98704" y="39841"/>
                    <a:pt x="110535" y="31541"/>
                  </a:cubicBezTo>
                  <a:cubicBezTo>
                    <a:pt x="116619" y="27272"/>
                    <a:pt x="119661" y="14703"/>
                    <a:pt x="116619" y="10434"/>
                  </a:cubicBezTo>
                  <a:cubicBezTo>
                    <a:pt x="113577" y="6403"/>
                    <a:pt x="95661" y="0"/>
                    <a:pt x="83830" y="0"/>
                  </a:cubicBezTo>
                  <a:cubicBezTo>
                    <a:pt x="74704" y="2134"/>
                    <a:pt x="56788" y="29407"/>
                    <a:pt x="53746" y="29407"/>
                  </a:cubicBezTo>
                  <a:cubicBezTo>
                    <a:pt x="47661" y="29407"/>
                    <a:pt x="47661" y="16837"/>
                    <a:pt x="56788" y="4268"/>
                  </a:cubicBezTo>
                  <a:cubicBezTo>
                    <a:pt x="44619" y="8300"/>
                    <a:pt x="29746" y="16837"/>
                    <a:pt x="23661" y="25138"/>
                  </a:cubicBezTo>
                  <a:cubicBezTo>
                    <a:pt x="14873" y="37707"/>
                    <a:pt x="26704" y="71383"/>
                    <a:pt x="20619" y="71383"/>
                  </a:cubicBezTo>
                  <a:cubicBezTo>
                    <a:pt x="17915" y="73517"/>
                    <a:pt x="5746" y="56679"/>
                    <a:pt x="2704" y="50513"/>
                  </a:cubicBezTo>
                  <a:cubicBezTo>
                    <a:pt x="0" y="60948"/>
                    <a:pt x="0" y="71383"/>
                    <a:pt x="11830" y="86086"/>
                  </a:cubicBezTo>
                  <a:cubicBezTo>
                    <a:pt x="8788" y="96521"/>
                    <a:pt x="5746" y="107193"/>
                    <a:pt x="2704" y="113359"/>
                  </a:cubicBezTo>
                  <a:cubicBezTo>
                    <a:pt x="2704" y="117865"/>
                    <a:pt x="11830" y="119762"/>
                    <a:pt x="11830" y="1178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55">
            <a:extLst>
              <a:ext uri="{FF2B5EF4-FFF2-40B4-BE49-F238E27FC236}">
                <a16:creationId xmlns:a16="http://schemas.microsoft.com/office/drawing/2014/main" id="{19A2AA40-CFE1-47A8-8C3B-0E603AA66191}"/>
              </a:ext>
            </a:extLst>
          </p:cNvPr>
          <p:cNvGrpSpPr/>
          <p:nvPr/>
        </p:nvGrpSpPr>
        <p:grpSpPr>
          <a:xfrm>
            <a:off x="2413000" y="3716518"/>
            <a:ext cx="1551417" cy="1232822"/>
            <a:chOff x="2618705" y="4466512"/>
            <a:chExt cx="1422400" cy="1130300"/>
          </a:xfrm>
        </p:grpSpPr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769EB05E-2BAA-4D22-87EA-686468989756}"/>
                </a:ext>
              </a:extLst>
            </p:cNvPr>
            <p:cNvSpPr/>
            <p:nvPr/>
          </p:nvSpPr>
          <p:spPr>
            <a:xfrm>
              <a:off x="2618705" y="4466512"/>
              <a:ext cx="1422400" cy="1130300"/>
            </a:xfrm>
            <a:prstGeom prst="rect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3" name="Shape 5108">
              <a:extLst>
                <a:ext uri="{FF2B5EF4-FFF2-40B4-BE49-F238E27FC236}">
                  <a16:creationId xmlns:a16="http://schemas.microsoft.com/office/drawing/2014/main" id="{29E12807-3B81-4706-A05F-A58B0BEA7E28}"/>
                </a:ext>
              </a:extLst>
            </p:cNvPr>
            <p:cNvSpPr/>
            <p:nvPr/>
          </p:nvSpPr>
          <p:spPr>
            <a:xfrm>
              <a:off x="3166574" y="4733312"/>
              <a:ext cx="326661" cy="550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475" y="84747"/>
                  </a:moveTo>
                  <a:lnTo>
                    <a:pt x="112475" y="84747"/>
                  </a:lnTo>
                  <a:cubicBezTo>
                    <a:pt x="87920" y="39221"/>
                    <a:pt x="87920" y="39221"/>
                    <a:pt x="87920" y="39221"/>
                  </a:cubicBezTo>
                  <a:cubicBezTo>
                    <a:pt x="80792" y="28949"/>
                    <a:pt x="56237" y="20544"/>
                    <a:pt x="35247" y="24747"/>
                  </a:cubicBezTo>
                  <a:cubicBezTo>
                    <a:pt x="17821" y="2101"/>
                    <a:pt x="17821" y="2101"/>
                    <a:pt x="17821" y="2101"/>
                  </a:cubicBezTo>
                  <a:cubicBezTo>
                    <a:pt x="14257" y="0"/>
                    <a:pt x="11089" y="0"/>
                    <a:pt x="7524" y="0"/>
                  </a:cubicBezTo>
                  <a:cubicBezTo>
                    <a:pt x="3960" y="2101"/>
                    <a:pt x="3960" y="4202"/>
                    <a:pt x="3960" y="6303"/>
                  </a:cubicBezTo>
                  <a:cubicBezTo>
                    <a:pt x="24950" y="28949"/>
                    <a:pt x="24950" y="28949"/>
                    <a:pt x="24950" y="28949"/>
                  </a:cubicBezTo>
                  <a:cubicBezTo>
                    <a:pt x="11089" y="32918"/>
                    <a:pt x="0" y="45291"/>
                    <a:pt x="7524" y="55797"/>
                  </a:cubicBezTo>
                  <a:cubicBezTo>
                    <a:pt x="28514" y="101322"/>
                    <a:pt x="28514" y="101322"/>
                    <a:pt x="28514" y="101322"/>
                  </a:cubicBezTo>
                  <a:cubicBezTo>
                    <a:pt x="32079" y="113696"/>
                    <a:pt x="56237" y="119766"/>
                    <a:pt x="80792" y="116031"/>
                  </a:cubicBezTo>
                  <a:cubicBezTo>
                    <a:pt x="105742" y="109494"/>
                    <a:pt x="119603" y="95019"/>
                    <a:pt x="112475" y="84747"/>
                  </a:cubicBezTo>
                  <a:close/>
                  <a:moveTo>
                    <a:pt x="49504" y="51828"/>
                  </a:moveTo>
                  <a:lnTo>
                    <a:pt x="49504" y="51828"/>
                  </a:lnTo>
                  <a:cubicBezTo>
                    <a:pt x="42376" y="53929"/>
                    <a:pt x="35247" y="51828"/>
                    <a:pt x="32079" y="47392"/>
                  </a:cubicBezTo>
                  <a:cubicBezTo>
                    <a:pt x="28514" y="43424"/>
                    <a:pt x="32079" y="37120"/>
                    <a:pt x="38811" y="37120"/>
                  </a:cubicBezTo>
                  <a:cubicBezTo>
                    <a:pt x="49504" y="35019"/>
                    <a:pt x="56237" y="37120"/>
                    <a:pt x="56237" y="41556"/>
                  </a:cubicBezTo>
                  <a:cubicBezTo>
                    <a:pt x="59801" y="45291"/>
                    <a:pt x="56237" y="51828"/>
                    <a:pt x="49504" y="518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2">
            <a:extLst>
              <a:ext uri="{FF2B5EF4-FFF2-40B4-BE49-F238E27FC236}">
                <a16:creationId xmlns:a16="http://schemas.microsoft.com/office/drawing/2014/main" id="{4EF950E2-9AC1-4A3F-931D-677FC6C0A6A7}"/>
              </a:ext>
            </a:extLst>
          </p:cNvPr>
          <p:cNvGrpSpPr/>
          <p:nvPr/>
        </p:nvGrpSpPr>
        <p:grpSpPr>
          <a:xfrm>
            <a:off x="4351194" y="2199211"/>
            <a:ext cx="1551417" cy="1232822"/>
            <a:chOff x="4428455" y="3075385"/>
            <a:chExt cx="1422400" cy="1130300"/>
          </a:xfrm>
        </p:grpSpPr>
        <p:sp>
          <p:nvSpPr>
            <p:cNvPr id="22" name="Rectangle 51">
              <a:extLst>
                <a:ext uri="{FF2B5EF4-FFF2-40B4-BE49-F238E27FC236}">
                  <a16:creationId xmlns:a16="http://schemas.microsoft.com/office/drawing/2014/main" id="{A86A9D01-F38C-44C3-939D-B2BAB9B06A60}"/>
                </a:ext>
              </a:extLst>
            </p:cNvPr>
            <p:cNvSpPr/>
            <p:nvPr/>
          </p:nvSpPr>
          <p:spPr>
            <a:xfrm>
              <a:off x="4428455" y="3075385"/>
              <a:ext cx="1422400" cy="1130300"/>
            </a:xfrm>
            <a:prstGeom prst="rect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1" name="Shape 5184">
              <a:extLst>
                <a:ext uri="{FF2B5EF4-FFF2-40B4-BE49-F238E27FC236}">
                  <a16:creationId xmlns:a16="http://schemas.microsoft.com/office/drawing/2014/main" id="{64141138-6521-4FFD-9DA7-2B5EF1E1B57F}"/>
                </a:ext>
              </a:extLst>
            </p:cNvPr>
            <p:cNvSpPr/>
            <p:nvPr/>
          </p:nvSpPr>
          <p:spPr>
            <a:xfrm>
              <a:off x="4838935" y="3499736"/>
              <a:ext cx="601439" cy="2815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50" y="0"/>
                  </a:moveTo>
                  <a:lnTo>
                    <a:pt x="91750" y="0"/>
                  </a:lnTo>
                  <a:cubicBezTo>
                    <a:pt x="77022" y="0"/>
                    <a:pt x="64225" y="27413"/>
                    <a:pt x="64225" y="59482"/>
                  </a:cubicBezTo>
                  <a:cubicBezTo>
                    <a:pt x="64225" y="72931"/>
                    <a:pt x="66156" y="86896"/>
                    <a:pt x="68329" y="96206"/>
                  </a:cubicBezTo>
                  <a:cubicBezTo>
                    <a:pt x="49014" y="96206"/>
                    <a:pt x="49014" y="96206"/>
                    <a:pt x="49014" y="96206"/>
                  </a:cubicBezTo>
                  <a:cubicBezTo>
                    <a:pt x="53360" y="86896"/>
                    <a:pt x="55533" y="72931"/>
                    <a:pt x="55533" y="59482"/>
                  </a:cubicBezTo>
                  <a:cubicBezTo>
                    <a:pt x="55533" y="27413"/>
                    <a:pt x="42736" y="0"/>
                    <a:pt x="27525" y="0"/>
                  </a:cubicBezTo>
                  <a:cubicBezTo>
                    <a:pt x="12796" y="0"/>
                    <a:pt x="0" y="27413"/>
                    <a:pt x="0" y="59482"/>
                  </a:cubicBezTo>
                  <a:cubicBezTo>
                    <a:pt x="0" y="91551"/>
                    <a:pt x="12796" y="119482"/>
                    <a:pt x="27525" y="119482"/>
                  </a:cubicBezTo>
                  <a:cubicBezTo>
                    <a:pt x="91750" y="119482"/>
                    <a:pt x="91750" y="119482"/>
                    <a:pt x="91750" y="119482"/>
                  </a:cubicBezTo>
                  <a:cubicBezTo>
                    <a:pt x="106720" y="119482"/>
                    <a:pt x="119758" y="91551"/>
                    <a:pt x="119758" y="59482"/>
                  </a:cubicBezTo>
                  <a:cubicBezTo>
                    <a:pt x="119758" y="27413"/>
                    <a:pt x="106720" y="0"/>
                    <a:pt x="91750" y="0"/>
                  </a:cubicBezTo>
                  <a:close/>
                  <a:moveTo>
                    <a:pt x="12796" y="59482"/>
                  </a:moveTo>
                  <a:lnTo>
                    <a:pt x="12796" y="59482"/>
                  </a:lnTo>
                  <a:cubicBezTo>
                    <a:pt x="12796" y="41379"/>
                    <a:pt x="19074" y="27413"/>
                    <a:pt x="27525" y="27413"/>
                  </a:cubicBezTo>
                  <a:cubicBezTo>
                    <a:pt x="36217" y="27413"/>
                    <a:pt x="42736" y="41379"/>
                    <a:pt x="42736" y="59482"/>
                  </a:cubicBezTo>
                  <a:cubicBezTo>
                    <a:pt x="42736" y="77586"/>
                    <a:pt x="36217" y="96206"/>
                    <a:pt x="27525" y="96206"/>
                  </a:cubicBezTo>
                  <a:cubicBezTo>
                    <a:pt x="19074" y="96206"/>
                    <a:pt x="12796" y="77586"/>
                    <a:pt x="12796" y="59482"/>
                  </a:cubicBezTo>
                  <a:close/>
                  <a:moveTo>
                    <a:pt x="91750" y="96206"/>
                  </a:moveTo>
                  <a:lnTo>
                    <a:pt x="91750" y="96206"/>
                  </a:lnTo>
                  <a:cubicBezTo>
                    <a:pt x="83299" y="96206"/>
                    <a:pt x="77022" y="77586"/>
                    <a:pt x="77022" y="59482"/>
                  </a:cubicBezTo>
                  <a:cubicBezTo>
                    <a:pt x="77022" y="41379"/>
                    <a:pt x="83299" y="27413"/>
                    <a:pt x="91750" y="27413"/>
                  </a:cubicBezTo>
                  <a:cubicBezTo>
                    <a:pt x="100442" y="27413"/>
                    <a:pt x="106720" y="41379"/>
                    <a:pt x="106720" y="59482"/>
                  </a:cubicBezTo>
                  <a:cubicBezTo>
                    <a:pt x="106720" y="77586"/>
                    <a:pt x="100442" y="96206"/>
                    <a:pt x="91750" y="96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60">
            <a:extLst>
              <a:ext uri="{FF2B5EF4-FFF2-40B4-BE49-F238E27FC236}">
                <a16:creationId xmlns:a16="http://schemas.microsoft.com/office/drawing/2014/main" id="{45DDA52B-011A-45DD-AF12-24E7456D511B}"/>
              </a:ext>
            </a:extLst>
          </p:cNvPr>
          <p:cNvGrpSpPr/>
          <p:nvPr/>
        </p:nvGrpSpPr>
        <p:grpSpPr>
          <a:xfrm>
            <a:off x="4380181" y="3716518"/>
            <a:ext cx="1551417" cy="1232822"/>
            <a:chOff x="4422293" y="4466512"/>
            <a:chExt cx="1422400" cy="1130300"/>
          </a:xfrm>
        </p:grpSpPr>
        <p:sp>
          <p:nvSpPr>
            <p:cNvPr id="20" name="Rectangle 54">
              <a:extLst>
                <a:ext uri="{FF2B5EF4-FFF2-40B4-BE49-F238E27FC236}">
                  <a16:creationId xmlns:a16="http://schemas.microsoft.com/office/drawing/2014/main" id="{63848E3B-B263-4472-AB39-FB9EC82102B9}"/>
                </a:ext>
              </a:extLst>
            </p:cNvPr>
            <p:cNvSpPr/>
            <p:nvPr/>
          </p:nvSpPr>
          <p:spPr>
            <a:xfrm>
              <a:off x="4422293" y="4466512"/>
              <a:ext cx="1422400" cy="1130300"/>
            </a:xfrm>
            <a:prstGeom prst="rect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9" name="Shape 5079">
              <a:extLst>
                <a:ext uri="{FF2B5EF4-FFF2-40B4-BE49-F238E27FC236}">
                  <a16:creationId xmlns:a16="http://schemas.microsoft.com/office/drawing/2014/main" id="{580D19A2-BECD-46DB-908F-193D7B405A9A}"/>
                </a:ext>
              </a:extLst>
            </p:cNvPr>
            <p:cNvSpPr/>
            <p:nvPr/>
          </p:nvSpPr>
          <p:spPr>
            <a:xfrm>
              <a:off x="4839478" y="4773387"/>
              <a:ext cx="600896" cy="470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924" y="21052"/>
                  </a:moveTo>
                  <a:lnTo>
                    <a:pt x="102924" y="21052"/>
                  </a:lnTo>
                  <a:cubicBezTo>
                    <a:pt x="83952" y="5112"/>
                    <a:pt x="62845" y="0"/>
                    <a:pt x="39841" y="10526"/>
                  </a:cubicBezTo>
                  <a:cubicBezTo>
                    <a:pt x="21106" y="15939"/>
                    <a:pt x="2134" y="42406"/>
                    <a:pt x="2134" y="66466"/>
                  </a:cubicBezTo>
                  <a:cubicBezTo>
                    <a:pt x="0" y="95939"/>
                    <a:pt x="16837" y="119699"/>
                    <a:pt x="46245" y="119699"/>
                  </a:cubicBezTo>
                  <a:cubicBezTo>
                    <a:pt x="79920" y="119699"/>
                    <a:pt x="90355" y="98646"/>
                    <a:pt x="90355" y="93233"/>
                  </a:cubicBezTo>
                  <a:cubicBezTo>
                    <a:pt x="92490" y="87819"/>
                    <a:pt x="77786" y="74586"/>
                    <a:pt x="86086" y="63759"/>
                  </a:cubicBezTo>
                  <a:cubicBezTo>
                    <a:pt x="96758" y="50526"/>
                    <a:pt x="107193" y="61052"/>
                    <a:pt x="111225" y="61052"/>
                  </a:cubicBezTo>
                  <a:cubicBezTo>
                    <a:pt x="117628" y="58345"/>
                    <a:pt x="119762" y="37293"/>
                    <a:pt x="102924" y="21052"/>
                  </a:cubicBezTo>
                  <a:close/>
                  <a:moveTo>
                    <a:pt x="64980" y="90526"/>
                  </a:moveTo>
                  <a:lnTo>
                    <a:pt x="64980" y="90526"/>
                  </a:lnTo>
                  <a:cubicBezTo>
                    <a:pt x="58814" y="90526"/>
                    <a:pt x="56679" y="85112"/>
                    <a:pt x="56679" y="79699"/>
                  </a:cubicBezTo>
                  <a:cubicBezTo>
                    <a:pt x="56679" y="74586"/>
                    <a:pt x="58814" y="69172"/>
                    <a:pt x="64980" y="69172"/>
                  </a:cubicBezTo>
                  <a:cubicBezTo>
                    <a:pt x="69486" y="69172"/>
                    <a:pt x="73280" y="74586"/>
                    <a:pt x="73280" y="79699"/>
                  </a:cubicBezTo>
                  <a:cubicBezTo>
                    <a:pt x="73280" y="85112"/>
                    <a:pt x="69486" y="90526"/>
                    <a:pt x="64980" y="905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4">
            <a:extLst>
              <a:ext uri="{FF2B5EF4-FFF2-40B4-BE49-F238E27FC236}">
                <a16:creationId xmlns:a16="http://schemas.microsoft.com/office/drawing/2014/main" id="{D9E80305-84F1-411E-9C1D-5765361D5DB7}"/>
              </a:ext>
            </a:extLst>
          </p:cNvPr>
          <p:cNvGrpSpPr/>
          <p:nvPr/>
        </p:nvGrpSpPr>
        <p:grpSpPr>
          <a:xfrm>
            <a:off x="8227583" y="3716518"/>
            <a:ext cx="1551417" cy="1232822"/>
            <a:chOff x="7949741" y="4466512"/>
            <a:chExt cx="1422400" cy="1130300"/>
          </a:xfrm>
        </p:grpSpPr>
        <p:sp>
          <p:nvSpPr>
            <p:cNvPr id="18" name="Rectangle 56">
              <a:extLst>
                <a:ext uri="{FF2B5EF4-FFF2-40B4-BE49-F238E27FC236}">
                  <a16:creationId xmlns:a16="http://schemas.microsoft.com/office/drawing/2014/main" id="{8D0BB27F-53A8-4F98-B139-E9BDEBE3FA6F}"/>
                </a:ext>
              </a:extLst>
            </p:cNvPr>
            <p:cNvSpPr/>
            <p:nvPr/>
          </p:nvSpPr>
          <p:spPr>
            <a:xfrm>
              <a:off x="7949741" y="4466512"/>
              <a:ext cx="1422400" cy="1130300"/>
            </a:xfrm>
            <a:prstGeom prst="rect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7" name="Shape 5163">
              <a:extLst>
                <a:ext uri="{FF2B5EF4-FFF2-40B4-BE49-F238E27FC236}">
                  <a16:creationId xmlns:a16="http://schemas.microsoft.com/office/drawing/2014/main" id="{41BDC2C6-52D8-4566-A690-A60EA9938CB7}"/>
                </a:ext>
              </a:extLst>
            </p:cNvPr>
            <p:cNvSpPr/>
            <p:nvPr/>
          </p:nvSpPr>
          <p:spPr>
            <a:xfrm>
              <a:off x="8440634" y="4777811"/>
              <a:ext cx="440612" cy="471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403" y="112293"/>
                  </a:moveTo>
                  <a:lnTo>
                    <a:pt x="75403" y="112293"/>
                  </a:lnTo>
                  <a:cubicBezTo>
                    <a:pt x="75403" y="114770"/>
                    <a:pt x="78044" y="117247"/>
                    <a:pt x="80684" y="117247"/>
                  </a:cubicBezTo>
                  <a:cubicBezTo>
                    <a:pt x="109144" y="119724"/>
                    <a:pt x="109144" y="119724"/>
                    <a:pt x="109144" y="119724"/>
                  </a:cubicBezTo>
                  <a:cubicBezTo>
                    <a:pt x="112078" y="119724"/>
                    <a:pt x="112078" y="117247"/>
                    <a:pt x="114718" y="114770"/>
                  </a:cubicBezTo>
                  <a:cubicBezTo>
                    <a:pt x="114718" y="92752"/>
                    <a:pt x="114718" y="92752"/>
                    <a:pt x="114718" y="92752"/>
                  </a:cubicBezTo>
                  <a:cubicBezTo>
                    <a:pt x="78044" y="90275"/>
                    <a:pt x="78044" y="90275"/>
                    <a:pt x="78044" y="90275"/>
                  </a:cubicBezTo>
                  <a:lnTo>
                    <a:pt x="75403" y="112293"/>
                  </a:lnTo>
                  <a:close/>
                  <a:moveTo>
                    <a:pt x="5281" y="92752"/>
                  </a:moveTo>
                  <a:lnTo>
                    <a:pt x="5281" y="92752"/>
                  </a:lnTo>
                  <a:cubicBezTo>
                    <a:pt x="5281" y="114770"/>
                    <a:pt x="5281" y="114770"/>
                    <a:pt x="5281" y="114770"/>
                  </a:cubicBezTo>
                  <a:cubicBezTo>
                    <a:pt x="5281" y="117247"/>
                    <a:pt x="7921" y="119724"/>
                    <a:pt x="10268" y="119724"/>
                  </a:cubicBezTo>
                  <a:cubicBezTo>
                    <a:pt x="39022" y="117247"/>
                    <a:pt x="39022" y="117247"/>
                    <a:pt x="39022" y="117247"/>
                  </a:cubicBezTo>
                  <a:cubicBezTo>
                    <a:pt x="41662" y="117247"/>
                    <a:pt x="44303" y="114770"/>
                    <a:pt x="44303" y="112293"/>
                  </a:cubicBezTo>
                  <a:cubicBezTo>
                    <a:pt x="41662" y="90275"/>
                    <a:pt x="41662" y="90275"/>
                    <a:pt x="41662" y="90275"/>
                  </a:cubicBezTo>
                  <a:lnTo>
                    <a:pt x="5281" y="92752"/>
                  </a:lnTo>
                  <a:close/>
                  <a:moveTo>
                    <a:pt x="0" y="56422"/>
                  </a:moveTo>
                  <a:lnTo>
                    <a:pt x="0" y="56422"/>
                  </a:lnTo>
                  <a:cubicBezTo>
                    <a:pt x="2640" y="80642"/>
                    <a:pt x="2640" y="80642"/>
                    <a:pt x="2640" y="80642"/>
                  </a:cubicBezTo>
                  <a:cubicBezTo>
                    <a:pt x="39022" y="75688"/>
                    <a:pt x="39022" y="75688"/>
                    <a:pt x="39022" y="75688"/>
                  </a:cubicBezTo>
                  <a:cubicBezTo>
                    <a:pt x="39022" y="53944"/>
                    <a:pt x="39022" y="53944"/>
                    <a:pt x="39022" y="53944"/>
                  </a:cubicBezTo>
                  <a:lnTo>
                    <a:pt x="39022" y="51467"/>
                  </a:lnTo>
                  <a:cubicBezTo>
                    <a:pt x="39022" y="41834"/>
                    <a:pt x="46943" y="31926"/>
                    <a:pt x="59853" y="31926"/>
                  </a:cubicBezTo>
                  <a:cubicBezTo>
                    <a:pt x="72762" y="31926"/>
                    <a:pt x="80684" y="41834"/>
                    <a:pt x="80684" y="51467"/>
                  </a:cubicBezTo>
                  <a:lnTo>
                    <a:pt x="80684" y="53944"/>
                  </a:lnTo>
                  <a:cubicBezTo>
                    <a:pt x="78044" y="75688"/>
                    <a:pt x="78044" y="75688"/>
                    <a:pt x="78044" y="75688"/>
                  </a:cubicBezTo>
                  <a:cubicBezTo>
                    <a:pt x="117066" y="80642"/>
                    <a:pt x="117066" y="80642"/>
                    <a:pt x="117066" y="80642"/>
                  </a:cubicBezTo>
                  <a:cubicBezTo>
                    <a:pt x="119706" y="56422"/>
                    <a:pt x="119706" y="56422"/>
                    <a:pt x="119706" y="56422"/>
                  </a:cubicBezTo>
                  <a:cubicBezTo>
                    <a:pt x="119706" y="53944"/>
                    <a:pt x="119706" y="53944"/>
                    <a:pt x="119706" y="51467"/>
                  </a:cubicBezTo>
                  <a:cubicBezTo>
                    <a:pt x="119706" y="22018"/>
                    <a:pt x="93594" y="0"/>
                    <a:pt x="59853" y="0"/>
                  </a:cubicBezTo>
                  <a:cubicBezTo>
                    <a:pt x="25819" y="0"/>
                    <a:pt x="0" y="22018"/>
                    <a:pt x="0" y="51467"/>
                  </a:cubicBezTo>
                  <a:cubicBezTo>
                    <a:pt x="0" y="53944"/>
                    <a:pt x="0" y="53944"/>
                    <a:pt x="0" y="564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1E7B4305-E1E6-4D6B-8781-27379C0838A3}"/>
              </a:ext>
            </a:extLst>
          </p:cNvPr>
          <p:cNvGrpSpPr/>
          <p:nvPr/>
        </p:nvGrpSpPr>
        <p:grpSpPr>
          <a:xfrm>
            <a:off x="8227583" y="2198435"/>
            <a:ext cx="1551417" cy="1232822"/>
            <a:chOff x="7949741" y="3074674"/>
            <a:chExt cx="1422400" cy="1130300"/>
          </a:xfrm>
        </p:grpSpPr>
        <p:sp>
          <p:nvSpPr>
            <p:cNvPr id="16" name="Rectangle 57">
              <a:extLst>
                <a:ext uri="{FF2B5EF4-FFF2-40B4-BE49-F238E27FC236}">
                  <a16:creationId xmlns:a16="http://schemas.microsoft.com/office/drawing/2014/main" id="{45A897E5-8573-4480-AAA6-1A9684CFDB89}"/>
                </a:ext>
              </a:extLst>
            </p:cNvPr>
            <p:cNvSpPr/>
            <p:nvPr/>
          </p:nvSpPr>
          <p:spPr>
            <a:xfrm>
              <a:off x="7949741" y="3074674"/>
              <a:ext cx="1422400" cy="1130300"/>
            </a:xfrm>
            <a:prstGeom prst="rect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5" name="Shape 5119">
              <a:extLst>
                <a:ext uri="{FF2B5EF4-FFF2-40B4-BE49-F238E27FC236}">
                  <a16:creationId xmlns:a16="http://schemas.microsoft.com/office/drawing/2014/main" id="{1715E762-8CE6-43E9-9C7A-AD8A959287F7}"/>
                </a:ext>
              </a:extLst>
            </p:cNvPr>
            <p:cNvSpPr/>
            <p:nvPr/>
          </p:nvSpPr>
          <p:spPr>
            <a:xfrm>
              <a:off x="8421642" y="3458076"/>
              <a:ext cx="478597" cy="3571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18" y="0"/>
                  </a:moveTo>
                  <a:lnTo>
                    <a:pt x="18918" y="0"/>
                  </a:lnTo>
                  <a:cubicBezTo>
                    <a:pt x="7027" y="0"/>
                    <a:pt x="0" y="12765"/>
                    <a:pt x="0" y="25531"/>
                  </a:cubicBezTo>
                  <a:cubicBezTo>
                    <a:pt x="0" y="41945"/>
                    <a:pt x="7027" y="54711"/>
                    <a:pt x="18918" y="54711"/>
                  </a:cubicBezTo>
                  <a:cubicBezTo>
                    <a:pt x="38378" y="54711"/>
                    <a:pt x="26486" y="106139"/>
                    <a:pt x="0" y="106139"/>
                  </a:cubicBezTo>
                  <a:cubicBezTo>
                    <a:pt x="0" y="119635"/>
                    <a:pt x="0" y="119635"/>
                    <a:pt x="0" y="119635"/>
                  </a:cubicBezTo>
                  <a:cubicBezTo>
                    <a:pt x="45405" y="119635"/>
                    <a:pt x="64594" y="0"/>
                    <a:pt x="18918" y="0"/>
                  </a:cubicBezTo>
                  <a:close/>
                  <a:moveTo>
                    <a:pt x="74324" y="0"/>
                  </a:moveTo>
                  <a:lnTo>
                    <a:pt x="74324" y="0"/>
                  </a:lnTo>
                  <a:cubicBezTo>
                    <a:pt x="64594" y="0"/>
                    <a:pt x="55135" y="12765"/>
                    <a:pt x="55135" y="25531"/>
                  </a:cubicBezTo>
                  <a:cubicBezTo>
                    <a:pt x="55135" y="41945"/>
                    <a:pt x="64594" y="54711"/>
                    <a:pt x="74324" y="54711"/>
                  </a:cubicBezTo>
                  <a:cubicBezTo>
                    <a:pt x="95675" y="54711"/>
                    <a:pt x="81351" y="106139"/>
                    <a:pt x="55135" y="106139"/>
                  </a:cubicBezTo>
                  <a:cubicBezTo>
                    <a:pt x="55135" y="119635"/>
                    <a:pt x="55135" y="119635"/>
                    <a:pt x="55135" y="119635"/>
                  </a:cubicBezTo>
                  <a:cubicBezTo>
                    <a:pt x="102972" y="119635"/>
                    <a:pt x="119729" y="0"/>
                    <a:pt x="743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B8EAA7C5-707D-421F-A923-2E4A8BEE8953}"/>
              </a:ext>
            </a:extLst>
          </p:cNvPr>
          <p:cNvGrpSpPr/>
          <p:nvPr/>
        </p:nvGrpSpPr>
        <p:grpSpPr>
          <a:xfrm>
            <a:off x="6289388" y="2194970"/>
            <a:ext cx="1551417" cy="1232822"/>
            <a:chOff x="6172729" y="3071497"/>
            <a:chExt cx="1422400" cy="1130300"/>
          </a:xfrm>
        </p:grpSpPr>
        <p:sp>
          <p:nvSpPr>
            <p:cNvPr id="14" name="Rectangle 58">
              <a:extLst>
                <a:ext uri="{FF2B5EF4-FFF2-40B4-BE49-F238E27FC236}">
                  <a16:creationId xmlns:a16="http://schemas.microsoft.com/office/drawing/2014/main" id="{3A748074-22E4-49CF-B3DC-DDB33EE87899}"/>
                </a:ext>
              </a:extLst>
            </p:cNvPr>
            <p:cNvSpPr/>
            <p:nvPr/>
          </p:nvSpPr>
          <p:spPr>
            <a:xfrm>
              <a:off x="6172729" y="3071497"/>
              <a:ext cx="1422400" cy="1130300"/>
            </a:xfrm>
            <a:prstGeom prst="rect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3" name="Shape 5182">
              <a:extLst>
                <a:ext uri="{FF2B5EF4-FFF2-40B4-BE49-F238E27FC236}">
                  <a16:creationId xmlns:a16="http://schemas.microsoft.com/office/drawing/2014/main" id="{73E4544D-971F-465C-80A7-F2FF947645E7}"/>
                </a:ext>
              </a:extLst>
            </p:cNvPr>
            <p:cNvSpPr/>
            <p:nvPr/>
          </p:nvSpPr>
          <p:spPr>
            <a:xfrm>
              <a:off x="6606668" y="3336212"/>
              <a:ext cx="554521" cy="601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563" y="2173"/>
                  </a:moveTo>
                  <a:lnTo>
                    <a:pt x="20563" y="2173"/>
                  </a:lnTo>
                  <a:cubicBezTo>
                    <a:pt x="20563" y="0"/>
                    <a:pt x="18481" y="0"/>
                    <a:pt x="18481" y="2173"/>
                  </a:cubicBezTo>
                  <a:cubicBezTo>
                    <a:pt x="16138" y="25835"/>
                    <a:pt x="0" y="29939"/>
                    <a:pt x="0" y="47082"/>
                  </a:cubicBezTo>
                  <a:cubicBezTo>
                    <a:pt x="0" y="57706"/>
                    <a:pt x="9110" y="66156"/>
                    <a:pt x="20563" y="66156"/>
                  </a:cubicBezTo>
                  <a:cubicBezTo>
                    <a:pt x="32277" y="66156"/>
                    <a:pt x="41388" y="57706"/>
                    <a:pt x="41388" y="47082"/>
                  </a:cubicBezTo>
                  <a:cubicBezTo>
                    <a:pt x="41388" y="29939"/>
                    <a:pt x="22906" y="25835"/>
                    <a:pt x="20563" y="2173"/>
                  </a:cubicBezTo>
                  <a:close/>
                  <a:moveTo>
                    <a:pt x="101518" y="2173"/>
                  </a:moveTo>
                  <a:lnTo>
                    <a:pt x="101518" y="2173"/>
                  </a:lnTo>
                  <a:cubicBezTo>
                    <a:pt x="101518" y="0"/>
                    <a:pt x="99175" y="0"/>
                    <a:pt x="99175" y="2173"/>
                  </a:cubicBezTo>
                  <a:cubicBezTo>
                    <a:pt x="94490" y="25835"/>
                    <a:pt x="78351" y="29939"/>
                    <a:pt x="78351" y="47082"/>
                  </a:cubicBezTo>
                  <a:cubicBezTo>
                    <a:pt x="78351" y="57706"/>
                    <a:pt x="87462" y="66156"/>
                    <a:pt x="99175" y="66156"/>
                  </a:cubicBezTo>
                  <a:cubicBezTo>
                    <a:pt x="110629" y="66156"/>
                    <a:pt x="119739" y="57706"/>
                    <a:pt x="119739" y="47082"/>
                  </a:cubicBezTo>
                  <a:cubicBezTo>
                    <a:pt x="119739" y="29939"/>
                    <a:pt x="103600" y="25835"/>
                    <a:pt x="101518" y="2173"/>
                  </a:cubicBezTo>
                  <a:close/>
                  <a:moveTo>
                    <a:pt x="59869" y="53360"/>
                  </a:moveTo>
                  <a:lnTo>
                    <a:pt x="59869" y="53360"/>
                  </a:lnTo>
                  <a:cubicBezTo>
                    <a:pt x="55184" y="79195"/>
                    <a:pt x="39045" y="83299"/>
                    <a:pt x="39045" y="100684"/>
                  </a:cubicBezTo>
                  <a:cubicBezTo>
                    <a:pt x="39045" y="111307"/>
                    <a:pt x="48156" y="119758"/>
                    <a:pt x="59869" y="119758"/>
                  </a:cubicBezTo>
                  <a:cubicBezTo>
                    <a:pt x="71583" y="119758"/>
                    <a:pt x="80694" y="111307"/>
                    <a:pt x="80694" y="100684"/>
                  </a:cubicBezTo>
                  <a:cubicBezTo>
                    <a:pt x="80694" y="83299"/>
                    <a:pt x="64295" y="79195"/>
                    <a:pt x="59869" y="53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61">
            <a:extLst>
              <a:ext uri="{FF2B5EF4-FFF2-40B4-BE49-F238E27FC236}">
                <a16:creationId xmlns:a16="http://schemas.microsoft.com/office/drawing/2014/main" id="{830298A6-624A-4854-934B-63FA8056CCA4}"/>
              </a:ext>
            </a:extLst>
          </p:cNvPr>
          <p:cNvGrpSpPr/>
          <p:nvPr/>
        </p:nvGrpSpPr>
        <p:grpSpPr>
          <a:xfrm>
            <a:off x="6289388" y="3716518"/>
            <a:ext cx="1551417" cy="1232822"/>
            <a:chOff x="6172729" y="4466512"/>
            <a:chExt cx="1422400" cy="1130300"/>
          </a:xfrm>
        </p:grpSpPr>
        <p:sp>
          <p:nvSpPr>
            <p:cNvPr id="12" name="Rectangle 59">
              <a:extLst>
                <a:ext uri="{FF2B5EF4-FFF2-40B4-BE49-F238E27FC236}">
                  <a16:creationId xmlns:a16="http://schemas.microsoft.com/office/drawing/2014/main" id="{BF653A7C-EACB-492A-A3D0-465C9B3718D9}"/>
                </a:ext>
              </a:extLst>
            </p:cNvPr>
            <p:cNvSpPr/>
            <p:nvPr/>
          </p:nvSpPr>
          <p:spPr>
            <a:xfrm>
              <a:off x="6172729" y="4466512"/>
              <a:ext cx="1422400" cy="1130300"/>
            </a:xfrm>
            <a:prstGeom prst="rect">
              <a:avLst/>
            </a:pr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1" name="Shape 5120">
              <a:extLst>
                <a:ext uri="{FF2B5EF4-FFF2-40B4-BE49-F238E27FC236}">
                  <a16:creationId xmlns:a16="http://schemas.microsoft.com/office/drawing/2014/main" id="{B1A64EF1-9982-4215-BD60-B1A7820266A0}"/>
                </a:ext>
              </a:extLst>
            </p:cNvPr>
            <p:cNvSpPr/>
            <p:nvPr/>
          </p:nvSpPr>
          <p:spPr>
            <a:xfrm>
              <a:off x="6687109" y="4792200"/>
              <a:ext cx="421619" cy="4331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189" y="0"/>
                  </a:moveTo>
                  <a:lnTo>
                    <a:pt x="106189" y="0"/>
                  </a:lnTo>
                  <a:cubicBezTo>
                    <a:pt x="43580" y="0"/>
                    <a:pt x="43580" y="0"/>
                    <a:pt x="43580" y="0"/>
                  </a:cubicBezTo>
                  <a:cubicBezTo>
                    <a:pt x="35294" y="0"/>
                    <a:pt x="30076" y="5400"/>
                    <a:pt x="30076" y="13200"/>
                  </a:cubicBezTo>
                  <a:cubicBezTo>
                    <a:pt x="30076" y="74400"/>
                    <a:pt x="30076" y="74400"/>
                    <a:pt x="30076" y="74400"/>
                  </a:cubicBezTo>
                  <a:cubicBezTo>
                    <a:pt x="30076" y="82200"/>
                    <a:pt x="35294" y="87600"/>
                    <a:pt x="43580" y="87600"/>
                  </a:cubicBezTo>
                  <a:cubicBezTo>
                    <a:pt x="106189" y="87600"/>
                    <a:pt x="106189" y="87600"/>
                    <a:pt x="106189" y="87600"/>
                  </a:cubicBezTo>
                  <a:cubicBezTo>
                    <a:pt x="114168" y="87600"/>
                    <a:pt x="119693" y="82200"/>
                    <a:pt x="119693" y="74400"/>
                  </a:cubicBezTo>
                  <a:cubicBezTo>
                    <a:pt x="119693" y="13200"/>
                    <a:pt x="119693" y="13200"/>
                    <a:pt x="119693" y="13200"/>
                  </a:cubicBezTo>
                  <a:cubicBezTo>
                    <a:pt x="119693" y="5400"/>
                    <a:pt x="114168" y="0"/>
                    <a:pt x="106189" y="0"/>
                  </a:cubicBezTo>
                  <a:close/>
                  <a:moveTo>
                    <a:pt x="106189" y="74400"/>
                  </a:moveTo>
                  <a:lnTo>
                    <a:pt x="106189" y="74400"/>
                  </a:lnTo>
                  <a:cubicBezTo>
                    <a:pt x="43580" y="74400"/>
                    <a:pt x="43580" y="74400"/>
                    <a:pt x="43580" y="74400"/>
                  </a:cubicBezTo>
                  <a:cubicBezTo>
                    <a:pt x="43580" y="13200"/>
                    <a:pt x="43580" y="13200"/>
                    <a:pt x="43580" y="13200"/>
                  </a:cubicBezTo>
                  <a:cubicBezTo>
                    <a:pt x="106189" y="13200"/>
                    <a:pt x="106189" y="13200"/>
                    <a:pt x="106189" y="13200"/>
                  </a:cubicBezTo>
                  <a:lnTo>
                    <a:pt x="106189" y="74400"/>
                  </a:lnTo>
                  <a:close/>
                  <a:moveTo>
                    <a:pt x="13810" y="58500"/>
                  </a:moveTo>
                  <a:lnTo>
                    <a:pt x="13810" y="58500"/>
                  </a:lnTo>
                  <a:cubicBezTo>
                    <a:pt x="0" y="58500"/>
                    <a:pt x="0" y="58500"/>
                    <a:pt x="0" y="58500"/>
                  </a:cubicBezTo>
                  <a:cubicBezTo>
                    <a:pt x="0" y="103800"/>
                    <a:pt x="0" y="103800"/>
                    <a:pt x="0" y="103800"/>
                  </a:cubicBezTo>
                  <a:cubicBezTo>
                    <a:pt x="0" y="111600"/>
                    <a:pt x="5524" y="119700"/>
                    <a:pt x="13810" y="119700"/>
                  </a:cubicBezTo>
                  <a:cubicBezTo>
                    <a:pt x="60153" y="119700"/>
                    <a:pt x="60153" y="119700"/>
                    <a:pt x="60153" y="119700"/>
                  </a:cubicBezTo>
                  <a:cubicBezTo>
                    <a:pt x="60153" y="103800"/>
                    <a:pt x="60153" y="103800"/>
                    <a:pt x="60153" y="103800"/>
                  </a:cubicBezTo>
                  <a:cubicBezTo>
                    <a:pt x="13810" y="103800"/>
                    <a:pt x="13810" y="103800"/>
                    <a:pt x="13810" y="103800"/>
                  </a:cubicBezTo>
                  <a:lnTo>
                    <a:pt x="13810" y="58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3CF977-0504-4F06-B093-368D19570EE7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31" name="菱形 30">
              <a:extLst>
                <a:ext uri="{FF2B5EF4-FFF2-40B4-BE49-F238E27FC236}">
                  <a16:creationId xmlns:a16="http://schemas.microsoft.com/office/drawing/2014/main" id="{23E495C7-024F-413F-925E-ADBAEA83EE7F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B227DB16-8335-4B4F-8D01-D1359C05CCBA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B9CFF96-5EB2-4A14-B315-5CC42E601443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73AED94-353E-4E57-8193-8A8DCE9F7960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1DE316BA-6AD3-464C-977C-CB813EED732C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25722AA2-504A-445F-B151-96046AD2506F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25BFD4D-99F4-4D0F-8430-FD5EDAA2F935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C3CFDF2-8241-4BC7-A04C-F191DDBB1F12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4EA1449-2830-4A8E-B65C-657384E5FF6B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7E29C80-E113-4599-832D-95CD49C42037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4" name="菱形 33">
              <a:extLst>
                <a:ext uri="{FF2B5EF4-FFF2-40B4-BE49-F238E27FC236}">
                  <a16:creationId xmlns:a16="http://schemas.microsoft.com/office/drawing/2014/main" id="{6051731C-002B-4A79-9C3F-1BD9066F102E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370FA336-D7CE-465E-A979-13C8AFC6371A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28B9094-6EA8-4ECE-A39E-A153DD45EE9A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FAF7175-C858-4280-8201-1674ECA0A198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5587822-2779-4DFD-A553-CCE843C603BC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3FF0DF6-5CF5-4200-9B6B-D201663B89FB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EA6F05F-AA1F-4479-B7B4-FA6B764B4142}"/>
              </a:ext>
            </a:extLst>
          </p:cNvPr>
          <p:cNvGrpSpPr/>
          <p:nvPr/>
        </p:nvGrpSpPr>
        <p:grpSpPr>
          <a:xfrm>
            <a:off x="2412999" y="5237243"/>
            <a:ext cx="7168323" cy="658249"/>
            <a:chOff x="6103030" y="2972099"/>
            <a:chExt cx="8811199" cy="551691"/>
          </a:xfrm>
        </p:grpSpPr>
        <p:sp>
          <p:nvSpPr>
            <p:cNvPr id="48" name="文本框 6">
              <a:extLst>
                <a:ext uri="{FF2B5EF4-FFF2-40B4-BE49-F238E27FC236}">
                  <a16:creationId xmlns:a16="http://schemas.microsoft.com/office/drawing/2014/main" id="{22849D1A-26FB-4386-8C19-2AEF04611795}"/>
                </a:ext>
              </a:extLst>
            </p:cNvPr>
            <p:cNvSpPr txBox="1"/>
            <p:nvPr/>
          </p:nvSpPr>
          <p:spPr bwMode="auto">
            <a:xfrm>
              <a:off x="6103030" y="3234560"/>
              <a:ext cx="8811199" cy="28923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7">
              <a:extLst>
                <a:ext uri="{FF2B5EF4-FFF2-40B4-BE49-F238E27FC236}">
                  <a16:creationId xmlns:a16="http://schemas.microsoft.com/office/drawing/2014/main" id="{B4EE6A6E-F0EB-4467-9DA0-17FD640E1730}"/>
                </a:ext>
              </a:extLst>
            </p:cNvPr>
            <p:cNvSpPr txBox="1"/>
            <p:nvPr/>
          </p:nvSpPr>
          <p:spPr bwMode="auto">
            <a:xfrm>
              <a:off x="9646957" y="2972099"/>
              <a:ext cx="1966326" cy="2837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5F90F4A-CC98-4F33-B8F1-C834D0A23D86}"/>
              </a:ext>
            </a:extLst>
          </p:cNvPr>
          <p:cNvGrpSpPr/>
          <p:nvPr/>
        </p:nvGrpSpPr>
        <p:grpSpPr>
          <a:xfrm>
            <a:off x="3655907" y="1989138"/>
            <a:ext cx="4858942" cy="3937080"/>
            <a:chOff x="3549270" y="1902733"/>
            <a:chExt cx="5072216" cy="4109890"/>
          </a:xfrm>
        </p:grpSpPr>
        <p:grpSp>
          <p:nvGrpSpPr>
            <p:cNvPr id="10" name="Group 64">
              <a:extLst>
                <a:ext uri="{FF2B5EF4-FFF2-40B4-BE49-F238E27FC236}">
                  <a16:creationId xmlns:a16="http://schemas.microsoft.com/office/drawing/2014/main" id="{64496F0B-FC62-41CD-9EEE-23DAEFFFF5E8}"/>
                </a:ext>
              </a:extLst>
            </p:cNvPr>
            <p:cNvGrpSpPr/>
            <p:nvPr/>
          </p:nvGrpSpPr>
          <p:grpSpPr>
            <a:xfrm>
              <a:off x="4324282" y="1902733"/>
              <a:ext cx="3539733" cy="4109890"/>
              <a:chOff x="3561365" y="974878"/>
              <a:chExt cx="4287234" cy="4977794"/>
            </a:xfrm>
          </p:grpSpPr>
          <p:grpSp>
            <p:nvGrpSpPr>
              <p:cNvPr id="28" name="Group 82">
                <a:extLst>
                  <a:ext uri="{FF2B5EF4-FFF2-40B4-BE49-F238E27FC236}">
                    <a16:creationId xmlns:a16="http://schemas.microsoft.com/office/drawing/2014/main" id="{6A1538B0-AA88-49CA-B717-7850F49F892A}"/>
                  </a:ext>
                </a:extLst>
              </p:cNvPr>
              <p:cNvGrpSpPr/>
              <p:nvPr/>
            </p:nvGrpSpPr>
            <p:grpSpPr>
              <a:xfrm>
                <a:off x="3561365" y="974878"/>
                <a:ext cx="4287234" cy="4977794"/>
                <a:chOff x="3561365" y="974878"/>
                <a:chExt cx="4287234" cy="4977794"/>
              </a:xfrm>
            </p:grpSpPr>
            <p:sp>
              <p:nvSpPr>
                <p:cNvPr id="42" name="Hexagon 96">
                  <a:extLst>
                    <a:ext uri="{FF2B5EF4-FFF2-40B4-BE49-F238E27FC236}">
                      <a16:creationId xmlns:a16="http://schemas.microsoft.com/office/drawing/2014/main" id="{4D4FA5D5-B8A7-4EF0-856D-41EBE24CDFDD}"/>
                    </a:ext>
                  </a:extLst>
                </p:cNvPr>
                <p:cNvSpPr/>
                <p:nvPr/>
              </p:nvSpPr>
              <p:spPr>
                <a:xfrm rot="5400000">
                  <a:off x="3363953" y="1447511"/>
                  <a:ext cx="4682060" cy="4032526"/>
                </a:xfrm>
                <a:prstGeom prst="hexagon">
                  <a:avLst>
                    <a:gd name="adj" fmla="val 28691"/>
                    <a:gd name="vf" fmla="val 115470"/>
                  </a:avLst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Hexagon 97">
                  <a:extLst>
                    <a:ext uri="{FF2B5EF4-FFF2-40B4-BE49-F238E27FC236}">
                      <a16:creationId xmlns:a16="http://schemas.microsoft.com/office/drawing/2014/main" id="{B256A0AA-6034-4612-BCB6-4531D6E52D1C}"/>
                    </a:ext>
                  </a:extLst>
                </p:cNvPr>
                <p:cNvSpPr/>
                <p:nvPr/>
              </p:nvSpPr>
              <p:spPr>
                <a:xfrm rot="5400000">
                  <a:off x="3216086" y="1320158"/>
                  <a:ext cx="4977794" cy="4287233"/>
                </a:xfrm>
                <a:prstGeom prst="hexagon">
                  <a:avLst>
                    <a:gd name="adj" fmla="val 28691"/>
                    <a:gd name="vf" fmla="val 115470"/>
                  </a:avLst>
                </a:prstGeom>
                <a:noFill/>
                <a:ln>
                  <a:solidFill>
                    <a:srgbClr val="7564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Group 83">
                <a:extLst>
                  <a:ext uri="{FF2B5EF4-FFF2-40B4-BE49-F238E27FC236}">
                    <a16:creationId xmlns:a16="http://schemas.microsoft.com/office/drawing/2014/main" id="{C9048900-6235-4D25-B0F1-70F9792639B6}"/>
                  </a:ext>
                </a:extLst>
              </p:cNvPr>
              <p:cNvGrpSpPr/>
              <p:nvPr/>
            </p:nvGrpSpPr>
            <p:grpSpPr>
              <a:xfrm>
                <a:off x="3628531" y="1598462"/>
                <a:ext cx="4152902" cy="3730627"/>
                <a:chOff x="3561367" y="1564031"/>
                <a:chExt cx="4152902" cy="3730627"/>
              </a:xfrm>
            </p:grpSpPr>
            <p:sp>
              <p:nvSpPr>
                <p:cNvPr id="30" name="Trapezoid 84">
                  <a:extLst>
                    <a:ext uri="{FF2B5EF4-FFF2-40B4-BE49-F238E27FC236}">
                      <a16:creationId xmlns:a16="http://schemas.microsoft.com/office/drawing/2014/main" id="{6254545B-6ED2-4C66-877C-3EF1DBC82705}"/>
                    </a:ext>
                  </a:extLst>
                </p:cNvPr>
                <p:cNvSpPr/>
                <p:nvPr/>
              </p:nvSpPr>
              <p:spPr>
                <a:xfrm rot="12603094">
                  <a:off x="5477566" y="1747203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FEB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rapezoid 85">
                  <a:extLst>
                    <a:ext uri="{FF2B5EF4-FFF2-40B4-BE49-F238E27FC236}">
                      <a16:creationId xmlns:a16="http://schemas.microsoft.com/office/drawing/2014/main" id="{69671495-E2B9-4078-B131-53328E47FE17}"/>
                    </a:ext>
                  </a:extLst>
                </p:cNvPr>
                <p:cNvSpPr/>
                <p:nvPr/>
              </p:nvSpPr>
              <p:spPr>
                <a:xfrm rot="8996906" flipH="1">
                  <a:off x="3758303" y="1747203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Trapezoid 86">
                  <a:extLst>
                    <a:ext uri="{FF2B5EF4-FFF2-40B4-BE49-F238E27FC236}">
                      <a16:creationId xmlns:a16="http://schemas.microsoft.com/office/drawing/2014/main" id="{C7CB11D5-B9E8-4AF2-9DFA-B69A02580581}"/>
                    </a:ext>
                  </a:extLst>
                </p:cNvPr>
                <p:cNvSpPr/>
                <p:nvPr/>
              </p:nvSpPr>
              <p:spPr>
                <a:xfrm rot="8996906" flipV="1">
                  <a:off x="5474451" y="4756150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0087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Trapezoid 87">
                  <a:extLst>
                    <a:ext uri="{FF2B5EF4-FFF2-40B4-BE49-F238E27FC236}">
                      <a16:creationId xmlns:a16="http://schemas.microsoft.com/office/drawing/2014/main" id="{A488078E-8861-4A41-849F-9EE3FFC6350C}"/>
                    </a:ext>
                  </a:extLst>
                </p:cNvPr>
                <p:cNvSpPr/>
                <p:nvPr/>
              </p:nvSpPr>
              <p:spPr>
                <a:xfrm rot="12603094" flipH="1" flipV="1">
                  <a:off x="3755188" y="4756150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01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Trapezoid 88">
                  <a:extLst>
                    <a:ext uri="{FF2B5EF4-FFF2-40B4-BE49-F238E27FC236}">
                      <a16:creationId xmlns:a16="http://schemas.microsoft.com/office/drawing/2014/main" id="{3F887156-E9F1-4457-AEAE-77A1E2D8E34C}"/>
                    </a:ext>
                  </a:extLst>
                </p:cNvPr>
                <p:cNvSpPr/>
                <p:nvPr/>
              </p:nvSpPr>
              <p:spPr>
                <a:xfrm rot="16200000">
                  <a:off x="6344214" y="3251676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FE3F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Trapezoid 89">
                  <a:extLst>
                    <a:ext uri="{FF2B5EF4-FFF2-40B4-BE49-F238E27FC236}">
                      <a16:creationId xmlns:a16="http://schemas.microsoft.com/office/drawing/2014/main" id="{5BD2B900-CAEA-4E6D-96BE-63AA9EE5DA55}"/>
                    </a:ext>
                  </a:extLst>
                </p:cNvPr>
                <p:cNvSpPr/>
                <p:nvPr/>
              </p:nvSpPr>
              <p:spPr>
                <a:xfrm rot="5400000" flipH="1">
                  <a:off x="2885425" y="3251675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756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Oval 90">
                  <a:extLst>
                    <a:ext uri="{FF2B5EF4-FFF2-40B4-BE49-F238E27FC236}">
                      <a16:creationId xmlns:a16="http://schemas.microsoft.com/office/drawing/2014/main" id="{F0DF0B53-11E1-4C4E-85FF-938CADF42E83}"/>
                    </a:ext>
                  </a:extLst>
                </p:cNvPr>
                <p:cNvSpPr/>
                <p:nvPr/>
              </p:nvSpPr>
              <p:spPr>
                <a:xfrm>
                  <a:off x="4433092" y="1564032"/>
                  <a:ext cx="692151" cy="6921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Oval 91">
                  <a:extLst>
                    <a:ext uri="{FF2B5EF4-FFF2-40B4-BE49-F238E27FC236}">
                      <a16:creationId xmlns:a16="http://schemas.microsoft.com/office/drawing/2014/main" id="{205FFF0E-13C5-4384-AADD-26624FFFEFBB}"/>
                    </a:ext>
                  </a:extLst>
                </p:cNvPr>
                <p:cNvSpPr/>
                <p:nvPr/>
              </p:nvSpPr>
              <p:spPr>
                <a:xfrm>
                  <a:off x="6152355" y="1564031"/>
                  <a:ext cx="692151" cy="692151"/>
                </a:xfrm>
                <a:prstGeom prst="ellipse">
                  <a:avLst/>
                </a:prstGeom>
                <a:solidFill>
                  <a:srgbClr val="FEB834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Oval 92">
                  <a:extLst>
                    <a:ext uri="{FF2B5EF4-FFF2-40B4-BE49-F238E27FC236}">
                      <a16:creationId xmlns:a16="http://schemas.microsoft.com/office/drawing/2014/main" id="{1DBD26D9-8776-4D7F-8E2B-FFCB4237A883}"/>
                    </a:ext>
                  </a:extLst>
                </p:cNvPr>
                <p:cNvSpPr/>
                <p:nvPr/>
              </p:nvSpPr>
              <p:spPr>
                <a:xfrm>
                  <a:off x="7022118" y="3068506"/>
                  <a:ext cx="692151" cy="692151"/>
                </a:xfrm>
                <a:prstGeom prst="ellipse">
                  <a:avLst/>
                </a:prstGeom>
                <a:solidFill>
                  <a:srgbClr val="FE3F61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93">
                  <a:extLst>
                    <a:ext uri="{FF2B5EF4-FFF2-40B4-BE49-F238E27FC236}">
                      <a16:creationId xmlns:a16="http://schemas.microsoft.com/office/drawing/2014/main" id="{8A739A34-76B4-44ED-895F-5C962FB540BF}"/>
                    </a:ext>
                  </a:extLst>
                </p:cNvPr>
                <p:cNvSpPr/>
                <p:nvPr/>
              </p:nvSpPr>
              <p:spPr>
                <a:xfrm>
                  <a:off x="3561367" y="3068506"/>
                  <a:ext cx="692151" cy="692151"/>
                </a:xfrm>
                <a:prstGeom prst="ellipse">
                  <a:avLst/>
                </a:prstGeom>
                <a:solidFill>
                  <a:srgbClr val="75645C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Oval 94">
                  <a:extLst>
                    <a:ext uri="{FF2B5EF4-FFF2-40B4-BE49-F238E27FC236}">
                      <a16:creationId xmlns:a16="http://schemas.microsoft.com/office/drawing/2014/main" id="{DA2C342B-DE6D-4C75-B3AB-4E1E7DE9A4C7}"/>
                    </a:ext>
                  </a:extLst>
                </p:cNvPr>
                <p:cNvSpPr/>
                <p:nvPr/>
              </p:nvSpPr>
              <p:spPr>
                <a:xfrm>
                  <a:off x="4433092" y="4602507"/>
                  <a:ext cx="692151" cy="692151"/>
                </a:xfrm>
                <a:prstGeom prst="ellipse">
                  <a:avLst/>
                </a:prstGeom>
                <a:solidFill>
                  <a:srgbClr val="01B59C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95">
                  <a:extLst>
                    <a:ext uri="{FF2B5EF4-FFF2-40B4-BE49-F238E27FC236}">
                      <a16:creationId xmlns:a16="http://schemas.microsoft.com/office/drawing/2014/main" id="{4236684F-5B59-4A39-B322-D238266B8266}"/>
                    </a:ext>
                  </a:extLst>
                </p:cNvPr>
                <p:cNvSpPr/>
                <p:nvPr/>
              </p:nvSpPr>
              <p:spPr>
                <a:xfrm>
                  <a:off x="6152355" y="4602506"/>
                  <a:ext cx="692151" cy="692151"/>
                </a:xfrm>
                <a:prstGeom prst="ellipse">
                  <a:avLst/>
                </a:prstGeom>
                <a:solidFill>
                  <a:srgbClr val="008795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AA376E4B-D93F-43CC-9892-05A494F7340B}"/>
                </a:ext>
              </a:extLst>
            </p:cNvPr>
            <p:cNvGrpSpPr/>
            <p:nvPr/>
          </p:nvGrpSpPr>
          <p:grpSpPr>
            <a:xfrm>
              <a:off x="3952201" y="2187902"/>
              <a:ext cx="4287558" cy="313379"/>
              <a:chOff x="3501728" y="1087969"/>
              <a:chExt cx="5192981" cy="577081"/>
            </a:xfrm>
          </p:grpSpPr>
          <p:grpSp>
            <p:nvGrpSpPr>
              <p:cNvPr id="22" name="Group 76">
                <a:extLst>
                  <a:ext uri="{FF2B5EF4-FFF2-40B4-BE49-F238E27FC236}">
                    <a16:creationId xmlns:a16="http://schemas.microsoft.com/office/drawing/2014/main" id="{CD9C4319-3C6A-41EF-8FF3-C53FC9451453}"/>
                  </a:ext>
                </a:extLst>
              </p:cNvPr>
              <p:cNvGrpSpPr/>
              <p:nvPr/>
            </p:nvGrpSpPr>
            <p:grpSpPr>
              <a:xfrm>
                <a:off x="7201325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26" name="Straight Connector 80">
                  <a:extLst>
                    <a:ext uri="{FF2B5EF4-FFF2-40B4-BE49-F238E27FC236}">
                      <a16:creationId xmlns:a16="http://schemas.microsoft.com/office/drawing/2014/main" id="{CE2C539E-46E5-4A89-97F2-3A0169AA3AA3}"/>
                    </a:ext>
                  </a:extLst>
                </p:cNvPr>
                <p:cNvCxnSpPr>
                  <a:cxnSpLocks/>
                  <a:stCxn id="37" idx="7"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rgbClr val="FEB83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81">
                  <a:extLst>
                    <a:ext uri="{FF2B5EF4-FFF2-40B4-BE49-F238E27FC236}">
                      <a16:creationId xmlns:a16="http://schemas.microsoft.com/office/drawing/2014/main" id="{5CBB2F04-1024-470B-B73A-C9ED707438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rgbClr val="FEB834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77">
                <a:extLst>
                  <a:ext uri="{FF2B5EF4-FFF2-40B4-BE49-F238E27FC236}">
                    <a16:creationId xmlns:a16="http://schemas.microsoft.com/office/drawing/2014/main" id="{13B0ACC3-FDB5-45DC-A302-0D0D8405CD38}"/>
                  </a:ext>
                </a:extLst>
              </p:cNvPr>
              <p:cNvGrpSpPr/>
              <p:nvPr/>
            </p:nvGrpSpPr>
            <p:grpSpPr>
              <a:xfrm flipH="1">
                <a:off x="3501728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24" name="Straight Connector 78">
                  <a:extLst>
                    <a:ext uri="{FF2B5EF4-FFF2-40B4-BE49-F238E27FC236}">
                      <a16:creationId xmlns:a16="http://schemas.microsoft.com/office/drawing/2014/main" id="{E34F2ECA-5AA7-4947-A7C6-E3D540838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79">
                  <a:extLst>
                    <a:ext uri="{FF2B5EF4-FFF2-40B4-BE49-F238E27FC236}">
                      <a16:creationId xmlns:a16="http://schemas.microsoft.com/office/drawing/2014/main" id="{0EAF2627-FC0B-409E-A06C-E44649290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67">
              <a:extLst>
                <a:ext uri="{FF2B5EF4-FFF2-40B4-BE49-F238E27FC236}">
                  <a16:creationId xmlns:a16="http://schemas.microsoft.com/office/drawing/2014/main" id="{4265310E-53EB-4F27-B599-635906F775CE}"/>
                </a:ext>
              </a:extLst>
            </p:cNvPr>
            <p:cNvGrpSpPr/>
            <p:nvPr/>
          </p:nvGrpSpPr>
          <p:grpSpPr>
            <a:xfrm flipV="1">
              <a:off x="3950370" y="5382156"/>
              <a:ext cx="4287558" cy="313379"/>
              <a:chOff x="3501728" y="1087969"/>
              <a:chExt cx="5192981" cy="577081"/>
            </a:xfrm>
          </p:grpSpPr>
          <p:grpSp>
            <p:nvGrpSpPr>
              <p:cNvPr id="16" name="Group 70">
                <a:extLst>
                  <a:ext uri="{FF2B5EF4-FFF2-40B4-BE49-F238E27FC236}">
                    <a16:creationId xmlns:a16="http://schemas.microsoft.com/office/drawing/2014/main" id="{BF18B607-2632-40E9-862A-D8F9C2E1CC45}"/>
                  </a:ext>
                </a:extLst>
              </p:cNvPr>
              <p:cNvGrpSpPr/>
              <p:nvPr/>
            </p:nvGrpSpPr>
            <p:grpSpPr>
              <a:xfrm>
                <a:off x="7201325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20" name="Straight Connector 74">
                  <a:extLst>
                    <a:ext uri="{FF2B5EF4-FFF2-40B4-BE49-F238E27FC236}">
                      <a16:creationId xmlns:a16="http://schemas.microsoft.com/office/drawing/2014/main" id="{409876E9-A725-4663-B749-662BD520C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rgbClr val="00879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75">
                  <a:extLst>
                    <a:ext uri="{FF2B5EF4-FFF2-40B4-BE49-F238E27FC236}">
                      <a16:creationId xmlns:a16="http://schemas.microsoft.com/office/drawing/2014/main" id="{6B9A78B3-FB78-4F8F-B6E9-17DF62985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rgbClr val="008795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71">
                <a:extLst>
                  <a:ext uri="{FF2B5EF4-FFF2-40B4-BE49-F238E27FC236}">
                    <a16:creationId xmlns:a16="http://schemas.microsoft.com/office/drawing/2014/main" id="{D94B7377-B6CA-400F-86EB-8B3D0A51D5CE}"/>
                  </a:ext>
                </a:extLst>
              </p:cNvPr>
              <p:cNvGrpSpPr/>
              <p:nvPr/>
            </p:nvGrpSpPr>
            <p:grpSpPr>
              <a:xfrm flipH="1">
                <a:off x="3501728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18" name="Straight Connector 72">
                  <a:extLst>
                    <a:ext uri="{FF2B5EF4-FFF2-40B4-BE49-F238E27FC236}">
                      <a16:creationId xmlns:a16="http://schemas.microsoft.com/office/drawing/2014/main" id="{5B3A788F-6311-43C2-B5A8-74D69E99C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rgbClr val="01B5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73">
                  <a:extLst>
                    <a:ext uri="{FF2B5EF4-FFF2-40B4-BE49-F238E27FC236}">
                      <a16:creationId xmlns:a16="http://schemas.microsoft.com/office/drawing/2014/main" id="{64084B0B-A270-48FF-BEA7-1AB0834BFC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rgbClr val="01B59C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68">
              <a:extLst>
                <a:ext uri="{FF2B5EF4-FFF2-40B4-BE49-F238E27FC236}">
                  <a16:creationId xmlns:a16="http://schemas.microsoft.com/office/drawing/2014/main" id="{49A146A6-67BA-4379-A48C-BFCFA1587E7B}"/>
                </a:ext>
              </a:extLst>
            </p:cNvPr>
            <p:cNvCxnSpPr>
              <a:cxnSpLocks/>
            </p:cNvCxnSpPr>
            <p:nvPr/>
          </p:nvCxnSpPr>
          <p:spPr>
            <a:xfrm>
              <a:off x="3549270" y="3957676"/>
              <a:ext cx="830467" cy="1"/>
            </a:xfrm>
            <a:prstGeom prst="line">
              <a:avLst/>
            </a:prstGeom>
            <a:ln w="19050">
              <a:solidFill>
                <a:srgbClr val="75645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9">
              <a:extLst>
                <a:ext uri="{FF2B5EF4-FFF2-40B4-BE49-F238E27FC236}">
                  <a16:creationId xmlns:a16="http://schemas.microsoft.com/office/drawing/2014/main" id="{B78BABD9-B26A-484B-BB16-BC23EB01C3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1019" y="3957676"/>
              <a:ext cx="830467" cy="1"/>
            </a:xfrm>
            <a:prstGeom prst="line">
              <a:avLst/>
            </a:prstGeom>
            <a:ln w="19050">
              <a:solidFill>
                <a:srgbClr val="FE3F6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58">
              <a:extLst>
                <a:ext uri="{FF2B5EF4-FFF2-40B4-BE49-F238E27FC236}">
                  <a16:creationId xmlns:a16="http://schemas.microsoft.com/office/drawing/2014/main" id="{3F582240-5003-42AD-8623-379F5BD88973}"/>
                </a:ext>
              </a:extLst>
            </p:cNvPr>
            <p:cNvSpPr txBox="1"/>
            <p:nvPr/>
          </p:nvSpPr>
          <p:spPr>
            <a:xfrm>
              <a:off x="6567760" y="2550858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" name="TextBox 59">
              <a:extLst>
                <a:ext uri="{FF2B5EF4-FFF2-40B4-BE49-F238E27FC236}">
                  <a16:creationId xmlns:a16="http://schemas.microsoft.com/office/drawing/2014/main" id="{49ADB8FC-B56C-472F-9853-B7B024A75A19}"/>
                </a:ext>
              </a:extLst>
            </p:cNvPr>
            <p:cNvSpPr txBox="1"/>
            <p:nvPr/>
          </p:nvSpPr>
          <p:spPr>
            <a:xfrm>
              <a:off x="7290679" y="3789779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" name="TextBox 60">
              <a:extLst>
                <a:ext uri="{FF2B5EF4-FFF2-40B4-BE49-F238E27FC236}">
                  <a16:creationId xmlns:a16="http://schemas.microsoft.com/office/drawing/2014/main" id="{F886C63A-9F6E-48C6-90BC-8A7E5AB0C8C2}"/>
                </a:ext>
              </a:extLst>
            </p:cNvPr>
            <p:cNvSpPr txBox="1"/>
            <p:nvPr/>
          </p:nvSpPr>
          <p:spPr>
            <a:xfrm>
              <a:off x="6573003" y="5054317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TextBox 61">
              <a:extLst>
                <a:ext uri="{FF2B5EF4-FFF2-40B4-BE49-F238E27FC236}">
                  <a16:creationId xmlns:a16="http://schemas.microsoft.com/office/drawing/2014/main" id="{D941AC78-70E7-4E2F-A8C2-C3C1C1936CAE}"/>
                </a:ext>
              </a:extLst>
            </p:cNvPr>
            <p:cNvSpPr txBox="1"/>
            <p:nvPr/>
          </p:nvSpPr>
          <p:spPr>
            <a:xfrm>
              <a:off x="5140699" y="5054317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8" name="TextBox 62">
              <a:extLst>
                <a:ext uri="{FF2B5EF4-FFF2-40B4-BE49-F238E27FC236}">
                  <a16:creationId xmlns:a16="http://schemas.microsoft.com/office/drawing/2014/main" id="{B0FFAE42-96DA-4B4B-B618-989BFF17C5C9}"/>
                </a:ext>
              </a:extLst>
            </p:cNvPr>
            <p:cNvSpPr txBox="1"/>
            <p:nvPr/>
          </p:nvSpPr>
          <p:spPr>
            <a:xfrm>
              <a:off x="4428524" y="3786620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9" name="TextBox 63">
              <a:extLst>
                <a:ext uri="{FF2B5EF4-FFF2-40B4-BE49-F238E27FC236}">
                  <a16:creationId xmlns:a16="http://schemas.microsoft.com/office/drawing/2014/main" id="{300E249A-5216-43B9-A89C-49000BE1C1BA}"/>
                </a:ext>
              </a:extLst>
            </p:cNvPr>
            <p:cNvSpPr txBox="1"/>
            <p:nvPr/>
          </p:nvSpPr>
          <p:spPr>
            <a:xfrm>
              <a:off x="5140699" y="2545616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096D79D-6F4E-4916-BFC5-D05481EFB8AC}"/>
              </a:ext>
            </a:extLst>
          </p:cNvPr>
          <p:cNvGrpSpPr/>
          <p:nvPr/>
        </p:nvGrpSpPr>
        <p:grpSpPr>
          <a:xfrm>
            <a:off x="8340528" y="1878082"/>
            <a:ext cx="2433885" cy="946438"/>
            <a:chOff x="8402845" y="2972099"/>
            <a:chExt cx="2433885" cy="946438"/>
          </a:xfrm>
        </p:grpSpPr>
        <p:sp>
          <p:nvSpPr>
            <p:cNvPr id="45" name="文本框 6">
              <a:extLst>
                <a:ext uri="{FF2B5EF4-FFF2-40B4-BE49-F238E27FC236}">
                  <a16:creationId xmlns:a16="http://schemas.microsoft.com/office/drawing/2014/main" id="{E6A8F781-2FC3-49F5-85E2-E77C99AA06E3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7">
              <a:extLst>
                <a:ext uri="{FF2B5EF4-FFF2-40B4-BE49-F238E27FC236}">
                  <a16:creationId xmlns:a16="http://schemas.microsoft.com/office/drawing/2014/main" id="{33148BAA-3397-4C3B-8182-B893C905AD3E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83714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0A14836-57AB-412F-9173-2A4D627C67C0}"/>
              </a:ext>
            </a:extLst>
          </p:cNvPr>
          <p:cNvGrpSpPr/>
          <p:nvPr/>
        </p:nvGrpSpPr>
        <p:grpSpPr>
          <a:xfrm>
            <a:off x="-956954" y="-569530"/>
            <a:ext cx="2829297" cy="2089581"/>
            <a:chOff x="-956954" y="-582230"/>
            <a:chExt cx="2829297" cy="2089581"/>
          </a:xfrm>
        </p:grpSpPr>
        <p:sp>
          <p:nvSpPr>
            <p:cNvPr id="48" name="菱形 47">
              <a:extLst>
                <a:ext uri="{FF2B5EF4-FFF2-40B4-BE49-F238E27FC236}">
                  <a16:creationId xmlns:a16="http://schemas.microsoft.com/office/drawing/2014/main" id="{C5AFD560-0689-4040-98F5-D99C6607A5F0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菱形 48">
              <a:extLst>
                <a:ext uri="{FF2B5EF4-FFF2-40B4-BE49-F238E27FC236}">
                  <a16:creationId xmlns:a16="http://schemas.microsoft.com/office/drawing/2014/main" id="{CDD8B528-ED27-4420-A0D8-968EC968CD09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4CCC3302-FEA9-4795-8A5D-BA1861192ACA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35E65A37-B21E-445B-A038-4715DD2E21B1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F6B4237-703B-42D5-9479-8548E1D82375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81B9FBA6-5507-4A48-8CB3-278BB17FA303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A5A39E1-EC55-4C5E-B0CD-47858ACB6894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2958E9F6-6DAB-444C-B2E6-82B405264821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4F13B9A-879F-4AF3-9F90-29FC71765046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DA4D9768-930B-43A9-93F6-03C380185996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1" name="菱形 50">
              <a:extLst>
                <a:ext uri="{FF2B5EF4-FFF2-40B4-BE49-F238E27FC236}">
                  <a16:creationId xmlns:a16="http://schemas.microsoft.com/office/drawing/2014/main" id="{EEECD7D6-FA94-4429-BF3D-9FC801DF4448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菱形 51">
              <a:extLst>
                <a:ext uri="{FF2B5EF4-FFF2-40B4-BE49-F238E27FC236}">
                  <a16:creationId xmlns:a16="http://schemas.microsoft.com/office/drawing/2014/main" id="{5C904DE6-E05C-4603-938A-1961B2DF4C46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A7472B7B-4F1A-42B4-AAA7-682B293865FE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DE8E20C-9E1E-4D4E-AF9F-4DCB21246E5F}"/>
              </a:ext>
            </a:extLst>
          </p:cNvPr>
          <p:cNvGrpSpPr/>
          <p:nvPr/>
        </p:nvGrpSpPr>
        <p:grpSpPr>
          <a:xfrm>
            <a:off x="1487303" y="350781"/>
            <a:ext cx="3845272" cy="904877"/>
            <a:chOff x="1487303" y="338081"/>
            <a:chExt cx="3845272" cy="904877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D4E276C-7734-4111-B0B0-4BBEF44F7EB8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FEE3DA2-4095-49C3-994F-530F5A1188D1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AF250D7-258A-465D-B499-43078FDB2906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65" name="菱形 64">
              <a:extLst>
                <a:ext uri="{FF2B5EF4-FFF2-40B4-BE49-F238E27FC236}">
                  <a16:creationId xmlns:a16="http://schemas.microsoft.com/office/drawing/2014/main" id="{6079F08A-882A-4B1D-B973-742A675655E1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菱形 65">
              <a:extLst>
                <a:ext uri="{FF2B5EF4-FFF2-40B4-BE49-F238E27FC236}">
                  <a16:creationId xmlns:a16="http://schemas.microsoft.com/office/drawing/2014/main" id="{5769200D-22CD-452F-B31B-0FBE12F1D344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842075F-C8C9-41A1-9781-83055009F2A9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A8E1DF66-783F-4786-B3FE-9FC5AB3E5D4F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B223387-08D0-49C3-8BF1-4EF351A4F15C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5F9F90F0-9F79-45B4-BEB5-DC646C112567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33A5367-DBA0-41F4-8E51-60CB16928BE8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EFEBD73-5207-4358-ABF2-6AF0F7E3C0B1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FF686217-552E-48F1-9904-088D61BBBB62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B9DA0C7-F723-4EDD-AF43-9862B6C75709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8" name="菱形 67">
              <a:extLst>
                <a:ext uri="{FF2B5EF4-FFF2-40B4-BE49-F238E27FC236}">
                  <a16:creationId xmlns:a16="http://schemas.microsoft.com/office/drawing/2014/main" id="{146AF7BB-19AA-4CD9-B17E-A422805EB46F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菱形 68">
              <a:extLst>
                <a:ext uri="{FF2B5EF4-FFF2-40B4-BE49-F238E27FC236}">
                  <a16:creationId xmlns:a16="http://schemas.microsoft.com/office/drawing/2014/main" id="{67AE8C8C-28AD-4956-B01D-E942CA32FE36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A1F8036C-641B-451A-B980-9702334CB12D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9A744F1-6B6F-4B1F-A297-2D484FF43C11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14D2DE11-5443-436D-9D52-461A084F166B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AB8F2BC4-DD3F-4A3C-9401-B9610973D734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4BEB243-976A-41B0-8BF7-05FF275A007C}"/>
              </a:ext>
            </a:extLst>
          </p:cNvPr>
          <p:cNvGrpSpPr/>
          <p:nvPr/>
        </p:nvGrpSpPr>
        <p:grpSpPr>
          <a:xfrm>
            <a:off x="1470156" y="1878082"/>
            <a:ext cx="2433886" cy="946438"/>
            <a:chOff x="8402845" y="2972099"/>
            <a:chExt cx="2433886" cy="946438"/>
          </a:xfrm>
        </p:grpSpPr>
        <p:sp>
          <p:nvSpPr>
            <p:cNvPr id="82" name="文本框 6">
              <a:extLst>
                <a:ext uri="{FF2B5EF4-FFF2-40B4-BE49-F238E27FC236}">
                  <a16:creationId xmlns:a16="http://schemas.microsoft.com/office/drawing/2014/main" id="{229736D9-B96E-4483-A1EA-D64ED29C5CD8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7">
              <a:extLst>
                <a:ext uri="{FF2B5EF4-FFF2-40B4-BE49-F238E27FC236}">
                  <a16:creationId xmlns:a16="http://schemas.microsoft.com/office/drawing/2014/main" id="{0C8149A8-6183-486E-B65D-663F7425EEDA}"/>
                </a:ext>
              </a:extLst>
            </p:cNvPr>
            <p:cNvSpPr txBox="1"/>
            <p:nvPr/>
          </p:nvSpPr>
          <p:spPr bwMode="auto">
            <a:xfrm>
              <a:off x="9247153" y="2972099"/>
              <a:ext cx="1589578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1FADCF76-E0B1-4942-B6B5-D8B99BB86DA6}"/>
              </a:ext>
            </a:extLst>
          </p:cNvPr>
          <p:cNvGrpSpPr/>
          <p:nvPr/>
        </p:nvGrpSpPr>
        <p:grpSpPr>
          <a:xfrm>
            <a:off x="8340528" y="5244626"/>
            <a:ext cx="2433885" cy="946438"/>
            <a:chOff x="8402845" y="2972099"/>
            <a:chExt cx="2433885" cy="946438"/>
          </a:xfrm>
        </p:grpSpPr>
        <p:sp>
          <p:nvSpPr>
            <p:cNvPr id="85" name="文本框 6">
              <a:extLst>
                <a:ext uri="{FF2B5EF4-FFF2-40B4-BE49-F238E27FC236}">
                  <a16:creationId xmlns:a16="http://schemas.microsoft.com/office/drawing/2014/main" id="{1A979142-6692-493E-B791-8138CA752580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7">
              <a:extLst>
                <a:ext uri="{FF2B5EF4-FFF2-40B4-BE49-F238E27FC236}">
                  <a16:creationId xmlns:a16="http://schemas.microsoft.com/office/drawing/2014/main" id="{CCAFFC86-36EE-4404-B321-75CA42C6F245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837142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6EC0386A-00CD-4B67-A83B-098631AE6198}"/>
              </a:ext>
            </a:extLst>
          </p:cNvPr>
          <p:cNvGrpSpPr/>
          <p:nvPr/>
        </p:nvGrpSpPr>
        <p:grpSpPr>
          <a:xfrm>
            <a:off x="1470156" y="5244626"/>
            <a:ext cx="2433886" cy="946438"/>
            <a:chOff x="8402845" y="2972099"/>
            <a:chExt cx="2433886" cy="946438"/>
          </a:xfrm>
        </p:grpSpPr>
        <p:sp>
          <p:nvSpPr>
            <p:cNvPr id="88" name="文本框 6">
              <a:extLst>
                <a:ext uri="{FF2B5EF4-FFF2-40B4-BE49-F238E27FC236}">
                  <a16:creationId xmlns:a16="http://schemas.microsoft.com/office/drawing/2014/main" id="{FBC243B9-C4E4-4349-A02A-3F9E54A717CF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文本框 7">
              <a:extLst>
                <a:ext uri="{FF2B5EF4-FFF2-40B4-BE49-F238E27FC236}">
                  <a16:creationId xmlns:a16="http://schemas.microsoft.com/office/drawing/2014/main" id="{B389E11A-60BC-4E5D-A63F-D012155EDAF2}"/>
                </a:ext>
              </a:extLst>
            </p:cNvPr>
            <p:cNvSpPr txBox="1"/>
            <p:nvPr/>
          </p:nvSpPr>
          <p:spPr bwMode="auto">
            <a:xfrm>
              <a:off x="9315933" y="2972099"/>
              <a:ext cx="1520798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E87FDF76-F19C-4FCC-9AE0-964C88E1F510}"/>
              </a:ext>
            </a:extLst>
          </p:cNvPr>
          <p:cNvGrpSpPr/>
          <p:nvPr/>
        </p:nvGrpSpPr>
        <p:grpSpPr>
          <a:xfrm>
            <a:off x="8723951" y="3580824"/>
            <a:ext cx="2433885" cy="946438"/>
            <a:chOff x="8402845" y="2972099"/>
            <a:chExt cx="2433885" cy="946438"/>
          </a:xfrm>
        </p:grpSpPr>
        <p:sp>
          <p:nvSpPr>
            <p:cNvPr id="91" name="文本框 6">
              <a:extLst>
                <a:ext uri="{FF2B5EF4-FFF2-40B4-BE49-F238E27FC236}">
                  <a16:creationId xmlns:a16="http://schemas.microsoft.com/office/drawing/2014/main" id="{6C59F1B6-BF9E-4678-B1F3-4DC1D74876EE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文本框 7">
              <a:extLst>
                <a:ext uri="{FF2B5EF4-FFF2-40B4-BE49-F238E27FC236}">
                  <a16:creationId xmlns:a16="http://schemas.microsoft.com/office/drawing/2014/main" id="{73B86E6D-37D0-4FBE-A0E3-2587DA2861A9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543239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8F92FC3B-D516-47C5-B752-27EEE7B0000E}"/>
              </a:ext>
            </a:extLst>
          </p:cNvPr>
          <p:cNvGrpSpPr/>
          <p:nvPr/>
        </p:nvGrpSpPr>
        <p:grpSpPr>
          <a:xfrm>
            <a:off x="1037389" y="3580824"/>
            <a:ext cx="2433885" cy="946438"/>
            <a:chOff x="8402845" y="2972099"/>
            <a:chExt cx="2433885" cy="946438"/>
          </a:xfrm>
        </p:grpSpPr>
        <p:sp>
          <p:nvSpPr>
            <p:cNvPr id="94" name="文本框 6">
              <a:extLst>
                <a:ext uri="{FF2B5EF4-FFF2-40B4-BE49-F238E27FC236}">
                  <a16:creationId xmlns:a16="http://schemas.microsoft.com/office/drawing/2014/main" id="{95E2ACFF-83C9-4A6A-A1E2-2D382D9E904F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6251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文本框 7">
              <a:extLst>
                <a:ext uri="{FF2B5EF4-FFF2-40B4-BE49-F238E27FC236}">
                  <a16:creationId xmlns:a16="http://schemas.microsoft.com/office/drawing/2014/main" id="{15ADAC26-93BA-4CA3-8491-0B3362E8B759}"/>
                </a:ext>
              </a:extLst>
            </p:cNvPr>
            <p:cNvSpPr txBox="1"/>
            <p:nvPr/>
          </p:nvSpPr>
          <p:spPr bwMode="auto">
            <a:xfrm>
              <a:off x="9315931" y="2972099"/>
              <a:ext cx="1520799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1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2CEBC08B-8105-438D-855A-167C4C8045F4}"/>
              </a:ext>
            </a:extLst>
          </p:cNvPr>
          <p:cNvSpPr/>
          <p:nvPr/>
        </p:nvSpPr>
        <p:spPr>
          <a:xfrm flipV="1">
            <a:off x="-229702" y="2930698"/>
            <a:ext cx="3850155" cy="38501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4825FD-5CED-4D3B-AAAC-200C0CFBBABB}"/>
              </a:ext>
            </a:extLst>
          </p:cNvPr>
          <p:cNvGrpSpPr/>
          <p:nvPr/>
        </p:nvGrpSpPr>
        <p:grpSpPr>
          <a:xfrm flipV="1">
            <a:off x="1609651" y="1373430"/>
            <a:ext cx="1811329" cy="1811328"/>
            <a:chOff x="802536" y="-208313"/>
            <a:chExt cx="1536966" cy="1536966"/>
          </a:xfrm>
        </p:grpSpPr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DFD23A1B-664B-48F2-A388-2432A74D7A13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97B0733-CFF8-48C8-A08A-3C0C5223F341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solidFill>
              <a:schemeClr val="bg1"/>
            </a:solidFill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94D861-97BA-4637-A525-73DB92443D0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931CAB9-D6CA-4A24-80EE-5B3E44914F26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817EB90-406F-4D57-8DD9-A9889118CA3C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05BAAA6-C7C2-4E49-84BE-7EC3CC457891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1DEF1235-ED88-47D5-B92A-7C17E39C4B5F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117203D-158A-4710-9195-27EB058089CF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BFD947A-5ADC-47A2-973F-4FCF015F58B3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菱形 4">
            <a:extLst>
              <a:ext uri="{FF2B5EF4-FFF2-40B4-BE49-F238E27FC236}">
                <a16:creationId xmlns:a16="http://schemas.microsoft.com/office/drawing/2014/main" id="{94FAA50A-7E18-4D89-A000-CB57FD140328}"/>
              </a:ext>
            </a:extLst>
          </p:cNvPr>
          <p:cNvSpPr/>
          <p:nvPr/>
        </p:nvSpPr>
        <p:spPr>
          <a:xfrm flipV="1">
            <a:off x="2634037" y="5059702"/>
            <a:ext cx="2372755" cy="237275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5E0443A7-792F-48C1-907A-1A854459E43D}"/>
              </a:ext>
            </a:extLst>
          </p:cNvPr>
          <p:cNvSpPr/>
          <p:nvPr/>
        </p:nvSpPr>
        <p:spPr>
          <a:xfrm flipV="1">
            <a:off x="2679954" y="32710"/>
            <a:ext cx="6825292" cy="6825290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99F1F3FB-B001-446B-86B2-C6B9FA88DFB6}"/>
              </a:ext>
            </a:extLst>
          </p:cNvPr>
          <p:cNvSpPr/>
          <p:nvPr/>
        </p:nvSpPr>
        <p:spPr>
          <a:xfrm flipV="1">
            <a:off x="7986577" y="-646836"/>
            <a:ext cx="3850154" cy="3850153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33F8C8-156F-47DE-886D-3EF4FAE30B19}"/>
              </a:ext>
            </a:extLst>
          </p:cNvPr>
          <p:cNvGrpSpPr/>
          <p:nvPr/>
        </p:nvGrpSpPr>
        <p:grpSpPr>
          <a:xfrm rot="18900000" flipV="1">
            <a:off x="9268272" y="3895802"/>
            <a:ext cx="1191633" cy="1190793"/>
            <a:chOff x="1746913" y="1125538"/>
            <a:chExt cx="2934267" cy="1331059"/>
          </a:xfrm>
          <a:solidFill>
            <a:srgbClr val="FEB834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AD28B76-F58D-41FE-9183-83F590A7691D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F5728D2-92D1-407D-BFA1-A30649C4D6BB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F849CCB-ECE4-46A1-9436-4BAC76E5E08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14BE01-4396-49AE-8694-77575CD62747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58BB8E3-4EAF-44B4-892C-EF298706F65E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BF6181E-83AE-43D5-B3A9-AC5D21778C12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CB7DA2B-B140-4694-A3C5-2F7B46019D12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菱形 8">
            <a:extLst>
              <a:ext uri="{FF2B5EF4-FFF2-40B4-BE49-F238E27FC236}">
                <a16:creationId xmlns:a16="http://schemas.microsoft.com/office/drawing/2014/main" id="{23D53E45-A5CC-43E5-9EBA-36EF06D47043}"/>
              </a:ext>
            </a:extLst>
          </p:cNvPr>
          <p:cNvSpPr/>
          <p:nvPr/>
        </p:nvSpPr>
        <p:spPr>
          <a:xfrm flipV="1">
            <a:off x="10222934" y="2118191"/>
            <a:ext cx="2618585" cy="2618584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D3956E4D-0B08-47AC-980F-6051AD8A20A1}"/>
              </a:ext>
            </a:extLst>
          </p:cNvPr>
          <p:cNvSpPr/>
          <p:nvPr/>
        </p:nvSpPr>
        <p:spPr>
          <a:xfrm flipV="1">
            <a:off x="11836731" y="700916"/>
            <a:ext cx="2372755" cy="2372754"/>
          </a:xfrm>
          <a:prstGeom prst="diamond">
            <a:avLst/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EC266419-C529-46AD-A95F-B025A9F32F9D}"/>
              </a:ext>
            </a:extLst>
          </p:cNvPr>
          <p:cNvSpPr/>
          <p:nvPr/>
        </p:nvSpPr>
        <p:spPr>
          <a:xfrm flipV="1">
            <a:off x="2625212" y="4016078"/>
            <a:ext cx="1811329" cy="181132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6F111DB7-49EC-4816-99DD-F58881C12520}"/>
              </a:ext>
            </a:extLst>
          </p:cNvPr>
          <p:cNvSpPr/>
          <p:nvPr/>
        </p:nvSpPr>
        <p:spPr>
          <a:xfrm flipV="1">
            <a:off x="9808007" y="1634898"/>
            <a:ext cx="1954708" cy="1954708"/>
          </a:xfrm>
          <a:prstGeom prst="diamond">
            <a:avLst/>
          </a:prstGeom>
          <a:solidFill>
            <a:srgbClr val="75645C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318C00F-4030-4A60-9757-9C1AB3FE0F29}"/>
              </a:ext>
            </a:extLst>
          </p:cNvPr>
          <p:cNvSpPr/>
          <p:nvPr/>
        </p:nvSpPr>
        <p:spPr>
          <a:xfrm rot="18900000" flipV="1">
            <a:off x="7272109" y="-285092"/>
            <a:ext cx="1008991" cy="1008991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8268EDB-96FE-4D36-B513-F474DA4B6A9A}"/>
              </a:ext>
            </a:extLst>
          </p:cNvPr>
          <p:cNvGrpSpPr/>
          <p:nvPr/>
        </p:nvGrpSpPr>
        <p:grpSpPr>
          <a:xfrm flipV="1">
            <a:off x="11836731" y="4202361"/>
            <a:ext cx="857764" cy="863066"/>
            <a:chOff x="9525220" y="67185"/>
            <a:chExt cx="1084676" cy="1091381"/>
          </a:xfrm>
          <a:solidFill>
            <a:srgbClr val="75645C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64F6BDB-4115-4367-91CA-394C1C65CCFB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CEADE2F-4636-4990-96FA-32F2A45D0C8B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98D68DB-8F23-4273-906A-7E578E652BFD}"/>
              </a:ext>
            </a:extLst>
          </p:cNvPr>
          <p:cNvGrpSpPr/>
          <p:nvPr/>
        </p:nvGrpSpPr>
        <p:grpSpPr>
          <a:xfrm flipH="1" flipV="1">
            <a:off x="2803569" y="1165968"/>
            <a:ext cx="485541" cy="488788"/>
            <a:chOff x="9607155" y="149120"/>
            <a:chExt cx="1002741" cy="1009446"/>
          </a:xfrm>
          <a:solidFill>
            <a:srgbClr val="75645C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B660621-F5A7-46EA-9CF1-409DB7B980F4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1B48274-B446-4D80-A6C8-3CC076A7F1D2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94C186-9B29-4BD3-AE4D-AB4784E17E11}"/>
              </a:ext>
            </a:extLst>
          </p:cNvPr>
          <p:cNvGrpSpPr/>
          <p:nvPr/>
        </p:nvGrpSpPr>
        <p:grpSpPr>
          <a:xfrm flipH="1" flipV="1">
            <a:off x="8376173" y="1189373"/>
            <a:ext cx="549501" cy="553176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7BA7C83-4AC2-425E-B5D2-06FFC0A4D1F9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84850CA-090F-4D47-89C2-995FAAF5348C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68FC2F0-BB75-47C9-ABFC-2D24F677A41F}"/>
              </a:ext>
            </a:extLst>
          </p:cNvPr>
          <p:cNvSpPr txBox="1"/>
          <p:nvPr/>
        </p:nvSpPr>
        <p:spPr>
          <a:xfrm>
            <a:off x="4900768" y="2085902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9846F6F-D51A-49EA-863D-506E7B41463E}"/>
              </a:ext>
            </a:extLst>
          </p:cNvPr>
          <p:cNvSpPr txBox="1"/>
          <p:nvPr/>
        </p:nvSpPr>
        <p:spPr>
          <a:xfrm>
            <a:off x="3124322" y="2889784"/>
            <a:ext cx="593656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7A8C4A6-64FF-4672-88D0-B3ABCDF7332B}"/>
              </a:ext>
            </a:extLst>
          </p:cNvPr>
          <p:cNvSpPr txBox="1"/>
          <p:nvPr/>
        </p:nvSpPr>
        <p:spPr>
          <a:xfrm>
            <a:off x="4703562" y="4174265"/>
            <a:ext cx="2810156" cy="4467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5267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33C3B1-A10A-418F-9BE4-56DDE0FB2C1C}"/>
              </a:ext>
            </a:extLst>
          </p:cNvPr>
          <p:cNvSpPr/>
          <p:nvPr/>
        </p:nvSpPr>
        <p:spPr>
          <a:xfrm>
            <a:off x="1019175" y="1809751"/>
            <a:ext cx="10153650" cy="26479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C02712D-ED2A-425A-892A-B9B78F33813B}"/>
              </a:ext>
            </a:extLst>
          </p:cNvPr>
          <p:cNvGrpSpPr/>
          <p:nvPr/>
        </p:nvGrpSpPr>
        <p:grpSpPr>
          <a:xfrm>
            <a:off x="1082675" y="4843236"/>
            <a:ext cx="1116694" cy="1116693"/>
            <a:chOff x="1771649" y="2852738"/>
            <a:chExt cx="1789760" cy="1789759"/>
          </a:xfrm>
        </p:grpSpPr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E52BA9C8-45AA-4F1B-9072-F2719475A447}"/>
                </a:ext>
              </a:extLst>
            </p:cNvPr>
            <p:cNvSpPr/>
            <p:nvPr/>
          </p:nvSpPr>
          <p:spPr>
            <a:xfrm>
              <a:off x="1771649" y="2852738"/>
              <a:ext cx="1789760" cy="1789759"/>
            </a:xfrm>
            <a:prstGeom prst="diamond">
              <a:avLst/>
            </a:pr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椭圆 3">
              <a:extLst>
                <a:ext uri="{FF2B5EF4-FFF2-40B4-BE49-F238E27FC236}">
                  <a16:creationId xmlns:a16="http://schemas.microsoft.com/office/drawing/2014/main" id="{5D356640-B12D-4564-BA96-5BB4E4339B6E}"/>
                </a:ext>
              </a:extLst>
            </p:cNvPr>
            <p:cNvSpPr/>
            <p:nvPr/>
          </p:nvSpPr>
          <p:spPr>
            <a:xfrm>
              <a:off x="2310400" y="3429484"/>
              <a:ext cx="637234" cy="636265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F378421-D7A8-44D9-8223-C62DF84A4F2A}"/>
              </a:ext>
            </a:extLst>
          </p:cNvPr>
          <p:cNvGrpSpPr/>
          <p:nvPr/>
        </p:nvGrpSpPr>
        <p:grpSpPr>
          <a:xfrm>
            <a:off x="6311900" y="4843236"/>
            <a:ext cx="1116694" cy="1116693"/>
            <a:chOff x="1771649" y="2852738"/>
            <a:chExt cx="1789760" cy="1789759"/>
          </a:xfrm>
        </p:grpSpPr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901BE3B2-ACAD-4E51-B260-3388BD8E21F9}"/>
                </a:ext>
              </a:extLst>
            </p:cNvPr>
            <p:cNvSpPr/>
            <p:nvPr/>
          </p:nvSpPr>
          <p:spPr>
            <a:xfrm>
              <a:off x="1771649" y="2852738"/>
              <a:ext cx="1789760" cy="1789759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7">
              <a:extLst>
                <a:ext uri="{FF2B5EF4-FFF2-40B4-BE49-F238E27FC236}">
                  <a16:creationId xmlns:a16="http://schemas.microsoft.com/office/drawing/2014/main" id="{7B249D6B-43C7-486C-A7ED-67C70F189F1C}"/>
                </a:ext>
              </a:extLst>
            </p:cNvPr>
            <p:cNvSpPr/>
            <p:nvPr/>
          </p:nvSpPr>
          <p:spPr>
            <a:xfrm>
              <a:off x="2310400" y="3435104"/>
              <a:ext cx="637234" cy="625024"/>
            </a:xfrm>
            <a:custGeom>
              <a:avLst/>
              <a:gdLst>
                <a:gd name="connsiteX0" fmla="*/ 172411 w 597745"/>
                <a:gd name="connsiteY0" fmla="*/ 424736 h 586292"/>
                <a:gd name="connsiteX1" fmla="*/ 172411 w 597745"/>
                <a:gd name="connsiteY1" fmla="*/ 505130 h 586292"/>
                <a:gd name="connsiteX2" fmla="*/ 182285 w 597745"/>
                <a:gd name="connsiteY2" fmla="*/ 505130 h 586292"/>
                <a:gd name="connsiteX3" fmla="*/ 252920 w 597745"/>
                <a:gd name="connsiteY3" fmla="*/ 505130 h 586292"/>
                <a:gd name="connsiteX4" fmla="*/ 252920 w 597745"/>
                <a:gd name="connsiteY4" fmla="*/ 424736 h 586292"/>
                <a:gd name="connsiteX5" fmla="*/ 70635 w 597745"/>
                <a:gd name="connsiteY5" fmla="*/ 424736 h 586292"/>
                <a:gd name="connsiteX6" fmla="*/ 70635 w 597745"/>
                <a:gd name="connsiteY6" fmla="*/ 505130 h 586292"/>
                <a:gd name="connsiteX7" fmla="*/ 151904 w 597745"/>
                <a:gd name="connsiteY7" fmla="*/ 505130 h 586292"/>
                <a:gd name="connsiteX8" fmla="*/ 151904 w 597745"/>
                <a:gd name="connsiteY8" fmla="*/ 424736 h 586292"/>
                <a:gd name="connsiteX9" fmla="*/ 532484 w 597745"/>
                <a:gd name="connsiteY9" fmla="*/ 395848 h 586292"/>
                <a:gd name="connsiteX10" fmla="*/ 534762 w 597745"/>
                <a:gd name="connsiteY10" fmla="*/ 410273 h 586292"/>
                <a:gd name="connsiteX11" fmla="*/ 471730 w 597745"/>
                <a:gd name="connsiteY11" fmla="*/ 500620 h 586292"/>
                <a:gd name="connsiteX12" fmla="*/ 464896 w 597745"/>
                <a:gd name="connsiteY12" fmla="*/ 504416 h 586292"/>
                <a:gd name="connsiteX13" fmla="*/ 463377 w 597745"/>
                <a:gd name="connsiteY13" fmla="*/ 504416 h 586292"/>
                <a:gd name="connsiteX14" fmla="*/ 457301 w 597745"/>
                <a:gd name="connsiteY14" fmla="*/ 502139 h 586292"/>
                <a:gd name="connsiteX15" fmla="*/ 408699 w 597745"/>
                <a:gd name="connsiteY15" fmla="*/ 462659 h 586292"/>
                <a:gd name="connsiteX16" fmla="*/ 407180 w 597745"/>
                <a:gd name="connsiteY16" fmla="*/ 448234 h 586292"/>
                <a:gd name="connsiteX17" fmla="*/ 421609 w 597745"/>
                <a:gd name="connsiteY17" fmla="*/ 446716 h 586292"/>
                <a:gd name="connsiteX18" fmla="*/ 461858 w 597745"/>
                <a:gd name="connsiteY18" fmla="*/ 480121 h 586292"/>
                <a:gd name="connsiteX19" fmla="*/ 518055 w 597745"/>
                <a:gd name="connsiteY19" fmla="*/ 398126 h 586292"/>
                <a:gd name="connsiteX20" fmla="*/ 532484 w 597745"/>
                <a:gd name="connsiteY20" fmla="*/ 395848 h 586292"/>
                <a:gd name="connsiteX21" fmla="*/ 465596 w 597745"/>
                <a:gd name="connsiteY21" fmla="*/ 343597 h 586292"/>
                <a:gd name="connsiteX22" fmla="*/ 354712 w 597745"/>
                <a:gd name="connsiteY22" fmla="*/ 455085 h 586292"/>
                <a:gd name="connsiteX23" fmla="*/ 465596 w 597745"/>
                <a:gd name="connsiteY23" fmla="*/ 565815 h 586292"/>
                <a:gd name="connsiteX24" fmla="*/ 577239 w 597745"/>
                <a:gd name="connsiteY24" fmla="*/ 455085 h 586292"/>
                <a:gd name="connsiteX25" fmla="*/ 465596 w 597745"/>
                <a:gd name="connsiteY25" fmla="*/ 343597 h 586292"/>
                <a:gd name="connsiteX26" fmla="*/ 465596 w 597745"/>
                <a:gd name="connsiteY26" fmla="*/ 323119 h 586292"/>
                <a:gd name="connsiteX27" fmla="*/ 597745 w 597745"/>
                <a:gd name="connsiteY27" fmla="*/ 455085 h 586292"/>
                <a:gd name="connsiteX28" fmla="*/ 465596 w 597745"/>
                <a:gd name="connsiteY28" fmla="*/ 586292 h 586292"/>
                <a:gd name="connsiteX29" fmla="*/ 334206 w 597745"/>
                <a:gd name="connsiteY29" fmla="*/ 455085 h 586292"/>
                <a:gd name="connsiteX30" fmla="*/ 465596 w 597745"/>
                <a:gd name="connsiteY30" fmla="*/ 323119 h 586292"/>
                <a:gd name="connsiteX31" fmla="*/ 172411 w 597745"/>
                <a:gd name="connsiteY31" fmla="*/ 323106 h 586292"/>
                <a:gd name="connsiteX32" fmla="*/ 172411 w 597745"/>
                <a:gd name="connsiteY32" fmla="*/ 404258 h 586292"/>
                <a:gd name="connsiteX33" fmla="*/ 252920 w 597745"/>
                <a:gd name="connsiteY33" fmla="*/ 404258 h 586292"/>
                <a:gd name="connsiteX34" fmla="*/ 252920 w 597745"/>
                <a:gd name="connsiteY34" fmla="*/ 323106 h 586292"/>
                <a:gd name="connsiteX35" fmla="*/ 70635 w 597745"/>
                <a:gd name="connsiteY35" fmla="*/ 323106 h 586292"/>
                <a:gd name="connsiteX36" fmla="*/ 70635 w 597745"/>
                <a:gd name="connsiteY36" fmla="*/ 404258 h 586292"/>
                <a:gd name="connsiteX37" fmla="*/ 151904 w 597745"/>
                <a:gd name="connsiteY37" fmla="*/ 404258 h 586292"/>
                <a:gd name="connsiteX38" fmla="*/ 151904 w 597745"/>
                <a:gd name="connsiteY38" fmla="*/ 323106 h 586292"/>
                <a:gd name="connsiteX39" fmla="*/ 273427 w 597745"/>
                <a:gd name="connsiteY39" fmla="*/ 222234 h 586292"/>
                <a:gd name="connsiteX40" fmla="*/ 273427 w 597745"/>
                <a:gd name="connsiteY40" fmla="*/ 303387 h 586292"/>
                <a:gd name="connsiteX41" fmla="*/ 354696 w 597745"/>
                <a:gd name="connsiteY41" fmla="*/ 303387 h 586292"/>
                <a:gd name="connsiteX42" fmla="*/ 354696 w 597745"/>
                <a:gd name="connsiteY42" fmla="*/ 222234 h 586292"/>
                <a:gd name="connsiteX43" fmla="*/ 344062 w 597745"/>
                <a:gd name="connsiteY43" fmla="*/ 222234 h 586292"/>
                <a:gd name="connsiteX44" fmla="*/ 172411 w 597745"/>
                <a:gd name="connsiteY44" fmla="*/ 222234 h 586292"/>
                <a:gd name="connsiteX45" fmla="*/ 172411 w 597745"/>
                <a:gd name="connsiteY45" fmla="*/ 303387 h 586292"/>
                <a:gd name="connsiteX46" fmla="*/ 252920 w 597745"/>
                <a:gd name="connsiteY46" fmla="*/ 303387 h 586292"/>
                <a:gd name="connsiteX47" fmla="*/ 252920 w 597745"/>
                <a:gd name="connsiteY47" fmla="*/ 222234 h 586292"/>
                <a:gd name="connsiteX48" fmla="*/ 182285 w 597745"/>
                <a:gd name="connsiteY48" fmla="*/ 222234 h 586292"/>
                <a:gd name="connsiteX49" fmla="*/ 70635 w 597745"/>
                <a:gd name="connsiteY49" fmla="*/ 222234 h 586292"/>
                <a:gd name="connsiteX50" fmla="*/ 70635 w 597745"/>
                <a:gd name="connsiteY50" fmla="*/ 303387 h 586292"/>
                <a:gd name="connsiteX51" fmla="*/ 151904 w 597745"/>
                <a:gd name="connsiteY51" fmla="*/ 303387 h 586292"/>
                <a:gd name="connsiteX52" fmla="*/ 151904 w 597745"/>
                <a:gd name="connsiteY52" fmla="*/ 222234 h 586292"/>
                <a:gd name="connsiteX53" fmla="*/ 9874 w 597745"/>
                <a:gd name="connsiteY53" fmla="*/ 161559 h 586292"/>
                <a:gd name="connsiteX54" fmla="*/ 516473 w 597745"/>
                <a:gd name="connsiteY54" fmla="*/ 161559 h 586292"/>
                <a:gd name="connsiteX55" fmla="*/ 526347 w 597745"/>
                <a:gd name="connsiteY55" fmla="*/ 171419 h 586292"/>
                <a:gd name="connsiteX56" fmla="*/ 526347 w 597745"/>
                <a:gd name="connsiteY56" fmla="*/ 304903 h 586292"/>
                <a:gd name="connsiteX57" fmla="*/ 465585 w 597745"/>
                <a:gd name="connsiteY57" fmla="*/ 292769 h 586292"/>
                <a:gd name="connsiteX58" fmla="*/ 455712 w 597745"/>
                <a:gd name="connsiteY58" fmla="*/ 293527 h 586292"/>
                <a:gd name="connsiteX59" fmla="*/ 455712 w 597745"/>
                <a:gd name="connsiteY59" fmla="*/ 222234 h 586292"/>
                <a:gd name="connsiteX60" fmla="*/ 374443 w 597745"/>
                <a:gd name="connsiteY60" fmla="*/ 222234 h 586292"/>
                <a:gd name="connsiteX61" fmla="*/ 374443 w 597745"/>
                <a:gd name="connsiteY61" fmla="*/ 303387 h 586292"/>
                <a:gd name="connsiteX62" fmla="*/ 410141 w 597745"/>
                <a:gd name="connsiteY62" fmla="*/ 303387 h 586292"/>
                <a:gd name="connsiteX63" fmla="*/ 303808 w 597745"/>
                <a:gd name="connsiteY63" fmla="*/ 455074 h 586292"/>
                <a:gd name="connsiteX64" fmla="*/ 359253 w 597745"/>
                <a:gd name="connsiteY64" fmla="*/ 576423 h 586292"/>
                <a:gd name="connsiteX65" fmla="*/ 9874 w 597745"/>
                <a:gd name="connsiteY65" fmla="*/ 576423 h 586292"/>
                <a:gd name="connsiteX66" fmla="*/ 0 w 597745"/>
                <a:gd name="connsiteY66" fmla="*/ 565805 h 586292"/>
                <a:gd name="connsiteX67" fmla="*/ 0 w 597745"/>
                <a:gd name="connsiteY67" fmla="*/ 171419 h 586292"/>
                <a:gd name="connsiteX68" fmla="*/ 9874 w 597745"/>
                <a:gd name="connsiteY68" fmla="*/ 161559 h 586292"/>
                <a:gd name="connsiteX69" fmla="*/ 394950 w 597745"/>
                <a:gd name="connsiteY69" fmla="*/ 19722 h 586292"/>
                <a:gd name="connsiteX70" fmla="*/ 394950 w 597745"/>
                <a:gd name="connsiteY70" fmla="*/ 50064 h 586292"/>
                <a:gd name="connsiteX71" fmla="*/ 394950 w 597745"/>
                <a:gd name="connsiteY71" fmla="*/ 80406 h 586292"/>
                <a:gd name="connsiteX72" fmla="*/ 445838 w 597745"/>
                <a:gd name="connsiteY72" fmla="*/ 80406 h 586292"/>
                <a:gd name="connsiteX73" fmla="*/ 445838 w 597745"/>
                <a:gd name="connsiteY73" fmla="*/ 50064 h 586292"/>
                <a:gd name="connsiteX74" fmla="*/ 445838 w 597745"/>
                <a:gd name="connsiteY74" fmla="*/ 19722 h 586292"/>
                <a:gd name="connsiteX75" fmla="*/ 81269 w 597745"/>
                <a:gd name="connsiteY75" fmla="*/ 19722 h 586292"/>
                <a:gd name="connsiteX76" fmla="*/ 81269 w 597745"/>
                <a:gd name="connsiteY76" fmla="*/ 50064 h 586292"/>
                <a:gd name="connsiteX77" fmla="*/ 81269 w 597745"/>
                <a:gd name="connsiteY77" fmla="*/ 80406 h 586292"/>
                <a:gd name="connsiteX78" fmla="*/ 131397 w 597745"/>
                <a:gd name="connsiteY78" fmla="*/ 80406 h 586292"/>
                <a:gd name="connsiteX79" fmla="*/ 131397 w 597745"/>
                <a:gd name="connsiteY79" fmla="*/ 50064 h 586292"/>
                <a:gd name="connsiteX80" fmla="*/ 131397 w 597745"/>
                <a:gd name="connsiteY80" fmla="*/ 19722 h 586292"/>
                <a:gd name="connsiteX81" fmla="*/ 70635 w 597745"/>
                <a:gd name="connsiteY81" fmla="*/ 0 h 586292"/>
                <a:gd name="connsiteX82" fmla="*/ 142030 w 597745"/>
                <a:gd name="connsiteY82" fmla="*/ 0 h 586292"/>
                <a:gd name="connsiteX83" fmla="*/ 151904 w 597745"/>
                <a:gd name="connsiteY83" fmla="*/ 9861 h 586292"/>
                <a:gd name="connsiteX84" fmla="*/ 151904 w 597745"/>
                <a:gd name="connsiteY84" fmla="*/ 40203 h 586292"/>
                <a:gd name="connsiteX85" fmla="*/ 374443 w 597745"/>
                <a:gd name="connsiteY85" fmla="*/ 40203 h 586292"/>
                <a:gd name="connsiteX86" fmla="*/ 374443 w 597745"/>
                <a:gd name="connsiteY86" fmla="*/ 9861 h 586292"/>
                <a:gd name="connsiteX87" fmla="*/ 385076 w 597745"/>
                <a:gd name="connsiteY87" fmla="*/ 0 h 586292"/>
                <a:gd name="connsiteX88" fmla="*/ 455712 w 597745"/>
                <a:gd name="connsiteY88" fmla="*/ 0 h 586292"/>
                <a:gd name="connsiteX89" fmla="*/ 465585 w 597745"/>
                <a:gd name="connsiteY89" fmla="*/ 9861 h 586292"/>
                <a:gd name="connsiteX90" fmla="*/ 465585 w 597745"/>
                <a:gd name="connsiteY90" fmla="*/ 40203 h 586292"/>
                <a:gd name="connsiteX91" fmla="*/ 516473 w 597745"/>
                <a:gd name="connsiteY91" fmla="*/ 40203 h 586292"/>
                <a:gd name="connsiteX92" fmla="*/ 526347 w 597745"/>
                <a:gd name="connsiteY92" fmla="*/ 50064 h 586292"/>
                <a:gd name="connsiteX93" fmla="*/ 526347 w 597745"/>
                <a:gd name="connsiteY93" fmla="*/ 141090 h 586292"/>
                <a:gd name="connsiteX94" fmla="*/ 0 w 597745"/>
                <a:gd name="connsiteY94" fmla="*/ 141090 h 586292"/>
                <a:gd name="connsiteX95" fmla="*/ 0 w 597745"/>
                <a:gd name="connsiteY95" fmla="*/ 50064 h 586292"/>
                <a:gd name="connsiteX96" fmla="*/ 9874 w 597745"/>
                <a:gd name="connsiteY96" fmla="*/ 40203 h 586292"/>
                <a:gd name="connsiteX97" fmla="*/ 60762 w 597745"/>
                <a:gd name="connsiteY97" fmla="*/ 40203 h 586292"/>
                <a:gd name="connsiteX98" fmla="*/ 60762 w 597745"/>
                <a:gd name="connsiteY98" fmla="*/ 9861 h 586292"/>
                <a:gd name="connsiteX99" fmla="*/ 70635 w 597745"/>
                <a:gd name="connsiteY99" fmla="*/ 0 h 58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597745" h="586292">
                  <a:moveTo>
                    <a:pt x="172411" y="424736"/>
                  </a:moveTo>
                  <a:lnTo>
                    <a:pt x="172411" y="505130"/>
                  </a:lnTo>
                  <a:lnTo>
                    <a:pt x="182285" y="505130"/>
                  </a:lnTo>
                  <a:lnTo>
                    <a:pt x="252920" y="505130"/>
                  </a:lnTo>
                  <a:lnTo>
                    <a:pt x="252920" y="424736"/>
                  </a:lnTo>
                  <a:close/>
                  <a:moveTo>
                    <a:pt x="70635" y="424736"/>
                  </a:moveTo>
                  <a:lnTo>
                    <a:pt x="70635" y="505130"/>
                  </a:lnTo>
                  <a:lnTo>
                    <a:pt x="151904" y="505130"/>
                  </a:lnTo>
                  <a:lnTo>
                    <a:pt x="151904" y="424736"/>
                  </a:lnTo>
                  <a:close/>
                  <a:moveTo>
                    <a:pt x="532484" y="395848"/>
                  </a:moveTo>
                  <a:cubicBezTo>
                    <a:pt x="537041" y="398885"/>
                    <a:pt x="537800" y="405718"/>
                    <a:pt x="534762" y="410273"/>
                  </a:cubicBezTo>
                  <a:lnTo>
                    <a:pt x="471730" y="500620"/>
                  </a:lnTo>
                  <a:cubicBezTo>
                    <a:pt x="470212" y="502898"/>
                    <a:pt x="467933" y="504416"/>
                    <a:pt x="464896" y="504416"/>
                  </a:cubicBezTo>
                  <a:cubicBezTo>
                    <a:pt x="464896" y="504416"/>
                    <a:pt x="464136" y="504416"/>
                    <a:pt x="463377" y="504416"/>
                  </a:cubicBezTo>
                  <a:cubicBezTo>
                    <a:pt x="461099" y="504416"/>
                    <a:pt x="458820" y="503657"/>
                    <a:pt x="457301" y="502139"/>
                  </a:cubicBezTo>
                  <a:lnTo>
                    <a:pt x="408699" y="462659"/>
                  </a:lnTo>
                  <a:cubicBezTo>
                    <a:pt x="404901" y="458863"/>
                    <a:pt x="404142" y="452789"/>
                    <a:pt x="407180" y="448234"/>
                  </a:cubicBezTo>
                  <a:cubicBezTo>
                    <a:pt x="410977" y="444438"/>
                    <a:pt x="417052" y="443679"/>
                    <a:pt x="421609" y="446716"/>
                  </a:cubicBezTo>
                  <a:lnTo>
                    <a:pt x="461858" y="480121"/>
                  </a:lnTo>
                  <a:lnTo>
                    <a:pt x="518055" y="398126"/>
                  </a:lnTo>
                  <a:cubicBezTo>
                    <a:pt x="521852" y="393570"/>
                    <a:pt x="527928" y="392811"/>
                    <a:pt x="532484" y="395848"/>
                  </a:cubicBezTo>
                  <a:close/>
                  <a:moveTo>
                    <a:pt x="465596" y="343597"/>
                  </a:moveTo>
                  <a:cubicBezTo>
                    <a:pt x="404078" y="343597"/>
                    <a:pt x="354712" y="393653"/>
                    <a:pt x="354712" y="455085"/>
                  </a:cubicBezTo>
                  <a:cubicBezTo>
                    <a:pt x="354712" y="516517"/>
                    <a:pt x="404078" y="565815"/>
                    <a:pt x="465596" y="565815"/>
                  </a:cubicBezTo>
                  <a:cubicBezTo>
                    <a:pt x="527114" y="565815"/>
                    <a:pt x="577239" y="516517"/>
                    <a:pt x="577239" y="455085"/>
                  </a:cubicBezTo>
                  <a:cubicBezTo>
                    <a:pt x="577239" y="393653"/>
                    <a:pt x="527114" y="343597"/>
                    <a:pt x="465596" y="343597"/>
                  </a:cubicBezTo>
                  <a:close/>
                  <a:moveTo>
                    <a:pt x="465596" y="323119"/>
                  </a:moveTo>
                  <a:cubicBezTo>
                    <a:pt x="538506" y="323119"/>
                    <a:pt x="597745" y="382276"/>
                    <a:pt x="597745" y="455085"/>
                  </a:cubicBezTo>
                  <a:cubicBezTo>
                    <a:pt x="597745" y="527135"/>
                    <a:pt x="538506" y="586292"/>
                    <a:pt x="465596" y="586292"/>
                  </a:cubicBezTo>
                  <a:cubicBezTo>
                    <a:pt x="393445" y="586292"/>
                    <a:pt x="334206" y="527135"/>
                    <a:pt x="334206" y="455085"/>
                  </a:cubicBezTo>
                  <a:cubicBezTo>
                    <a:pt x="334206" y="382276"/>
                    <a:pt x="393445" y="323119"/>
                    <a:pt x="465596" y="323119"/>
                  </a:cubicBezTo>
                  <a:close/>
                  <a:moveTo>
                    <a:pt x="172411" y="323106"/>
                  </a:moveTo>
                  <a:lnTo>
                    <a:pt x="172411" y="404258"/>
                  </a:lnTo>
                  <a:lnTo>
                    <a:pt x="252920" y="404258"/>
                  </a:lnTo>
                  <a:lnTo>
                    <a:pt x="252920" y="323106"/>
                  </a:lnTo>
                  <a:close/>
                  <a:moveTo>
                    <a:pt x="70635" y="323106"/>
                  </a:moveTo>
                  <a:lnTo>
                    <a:pt x="70635" y="404258"/>
                  </a:lnTo>
                  <a:lnTo>
                    <a:pt x="151904" y="404258"/>
                  </a:lnTo>
                  <a:lnTo>
                    <a:pt x="151904" y="323106"/>
                  </a:lnTo>
                  <a:close/>
                  <a:moveTo>
                    <a:pt x="273427" y="222234"/>
                  </a:moveTo>
                  <a:lnTo>
                    <a:pt x="273427" y="303387"/>
                  </a:lnTo>
                  <a:lnTo>
                    <a:pt x="354696" y="303387"/>
                  </a:lnTo>
                  <a:lnTo>
                    <a:pt x="354696" y="222234"/>
                  </a:lnTo>
                  <a:lnTo>
                    <a:pt x="344062" y="222234"/>
                  </a:lnTo>
                  <a:close/>
                  <a:moveTo>
                    <a:pt x="172411" y="222234"/>
                  </a:moveTo>
                  <a:lnTo>
                    <a:pt x="172411" y="303387"/>
                  </a:lnTo>
                  <a:lnTo>
                    <a:pt x="252920" y="303387"/>
                  </a:lnTo>
                  <a:lnTo>
                    <a:pt x="252920" y="222234"/>
                  </a:lnTo>
                  <a:lnTo>
                    <a:pt x="182285" y="222234"/>
                  </a:lnTo>
                  <a:close/>
                  <a:moveTo>
                    <a:pt x="70635" y="222234"/>
                  </a:moveTo>
                  <a:lnTo>
                    <a:pt x="70635" y="303387"/>
                  </a:lnTo>
                  <a:lnTo>
                    <a:pt x="151904" y="303387"/>
                  </a:lnTo>
                  <a:lnTo>
                    <a:pt x="151904" y="222234"/>
                  </a:lnTo>
                  <a:close/>
                  <a:moveTo>
                    <a:pt x="9874" y="161559"/>
                  </a:moveTo>
                  <a:lnTo>
                    <a:pt x="516473" y="161559"/>
                  </a:lnTo>
                  <a:cubicBezTo>
                    <a:pt x="521790" y="161559"/>
                    <a:pt x="526347" y="166110"/>
                    <a:pt x="526347" y="171419"/>
                  </a:cubicBezTo>
                  <a:lnTo>
                    <a:pt x="526347" y="304903"/>
                  </a:lnTo>
                  <a:cubicBezTo>
                    <a:pt x="508119" y="297319"/>
                    <a:pt x="487612" y="292769"/>
                    <a:pt x="465585" y="292769"/>
                  </a:cubicBezTo>
                  <a:cubicBezTo>
                    <a:pt x="462547" y="292769"/>
                    <a:pt x="458750" y="293527"/>
                    <a:pt x="455712" y="293527"/>
                  </a:cubicBezTo>
                  <a:lnTo>
                    <a:pt x="455712" y="222234"/>
                  </a:lnTo>
                  <a:lnTo>
                    <a:pt x="374443" y="222234"/>
                  </a:lnTo>
                  <a:lnTo>
                    <a:pt x="374443" y="303387"/>
                  </a:lnTo>
                  <a:lnTo>
                    <a:pt x="410141" y="303387"/>
                  </a:lnTo>
                  <a:cubicBezTo>
                    <a:pt x="347860" y="326140"/>
                    <a:pt x="303808" y="385298"/>
                    <a:pt x="303808" y="455074"/>
                  </a:cubicBezTo>
                  <a:cubicBezTo>
                    <a:pt x="303808" y="502855"/>
                    <a:pt x="325074" y="546844"/>
                    <a:pt x="359253" y="576423"/>
                  </a:cubicBezTo>
                  <a:lnTo>
                    <a:pt x="9874" y="576423"/>
                  </a:lnTo>
                  <a:cubicBezTo>
                    <a:pt x="4557" y="576423"/>
                    <a:pt x="0" y="571873"/>
                    <a:pt x="0" y="565805"/>
                  </a:cubicBezTo>
                  <a:lnTo>
                    <a:pt x="0" y="171419"/>
                  </a:lnTo>
                  <a:cubicBezTo>
                    <a:pt x="0" y="166110"/>
                    <a:pt x="4557" y="161559"/>
                    <a:pt x="9874" y="161559"/>
                  </a:cubicBezTo>
                  <a:close/>
                  <a:moveTo>
                    <a:pt x="394950" y="19722"/>
                  </a:moveTo>
                  <a:lnTo>
                    <a:pt x="394950" y="50064"/>
                  </a:lnTo>
                  <a:lnTo>
                    <a:pt x="394950" y="80406"/>
                  </a:lnTo>
                  <a:lnTo>
                    <a:pt x="445838" y="80406"/>
                  </a:lnTo>
                  <a:lnTo>
                    <a:pt x="445838" y="50064"/>
                  </a:lnTo>
                  <a:lnTo>
                    <a:pt x="445838" y="19722"/>
                  </a:lnTo>
                  <a:close/>
                  <a:moveTo>
                    <a:pt x="81269" y="19722"/>
                  </a:moveTo>
                  <a:lnTo>
                    <a:pt x="81269" y="50064"/>
                  </a:lnTo>
                  <a:lnTo>
                    <a:pt x="81269" y="80406"/>
                  </a:lnTo>
                  <a:lnTo>
                    <a:pt x="131397" y="80406"/>
                  </a:lnTo>
                  <a:lnTo>
                    <a:pt x="131397" y="50064"/>
                  </a:lnTo>
                  <a:lnTo>
                    <a:pt x="131397" y="19722"/>
                  </a:lnTo>
                  <a:close/>
                  <a:moveTo>
                    <a:pt x="70635" y="0"/>
                  </a:moveTo>
                  <a:lnTo>
                    <a:pt x="142030" y="0"/>
                  </a:lnTo>
                  <a:cubicBezTo>
                    <a:pt x="147347" y="0"/>
                    <a:pt x="151904" y="4551"/>
                    <a:pt x="151904" y="9861"/>
                  </a:cubicBezTo>
                  <a:lnTo>
                    <a:pt x="151904" y="40203"/>
                  </a:lnTo>
                  <a:lnTo>
                    <a:pt x="374443" y="40203"/>
                  </a:lnTo>
                  <a:lnTo>
                    <a:pt x="374443" y="9861"/>
                  </a:lnTo>
                  <a:cubicBezTo>
                    <a:pt x="374443" y="4551"/>
                    <a:pt x="379000" y="0"/>
                    <a:pt x="385076" y="0"/>
                  </a:cubicBezTo>
                  <a:lnTo>
                    <a:pt x="455712" y="0"/>
                  </a:lnTo>
                  <a:cubicBezTo>
                    <a:pt x="461028" y="0"/>
                    <a:pt x="465585" y="4551"/>
                    <a:pt x="465585" y="9861"/>
                  </a:cubicBezTo>
                  <a:lnTo>
                    <a:pt x="465585" y="40203"/>
                  </a:lnTo>
                  <a:lnTo>
                    <a:pt x="516473" y="40203"/>
                  </a:lnTo>
                  <a:cubicBezTo>
                    <a:pt x="521790" y="40203"/>
                    <a:pt x="526347" y="44754"/>
                    <a:pt x="526347" y="50064"/>
                  </a:cubicBezTo>
                  <a:lnTo>
                    <a:pt x="526347" y="141090"/>
                  </a:lnTo>
                  <a:lnTo>
                    <a:pt x="0" y="141090"/>
                  </a:lnTo>
                  <a:lnTo>
                    <a:pt x="0" y="50064"/>
                  </a:lnTo>
                  <a:cubicBezTo>
                    <a:pt x="0" y="44754"/>
                    <a:pt x="4557" y="40203"/>
                    <a:pt x="9874" y="40203"/>
                  </a:cubicBezTo>
                  <a:lnTo>
                    <a:pt x="60762" y="40203"/>
                  </a:lnTo>
                  <a:lnTo>
                    <a:pt x="60762" y="9861"/>
                  </a:lnTo>
                  <a:cubicBezTo>
                    <a:pt x="60762" y="4551"/>
                    <a:pt x="65319" y="0"/>
                    <a:pt x="70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1CAE285-0B10-4A9A-B5FD-7ACBEA5E8C7C}"/>
              </a:ext>
            </a:extLst>
          </p:cNvPr>
          <p:cNvGrpSpPr/>
          <p:nvPr/>
        </p:nvGrpSpPr>
        <p:grpSpPr>
          <a:xfrm>
            <a:off x="-956954" y="-582230"/>
            <a:ext cx="2829297" cy="2089581"/>
            <a:chOff x="-956954" y="-582230"/>
            <a:chExt cx="2829297" cy="2089581"/>
          </a:xfrm>
        </p:grpSpPr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AF254C61-D541-4688-942D-9809664BA128}"/>
                </a:ext>
              </a:extLst>
            </p:cNvPr>
            <p:cNvSpPr/>
            <p:nvPr/>
          </p:nvSpPr>
          <p:spPr>
            <a:xfrm>
              <a:off x="-956954" y="-582230"/>
              <a:ext cx="1900375" cy="1900374"/>
            </a:xfrm>
            <a:prstGeom prst="diamond">
              <a:avLst/>
            </a:prstGeom>
            <a:solidFill>
              <a:srgbClr val="00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84A2385D-386E-4444-B17B-85AF8F92342E}"/>
                </a:ext>
              </a:extLst>
            </p:cNvPr>
            <p:cNvSpPr/>
            <p:nvPr/>
          </p:nvSpPr>
          <p:spPr>
            <a:xfrm>
              <a:off x="520576" y="435348"/>
              <a:ext cx="1072003" cy="1072003"/>
            </a:xfrm>
            <a:prstGeom prst="diamond">
              <a:avLst/>
            </a:prstGeom>
            <a:solidFill>
              <a:srgbClr val="FE3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20CAEBA-FF6D-4F8B-9AA6-1E19DA7224C5}"/>
                </a:ext>
              </a:extLst>
            </p:cNvPr>
            <p:cNvGrpSpPr/>
            <p:nvPr/>
          </p:nvGrpSpPr>
          <p:grpSpPr>
            <a:xfrm rot="2700000">
              <a:off x="852577" y="-207245"/>
              <a:ext cx="409114" cy="408826"/>
              <a:chOff x="1746913" y="1125538"/>
              <a:chExt cx="2934267" cy="1331059"/>
            </a:xfrm>
            <a:solidFill>
              <a:srgbClr val="FEB834"/>
            </a:solidFill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38D4EB9-C808-4188-B4EF-FC7EA98E5523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8D32C12-A914-4DC4-AB4D-5682C998D565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23124CB-C093-4F86-835A-48874B1E75C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65A35BF-A98C-4F31-B90B-66E5BCEF3505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83F3730-150C-40FC-BD18-4E93BFA380DD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7373FEB-275B-40F5-A4AE-6F70324508B5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3925866-085B-4C3F-93F2-E2FC637BCA6E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10DEF82B-E152-4039-B1E0-03AEE2C5B06C}"/>
                </a:ext>
              </a:extLst>
            </p:cNvPr>
            <p:cNvSpPr/>
            <p:nvPr/>
          </p:nvSpPr>
          <p:spPr>
            <a:xfrm>
              <a:off x="1143247" y="8385"/>
              <a:ext cx="729096" cy="729096"/>
            </a:xfrm>
            <a:prstGeom prst="diamond">
              <a:avLst/>
            </a:prstGeom>
            <a:solidFill>
              <a:srgbClr val="01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03F19C54-6877-4769-9939-F151298BF8A3}"/>
                </a:ext>
              </a:extLst>
            </p:cNvPr>
            <p:cNvSpPr/>
            <p:nvPr/>
          </p:nvSpPr>
          <p:spPr>
            <a:xfrm>
              <a:off x="1077388" y="364621"/>
              <a:ext cx="451751" cy="451751"/>
            </a:xfrm>
            <a:prstGeom prst="diamond">
              <a:avLst/>
            </a:prstGeom>
            <a:solidFill>
              <a:srgbClr val="75645C"/>
            </a:solidFill>
            <a:ln>
              <a:noFill/>
            </a:ln>
            <a:effectLst>
              <a:outerShdw blurRad="2667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C848E45-DF44-4A3A-B450-A02240D61430}"/>
                </a:ext>
              </a:extLst>
            </p:cNvPr>
            <p:cNvSpPr/>
            <p:nvPr/>
          </p:nvSpPr>
          <p:spPr>
            <a:xfrm rot="2700000">
              <a:off x="321646" y="1125695"/>
              <a:ext cx="280935" cy="280935"/>
            </a:xfrm>
            <a:custGeom>
              <a:avLst/>
              <a:gdLst>
                <a:gd name="connsiteX0" fmla="*/ 1236198 w 1303486"/>
                <a:gd name="connsiteY0" fmla="*/ 369310 h 1303486"/>
                <a:gd name="connsiteX1" fmla="*/ 1255764 w 1303486"/>
                <a:gd name="connsiteY1" fmla="*/ 406491 h 1303486"/>
                <a:gd name="connsiteX2" fmla="*/ 1255764 w 1303486"/>
                <a:gd name="connsiteY2" fmla="*/ 896994 h 1303486"/>
                <a:gd name="connsiteX3" fmla="*/ 1236198 w 1303486"/>
                <a:gd name="connsiteY3" fmla="*/ 934176 h 1303486"/>
                <a:gd name="connsiteX4" fmla="*/ 1014866 w 1303486"/>
                <a:gd name="connsiteY4" fmla="*/ 111061 h 1303486"/>
                <a:gd name="connsiteX5" fmla="*/ 1112595 w 1303486"/>
                <a:gd name="connsiteY5" fmla="*/ 190891 h 1303486"/>
                <a:gd name="connsiteX6" fmla="*/ 1173948 w 1303486"/>
                <a:gd name="connsiteY6" fmla="*/ 266001 h 1303486"/>
                <a:gd name="connsiteX7" fmla="*/ 1173948 w 1303486"/>
                <a:gd name="connsiteY7" fmla="*/ 1037485 h 1303486"/>
                <a:gd name="connsiteX8" fmla="*/ 1112595 w 1303486"/>
                <a:gd name="connsiteY8" fmla="*/ 1112595 h 1303486"/>
                <a:gd name="connsiteX9" fmla="*/ 1014866 w 1303486"/>
                <a:gd name="connsiteY9" fmla="*/ 1192425 h 1303486"/>
                <a:gd name="connsiteX10" fmla="*/ 793536 w 1303486"/>
                <a:gd name="connsiteY10" fmla="*/ 17061 h 1303486"/>
                <a:gd name="connsiteX11" fmla="*/ 896995 w 1303486"/>
                <a:gd name="connsiteY11" fmla="*/ 47723 h 1303486"/>
                <a:gd name="connsiteX12" fmla="*/ 952618 w 1303486"/>
                <a:gd name="connsiteY12" fmla="*/ 76993 h 1303486"/>
                <a:gd name="connsiteX13" fmla="*/ 952617 w 1303486"/>
                <a:gd name="connsiteY13" fmla="*/ 1226493 h 1303486"/>
                <a:gd name="connsiteX14" fmla="*/ 896995 w 1303486"/>
                <a:gd name="connsiteY14" fmla="*/ 1255763 h 1303486"/>
                <a:gd name="connsiteX15" fmla="*/ 793535 w 1303486"/>
                <a:gd name="connsiteY15" fmla="*/ 1286425 h 1303486"/>
                <a:gd name="connsiteX16" fmla="*/ 572204 w 1303486"/>
                <a:gd name="connsiteY16" fmla="*/ 7623 h 1303486"/>
                <a:gd name="connsiteX17" fmla="*/ 651744 w 1303486"/>
                <a:gd name="connsiteY17" fmla="*/ 0 h 1303486"/>
                <a:gd name="connsiteX18" fmla="*/ 731287 w 1303486"/>
                <a:gd name="connsiteY18" fmla="*/ 7624 h 1303486"/>
                <a:gd name="connsiteX19" fmla="*/ 731286 w 1303486"/>
                <a:gd name="connsiteY19" fmla="*/ 1295863 h 1303486"/>
                <a:gd name="connsiteX20" fmla="*/ 651744 w 1303486"/>
                <a:gd name="connsiteY20" fmla="*/ 1303486 h 1303486"/>
                <a:gd name="connsiteX21" fmla="*/ 572203 w 1303486"/>
                <a:gd name="connsiteY21" fmla="*/ 1295863 h 1303486"/>
                <a:gd name="connsiteX22" fmla="*/ 67292 w 1303486"/>
                <a:gd name="connsiteY22" fmla="*/ 369304 h 1303486"/>
                <a:gd name="connsiteX23" fmla="*/ 67292 w 1303486"/>
                <a:gd name="connsiteY23" fmla="*/ 934181 h 1303486"/>
                <a:gd name="connsiteX24" fmla="*/ 47723 w 1303486"/>
                <a:gd name="connsiteY24" fmla="*/ 896995 h 1303486"/>
                <a:gd name="connsiteX25" fmla="*/ 47723 w 1303486"/>
                <a:gd name="connsiteY25" fmla="*/ 406492 h 1303486"/>
                <a:gd name="connsiteX26" fmla="*/ 350873 w 1303486"/>
                <a:gd name="connsiteY26" fmla="*/ 76991 h 1303486"/>
                <a:gd name="connsiteX27" fmla="*/ 406492 w 1303486"/>
                <a:gd name="connsiteY27" fmla="*/ 47723 h 1303486"/>
                <a:gd name="connsiteX28" fmla="*/ 509955 w 1303486"/>
                <a:gd name="connsiteY28" fmla="*/ 17060 h 1303486"/>
                <a:gd name="connsiteX29" fmla="*/ 509955 w 1303486"/>
                <a:gd name="connsiteY29" fmla="*/ 1286426 h 1303486"/>
                <a:gd name="connsiteX30" fmla="*/ 406492 w 1303486"/>
                <a:gd name="connsiteY30" fmla="*/ 1255763 h 1303486"/>
                <a:gd name="connsiteX31" fmla="*/ 350873 w 1303486"/>
                <a:gd name="connsiteY31" fmla="*/ 1226495 h 1303486"/>
                <a:gd name="connsiteX32" fmla="*/ 190892 w 1303486"/>
                <a:gd name="connsiteY32" fmla="*/ 190891 h 1303486"/>
                <a:gd name="connsiteX33" fmla="*/ 288624 w 1303486"/>
                <a:gd name="connsiteY33" fmla="*/ 111059 h 1303486"/>
                <a:gd name="connsiteX34" fmla="*/ 288624 w 1303486"/>
                <a:gd name="connsiteY34" fmla="*/ 1192427 h 1303486"/>
                <a:gd name="connsiteX35" fmla="*/ 190892 w 1303486"/>
                <a:gd name="connsiteY35" fmla="*/ 1112595 h 1303486"/>
                <a:gd name="connsiteX36" fmla="*/ 129542 w 1303486"/>
                <a:gd name="connsiteY36" fmla="*/ 1037489 h 1303486"/>
                <a:gd name="connsiteX37" fmla="*/ 129542 w 1303486"/>
                <a:gd name="connsiteY37" fmla="*/ 265997 h 130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03486" h="1303486">
                  <a:moveTo>
                    <a:pt x="1236198" y="369310"/>
                  </a:moveTo>
                  <a:lnTo>
                    <a:pt x="1255764" y="406491"/>
                  </a:lnTo>
                  <a:cubicBezTo>
                    <a:pt x="1319394" y="563403"/>
                    <a:pt x="1319394" y="740082"/>
                    <a:pt x="1255764" y="896994"/>
                  </a:cubicBezTo>
                  <a:lnTo>
                    <a:pt x="1236198" y="934176"/>
                  </a:lnTo>
                  <a:close/>
                  <a:moveTo>
                    <a:pt x="1014866" y="111061"/>
                  </a:moveTo>
                  <a:lnTo>
                    <a:pt x="1112595" y="190891"/>
                  </a:lnTo>
                  <a:lnTo>
                    <a:pt x="1173948" y="266001"/>
                  </a:lnTo>
                  <a:lnTo>
                    <a:pt x="1173948" y="1037485"/>
                  </a:lnTo>
                  <a:lnTo>
                    <a:pt x="1112595" y="1112595"/>
                  </a:lnTo>
                  <a:lnTo>
                    <a:pt x="1014866" y="1192425"/>
                  </a:lnTo>
                  <a:close/>
                  <a:moveTo>
                    <a:pt x="793536" y="17061"/>
                  </a:moveTo>
                  <a:lnTo>
                    <a:pt x="896995" y="47723"/>
                  </a:lnTo>
                  <a:lnTo>
                    <a:pt x="952618" y="76993"/>
                  </a:lnTo>
                  <a:lnTo>
                    <a:pt x="952617" y="1226493"/>
                  </a:lnTo>
                  <a:lnTo>
                    <a:pt x="896995" y="1255763"/>
                  </a:lnTo>
                  <a:lnTo>
                    <a:pt x="793535" y="1286425"/>
                  </a:lnTo>
                  <a:close/>
                  <a:moveTo>
                    <a:pt x="572204" y="7623"/>
                  </a:moveTo>
                  <a:lnTo>
                    <a:pt x="651744" y="0"/>
                  </a:lnTo>
                  <a:lnTo>
                    <a:pt x="731287" y="7624"/>
                  </a:lnTo>
                  <a:lnTo>
                    <a:pt x="731286" y="1295863"/>
                  </a:lnTo>
                  <a:lnTo>
                    <a:pt x="651744" y="1303486"/>
                  </a:lnTo>
                  <a:lnTo>
                    <a:pt x="572203" y="1295863"/>
                  </a:lnTo>
                  <a:close/>
                  <a:moveTo>
                    <a:pt x="67292" y="369304"/>
                  </a:moveTo>
                  <a:lnTo>
                    <a:pt x="67292" y="934181"/>
                  </a:lnTo>
                  <a:lnTo>
                    <a:pt x="47723" y="896995"/>
                  </a:lnTo>
                  <a:cubicBezTo>
                    <a:pt x="-15907" y="740083"/>
                    <a:pt x="-15907" y="563404"/>
                    <a:pt x="47723" y="406492"/>
                  </a:cubicBezTo>
                  <a:close/>
                  <a:moveTo>
                    <a:pt x="350873" y="76991"/>
                  </a:moveTo>
                  <a:lnTo>
                    <a:pt x="406492" y="47723"/>
                  </a:lnTo>
                  <a:lnTo>
                    <a:pt x="509955" y="17060"/>
                  </a:lnTo>
                  <a:lnTo>
                    <a:pt x="509955" y="1286426"/>
                  </a:lnTo>
                  <a:lnTo>
                    <a:pt x="406492" y="1255763"/>
                  </a:lnTo>
                  <a:lnTo>
                    <a:pt x="350873" y="1226495"/>
                  </a:lnTo>
                  <a:close/>
                  <a:moveTo>
                    <a:pt x="190892" y="190891"/>
                  </a:moveTo>
                  <a:lnTo>
                    <a:pt x="288624" y="111059"/>
                  </a:lnTo>
                  <a:lnTo>
                    <a:pt x="288624" y="1192427"/>
                  </a:lnTo>
                  <a:lnTo>
                    <a:pt x="190892" y="1112595"/>
                  </a:lnTo>
                  <a:lnTo>
                    <a:pt x="129542" y="1037489"/>
                  </a:lnTo>
                  <a:lnTo>
                    <a:pt x="129542" y="265997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8CB42FA-9C87-4EF1-83F5-667D68CCC82D}"/>
              </a:ext>
            </a:extLst>
          </p:cNvPr>
          <p:cNvGrpSpPr/>
          <p:nvPr/>
        </p:nvGrpSpPr>
        <p:grpSpPr>
          <a:xfrm>
            <a:off x="1487303" y="338081"/>
            <a:ext cx="3845272" cy="904877"/>
            <a:chOff x="1487303" y="338081"/>
            <a:chExt cx="3845272" cy="90487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6709E49-70C9-448D-A9D8-4A285F41CAEE}"/>
                </a:ext>
              </a:extLst>
            </p:cNvPr>
            <p:cNvSpPr txBox="1"/>
            <p:nvPr/>
          </p:nvSpPr>
          <p:spPr>
            <a:xfrm>
              <a:off x="1487303" y="338081"/>
              <a:ext cx="344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 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EC455A6-A384-4991-9E09-2D846F759CCB}"/>
                </a:ext>
              </a:extLst>
            </p:cNvPr>
            <p:cNvSpPr txBox="1"/>
            <p:nvPr/>
          </p:nvSpPr>
          <p:spPr>
            <a:xfrm>
              <a:off x="1950475" y="834898"/>
              <a:ext cx="3382100" cy="4080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F0EDEB0-70D8-4A62-9AB2-F1CF780035ED}"/>
              </a:ext>
            </a:extLst>
          </p:cNvPr>
          <p:cNvGrpSpPr/>
          <p:nvPr/>
        </p:nvGrpSpPr>
        <p:grpSpPr>
          <a:xfrm>
            <a:off x="2278418" y="4852470"/>
            <a:ext cx="3623985" cy="932379"/>
            <a:chOff x="8402845" y="2972099"/>
            <a:chExt cx="4454550" cy="781446"/>
          </a:xfrm>
        </p:grpSpPr>
        <p:sp>
          <p:nvSpPr>
            <p:cNvPr id="30" name="文本框 6">
              <a:extLst>
                <a:ext uri="{FF2B5EF4-FFF2-40B4-BE49-F238E27FC236}">
                  <a16:creationId xmlns:a16="http://schemas.microsoft.com/office/drawing/2014/main" id="{D80296C6-EC16-476E-BCC1-49ED7C45D874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4454550" cy="46017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7">
              <a:extLst>
                <a:ext uri="{FF2B5EF4-FFF2-40B4-BE49-F238E27FC236}">
                  <a16:creationId xmlns:a16="http://schemas.microsoft.com/office/drawing/2014/main" id="{CBC24FBD-89B9-4AED-92D6-3782A9CBA8D8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966326" cy="2837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53360EB-DCF2-4956-ADD8-30A84C6E6081}"/>
              </a:ext>
            </a:extLst>
          </p:cNvPr>
          <p:cNvGrpSpPr/>
          <p:nvPr/>
        </p:nvGrpSpPr>
        <p:grpSpPr>
          <a:xfrm>
            <a:off x="7484011" y="4852470"/>
            <a:ext cx="3623985" cy="932379"/>
            <a:chOff x="8402845" y="2972099"/>
            <a:chExt cx="4454550" cy="781446"/>
          </a:xfrm>
        </p:grpSpPr>
        <p:sp>
          <p:nvSpPr>
            <p:cNvPr id="34" name="文本框 6">
              <a:extLst>
                <a:ext uri="{FF2B5EF4-FFF2-40B4-BE49-F238E27FC236}">
                  <a16:creationId xmlns:a16="http://schemas.microsoft.com/office/drawing/2014/main" id="{9F7598DB-85EE-4528-94E9-43593C08F8CF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4454550" cy="46017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7">
              <a:extLst>
                <a:ext uri="{FF2B5EF4-FFF2-40B4-BE49-F238E27FC236}">
                  <a16:creationId xmlns:a16="http://schemas.microsoft.com/office/drawing/2014/main" id="{2B579F0B-A298-4885-B125-9FE7136CA4DA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966326" cy="2837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cs typeface="+mn-ea"/>
                <a:sym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3977" y="668113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99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nk4usia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642</TotalTime>
  <Words>1618</Words>
  <Application>Microsoft Office PowerPoint</Application>
  <PresentationFormat>宽屏</PresentationFormat>
  <Paragraphs>220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inpin heiti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90</cp:revision>
  <dcterms:created xsi:type="dcterms:W3CDTF">2017-08-18T03:02:00Z</dcterms:created>
  <dcterms:modified xsi:type="dcterms:W3CDTF">2022-07-27T07:09:13Z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