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1" r:id="rId3"/>
    <p:sldId id="260" r:id="rId4"/>
    <p:sldId id="258" r:id="rId5"/>
    <p:sldId id="259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0" r:id="rId14"/>
    <p:sldId id="271" r:id="rId15"/>
    <p:sldId id="262" r:id="rId16"/>
    <p:sldId id="272" r:id="rId17"/>
    <p:sldId id="274" r:id="rId18"/>
    <p:sldId id="273" r:id="rId19"/>
    <p:sldId id="275" r:id="rId20"/>
    <p:sldId id="263" r:id="rId21"/>
    <p:sldId id="276" r:id="rId22"/>
    <p:sldId id="277" r:id="rId23"/>
    <p:sldId id="278" r:id="rId24"/>
    <p:sldId id="279" r:id="rId25"/>
    <p:sldId id="1774" r:id="rId26"/>
    <p:sldId id="257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5B0C5E8-370D-4623-ACE4-684BA6742093}">
          <p14:sldIdLst>
            <p14:sldId id="281"/>
            <p14:sldId id="260"/>
            <p14:sldId id="258"/>
            <p14:sldId id="259"/>
            <p14:sldId id="264"/>
            <p14:sldId id="265"/>
            <p14:sldId id="266"/>
            <p14:sldId id="261"/>
            <p14:sldId id="267"/>
            <p14:sldId id="268"/>
            <p14:sldId id="269"/>
            <p14:sldId id="270"/>
            <p14:sldId id="271"/>
            <p14:sldId id="262"/>
            <p14:sldId id="272"/>
            <p14:sldId id="274"/>
            <p14:sldId id="273"/>
            <p14:sldId id="275"/>
            <p14:sldId id="263"/>
            <p14:sldId id="276"/>
            <p14:sldId id="277"/>
            <p14:sldId id="278"/>
            <p14:sldId id="279"/>
            <p14:sldId id="1774"/>
            <p14:sldId id="257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BAD"/>
    <a:srgbClr val="4472C4"/>
    <a:srgbClr val="161B25"/>
    <a:srgbClr val="352518"/>
    <a:srgbClr val="0070C0"/>
    <a:srgbClr val="210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7B1D8E-E5CE-4759-AA00-1D3A8E5CF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80233A-A204-443F-92F1-7A1420947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5B27FA-6D93-4ADA-9E17-608E442D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CA536C-BA71-4EC5-837F-40841672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791302-AD9B-489E-B8CA-1797DC07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D1991-206B-413D-8364-B5DCC0D8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1C47F58-C5DE-4053-B416-2D676BC0B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6EC11B-D2B0-4BC8-A25D-91350F9D3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70170B-CE91-4875-8153-1CC2172A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1C2C5A-E033-4F82-925B-7EE118A4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173EBB-684C-41FA-804A-5AE9D9E5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7DB0CD-4DD5-4AF0-9B88-536A2966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BADFD2-F320-4603-8D0E-1F8D630D2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37D92B-A30F-4239-8C36-20ABA1A3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F471FA-FAC4-4583-8A7C-8ECF70CB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6EDCE1-7009-4C0E-AEAF-C6408C14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3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EB6C651-33A0-493A-80F1-63F364288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ABCB45-2323-4EB1-A1F2-A1EF0B9C0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520CB9-1CF9-47C8-92AC-18E6F0FB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15DC4D-7E07-44A1-BF97-CDBC3B5F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ABDE60-D5C9-4F3D-B0F8-29444A0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30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437BAD">
                  <a:shade val="30000"/>
                  <a:satMod val="115000"/>
                </a:srgbClr>
              </a:gs>
              <a:gs pos="50000">
                <a:srgbClr val="437BAD">
                  <a:shade val="67500"/>
                  <a:satMod val="115000"/>
                </a:srgbClr>
              </a:gs>
              <a:gs pos="100000">
                <a:srgbClr val="437BA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2660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6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0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61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B3D38-8A14-4828-B4D4-4327096A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0BD123-20DE-4F07-8E37-7EF929BF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4C339-BA2E-447E-9035-75627945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47BEDB-A12A-41A9-835B-0412CA68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98D86E-A1F6-4271-965D-3CEDFC48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8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32776-ABA3-45F8-AAA6-E1E1C9A6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2752E8-9268-42D5-B6ED-DE38D4F49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8B2768-D9FB-412D-8DDB-575D384E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A10A2-C16A-46E3-B630-DFF209F3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FE8C7-D9AF-4874-B8EB-63AD62E5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00FF33-5BBA-4C1D-94E2-7A7DD7CF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28860D-04DD-484A-8E5B-FD7B82C5A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E92AB6-A94C-47BD-BB35-763332453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9B9A5F-779A-4C50-B25D-CB8621F0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4A711E-B86C-4B8B-8461-65267CC7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91BC8E-415C-48A0-B912-745F301E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0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F6A93E-DF20-4BE7-9E1D-928AE7B5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52D00B-31D9-4C85-9649-693DC068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251B55-4718-446E-A5EF-233A057EC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51CF59-2B42-46DF-AADB-43362505E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082696-6FF0-441E-8507-6F513E29F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864A71-9645-4B26-9A32-BFCBBA49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6388390-2E24-461E-AD8C-B728214E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BC7659-64D3-4370-80BE-D61C8D10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6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F6A93E-DF20-4BE7-9E1D-928AE7B5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52D00B-31D9-4C85-9649-693DC068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251B55-4718-446E-A5EF-233A057EC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51CF59-2B42-46DF-AADB-43362505E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082696-6FF0-441E-8507-6F513E29F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864A71-9645-4B26-9A32-BFCBBA49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6388390-2E24-461E-AD8C-B728214E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BC7659-64D3-4370-80BE-D61C8D10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5650" y="67184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66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13EBF-4C73-41B0-8712-46CDB22B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5E04E7-6E09-476C-B9DC-EE93C3C2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028D4F-9574-441F-8B35-9E754146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902DD6-7F95-4F84-B8C4-269A09C4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9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5CB62C-B406-447A-AE8A-C3AAADD3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78570B-D932-4FE2-97A9-6D5E84C2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B0EA1A-6BF9-4EE3-96BD-C9DE8EE2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9122E7-281C-4DD2-95FC-2F0D2144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8B3E91-93C9-47A8-B04F-56FF5357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589FDA-71EF-40DB-8BFB-20F82B31B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8DD4BF-C671-4637-9B8E-9762E384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0C3-4D52-4721-B90D-506B2D7787CF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8D7FBA-001D-4D03-8B31-06487D90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596C6A-5DDA-471B-B387-CA2C1617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A18-EAB4-4A7E-8CB4-26CF2E8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3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AD8E45E-E6B3-4659-9C67-EA4CC3F5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B60630-7A23-472C-B614-B9411BBC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E4815-C9B9-4CD2-BE9E-EFE62CA6F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BA6460C3-4D52-4721-B90D-506B2D7787CF}" type="datetimeFigureOut">
              <a:rPr lang="zh-CN" altLang="en-US" smtClean="0"/>
              <a:pPr/>
              <a:t>2022/7/28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0CDB14-6FF8-46F1-B4E3-61278A345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AD41FE-0CE5-4DCE-85E5-89D8C9E07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158DCA18-EAB4-4A7E-8CB4-26CF2E8C5A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106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58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徽标, 图标&#10;&#10;描述已自动生成">
            <a:extLst>
              <a:ext uri="{FF2B5EF4-FFF2-40B4-BE49-F238E27FC236}">
                <a16:creationId xmlns:a16="http://schemas.microsoft.com/office/drawing/2014/main" id="{B66E0413-8FB4-4A56-8D90-17AB980D0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4" name="TextBox 36">
            <a:extLst>
              <a:ext uri="{FF2B5EF4-FFF2-40B4-BE49-F238E27FC236}">
                <a16:creationId xmlns:a16="http://schemas.microsoft.com/office/drawing/2014/main" id="{FE3D47A9-B058-4622-A1CC-12B6C46CE92C}"/>
              </a:ext>
            </a:extLst>
          </p:cNvPr>
          <p:cNvSpPr txBox="1"/>
          <p:nvPr/>
        </p:nvSpPr>
        <p:spPr>
          <a:xfrm>
            <a:off x="826264" y="4134959"/>
            <a:ext cx="7651873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eaLnBrk="0" hangingPunct="0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rgbClr val="161B25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031733B-E982-09B5-B2F8-C283C4E34550}"/>
              </a:ext>
            </a:extLst>
          </p:cNvPr>
          <p:cNvSpPr txBox="1"/>
          <p:nvPr/>
        </p:nvSpPr>
        <p:spPr>
          <a:xfrm>
            <a:off x="663986" y="2921168"/>
            <a:ext cx="824147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PPT TEMPLATES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C45B2979-DEF0-6D89-BA22-E55B101EC7A1}"/>
              </a:ext>
            </a:extLst>
          </p:cNvPr>
          <p:cNvSpPr/>
          <p:nvPr/>
        </p:nvSpPr>
        <p:spPr>
          <a:xfrm>
            <a:off x="826264" y="35016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3">
            <a:hlinkClick r:id="rId3"/>
            <a:extLst>
              <a:ext uri="{FF2B5EF4-FFF2-40B4-BE49-F238E27FC236}">
                <a16:creationId xmlns:a16="http://schemas.microsoft.com/office/drawing/2014/main" id="{7D970E50-1B99-23A2-EE41-1F0038997457}"/>
              </a:ext>
            </a:extLst>
          </p:cNvPr>
          <p:cNvSpPr txBox="1"/>
          <p:nvPr/>
        </p:nvSpPr>
        <p:spPr>
          <a:xfrm>
            <a:off x="2965828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1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485979" cy="593558"/>
            <a:chOff x="251133" y="272306"/>
            <a:chExt cx="3485979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89" y="307475"/>
              <a:ext cx="2737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11D70D1-2429-4258-A0A8-2A1378C12FEA}"/>
              </a:ext>
            </a:extLst>
          </p:cNvPr>
          <p:cNvGrpSpPr/>
          <p:nvPr/>
        </p:nvGrpSpPr>
        <p:grpSpPr>
          <a:xfrm>
            <a:off x="834190" y="1366660"/>
            <a:ext cx="10555704" cy="4338223"/>
            <a:chOff x="834190" y="1366660"/>
            <a:chExt cx="10555704" cy="4338223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F51F6901-7A35-4662-B3B5-3FFEB5CF189B}"/>
                </a:ext>
              </a:extLst>
            </p:cNvPr>
            <p:cNvSpPr/>
            <p:nvPr/>
          </p:nvSpPr>
          <p:spPr>
            <a:xfrm>
              <a:off x="834190" y="3717031"/>
              <a:ext cx="2414113" cy="1987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072C43A-3AB2-41C0-A0FE-3CD0B2F530C6}"/>
                </a:ext>
              </a:extLst>
            </p:cNvPr>
            <p:cNvSpPr/>
            <p:nvPr/>
          </p:nvSpPr>
          <p:spPr>
            <a:xfrm>
              <a:off x="3524910" y="3715759"/>
              <a:ext cx="2414113" cy="1987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E99CFF54-D6CF-4D63-9428-4894AA40B1E3}"/>
                </a:ext>
              </a:extLst>
            </p:cNvPr>
            <p:cNvSpPr/>
            <p:nvPr/>
          </p:nvSpPr>
          <p:spPr>
            <a:xfrm>
              <a:off x="6285061" y="3714757"/>
              <a:ext cx="2414113" cy="1987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C851E327-53FF-4427-862B-97D66DD0C0D9}"/>
                </a:ext>
              </a:extLst>
            </p:cNvPr>
            <p:cNvSpPr/>
            <p:nvPr/>
          </p:nvSpPr>
          <p:spPr>
            <a:xfrm>
              <a:off x="8975781" y="3713485"/>
              <a:ext cx="2414113" cy="1987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23538E3A-57A8-4232-AB31-E7EFBB17E56B}"/>
                </a:ext>
              </a:extLst>
            </p:cNvPr>
            <p:cNvSpPr txBox="1"/>
            <p:nvPr/>
          </p:nvSpPr>
          <p:spPr>
            <a:xfrm>
              <a:off x="1542655" y="3314370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9BB34F6E-5C50-4B4B-8661-875B24892BFD}"/>
                </a:ext>
              </a:extLst>
            </p:cNvPr>
            <p:cNvSpPr txBox="1"/>
            <p:nvPr/>
          </p:nvSpPr>
          <p:spPr>
            <a:xfrm>
              <a:off x="4233377" y="3314370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B1212A2-127D-496F-9DE3-BE567AD053A2}"/>
                </a:ext>
              </a:extLst>
            </p:cNvPr>
            <p:cNvSpPr txBox="1"/>
            <p:nvPr/>
          </p:nvSpPr>
          <p:spPr>
            <a:xfrm>
              <a:off x="6993527" y="3314370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B9096566-E506-489D-B0A4-98BBA1B17774}"/>
                </a:ext>
              </a:extLst>
            </p:cNvPr>
            <p:cNvSpPr txBox="1"/>
            <p:nvPr/>
          </p:nvSpPr>
          <p:spPr>
            <a:xfrm>
              <a:off x="9684248" y="3314370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  <p:grpSp>
          <p:nvGrpSpPr>
            <p:cNvPr id="21" name="Group 14">
              <a:extLst>
                <a:ext uri="{FF2B5EF4-FFF2-40B4-BE49-F238E27FC236}">
                  <a16:creationId xmlns:a16="http://schemas.microsoft.com/office/drawing/2014/main" id="{5BA6ABC5-6479-49FC-B17E-32C705705B02}"/>
                </a:ext>
              </a:extLst>
            </p:cNvPr>
            <p:cNvGrpSpPr/>
            <p:nvPr/>
          </p:nvGrpSpPr>
          <p:grpSpPr>
            <a:xfrm>
              <a:off x="3863156" y="1366660"/>
              <a:ext cx="1702563" cy="1777218"/>
              <a:chOff x="6165968" y="3701022"/>
              <a:chExt cx="2724101" cy="2843549"/>
            </a:xfrm>
          </p:grpSpPr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8DA25A5-6ED0-4699-BBC5-F53052B5F5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3529" y="3928307"/>
                <a:ext cx="2388979" cy="2388978"/>
              </a:xfrm>
              <a:custGeom>
                <a:avLst/>
                <a:gdLst>
                  <a:gd name="T0" fmla="*/ 152 w 304"/>
                  <a:gd name="T1" fmla="*/ 304 h 304"/>
                  <a:gd name="T2" fmla="*/ 0 w 304"/>
                  <a:gd name="T3" fmla="*/ 152 h 304"/>
                  <a:gd name="T4" fmla="*/ 152 w 304"/>
                  <a:gd name="T5" fmla="*/ 0 h 304"/>
                  <a:gd name="T6" fmla="*/ 304 w 304"/>
                  <a:gd name="T7" fmla="*/ 152 h 304"/>
                  <a:gd name="T8" fmla="*/ 152 w 304"/>
                  <a:gd name="T9" fmla="*/ 304 h 304"/>
                  <a:gd name="T10" fmla="*/ 25 w 304"/>
                  <a:gd name="T11" fmla="*/ 152 h 304"/>
                  <a:gd name="T12" fmla="*/ 152 w 304"/>
                  <a:gd name="T13" fmla="*/ 279 h 304"/>
                  <a:gd name="T14" fmla="*/ 278 w 304"/>
                  <a:gd name="T15" fmla="*/ 152 h 304"/>
                  <a:gd name="T16" fmla="*/ 152 w 304"/>
                  <a:gd name="T17" fmla="*/ 26 h 304"/>
                  <a:gd name="T18" fmla="*/ 25 w 304"/>
                  <a:gd name="T19" fmla="*/ 15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4" h="304">
                    <a:moveTo>
                      <a:pt x="152" y="304"/>
                    </a:moveTo>
                    <a:cubicBezTo>
                      <a:pt x="68" y="304"/>
                      <a:pt x="0" y="236"/>
                      <a:pt x="0" y="152"/>
                    </a:cubicBezTo>
                    <a:cubicBezTo>
                      <a:pt x="0" y="68"/>
                      <a:pt x="68" y="0"/>
                      <a:pt x="152" y="0"/>
                    </a:cubicBezTo>
                    <a:cubicBezTo>
                      <a:pt x="236" y="0"/>
                      <a:pt x="304" y="68"/>
                      <a:pt x="304" y="152"/>
                    </a:cubicBezTo>
                    <a:cubicBezTo>
                      <a:pt x="304" y="236"/>
                      <a:pt x="236" y="304"/>
                      <a:pt x="152" y="304"/>
                    </a:cubicBezTo>
                    <a:close/>
                    <a:moveTo>
                      <a:pt x="25" y="152"/>
                    </a:moveTo>
                    <a:cubicBezTo>
                      <a:pt x="25" y="222"/>
                      <a:pt x="82" y="279"/>
                      <a:pt x="152" y="279"/>
                    </a:cubicBezTo>
                    <a:cubicBezTo>
                      <a:pt x="222" y="279"/>
                      <a:pt x="278" y="222"/>
                      <a:pt x="278" y="152"/>
                    </a:cubicBezTo>
                    <a:cubicBezTo>
                      <a:pt x="278" y="82"/>
                      <a:pt x="222" y="26"/>
                      <a:pt x="152" y="26"/>
                    </a:cubicBezTo>
                    <a:cubicBezTo>
                      <a:pt x="82" y="26"/>
                      <a:pt x="25" y="82"/>
                      <a:pt x="25" y="1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B2F3219D-344F-4523-9D21-D1BF7EF6B7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30032" y="4329788"/>
                <a:ext cx="1595972" cy="1586016"/>
              </a:xfrm>
              <a:custGeom>
                <a:avLst/>
                <a:gdLst>
                  <a:gd name="T0" fmla="*/ 102 w 203"/>
                  <a:gd name="T1" fmla="*/ 202 h 202"/>
                  <a:gd name="T2" fmla="*/ 0 w 203"/>
                  <a:gd name="T3" fmla="*/ 101 h 202"/>
                  <a:gd name="T4" fmla="*/ 102 w 203"/>
                  <a:gd name="T5" fmla="*/ 0 h 202"/>
                  <a:gd name="T6" fmla="*/ 203 w 203"/>
                  <a:gd name="T7" fmla="*/ 101 h 202"/>
                  <a:gd name="T8" fmla="*/ 102 w 203"/>
                  <a:gd name="T9" fmla="*/ 202 h 202"/>
                  <a:gd name="T10" fmla="*/ 4 w 203"/>
                  <a:gd name="T11" fmla="*/ 101 h 202"/>
                  <a:gd name="T12" fmla="*/ 102 w 203"/>
                  <a:gd name="T13" fmla="*/ 199 h 202"/>
                  <a:gd name="T14" fmla="*/ 200 w 203"/>
                  <a:gd name="T15" fmla="*/ 101 h 202"/>
                  <a:gd name="T16" fmla="*/ 102 w 203"/>
                  <a:gd name="T17" fmla="*/ 3 h 202"/>
                  <a:gd name="T18" fmla="*/ 4 w 203"/>
                  <a:gd name="T1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2">
                    <a:moveTo>
                      <a:pt x="102" y="202"/>
                    </a:moveTo>
                    <a:cubicBezTo>
                      <a:pt x="46" y="202"/>
                      <a:pt x="0" y="157"/>
                      <a:pt x="0" y="101"/>
                    </a:cubicBezTo>
                    <a:cubicBezTo>
                      <a:pt x="0" y="45"/>
                      <a:pt x="46" y="0"/>
                      <a:pt x="102" y="0"/>
                    </a:cubicBezTo>
                    <a:cubicBezTo>
                      <a:pt x="158" y="0"/>
                      <a:pt x="203" y="45"/>
                      <a:pt x="203" y="101"/>
                    </a:cubicBezTo>
                    <a:cubicBezTo>
                      <a:pt x="203" y="157"/>
                      <a:pt x="158" y="202"/>
                      <a:pt x="102" y="202"/>
                    </a:cubicBezTo>
                    <a:close/>
                    <a:moveTo>
                      <a:pt x="4" y="101"/>
                    </a:moveTo>
                    <a:cubicBezTo>
                      <a:pt x="4" y="155"/>
                      <a:pt x="48" y="199"/>
                      <a:pt x="102" y="199"/>
                    </a:cubicBezTo>
                    <a:cubicBezTo>
                      <a:pt x="156" y="199"/>
                      <a:pt x="200" y="155"/>
                      <a:pt x="200" y="101"/>
                    </a:cubicBezTo>
                    <a:cubicBezTo>
                      <a:pt x="200" y="47"/>
                      <a:pt x="156" y="3"/>
                      <a:pt x="102" y="3"/>
                    </a:cubicBezTo>
                    <a:cubicBezTo>
                      <a:pt x="48" y="3"/>
                      <a:pt x="4" y="47"/>
                      <a:pt x="4" y="10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24" name="Block Arc 17">
                <a:extLst>
                  <a:ext uri="{FF2B5EF4-FFF2-40B4-BE49-F238E27FC236}">
                    <a16:creationId xmlns:a16="http://schemas.microsoft.com/office/drawing/2014/main" id="{5FBE5C2D-007C-4FC1-9979-304BB7561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968" y="3701022"/>
                <a:ext cx="2724101" cy="2843549"/>
              </a:xfrm>
              <a:prstGeom prst="blockArc">
                <a:avLst>
                  <a:gd name="adj1" fmla="val 10883888"/>
                  <a:gd name="adj2" fmla="val 5369871"/>
                  <a:gd name="adj3" fmla="val 26268"/>
                </a:avLst>
              </a:prstGeom>
              <a:solidFill>
                <a:srgbClr val="0070C0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0B9689CA-5D1F-423A-8782-8C0C23504B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7566" y="4846763"/>
                <a:ext cx="580904" cy="552067"/>
              </a:xfrm>
              <a:custGeom>
                <a:avLst/>
                <a:gdLst>
                  <a:gd name="T0" fmla="*/ 479 w 739"/>
                  <a:gd name="T1" fmla="*/ 416 h 703"/>
                  <a:gd name="T2" fmla="*/ 515 w 739"/>
                  <a:gd name="T3" fmla="*/ 591 h 703"/>
                  <a:gd name="T4" fmla="*/ 369 w 739"/>
                  <a:gd name="T5" fmla="*/ 528 h 703"/>
                  <a:gd name="T6" fmla="*/ 220 w 739"/>
                  <a:gd name="T7" fmla="*/ 592 h 703"/>
                  <a:gd name="T8" fmla="*/ 248 w 739"/>
                  <a:gd name="T9" fmla="*/ 416 h 703"/>
                  <a:gd name="T10" fmla="*/ 128 w 739"/>
                  <a:gd name="T11" fmla="*/ 300 h 703"/>
                  <a:gd name="T12" fmla="*/ 289 w 739"/>
                  <a:gd name="T13" fmla="*/ 270 h 703"/>
                  <a:gd name="T14" fmla="*/ 370 w 739"/>
                  <a:gd name="T15" fmla="*/ 122 h 703"/>
                  <a:gd name="T16" fmla="*/ 450 w 739"/>
                  <a:gd name="T17" fmla="*/ 271 h 703"/>
                  <a:gd name="T18" fmla="*/ 607 w 739"/>
                  <a:gd name="T19" fmla="*/ 299 h 703"/>
                  <a:gd name="T20" fmla="*/ 479 w 739"/>
                  <a:gd name="T21" fmla="*/ 416 h 703"/>
                  <a:gd name="T22" fmla="*/ 669 w 739"/>
                  <a:gd name="T23" fmla="*/ 213 h 703"/>
                  <a:gd name="T24" fmla="*/ 513 w 739"/>
                  <a:gd name="T25" fmla="*/ 184 h 703"/>
                  <a:gd name="T26" fmla="*/ 437 w 739"/>
                  <a:gd name="T27" fmla="*/ 44 h 703"/>
                  <a:gd name="T28" fmla="*/ 370 w 739"/>
                  <a:gd name="T29" fmla="*/ 0 h 703"/>
                  <a:gd name="T30" fmla="*/ 302 w 739"/>
                  <a:gd name="T31" fmla="*/ 44 h 703"/>
                  <a:gd name="T32" fmla="*/ 226 w 739"/>
                  <a:gd name="T33" fmla="*/ 184 h 703"/>
                  <a:gd name="T34" fmla="*/ 70 w 739"/>
                  <a:gd name="T35" fmla="*/ 212 h 703"/>
                  <a:gd name="T36" fmla="*/ 8 w 739"/>
                  <a:gd name="T37" fmla="*/ 263 h 703"/>
                  <a:gd name="T38" fmla="*/ 32 w 739"/>
                  <a:gd name="T39" fmla="*/ 340 h 703"/>
                  <a:gd name="T40" fmla="*/ 145 w 739"/>
                  <a:gd name="T41" fmla="*/ 450 h 703"/>
                  <a:gd name="T42" fmla="*/ 119 w 739"/>
                  <a:gd name="T43" fmla="*/ 611 h 703"/>
                  <a:gd name="T44" fmla="*/ 135 w 739"/>
                  <a:gd name="T45" fmla="*/ 678 h 703"/>
                  <a:gd name="T46" fmla="*/ 189 w 739"/>
                  <a:gd name="T47" fmla="*/ 703 h 703"/>
                  <a:gd name="T48" fmla="*/ 189 w 739"/>
                  <a:gd name="T49" fmla="*/ 703 h 703"/>
                  <a:gd name="T50" fmla="*/ 225 w 739"/>
                  <a:gd name="T51" fmla="*/ 695 h 703"/>
                  <a:gd name="T52" fmla="*/ 369 w 739"/>
                  <a:gd name="T53" fmla="*/ 633 h 703"/>
                  <a:gd name="T54" fmla="*/ 513 w 739"/>
                  <a:gd name="T55" fmla="*/ 695 h 703"/>
                  <a:gd name="T56" fmla="*/ 550 w 739"/>
                  <a:gd name="T57" fmla="*/ 703 h 703"/>
                  <a:gd name="T58" fmla="*/ 603 w 739"/>
                  <a:gd name="T59" fmla="*/ 678 h 703"/>
                  <a:gd name="T60" fmla="*/ 617 w 739"/>
                  <a:gd name="T61" fmla="*/ 610 h 703"/>
                  <a:gd name="T62" fmla="*/ 584 w 739"/>
                  <a:gd name="T63" fmla="*/ 451 h 703"/>
                  <a:gd name="T64" fmla="*/ 705 w 739"/>
                  <a:gd name="T65" fmla="*/ 340 h 703"/>
                  <a:gd name="T66" fmla="*/ 731 w 739"/>
                  <a:gd name="T67" fmla="*/ 264 h 703"/>
                  <a:gd name="T68" fmla="*/ 669 w 739"/>
                  <a:gd name="T69" fmla="*/ 213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703">
                    <a:moveTo>
                      <a:pt x="479" y="416"/>
                    </a:moveTo>
                    <a:lnTo>
                      <a:pt x="515" y="591"/>
                    </a:lnTo>
                    <a:lnTo>
                      <a:pt x="369" y="528"/>
                    </a:lnTo>
                    <a:lnTo>
                      <a:pt x="220" y="592"/>
                    </a:lnTo>
                    <a:lnTo>
                      <a:pt x="248" y="416"/>
                    </a:lnTo>
                    <a:lnTo>
                      <a:pt x="128" y="300"/>
                    </a:lnTo>
                    <a:lnTo>
                      <a:pt x="289" y="270"/>
                    </a:lnTo>
                    <a:lnTo>
                      <a:pt x="370" y="122"/>
                    </a:lnTo>
                    <a:lnTo>
                      <a:pt x="450" y="271"/>
                    </a:lnTo>
                    <a:lnTo>
                      <a:pt x="607" y="299"/>
                    </a:lnTo>
                    <a:lnTo>
                      <a:pt x="479" y="416"/>
                    </a:lnTo>
                    <a:close/>
                    <a:moveTo>
                      <a:pt x="669" y="213"/>
                    </a:moveTo>
                    <a:lnTo>
                      <a:pt x="513" y="184"/>
                    </a:lnTo>
                    <a:lnTo>
                      <a:pt x="437" y="44"/>
                    </a:lnTo>
                    <a:cubicBezTo>
                      <a:pt x="422" y="16"/>
                      <a:pt x="397" y="0"/>
                      <a:pt x="370" y="0"/>
                    </a:cubicBezTo>
                    <a:cubicBezTo>
                      <a:pt x="342" y="0"/>
                      <a:pt x="318" y="16"/>
                      <a:pt x="302" y="44"/>
                    </a:cubicBezTo>
                    <a:lnTo>
                      <a:pt x="226" y="184"/>
                    </a:lnTo>
                    <a:lnTo>
                      <a:pt x="70" y="212"/>
                    </a:lnTo>
                    <a:cubicBezTo>
                      <a:pt x="39" y="218"/>
                      <a:pt x="16" y="236"/>
                      <a:pt x="8" y="263"/>
                    </a:cubicBezTo>
                    <a:cubicBezTo>
                      <a:pt x="0" y="289"/>
                      <a:pt x="8" y="317"/>
                      <a:pt x="32" y="340"/>
                    </a:cubicBezTo>
                    <a:lnTo>
                      <a:pt x="145" y="450"/>
                    </a:lnTo>
                    <a:lnTo>
                      <a:pt x="119" y="611"/>
                    </a:lnTo>
                    <a:cubicBezTo>
                      <a:pt x="114" y="637"/>
                      <a:pt x="120" y="661"/>
                      <a:pt x="135" y="678"/>
                    </a:cubicBezTo>
                    <a:cubicBezTo>
                      <a:pt x="148" y="694"/>
                      <a:pt x="167" y="703"/>
                      <a:pt x="189" y="703"/>
                    </a:cubicBezTo>
                    <a:lnTo>
                      <a:pt x="189" y="703"/>
                    </a:lnTo>
                    <a:cubicBezTo>
                      <a:pt x="201" y="703"/>
                      <a:pt x="213" y="700"/>
                      <a:pt x="225" y="695"/>
                    </a:cubicBezTo>
                    <a:lnTo>
                      <a:pt x="369" y="633"/>
                    </a:lnTo>
                    <a:lnTo>
                      <a:pt x="513" y="695"/>
                    </a:lnTo>
                    <a:cubicBezTo>
                      <a:pt x="526" y="700"/>
                      <a:pt x="538" y="703"/>
                      <a:pt x="550" y="703"/>
                    </a:cubicBezTo>
                    <a:cubicBezTo>
                      <a:pt x="571" y="703"/>
                      <a:pt x="590" y="694"/>
                      <a:pt x="603" y="678"/>
                    </a:cubicBezTo>
                    <a:cubicBezTo>
                      <a:pt x="618" y="661"/>
                      <a:pt x="623" y="636"/>
                      <a:pt x="617" y="610"/>
                    </a:cubicBezTo>
                    <a:lnTo>
                      <a:pt x="584" y="451"/>
                    </a:lnTo>
                    <a:lnTo>
                      <a:pt x="705" y="340"/>
                    </a:lnTo>
                    <a:cubicBezTo>
                      <a:pt x="729" y="318"/>
                      <a:pt x="739" y="290"/>
                      <a:pt x="731" y="264"/>
                    </a:cubicBezTo>
                    <a:cubicBezTo>
                      <a:pt x="724" y="237"/>
                      <a:pt x="701" y="219"/>
                      <a:pt x="669" y="2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163B6F8B-EA28-4A6D-9A0A-C17D08958F00}"/>
                </a:ext>
              </a:extLst>
            </p:cNvPr>
            <p:cNvGrpSpPr/>
            <p:nvPr/>
          </p:nvGrpSpPr>
          <p:grpSpPr>
            <a:xfrm>
              <a:off x="1172436" y="1366660"/>
              <a:ext cx="1702563" cy="1777218"/>
              <a:chOff x="1860816" y="3701022"/>
              <a:chExt cx="2724101" cy="2843549"/>
            </a:xfrm>
          </p:grpSpPr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2C8F08CE-E8DF-4A5A-AF33-73F1790D73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8377" y="3928307"/>
                <a:ext cx="2388979" cy="2388978"/>
              </a:xfrm>
              <a:custGeom>
                <a:avLst/>
                <a:gdLst>
                  <a:gd name="T0" fmla="*/ 152 w 304"/>
                  <a:gd name="T1" fmla="*/ 304 h 304"/>
                  <a:gd name="T2" fmla="*/ 0 w 304"/>
                  <a:gd name="T3" fmla="*/ 152 h 304"/>
                  <a:gd name="T4" fmla="*/ 152 w 304"/>
                  <a:gd name="T5" fmla="*/ 0 h 304"/>
                  <a:gd name="T6" fmla="*/ 304 w 304"/>
                  <a:gd name="T7" fmla="*/ 152 h 304"/>
                  <a:gd name="T8" fmla="*/ 152 w 304"/>
                  <a:gd name="T9" fmla="*/ 304 h 304"/>
                  <a:gd name="T10" fmla="*/ 25 w 304"/>
                  <a:gd name="T11" fmla="*/ 152 h 304"/>
                  <a:gd name="T12" fmla="*/ 152 w 304"/>
                  <a:gd name="T13" fmla="*/ 279 h 304"/>
                  <a:gd name="T14" fmla="*/ 278 w 304"/>
                  <a:gd name="T15" fmla="*/ 152 h 304"/>
                  <a:gd name="T16" fmla="*/ 152 w 304"/>
                  <a:gd name="T17" fmla="*/ 26 h 304"/>
                  <a:gd name="T18" fmla="*/ 25 w 304"/>
                  <a:gd name="T19" fmla="*/ 15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4" h="304">
                    <a:moveTo>
                      <a:pt x="152" y="304"/>
                    </a:moveTo>
                    <a:cubicBezTo>
                      <a:pt x="68" y="304"/>
                      <a:pt x="0" y="236"/>
                      <a:pt x="0" y="152"/>
                    </a:cubicBezTo>
                    <a:cubicBezTo>
                      <a:pt x="0" y="68"/>
                      <a:pt x="68" y="0"/>
                      <a:pt x="152" y="0"/>
                    </a:cubicBezTo>
                    <a:cubicBezTo>
                      <a:pt x="236" y="0"/>
                      <a:pt x="304" y="68"/>
                      <a:pt x="304" y="152"/>
                    </a:cubicBezTo>
                    <a:cubicBezTo>
                      <a:pt x="304" y="236"/>
                      <a:pt x="236" y="304"/>
                      <a:pt x="152" y="304"/>
                    </a:cubicBezTo>
                    <a:close/>
                    <a:moveTo>
                      <a:pt x="25" y="152"/>
                    </a:moveTo>
                    <a:cubicBezTo>
                      <a:pt x="25" y="222"/>
                      <a:pt x="82" y="279"/>
                      <a:pt x="152" y="279"/>
                    </a:cubicBezTo>
                    <a:cubicBezTo>
                      <a:pt x="222" y="279"/>
                      <a:pt x="278" y="222"/>
                      <a:pt x="278" y="152"/>
                    </a:cubicBezTo>
                    <a:cubicBezTo>
                      <a:pt x="278" y="82"/>
                      <a:pt x="222" y="26"/>
                      <a:pt x="152" y="26"/>
                    </a:cubicBezTo>
                    <a:cubicBezTo>
                      <a:pt x="82" y="26"/>
                      <a:pt x="25" y="82"/>
                      <a:pt x="25" y="152"/>
                    </a:cubicBezTo>
                    <a:close/>
                  </a:path>
                </a:pathLst>
              </a:custGeom>
              <a:solidFill>
                <a:srgbClr val="437BAD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7380DDDB-DD81-4B05-8BCB-A04E286E19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4880" y="4329788"/>
                <a:ext cx="1595972" cy="1586016"/>
              </a:xfrm>
              <a:custGeom>
                <a:avLst/>
                <a:gdLst>
                  <a:gd name="T0" fmla="*/ 102 w 203"/>
                  <a:gd name="T1" fmla="*/ 202 h 202"/>
                  <a:gd name="T2" fmla="*/ 0 w 203"/>
                  <a:gd name="T3" fmla="*/ 101 h 202"/>
                  <a:gd name="T4" fmla="*/ 102 w 203"/>
                  <a:gd name="T5" fmla="*/ 0 h 202"/>
                  <a:gd name="T6" fmla="*/ 203 w 203"/>
                  <a:gd name="T7" fmla="*/ 101 h 202"/>
                  <a:gd name="T8" fmla="*/ 102 w 203"/>
                  <a:gd name="T9" fmla="*/ 202 h 202"/>
                  <a:gd name="T10" fmla="*/ 4 w 203"/>
                  <a:gd name="T11" fmla="*/ 101 h 202"/>
                  <a:gd name="T12" fmla="*/ 102 w 203"/>
                  <a:gd name="T13" fmla="*/ 199 h 202"/>
                  <a:gd name="T14" fmla="*/ 200 w 203"/>
                  <a:gd name="T15" fmla="*/ 101 h 202"/>
                  <a:gd name="T16" fmla="*/ 102 w 203"/>
                  <a:gd name="T17" fmla="*/ 3 h 202"/>
                  <a:gd name="T18" fmla="*/ 4 w 203"/>
                  <a:gd name="T1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2">
                    <a:moveTo>
                      <a:pt x="102" y="202"/>
                    </a:moveTo>
                    <a:cubicBezTo>
                      <a:pt x="46" y="202"/>
                      <a:pt x="0" y="157"/>
                      <a:pt x="0" y="101"/>
                    </a:cubicBezTo>
                    <a:cubicBezTo>
                      <a:pt x="0" y="45"/>
                      <a:pt x="46" y="0"/>
                      <a:pt x="102" y="0"/>
                    </a:cubicBezTo>
                    <a:cubicBezTo>
                      <a:pt x="158" y="0"/>
                      <a:pt x="203" y="45"/>
                      <a:pt x="203" y="101"/>
                    </a:cubicBezTo>
                    <a:cubicBezTo>
                      <a:pt x="203" y="157"/>
                      <a:pt x="158" y="202"/>
                      <a:pt x="102" y="202"/>
                    </a:cubicBezTo>
                    <a:close/>
                    <a:moveTo>
                      <a:pt x="4" y="101"/>
                    </a:moveTo>
                    <a:cubicBezTo>
                      <a:pt x="4" y="155"/>
                      <a:pt x="48" y="199"/>
                      <a:pt x="102" y="199"/>
                    </a:cubicBezTo>
                    <a:cubicBezTo>
                      <a:pt x="156" y="199"/>
                      <a:pt x="200" y="155"/>
                      <a:pt x="200" y="101"/>
                    </a:cubicBezTo>
                    <a:cubicBezTo>
                      <a:pt x="200" y="47"/>
                      <a:pt x="156" y="3"/>
                      <a:pt x="102" y="3"/>
                    </a:cubicBezTo>
                    <a:cubicBezTo>
                      <a:pt x="48" y="3"/>
                      <a:pt x="4" y="47"/>
                      <a:pt x="4" y="101"/>
                    </a:cubicBezTo>
                    <a:close/>
                  </a:path>
                </a:pathLst>
              </a:custGeom>
              <a:solidFill>
                <a:srgbClr val="437BAD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29" name="Block Arc 22">
                <a:extLst>
                  <a:ext uri="{FF2B5EF4-FFF2-40B4-BE49-F238E27FC236}">
                    <a16:creationId xmlns:a16="http://schemas.microsoft.com/office/drawing/2014/main" id="{8EC6936F-9D77-4853-ACAA-BB9E7A97D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816" y="3701022"/>
                <a:ext cx="2724101" cy="2843549"/>
              </a:xfrm>
              <a:prstGeom prst="blockArc">
                <a:avLst>
                  <a:gd name="adj1" fmla="val 10883888"/>
                  <a:gd name="adj2" fmla="val 21572596"/>
                  <a:gd name="adj3" fmla="val 29053"/>
                </a:avLst>
              </a:prstGeom>
              <a:solidFill>
                <a:srgbClr val="437BAD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7E4DFB84-FCDB-4761-B865-6E0E3F9CA2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8593" y="4869422"/>
                <a:ext cx="568546" cy="506749"/>
              </a:xfrm>
              <a:custGeom>
                <a:avLst/>
                <a:gdLst>
                  <a:gd name="T0" fmla="*/ 99 w 727"/>
                  <a:gd name="T1" fmla="*/ 628 h 644"/>
                  <a:gd name="T2" fmla="*/ 114 w 727"/>
                  <a:gd name="T3" fmla="*/ 644 h 644"/>
                  <a:gd name="T4" fmla="*/ 298 w 727"/>
                  <a:gd name="T5" fmla="*/ 644 h 644"/>
                  <a:gd name="T6" fmla="*/ 298 w 727"/>
                  <a:gd name="T7" fmla="*/ 494 h 644"/>
                  <a:gd name="T8" fmla="*/ 319 w 727"/>
                  <a:gd name="T9" fmla="*/ 469 h 644"/>
                  <a:gd name="T10" fmla="*/ 395 w 727"/>
                  <a:gd name="T11" fmla="*/ 469 h 644"/>
                  <a:gd name="T12" fmla="*/ 422 w 727"/>
                  <a:gd name="T13" fmla="*/ 494 h 644"/>
                  <a:gd name="T14" fmla="*/ 422 w 727"/>
                  <a:gd name="T15" fmla="*/ 644 h 644"/>
                  <a:gd name="T16" fmla="*/ 601 w 727"/>
                  <a:gd name="T17" fmla="*/ 644 h 644"/>
                  <a:gd name="T18" fmla="*/ 620 w 727"/>
                  <a:gd name="T19" fmla="*/ 623 h 644"/>
                  <a:gd name="T20" fmla="*/ 620 w 727"/>
                  <a:gd name="T21" fmla="*/ 347 h 644"/>
                  <a:gd name="T22" fmla="*/ 368 w 727"/>
                  <a:gd name="T23" fmla="*/ 122 h 644"/>
                  <a:gd name="T24" fmla="*/ 99 w 727"/>
                  <a:gd name="T25" fmla="*/ 347 h 644"/>
                  <a:gd name="T26" fmla="*/ 99 w 727"/>
                  <a:gd name="T27" fmla="*/ 628 h 644"/>
                  <a:gd name="T28" fmla="*/ 642 w 727"/>
                  <a:gd name="T29" fmla="*/ 74 h 644"/>
                  <a:gd name="T30" fmla="*/ 570 w 727"/>
                  <a:gd name="T31" fmla="*/ 74 h 644"/>
                  <a:gd name="T32" fmla="*/ 570 w 727"/>
                  <a:gd name="T33" fmla="*/ 161 h 644"/>
                  <a:gd name="T34" fmla="*/ 642 w 727"/>
                  <a:gd name="T35" fmla="*/ 221 h 644"/>
                  <a:gd name="T36" fmla="*/ 642 w 727"/>
                  <a:gd name="T37" fmla="*/ 74 h 644"/>
                  <a:gd name="T38" fmla="*/ 0 w 727"/>
                  <a:gd name="T39" fmla="*/ 326 h 644"/>
                  <a:gd name="T40" fmla="*/ 73 w 727"/>
                  <a:gd name="T41" fmla="*/ 326 h 644"/>
                  <a:gd name="T42" fmla="*/ 370 w 727"/>
                  <a:gd name="T43" fmla="*/ 74 h 644"/>
                  <a:gd name="T44" fmla="*/ 648 w 727"/>
                  <a:gd name="T45" fmla="*/ 324 h 644"/>
                  <a:gd name="T46" fmla="*/ 727 w 727"/>
                  <a:gd name="T47" fmla="*/ 324 h 644"/>
                  <a:gd name="T48" fmla="*/ 370 w 727"/>
                  <a:gd name="T49" fmla="*/ 0 h 644"/>
                  <a:gd name="T50" fmla="*/ 0 w 727"/>
                  <a:gd name="T51" fmla="*/ 32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7" h="644">
                    <a:moveTo>
                      <a:pt x="99" y="628"/>
                    </a:moveTo>
                    <a:cubicBezTo>
                      <a:pt x="99" y="628"/>
                      <a:pt x="98" y="644"/>
                      <a:pt x="114" y="644"/>
                    </a:cubicBezTo>
                    <a:cubicBezTo>
                      <a:pt x="134" y="644"/>
                      <a:pt x="298" y="644"/>
                      <a:pt x="298" y="644"/>
                    </a:cubicBezTo>
                    <a:lnTo>
                      <a:pt x="298" y="494"/>
                    </a:lnTo>
                    <a:cubicBezTo>
                      <a:pt x="298" y="494"/>
                      <a:pt x="295" y="469"/>
                      <a:pt x="319" y="469"/>
                    </a:cubicBezTo>
                    <a:lnTo>
                      <a:pt x="395" y="469"/>
                    </a:lnTo>
                    <a:cubicBezTo>
                      <a:pt x="424" y="469"/>
                      <a:pt x="422" y="494"/>
                      <a:pt x="422" y="494"/>
                    </a:cubicBezTo>
                    <a:lnTo>
                      <a:pt x="422" y="644"/>
                    </a:lnTo>
                    <a:cubicBezTo>
                      <a:pt x="422" y="644"/>
                      <a:pt x="577" y="644"/>
                      <a:pt x="601" y="644"/>
                    </a:cubicBezTo>
                    <a:cubicBezTo>
                      <a:pt x="621" y="644"/>
                      <a:pt x="620" y="623"/>
                      <a:pt x="620" y="623"/>
                    </a:cubicBezTo>
                    <a:lnTo>
                      <a:pt x="620" y="347"/>
                    </a:lnTo>
                    <a:lnTo>
                      <a:pt x="368" y="122"/>
                    </a:lnTo>
                    <a:lnTo>
                      <a:pt x="99" y="347"/>
                    </a:lnTo>
                    <a:lnTo>
                      <a:pt x="99" y="628"/>
                    </a:lnTo>
                    <a:close/>
                    <a:moveTo>
                      <a:pt x="642" y="74"/>
                    </a:moveTo>
                    <a:lnTo>
                      <a:pt x="570" y="74"/>
                    </a:lnTo>
                    <a:lnTo>
                      <a:pt x="570" y="161"/>
                    </a:lnTo>
                    <a:lnTo>
                      <a:pt x="642" y="221"/>
                    </a:lnTo>
                    <a:lnTo>
                      <a:pt x="642" y="74"/>
                    </a:lnTo>
                    <a:close/>
                    <a:moveTo>
                      <a:pt x="0" y="326"/>
                    </a:moveTo>
                    <a:cubicBezTo>
                      <a:pt x="0" y="326"/>
                      <a:pt x="23" y="368"/>
                      <a:pt x="73" y="326"/>
                    </a:cubicBezTo>
                    <a:lnTo>
                      <a:pt x="370" y="74"/>
                    </a:lnTo>
                    <a:lnTo>
                      <a:pt x="648" y="324"/>
                    </a:lnTo>
                    <a:cubicBezTo>
                      <a:pt x="706" y="366"/>
                      <a:pt x="727" y="324"/>
                      <a:pt x="727" y="324"/>
                    </a:cubicBezTo>
                    <a:lnTo>
                      <a:pt x="370" y="0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437BAD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24">
              <a:extLst>
                <a:ext uri="{FF2B5EF4-FFF2-40B4-BE49-F238E27FC236}">
                  <a16:creationId xmlns:a16="http://schemas.microsoft.com/office/drawing/2014/main" id="{086BC2CC-B45C-4062-B6BD-87A6FA5F5C4A}"/>
                </a:ext>
              </a:extLst>
            </p:cNvPr>
            <p:cNvGrpSpPr/>
            <p:nvPr/>
          </p:nvGrpSpPr>
          <p:grpSpPr>
            <a:xfrm>
              <a:off x="6623308" y="1366660"/>
              <a:ext cx="1702563" cy="1777218"/>
              <a:chOff x="10582211" y="3701022"/>
              <a:chExt cx="2724101" cy="2843549"/>
            </a:xfrm>
          </p:grpSpPr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A9E75377-43B3-4930-975E-34D0E180C8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49772" y="3928307"/>
                <a:ext cx="2388979" cy="2388978"/>
              </a:xfrm>
              <a:custGeom>
                <a:avLst/>
                <a:gdLst>
                  <a:gd name="T0" fmla="*/ 152 w 304"/>
                  <a:gd name="T1" fmla="*/ 304 h 304"/>
                  <a:gd name="T2" fmla="*/ 0 w 304"/>
                  <a:gd name="T3" fmla="*/ 152 h 304"/>
                  <a:gd name="T4" fmla="*/ 152 w 304"/>
                  <a:gd name="T5" fmla="*/ 0 h 304"/>
                  <a:gd name="T6" fmla="*/ 304 w 304"/>
                  <a:gd name="T7" fmla="*/ 152 h 304"/>
                  <a:gd name="T8" fmla="*/ 152 w 304"/>
                  <a:gd name="T9" fmla="*/ 304 h 304"/>
                  <a:gd name="T10" fmla="*/ 25 w 304"/>
                  <a:gd name="T11" fmla="*/ 152 h 304"/>
                  <a:gd name="T12" fmla="*/ 152 w 304"/>
                  <a:gd name="T13" fmla="*/ 279 h 304"/>
                  <a:gd name="T14" fmla="*/ 278 w 304"/>
                  <a:gd name="T15" fmla="*/ 152 h 304"/>
                  <a:gd name="T16" fmla="*/ 152 w 304"/>
                  <a:gd name="T17" fmla="*/ 26 h 304"/>
                  <a:gd name="T18" fmla="*/ 25 w 304"/>
                  <a:gd name="T19" fmla="*/ 15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4" h="304">
                    <a:moveTo>
                      <a:pt x="152" y="304"/>
                    </a:moveTo>
                    <a:cubicBezTo>
                      <a:pt x="68" y="304"/>
                      <a:pt x="0" y="236"/>
                      <a:pt x="0" y="152"/>
                    </a:cubicBezTo>
                    <a:cubicBezTo>
                      <a:pt x="0" y="68"/>
                      <a:pt x="68" y="0"/>
                      <a:pt x="152" y="0"/>
                    </a:cubicBezTo>
                    <a:cubicBezTo>
                      <a:pt x="236" y="0"/>
                      <a:pt x="304" y="68"/>
                      <a:pt x="304" y="152"/>
                    </a:cubicBezTo>
                    <a:cubicBezTo>
                      <a:pt x="304" y="236"/>
                      <a:pt x="236" y="304"/>
                      <a:pt x="152" y="304"/>
                    </a:cubicBezTo>
                    <a:close/>
                    <a:moveTo>
                      <a:pt x="25" y="152"/>
                    </a:moveTo>
                    <a:cubicBezTo>
                      <a:pt x="25" y="222"/>
                      <a:pt x="82" y="279"/>
                      <a:pt x="152" y="279"/>
                    </a:cubicBezTo>
                    <a:cubicBezTo>
                      <a:pt x="222" y="279"/>
                      <a:pt x="278" y="222"/>
                      <a:pt x="278" y="152"/>
                    </a:cubicBezTo>
                    <a:cubicBezTo>
                      <a:pt x="278" y="82"/>
                      <a:pt x="222" y="26"/>
                      <a:pt x="152" y="26"/>
                    </a:cubicBezTo>
                    <a:cubicBezTo>
                      <a:pt x="82" y="26"/>
                      <a:pt x="25" y="82"/>
                      <a:pt x="25" y="152"/>
                    </a:cubicBezTo>
                    <a:close/>
                  </a:path>
                </a:pathLst>
              </a:custGeom>
              <a:solidFill>
                <a:srgbClr val="437BAD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6F7DB654-38D9-4454-8256-F5821594F3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46275" y="4329788"/>
                <a:ext cx="1595972" cy="1586016"/>
              </a:xfrm>
              <a:custGeom>
                <a:avLst/>
                <a:gdLst>
                  <a:gd name="T0" fmla="*/ 102 w 203"/>
                  <a:gd name="T1" fmla="*/ 202 h 202"/>
                  <a:gd name="T2" fmla="*/ 0 w 203"/>
                  <a:gd name="T3" fmla="*/ 101 h 202"/>
                  <a:gd name="T4" fmla="*/ 102 w 203"/>
                  <a:gd name="T5" fmla="*/ 0 h 202"/>
                  <a:gd name="T6" fmla="*/ 203 w 203"/>
                  <a:gd name="T7" fmla="*/ 101 h 202"/>
                  <a:gd name="T8" fmla="*/ 102 w 203"/>
                  <a:gd name="T9" fmla="*/ 202 h 202"/>
                  <a:gd name="T10" fmla="*/ 4 w 203"/>
                  <a:gd name="T11" fmla="*/ 101 h 202"/>
                  <a:gd name="T12" fmla="*/ 102 w 203"/>
                  <a:gd name="T13" fmla="*/ 199 h 202"/>
                  <a:gd name="T14" fmla="*/ 200 w 203"/>
                  <a:gd name="T15" fmla="*/ 101 h 202"/>
                  <a:gd name="T16" fmla="*/ 102 w 203"/>
                  <a:gd name="T17" fmla="*/ 3 h 202"/>
                  <a:gd name="T18" fmla="*/ 4 w 203"/>
                  <a:gd name="T1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2">
                    <a:moveTo>
                      <a:pt x="102" y="202"/>
                    </a:moveTo>
                    <a:cubicBezTo>
                      <a:pt x="46" y="202"/>
                      <a:pt x="0" y="157"/>
                      <a:pt x="0" y="101"/>
                    </a:cubicBezTo>
                    <a:cubicBezTo>
                      <a:pt x="0" y="45"/>
                      <a:pt x="46" y="0"/>
                      <a:pt x="102" y="0"/>
                    </a:cubicBezTo>
                    <a:cubicBezTo>
                      <a:pt x="158" y="0"/>
                      <a:pt x="203" y="45"/>
                      <a:pt x="203" y="101"/>
                    </a:cubicBezTo>
                    <a:cubicBezTo>
                      <a:pt x="203" y="157"/>
                      <a:pt x="158" y="202"/>
                      <a:pt x="102" y="202"/>
                    </a:cubicBezTo>
                    <a:close/>
                    <a:moveTo>
                      <a:pt x="4" y="101"/>
                    </a:moveTo>
                    <a:cubicBezTo>
                      <a:pt x="4" y="155"/>
                      <a:pt x="48" y="199"/>
                      <a:pt x="102" y="199"/>
                    </a:cubicBezTo>
                    <a:cubicBezTo>
                      <a:pt x="156" y="199"/>
                      <a:pt x="200" y="155"/>
                      <a:pt x="200" y="101"/>
                    </a:cubicBezTo>
                    <a:cubicBezTo>
                      <a:pt x="200" y="47"/>
                      <a:pt x="156" y="3"/>
                      <a:pt x="102" y="3"/>
                    </a:cubicBezTo>
                    <a:cubicBezTo>
                      <a:pt x="48" y="3"/>
                      <a:pt x="4" y="47"/>
                      <a:pt x="4" y="101"/>
                    </a:cubicBezTo>
                    <a:close/>
                  </a:path>
                </a:pathLst>
              </a:custGeom>
              <a:solidFill>
                <a:srgbClr val="437BAD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34" name="Block Arc 27">
                <a:extLst>
                  <a:ext uri="{FF2B5EF4-FFF2-40B4-BE49-F238E27FC236}">
                    <a16:creationId xmlns:a16="http://schemas.microsoft.com/office/drawing/2014/main" id="{2041035F-DE7F-49E5-B60B-D6C9DE8A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11" y="3701022"/>
                <a:ext cx="2724101" cy="2843549"/>
              </a:xfrm>
              <a:prstGeom prst="blockArc">
                <a:avLst>
                  <a:gd name="adj1" fmla="val 10883888"/>
                  <a:gd name="adj2" fmla="val 20034708"/>
                  <a:gd name="adj3" fmla="val 31175"/>
                </a:avLst>
              </a:prstGeom>
              <a:solidFill>
                <a:srgbClr val="437BAD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225">
                <a:extLst>
                  <a:ext uri="{FF2B5EF4-FFF2-40B4-BE49-F238E27FC236}">
                    <a16:creationId xmlns:a16="http://schemas.microsoft.com/office/drawing/2014/main" id="{37C3216C-02C2-4DFD-836C-252CEBBACC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92947" y="4828224"/>
                <a:ext cx="502628" cy="589145"/>
              </a:xfrm>
              <a:custGeom>
                <a:avLst/>
                <a:gdLst>
                  <a:gd name="T0" fmla="*/ 427 w 642"/>
                  <a:gd name="T1" fmla="*/ 662 h 746"/>
                  <a:gd name="T2" fmla="*/ 429 w 642"/>
                  <a:gd name="T3" fmla="*/ 625 h 746"/>
                  <a:gd name="T4" fmla="*/ 555 w 642"/>
                  <a:gd name="T5" fmla="*/ 478 h 746"/>
                  <a:gd name="T6" fmla="*/ 427 w 642"/>
                  <a:gd name="T7" fmla="*/ 662 h 746"/>
                  <a:gd name="T8" fmla="*/ 453 w 642"/>
                  <a:gd name="T9" fmla="*/ 171 h 746"/>
                  <a:gd name="T10" fmla="*/ 360 w 642"/>
                  <a:gd name="T11" fmla="*/ 0 h 746"/>
                  <a:gd name="T12" fmla="*/ 270 w 642"/>
                  <a:gd name="T13" fmla="*/ 163 h 746"/>
                  <a:gd name="T14" fmla="*/ 202 w 642"/>
                  <a:gd name="T15" fmla="*/ 656 h 746"/>
                  <a:gd name="T16" fmla="*/ 540 w 642"/>
                  <a:gd name="T17" fmla="*/ 635 h 746"/>
                  <a:gd name="T18" fmla="*/ 453 w 642"/>
                  <a:gd name="T19" fmla="*/ 171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2" h="746">
                    <a:moveTo>
                      <a:pt x="427" y="662"/>
                    </a:moveTo>
                    <a:cubicBezTo>
                      <a:pt x="406" y="654"/>
                      <a:pt x="400" y="642"/>
                      <a:pt x="429" y="625"/>
                    </a:cubicBezTo>
                    <a:cubicBezTo>
                      <a:pt x="457" y="608"/>
                      <a:pt x="501" y="578"/>
                      <a:pt x="555" y="478"/>
                    </a:cubicBezTo>
                    <a:cubicBezTo>
                      <a:pt x="555" y="478"/>
                      <a:pt x="545" y="627"/>
                      <a:pt x="427" y="662"/>
                    </a:cubicBezTo>
                    <a:close/>
                    <a:moveTo>
                      <a:pt x="453" y="171"/>
                    </a:moveTo>
                    <a:cubicBezTo>
                      <a:pt x="390" y="104"/>
                      <a:pt x="360" y="0"/>
                      <a:pt x="360" y="0"/>
                    </a:cubicBezTo>
                    <a:cubicBezTo>
                      <a:pt x="360" y="0"/>
                      <a:pt x="322" y="103"/>
                      <a:pt x="270" y="163"/>
                    </a:cubicBezTo>
                    <a:cubicBezTo>
                      <a:pt x="219" y="223"/>
                      <a:pt x="0" y="463"/>
                      <a:pt x="202" y="656"/>
                    </a:cubicBezTo>
                    <a:cubicBezTo>
                      <a:pt x="309" y="746"/>
                      <a:pt x="463" y="733"/>
                      <a:pt x="540" y="635"/>
                    </a:cubicBezTo>
                    <a:cubicBezTo>
                      <a:pt x="617" y="536"/>
                      <a:pt x="642" y="377"/>
                      <a:pt x="453" y="171"/>
                    </a:cubicBezTo>
                    <a:close/>
                  </a:path>
                </a:pathLst>
              </a:custGeom>
              <a:solidFill>
                <a:srgbClr val="437BAD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29">
              <a:extLst>
                <a:ext uri="{FF2B5EF4-FFF2-40B4-BE49-F238E27FC236}">
                  <a16:creationId xmlns:a16="http://schemas.microsoft.com/office/drawing/2014/main" id="{7A9C3A53-7240-464C-B389-C6E1E1E23569}"/>
                </a:ext>
              </a:extLst>
            </p:cNvPr>
            <p:cNvGrpSpPr/>
            <p:nvPr/>
          </p:nvGrpSpPr>
          <p:grpSpPr>
            <a:xfrm>
              <a:off x="9314028" y="1366660"/>
              <a:ext cx="1702563" cy="1777218"/>
              <a:chOff x="14887363" y="3701022"/>
              <a:chExt cx="2724101" cy="2843549"/>
            </a:xfrm>
          </p:grpSpPr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6DD03E12-345A-436A-8CF9-C58A29FDF9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54924" y="3928307"/>
                <a:ext cx="2388979" cy="2388978"/>
              </a:xfrm>
              <a:custGeom>
                <a:avLst/>
                <a:gdLst>
                  <a:gd name="T0" fmla="*/ 152 w 304"/>
                  <a:gd name="T1" fmla="*/ 304 h 304"/>
                  <a:gd name="T2" fmla="*/ 0 w 304"/>
                  <a:gd name="T3" fmla="*/ 152 h 304"/>
                  <a:gd name="T4" fmla="*/ 152 w 304"/>
                  <a:gd name="T5" fmla="*/ 0 h 304"/>
                  <a:gd name="T6" fmla="*/ 304 w 304"/>
                  <a:gd name="T7" fmla="*/ 152 h 304"/>
                  <a:gd name="T8" fmla="*/ 152 w 304"/>
                  <a:gd name="T9" fmla="*/ 304 h 304"/>
                  <a:gd name="T10" fmla="*/ 25 w 304"/>
                  <a:gd name="T11" fmla="*/ 152 h 304"/>
                  <a:gd name="T12" fmla="*/ 152 w 304"/>
                  <a:gd name="T13" fmla="*/ 279 h 304"/>
                  <a:gd name="T14" fmla="*/ 278 w 304"/>
                  <a:gd name="T15" fmla="*/ 152 h 304"/>
                  <a:gd name="T16" fmla="*/ 152 w 304"/>
                  <a:gd name="T17" fmla="*/ 26 h 304"/>
                  <a:gd name="T18" fmla="*/ 25 w 304"/>
                  <a:gd name="T19" fmla="*/ 15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4" h="304">
                    <a:moveTo>
                      <a:pt x="152" y="304"/>
                    </a:moveTo>
                    <a:cubicBezTo>
                      <a:pt x="68" y="304"/>
                      <a:pt x="0" y="236"/>
                      <a:pt x="0" y="152"/>
                    </a:cubicBezTo>
                    <a:cubicBezTo>
                      <a:pt x="0" y="68"/>
                      <a:pt x="68" y="0"/>
                      <a:pt x="152" y="0"/>
                    </a:cubicBezTo>
                    <a:cubicBezTo>
                      <a:pt x="236" y="0"/>
                      <a:pt x="304" y="68"/>
                      <a:pt x="304" y="152"/>
                    </a:cubicBezTo>
                    <a:cubicBezTo>
                      <a:pt x="304" y="236"/>
                      <a:pt x="236" y="304"/>
                      <a:pt x="152" y="304"/>
                    </a:cubicBezTo>
                    <a:close/>
                    <a:moveTo>
                      <a:pt x="25" y="152"/>
                    </a:moveTo>
                    <a:cubicBezTo>
                      <a:pt x="25" y="222"/>
                      <a:pt x="82" y="279"/>
                      <a:pt x="152" y="279"/>
                    </a:cubicBezTo>
                    <a:cubicBezTo>
                      <a:pt x="222" y="279"/>
                      <a:pt x="278" y="222"/>
                      <a:pt x="278" y="152"/>
                    </a:cubicBezTo>
                    <a:cubicBezTo>
                      <a:pt x="278" y="82"/>
                      <a:pt x="222" y="26"/>
                      <a:pt x="152" y="26"/>
                    </a:cubicBezTo>
                    <a:cubicBezTo>
                      <a:pt x="82" y="26"/>
                      <a:pt x="25" y="82"/>
                      <a:pt x="25" y="1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4BEB432D-BCBB-48D8-8440-2DBF8F3DF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51427" y="4329788"/>
                <a:ext cx="1595972" cy="1586016"/>
              </a:xfrm>
              <a:custGeom>
                <a:avLst/>
                <a:gdLst>
                  <a:gd name="T0" fmla="*/ 102 w 203"/>
                  <a:gd name="T1" fmla="*/ 202 h 202"/>
                  <a:gd name="T2" fmla="*/ 0 w 203"/>
                  <a:gd name="T3" fmla="*/ 101 h 202"/>
                  <a:gd name="T4" fmla="*/ 102 w 203"/>
                  <a:gd name="T5" fmla="*/ 0 h 202"/>
                  <a:gd name="T6" fmla="*/ 203 w 203"/>
                  <a:gd name="T7" fmla="*/ 101 h 202"/>
                  <a:gd name="T8" fmla="*/ 102 w 203"/>
                  <a:gd name="T9" fmla="*/ 202 h 202"/>
                  <a:gd name="T10" fmla="*/ 4 w 203"/>
                  <a:gd name="T11" fmla="*/ 101 h 202"/>
                  <a:gd name="T12" fmla="*/ 102 w 203"/>
                  <a:gd name="T13" fmla="*/ 199 h 202"/>
                  <a:gd name="T14" fmla="*/ 200 w 203"/>
                  <a:gd name="T15" fmla="*/ 101 h 202"/>
                  <a:gd name="T16" fmla="*/ 102 w 203"/>
                  <a:gd name="T17" fmla="*/ 3 h 202"/>
                  <a:gd name="T18" fmla="*/ 4 w 203"/>
                  <a:gd name="T1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2">
                    <a:moveTo>
                      <a:pt x="102" y="202"/>
                    </a:moveTo>
                    <a:cubicBezTo>
                      <a:pt x="46" y="202"/>
                      <a:pt x="0" y="157"/>
                      <a:pt x="0" y="101"/>
                    </a:cubicBezTo>
                    <a:cubicBezTo>
                      <a:pt x="0" y="45"/>
                      <a:pt x="46" y="0"/>
                      <a:pt x="102" y="0"/>
                    </a:cubicBezTo>
                    <a:cubicBezTo>
                      <a:pt x="158" y="0"/>
                      <a:pt x="203" y="45"/>
                      <a:pt x="203" y="101"/>
                    </a:cubicBezTo>
                    <a:cubicBezTo>
                      <a:pt x="203" y="157"/>
                      <a:pt x="158" y="202"/>
                      <a:pt x="102" y="202"/>
                    </a:cubicBezTo>
                    <a:close/>
                    <a:moveTo>
                      <a:pt x="4" y="101"/>
                    </a:moveTo>
                    <a:cubicBezTo>
                      <a:pt x="4" y="155"/>
                      <a:pt x="48" y="199"/>
                      <a:pt x="102" y="199"/>
                    </a:cubicBezTo>
                    <a:cubicBezTo>
                      <a:pt x="156" y="199"/>
                      <a:pt x="200" y="155"/>
                      <a:pt x="200" y="101"/>
                    </a:cubicBezTo>
                    <a:cubicBezTo>
                      <a:pt x="200" y="47"/>
                      <a:pt x="156" y="3"/>
                      <a:pt x="102" y="3"/>
                    </a:cubicBezTo>
                    <a:cubicBezTo>
                      <a:pt x="48" y="3"/>
                      <a:pt x="4" y="47"/>
                      <a:pt x="4" y="10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39" name="Block Arc 32">
                <a:extLst>
                  <a:ext uri="{FF2B5EF4-FFF2-40B4-BE49-F238E27FC236}">
                    <a16:creationId xmlns:a16="http://schemas.microsoft.com/office/drawing/2014/main" id="{805149B2-1ACF-413A-BFBC-7AE98316C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7363" y="3701022"/>
                <a:ext cx="2724101" cy="2843549"/>
              </a:xfrm>
              <a:prstGeom prst="blockArc">
                <a:avLst>
                  <a:gd name="adj1" fmla="val 10883888"/>
                  <a:gd name="adj2" fmla="val 8256171"/>
                  <a:gd name="adj3" fmla="val 27969"/>
                </a:avLst>
              </a:prstGeom>
              <a:solidFill>
                <a:srgbClr val="0070C0"/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40" name="Freeform 384">
                <a:extLst>
                  <a:ext uri="{FF2B5EF4-FFF2-40B4-BE49-F238E27FC236}">
                    <a16:creationId xmlns:a16="http://schemas.microsoft.com/office/drawing/2014/main" id="{74017DB4-CF2F-46F0-B1F6-0246AF8295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68138" y="4875602"/>
                <a:ext cx="362551" cy="494389"/>
              </a:xfrm>
              <a:custGeom>
                <a:avLst/>
                <a:gdLst>
                  <a:gd name="T0" fmla="*/ 158 w 462"/>
                  <a:gd name="T1" fmla="*/ 337 h 628"/>
                  <a:gd name="T2" fmla="*/ 63 w 462"/>
                  <a:gd name="T3" fmla="*/ 309 h 628"/>
                  <a:gd name="T4" fmla="*/ 12 w 462"/>
                  <a:gd name="T5" fmla="*/ 265 h 628"/>
                  <a:gd name="T6" fmla="*/ 0 w 462"/>
                  <a:gd name="T7" fmla="*/ 286 h 628"/>
                  <a:gd name="T8" fmla="*/ 0 w 462"/>
                  <a:gd name="T9" fmla="*/ 347 h 628"/>
                  <a:gd name="T10" fmla="*/ 0 w 462"/>
                  <a:gd name="T11" fmla="*/ 365 h 628"/>
                  <a:gd name="T12" fmla="*/ 20 w 462"/>
                  <a:gd name="T13" fmla="*/ 406 h 628"/>
                  <a:gd name="T14" fmla="*/ 102 w 462"/>
                  <a:gd name="T15" fmla="*/ 452 h 628"/>
                  <a:gd name="T16" fmla="*/ 235 w 462"/>
                  <a:gd name="T17" fmla="*/ 470 h 628"/>
                  <a:gd name="T18" fmla="*/ 360 w 462"/>
                  <a:gd name="T19" fmla="*/ 452 h 628"/>
                  <a:gd name="T20" fmla="*/ 444 w 462"/>
                  <a:gd name="T21" fmla="*/ 406 h 628"/>
                  <a:gd name="T22" fmla="*/ 462 w 462"/>
                  <a:gd name="T23" fmla="*/ 340 h 628"/>
                  <a:gd name="T24" fmla="*/ 462 w 462"/>
                  <a:gd name="T25" fmla="*/ 296 h 628"/>
                  <a:gd name="T26" fmla="*/ 462 w 462"/>
                  <a:gd name="T27" fmla="*/ 286 h 628"/>
                  <a:gd name="T28" fmla="*/ 449 w 462"/>
                  <a:gd name="T29" fmla="*/ 265 h 628"/>
                  <a:gd name="T30" fmla="*/ 401 w 462"/>
                  <a:gd name="T31" fmla="*/ 309 h 628"/>
                  <a:gd name="T32" fmla="*/ 309 w 462"/>
                  <a:gd name="T33" fmla="*/ 337 h 628"/>
                  <a:gd name="T34" fmla="*/ 12 w 462"/>
                  <a:gd name="T35" fmla="*/ 84 h 628"/>
                  <a:gd name="T36" fmla="*/ 48 w 462"/>
                  <a:gd name="T37" fmla="*/ 38 h 628"/>
                  <a:gd name="T38" fmla="*/ 148 w 462"/>
                  <a:gd name="T39" fmla="*/ 7 h 628"/>
                  <a:gd name="T40" fmla="*/ 278 w 462"/>
                  <a:gd name="T41" fmla="*/ 2 h 628"/>
                  <a:gd name="T42" fmla="*/ 391 w 462"/>
                  <a:gd name="T43" fmla="*/ 25 h 628"/>
                  <a:gd name="T44" fmla="*/ 452 w 462"/>
                  <a:gd name="T45" fmla="*/ 66 h 628"/>
                  <a:gd name="T46" fmla="*/ 439 w 462"/>
                  <a:gd name="T47" fmla="*/ 117 h 628"/>
                  <a:gd name="T48" fmla="*/ 357 w 462"/>
                  <a:gd name="T49" fmla="*/ 153 h 628"/>
                  <a:gd name="T50" fmla="*/ 235 w 462"/>
                  <a:gd name="T51" fmla="*/ 168 h 628"/>
                  <a:gd name="T52" fmla="*/ 109 w 462"/>
                  <a:gd name="T53" fmla="*/ 153 h 628"/>
                  <a:gd name="T54" fmla="*/ 28 w 462"/>
                  <a:gd name="T55" fmla="*/ 117 h 628"/>
                  <a:gd name="T56" fmla="*/ 449 w 462"/>
                  <a:gd name="T57" fmla="*/ 110 h 628"/>
                  <a:gd name="T58" fmla="*/ 414 w 462"/>
                  <a:gd name="T59" fmla="*/ 153 h 628"/>
                  <a:gd name="T60" fmla="*/ 319 w 462"/>
                  <a:gd name="T61" fmla="*/ 179 h 628"/>
                  <a:gd name="T62" fmla="*/ 191 w 462"/>
                  <a:gd name="T63" fmla="*/ 181 h 628"/>
                  <a:gd name="T64" fmla="*/ 79 w 462"/>
                  <a:gd name="T65" fmla="*/ 163 h 628"/>
                  <a:gd name="T66" fmla="*/ 17 w 462"/>
                  <a:gd name="T67" fmla="*/ 125 h 628"/>
                  <a:gd name="T68" fmla="*/ 0 w 462"/>
                  <a:gd name="T69" fmla="*/ 133 h 628"/>
                  <a:gd name="T70" fmla="*/ 0 w 462"/>
                  <a:gd name="T71" fmla="*/ 191 h 628"/>
                  <a:gd name="T72" fmla="*/ 0 w 462"/>
                  <a:gd name="T73" fmla="*/ 212 h 628"/>
                  <a:gd name="T74" fmla="*/ 20 w 462"/>
                  <a:gd name="T75" fmla="*/ 253 h 628"/>
                  <a:gd name="T76" fmla="*/ 102 w 462"/>
                  <a:gd name="T77" fmla="*/ 299 h 628"/>
                  <a:gd name="T78" fmla="*/ 235 w 462"/>
                  <a:gd name="T79" fmla="*/ 317 h 628"/>
                  <a:gd name="T80" fmla="*/ 360 w 462"/>
                  <a:gd name="T81" fmla="*/ 299 h 628"/>
                  <a:gd name="T82" fmla="*/ 444 w 462"/>
                  <a:gd name="T83" fmla="*/ 253 h 628"/>
                  <a:gd name="T84" fmla="*/ 462 w 462"/>
                  <a:gd name="T85" fmla="*/ 186 h 628"/>
                  <a:gd name="T86" fmla="*/ 462 w 462"/>
                  <a:gd name="T87" fmla="*/ 140 h 628"/>
                  <a:gd name="T88" fmla="*/ 462 w 462"/>
                  <a:gd name="T89" fmla="*/ 133 h 628"/>
                  <a:gd name="T90" fmla="*/ 235 w 462"/>
                  <a:gd name="T91" fmla="*/ 498 h 628"/>
                  <a:gd name="T92" fmla="*/ 122 w 462"/>
                  <a:gd name="T93" fmla="*/ 483 h 628"/>
                  <a:gd name="T94" fmla="*/ 40 w 462"/>
                  <a:gd name="T95" fmla="*/ 449 h 628"/>
                  <a:gd name="T96" fmla="*/ 5 w 462"/>
                  <a:gd name="T97" fmla="*/ 432 h 628"/>
                  <a:gd name="T98" fmla="*/ 0 w 462"/>
                  <a:gd name="T99" fmla="*/ 485 h 628"/>
                  <a:gd name="T100" fmla="*/ 0 w 462"/>
                  <a:gd name="T101" fmla="*/ 516 h 628"/>
                  <a:gd name="T102" fmla="*/ 5 w 462"/>
                  <a:gd name="T103" fmla="*/ 541 h 628"/>
                  <a:gd name="T104" fmla="*/ 69 w 462"/>
                  <a:gd name="T105" fmla="*/ 598 h 628"/>
                  <a:gd name="T106" fmla="*/ 186 w 462"/>
                  <a:gd name="T107" fmla="*/ 626 h 628"/>
                  <a:gd name="T108" fmla="*/ 322 w 462"/>
                  <a:gd name="T109" fmla="*/ 618 h 628"/>
                  <a:gd name="T110" fmla="*/ 421 w 462"/>
                  <a:gd name="T111" fmla="*/ 580 h 628"/>
                  <a:gd name="T112" fmla="*/ 462 w 462"/>
                  <a:gd name="T113" fmla="*/ 518 h 628"/>
                  <a:gd name="T114" fmla="*/ 462 w 462"/>
                  <a:gd name="T115" fmla="*/ 460 h 628"/>
                  <a:gd name="T116" fmla="*/ 462 w 462"/>
                  <a:gd name="T117" fmla="*/ 442 h 628"/>
                  <a:gd name="T118" fmla="*/ 449 w 462"/>
                  <a:gd name="T119" fmla="*/ 419 h 628"/>
                  <a:gd name="T120" fmla="*/ 401 w 462"/>
                  <a:gd name="T121" fmla="*/ 462 h 628"/>
                  <a:gd name="T122" fmla="*/ 309 w 462"/>
                  <a:gd name="T123" fmla="*/ 49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2" h="628">
                    <a:moveTo>
                      <a:pt x="235" y="345"/>
                    </a:moveTo>
                    <a:lnTo>
                      <a:pt x="194" y="342"/>
                    </a:lnTo>
                    <a:lnTo>
                      <a:pt x="158" y="337"/>
                    </a:lnTo>
                    <a:lnTo>
                      <a:pt x="122" y="332"/>
                    </a:lnTo>
                    <a:lnTo>
                      <a:pt x="92" y="322"/>
                    </a:lnTo>
                    <a:lnTo>
                      <a:pt x="63" y="309"/>
                    </a:lnTo>
                    <a:lnTo>
                      <a:pt x="40" y="296"/>
                    </a:lnTo>
                    <a:lnTo>
                      <a:pt x="25" y="281"/>
                    </a:lnTo>
                    <a:lnTo>
                      <a:pt x="12" y="265"/>
                    </a:lnTo>
                    <a:lnTo>
                      <a:pt x="7" y="265"/>
                    </a:lnTo>
                    <a:lnTo>
                      <a:pt x="5" y="271"/>
                    </a:lnTo>
                    <a:lnTo>
                      <a:pt x="0" y="286"/>
                    </a:lnTo>
                    <a:lnTo>
                      <a:pt x="0" y="314"/>
                    </a:lnTo>
                    <a:lnTo>
                      <a:pt x="0" y="332"/>
                    </a:lnTo>
                    <a:lnTo>
                      <a:pt x="0" y="347"/>
                    </a:lnTo>
                    <a:lnTo>
                      <a:pt x="0" y="357"/>
                    </a:lnTo>
                    <a:lnTo>
                      <a:pt x="0" y="363"/>
                    </a:lnTo>
                    <a:lnTo>
                      <a:pt x="0" y="365"/>
                    </a:lnTo>
                    <a:lnTo>
                      <a:pt x="0" y="368"/>
                    </a:lnTo>
                    <a:lnTo>
                      <a:pt x="5" y="388"/>
                    </a:lnTo>
                    <a:lnTo>
                      <a:pt x="20" y="406"/>
                    </a:lnTo>
                    <a:lnTo>
                      <a:pt x="40" y="424"/>
                    </a:lnTo>
                    <a:lnTo>
                      <a:pt x="69" y="439"/>
                    </a:lnTo>
                    <a:lnTo>
                      <a:pt x="102" y="452"/>
                    </a:lnTo>
                    <a:lnTo>
                      <a:pt x="143" y="460"/>
                    </a:lnTo>
                    <a:lnTo>
                      <a:pt x="186" y="467"/>
                    </a:lnTo>
                    <a:lnTo>
                      <a:pt x="235" y="470"/>
                    </a:lnTo>
                    <a:lnTo>
                      <a:pt x="281" y="467"/>
                    </a:lnTo>
                    <a:lnTo>
                      <a:pt x="322" y="460"/>
                    </a:lnTo>
                    <a:lnTo>
                      <a:pt x="360" y="452"/>
                    </a:lnTo>
                    <a:lnTo>
                      <a:pt x="393" y="439"/>
                    </a:lnTo>
                    <a:lnTo>
                      <a:pt x="421" y="424"/>
                    </a:lnTo>
                    <a:lnTo>
                      <a:pt x="444" y="406"/>
                    </a:lnTo>
                    <a:lnTo>
                      <a:pt x="457" y="388"/>
                    </a:lnTo>
                    <a:lnTo>
                      <a:pt x="462" y="368"/>
                    </a:lnTo>
                    <a:lnTo>
                      <a:pt x="462" y="340"/>
                    </a:lnTo>
                    <a:lnTo>
                      <a:pt x="462" y="322"/>
                    </a:lnTo>
                    <a:lnTo>
                      <a:pt x="462" y="306"/>
                    </a:lnTo>
                    <a:lnTo>
                      <a:pt x="462" y="296"/>
                    </a:lnTo>
                    <a:lnTo>
                      <a:pt x="462" y="291"/>
                    </a:lnTo>
                    <a:lnTo>
                      <a:pt x="462" y="288"/>
                    </a:lnTo>
                    <a:lnTo>
                      <a:pt x="462" y="286"/>
                    </a:lnTo>
                    <a:lnTo>
                      <a:pt x="457" y="271"/>
                    </a:lnTo>
                    <a:lnTo>
                      <a:pt x="454" y="265"/>
                    </a:lnTo>
                    <a:lnTo>
                      <a:pt x="449" y="265"/>
                    </a:lnTo>
                    <a:lnTo>
                      <a:pt x="439" y="281"/>
                    </a:lnTo>
                    <a:lnTo>
                      <a:pt x="421" y="296"/>
                    </a:lnTo>
                    <a:lnTo>
                      <a:pt x="401" y="309"/>
                    </a:lnTo>
                    <a:lnTo>
                      <a:pt x="373" y="322"/>
                    </a:lnTo>
                    <a:lnTo>
                      <a:pt x="345" y="332"/>
                    </a:lnTo>
                    <a:lnTo>
                      <a:pt x="309" y="337"/>
                    </a:lnTo>
                    <a:lnTo>
                      <a:pt x="273" y="342"/>
                    </a:lnTo>
                    <a:lnTo>
                      <a:pt x="235" y="345"/>
                    </a:lnTo>
                    <a:close/>
                    <a:moveTo>
                      <a:pt x="12" y="84"/>
                    </a:moveTo>
                    <a:lnTo>
                      <a:pt x="15" y="66"/>
                    </a:lnTo>
                    <a:lnTo>
                      <a:pt x="28" y="51"/>
                    </a:lnTo>
                    <a:lnTo>
                      <a:pt x="48" y="38"/>
                    </a:lnTo>
                    <a:lnTo>
                      <a:pt x="76" y="25"/>
                    </a:lnTo>
                    <a:lnTo>
                      <a:pt x="109" y="15"/>
                    </a:lnTo>
                    <a:lnTo>
                      <a:pt x="148" y="7"/>
                    </a:lnTo>
                    <a:lnTo>
                      <a:pt x="189" y="2"/>
                    </a:lnTo>
                    <a:lnTo>
                      <a:pt x="235" y="0"/>
                    </a:lnTo>
                    <a:lnTo>
                      <a:pt x="278" y="2"/>
                    </a:lnTo>
                    <a:lnTo>
                      <a:pt x="319" y="7"/>
                    </a:lnTo>
                    <a:lnTo>
                      <a:pt x="357" y="15"/>
                    </a:lnTo>
                    <a:lnTo>
                      <a:pt x="391" y="25"/>
                    </a:lnTo>
                    <a:lnTo>
                      <a:pt x="419" y="38"/>
                    </a:lnTo>
                    <a:lnTo>
                      <a:pt x="439" y="51"/>
                    </a:lnTo>
                    <a:lnTo>
                      <a:pt x="452" y="66"/>
                    </a:lnTo>
                    <a:lnTo>
                      <a:pt x="457" y="84"/>
                    </a:lnTo>
                    <a:lnTo>
                      <a:pt x="452" y="102"/>
                    </a:lnTo>
                    <a:lnTo>
                      <a:pt x="439" y="117"/>
                    </a:lnTo>
                    <a:lnTo>
                      <a:pt x="419" y="130"/>
                    </a:lnTo>
                    <a:lnTo>
                      <a:pt x="391" y="143"/>
                    </a:lnTo>
                    <a:lnTo>
                      <a:pt x="357" y="153"/>
                    </a:lnTo>
                    <a:lnTo>
                      <a:pt x="319" y="161"/>
                    </a:lnTo>
                    <a:lnTo>
                      <a:pt x="278" y="166"/>
                    </a:lnTo>
                    <a:lnTo>
                      <a:pt x="235" y="168"/>
                    </a:lnTo>
                    <a:lnTo>
                      <a:pt x="189" y="166"/>
                    </a:lnTo>
                    <a:lnTo>
                      <a:pt x="148" y="161"/>
                    </a:lnTo>
                    <a:lnTo>
                      <a:pt x="109" y="153"/>
                    </a:lnTo>
                    <a:lnTo>
                      <a:pt x="76" y="143"/>
                    </a:lnTo>
                    <a:lnTo>
                      <a:pt x="48" y="130"/>
                    </a:lnTo>
                    <a:lnTo>
                      <a:pt x="28" y="117"/>
                    </a:lnTo>
                    <a:lnTo>
                      <a:pt x="15" y="102"/>
                    </a:lnTo>
                    <a:lnTo>
                      <a:pt x="12" y="84"/>
                    </a:lnTo>
                    <a:close/>
                    <a:moveTo>
                      <a:pt x="449" y="110"/>
                    </a:moveTo>
                    <a:lnTo>
                      <a:pt x="444" y="125"/>
                    </a:lnTo>
                    <a:lnTo>
                      <a:pt x="431" y="140"/>
                    </a:lnTo>
                    <a:lnTo>
                      <a:pt x="414" y="153"/>
                    </a:lnTo>
                    <a:lnTo>
                      <a:pt x="385" y="163"/>
                    </a:lnTo>
                    <a:lnTo>
                      <a:pt x="355" y="171"/>
                    </a:lnTo>
                    <a:lnTo>
                      <a:pt x="319" y="179"/>
                    </a:lnTo>
                    <a:lnTo>
                      <a:pt x="278" y="181"/>
                    </a:lnTo>
                    <a:lnTo>
                      <a:pt x="235" y="184"/>
                    </a:lnTo>
                    <a:lnTo>
                      <a:pt x="191" y="181"/>
                    </a:lnTo>
                    <a:lnTo>
                      <a:pt x="148" y="179"/>
                    </a:lnTo>
                    <a:lnTo>
                      <a:pt x="112" y="171"/>
                    </a:lnTo>
                    <a:lnTo>
                      <a:pt x="79" y="163"/>
                    </a:lnTo>
                    <a:lnTo>
                      <a:pt x="51" y="153"/>
                    </a:lnTo>
                    <a:lnTo>
                      <a:pt x="30" y="140"/>
                    </a:lnTo>
                    <a:lnTo>
                      <a:pt x="17" y="125"/>
                    </a:lnTo>
                    <a:lnTo>
                      <a:pt x="12" y="110"/>
                    </a:lnTo>
                    <a:lnTo>
                      <a:pt x="5" y="122"/>
                    </a:lnTo>
                    <a:lnTo>
                      <a:pt x="0" y="133"/>
                    </a:lnTo>
                    <a:lnTo>
                      <a:pt x="0" y="158"/>
                    </a:lnTo>
                    <a:lnTo>
                      <a:pt x="0" y="179"/>
                    </a:lnTo>
                    <a:lnTo>
                      <a:pt x="0" y="191"/>
                    </a:lnTo>
                    <a:lnTo>
                      <a:pt x="0" y="202"/>
                    </a:lnTo>
                    <a:lnTo>
                      <a:pt x="0" y="207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5" y="232"/>
                    </a:lnTo>
                    <a:lnTo>
                      <a:pt x="20" y="253"/>
                    </a:lnTo>
                    <a:lnTo>
                      <a:pt x="40" y="271"/>
                    </a:lnTo>
                    <a:lnTo>
                      <a:pt x="69" y="286"/>
                    </a:lnTo>
                    <a:lnTo>
                      <a:pt x="102" y="299"/>
                    </a:lnTo>
                    <a:lnTo>
                      <a:pt x="143" y="306"/>
                    </a:lnTo>
                    <a:lnTo>
                      <a:pt x="186" y="314"/>
                    </a:lnTo>
                    <a:lnTo>
                      <a:pt x="235" y="317"/>
                    </a:lnTo>
                    <a:lnTo>
                      <a:pt x="281" y="314"/>
                    </a:lnTo>
                    <a:lnTo>
                      <a:pt x="322" y="306"/>
                    </a:lnTo>
                    <a:lnTo>
                      <a:pt x="360" y="299"/>
                    </a:lnTo>
                    <a:lnTo>
                      <a:pt x="393" y="286"/>
                    </a:lnTo>
                    <a:lnTo>
                      <a:pt x="421" y="271"/>
                    </a:lnTo>
                    <a:lnTo>
                      <a:pt x="444" y="253"/>
                    </a:lnTo>
                    <a:lnTo>
                      <a:pt x="457" y="232"/>
                    </a:lnTo>
                    <a:lnTo>
                      <a:pt x="462" y="212"/>
                    </a:lnTo>
                    <a:lnTo>
                      <a:pt x="462" y="186"/>
                    </a:lnTo>
                    <a:lnTo>
                      <a:pt x="462" y="166"/>
                    </a:lnTo>
                    <a:lnTo>
                      <a:pt x="462" y="150"/>
                    </a:lnTo>
                    <a:lnTo>
                      <a:pt x="462" y="140"/>
                    </a:lnTo>
                    <a:lnTo>
                      <a:pt x="462" y="135"/>
                    </a:lnTo>
                    <a:lnTo>
                      <a:pt x="462" y="133"/>
                    </a:lnTo>
                    <a:lnTo>
                      <a:pt x="462" y="133"/>
                    </a:lnTo>
                    <a:lnTo>
                      <a:pt x="457" y="122"/>
                    </a:lnTo>
                    <a:lnTo>
                      <a:pt x="449" y="110"/>
                    </a:lnTo>
                    <a:close/>
                    <a:moveTo>
                      <a:pt x="235" y="498"/>
                    </a:moveTo>
                    <a:lnTo>
                      <a:pt x="194" y="495"/>
                    </a:lnTo>
                    <a:lnTo>
                      <a:pt x="158" y="490"/>
                    </a:lnTo>
                    <a:lnTo>
                      <a:pt x="122" y="483"/>
                    </a:lnTo>
                    <a:lnTo>
                      <a:pt x="92" y="475"/>
                    </a:lnTo>
                    <a:lnTo>
                      <a:pt x="63" y="462"/>
                    </a:lnTo>
                    <a:lnTo>
                      <a:pt x="40" y="449"/>
                    </a:lnTo>
                    <a:lnTo>
                      <a:pt x="25" y="434"/>
                    </a:lnTo>
                    <a:lnTo>
                      <a:pt x="12" y="419"/>
                    </a:lnTo>
                    <a:lnTo>
                      <a:pt x="5" y="432"/>
                    </a:lnTo>
                    <a:lnTo>
                      <a:pt x="0" y="439"/>
                    </a:lnTo>
                    <a:lnTo>
                      <a:pt x="0" y="467"/>
                    </a:lnTo>
                    <a:lnTo>
                      <a:pt x="0" y="485"/>
                    </a:lnTo>
                    <a:lnTo>
                      <a:pt x="0" y="501"/>
                    </a:lnTo>
                    <a:lnTo>
                      <a:pt x="0" y="511"/>
                    </a:lnTo>
                    <a:lnTo>
                      <a:pt x="0" y="516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5" y="541"/>
                    </a:lnTo>
                    <a:lnTo>
                      <a:pt x="20" y="562"/>
                    </a:lnTo>
                    <a:lnTo>
                      <a:pt x="40" y="580"/>
                    </a:lnTo>
                    <a:lnTo>
                      <a:pt x="69" y="598"/>
                    </a:lnTo>
                    <a:lnTo>
                      <a:pt x="102" y="610"/>
                    </a:lnTo>
                    <a:lnTo>
                      <a:pt x="143" y="618"/>
                    </a:lnTo>
                    <a:lnTo>
                      <a:pt x="186" y="626"/>
                    </a:lnTo>
                    <a:lnTo>
                      <a:pt x="235" y="628"/>
                    </a:lnTo>
                    <a:lnTo>
                      <a:pt x="281" y="626"/>
                    </a:lnTo>
                    <a:lnTo>
                      <a:pt x="322" y="618"/>
                    </a:lnTo>
                    <a:lnTo>
                      <a:pt x="360" y="610"/>
                    </a:lnTo>
                    <a:lnTo>
                      <a:pt x="393" y="598"/>
                    </a:lnTo>
                    <a:lnTo>
                      <a:pt x="421" y="580"/>
                    </a:lnTo>
                    <a:lnTo>
                      <a:pt x="444" y="562"/>
                    </a:lnTo>
                    <a:lnTo>
                      <a:pt x="457" y="541"/>
                    </a:lnTo>
                    <a:lnTo>
                      <a:pt x="462" y="518"/>
                    </a:lnTo>
                    <a:lnTo>
                      <a:pt x="462" y="493"/>
                    </a:lnTo>
                    <a:lnTo>
                      <a:pt x="462" y="475"/>
                    </a:lnTo>
                    <a:lnTo>
                      <a:pt x="462" y="460"/>
                    </a:lnTo>
                    <a:lnTo>
                      <a:pt x="462" y="449"/>
                    </a:lnTo>
                    <a:lnTo>
                      <a:pt x="462" y="444"/>
                    </a:lnTo>
                    <a:lnTo>
                      <a:pt x="462" y="442"/>
                    </a:lnTo>
                    <a:lnTo>
                      <a:pt x="462" y="439"/>
                    </a:lnTo>
                    <a:lnTo>
                      <a:pt x="457" y="432"/>
                    </a:lnTo>
                    <a:lnTo>
                      <a:pt x="449" y="419"/>
                    </a:lnTo>
                    <a:lnTo>
                      <a:pt x="439" y="434"/>
                    </a:lnTo>
                    <a:lnTo>
                      <a:pt x="421" y="449"/>
                    </a:lnTo>
                    <a:lnTo>
                      <a:pt x="401" y="462"/>
                    </a:lnTo>
                    <a:lnTo>
                      <a:pt x="373" y="475"/>
                    </a:lnTo>
                    <a:lnTo>
                      <a:pt x="345" y="483"/>
                    </a:lnTo>
                    <a:lnTo>
                      <a:pt x="309" y="490"/>
                    </a:lnTo>
                    <a:lnTo>
                      <a:pt x="273" y="495"/>
                    </a:lnTo>
                    <a:lnTo>
                      <a:pt x="235" y="49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107505" y="664460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302140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896797" cy="593558"/>
            <a:chOff x="251133" y="272306"/>
            <a:chExt cx="3896797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90" y="307475"/>
              <a:ext cx="3148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E20D706-4C5A-426B-94C7-B1F11002652A}"/>
              </a:ext>
            </a:extLst>
          </p:cNvPr>
          <p:cNvGrpSpPr/>
          <p:nvPr/>
        </p:nvGrpSpPr>
        <p:grpSpPr>
          <a:xfrm>
            <a:off x="447242" y="1712803"/>
            <a:ext cx="11343704" cy="3934118"/>
            <a:chOff x="447242" y="1712803"/>
            <a:chExt cx="11343704" cy="3934118"/>
          </a:xfrm>
        </p:grpSpPr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id="{D7530DF4-A7ED-4E73-9AE4-6A29AF8F4B34}"/>
                </a:ext>
              </a:extLst>
            </p:cNvPr>
            <p:cNvSpPr/>
            <p:nvPr/>
          </p:nvSpPr>
          <p:spPr>
            <a:xfrm rot="16200000" flipV="1">
              <a:off x="3508215" y="1138360"/>
              <a:ext cx="3901929" cy="506686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1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10 h 10000"/>
                <a:gd name="connsiteX0" fmla="*/ 0 w 10000"/>
                <a:gd name="connsiteY0" fmla="*/ 4510 h 10000"/>
                <a:gd name="connsiteX1" fmla="*/ 10000 w 10000"/>
                <a:gd name="connsiteY1" fmla="*/ 0 h 10000"/>
                <a:gd name="connsiteX2" fmla="*/ 10000 w 10000"/>
                <a:gd name="connsiteY2" fmla="*/ 6051 h 10000"/>
                <a:gd name="connsiteX3" fmla="*/ 0 w 10000"/>
                <a:gd name="connsiteY3" fmla="*/ 10000 h 10000"/>
                <a:gd name="connsiteX4" fmla="*/ 0 w 10000"/>
                <a:gd name="connsiteY4" fmla="*/ 4510 h 10000"/>
                <a:gd name="connsiteX0" fmla="*/ 0 w 10000"/>
                <a:gd name="connsiteY0" fmla="*/ 4510 h 10000"/>
                <a:gd name="connsiteX1" fmla="*/ 10000 w 10000"/>
                <a:gd name="connsiteY1" fmla="*/ 0 h 10000"/>
                <a:gd name="connsiteX2" fmla="*/ 10000 w 10000"/>
                <a:gd name="connsiteY2" fmla="*/ 5524 h 10000"/>
                <a:gd name="connsiteX3" fmla="*/ 0 w 10000"/>
                <a:gd name="connsiteY3" fmla="*/ 10000 h 10000"/>
                <a:gd name="connsiteX4" fmla="*/ 0 w 10000"/>
                <a:gd name="connsiteY4" fmla="*/ 4510 h 10000"/>
                <a:gd name="connsiteX0" fmla="*/ 0 w 10000"/>
                <a:gd name="connsiteY0" fmla="*/ 6503 h 11993"/>
                <a:gd name="connsiteX1" fmla="*/ 10000 w 10000"/>
                <a:gd name="connsiteY1" fmla="*/ 0 h 11993"/>
                <a:gd name="connsiteX2" fmla="*/ 10000 w 10000"/>
                <a:gd name="connsiteY2" fmla="*/ 7517 h 11993"/>
                <a:gd name="connsiteX3" fmla="*/ 0 w 10000"/>
                <a:gd name="connsiteY3" fmla="*/ 11993 h 11993"/>
                <a:gd name="connsiteX4" fmla="*/ 0 w 10000"/>
                <a:gd name="connsiteY4" fmla="*/ 6503 h 11993"/>
                <a:gd name="connsiteX0" fmla="*/ 0 w 10000"/>
                <a:gd name="connsiteY0" fmla="*/ 4177 h 11993"/>
                <a:gd name="connsiteX1" fmla="*/ 10000 w 10000"/>
                <a:gd name="connsiteY1" fmla="*/ 0 h 11993"/>
                <a:gd name="connsiteX2" fmla="*/ 10000 w 10000"/>
                <a:gd name="connsiteY2" fmla="*/ 7517 h 11993"/>
                <a:gd name="connsiteX3" fmla="*/ 0 w 10000"/>
                <a:gd name="connsiteY3" fmla="*/ 11993 h 11993"/>
                <a:gd name="connsiteX4" fmla="*/ 0 w 10000"/>
                <a:gd name="connsiteY4" fmla="*/ 4177 h 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993">
                  <a:moveTo>
                    <a:pt x="0" y="4177"/>
                  </a:moveTo>
                  <a:lnTo>
                    <a:pt x="10000" y="0"/>
                  </a:lnTo>
                  <a:lnTo>
                    <a:pt x="10000" y="7517"/>
                  </a:lnTo>
                  <a:lnTo>
                    <a:pt x="0" y="11993"/>
                  </a:lnTo>
                  <a:lnTo>
                    <a:pt x="0" y="4177"/>
                  </a:lnTo>
                  <a:close/>
                </a:path>
              </a:pathLst>
            </a:custGeom>
            <a:solidFill>
              <a:srgbClr val="437BA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2480A474-8197-45E6-9D1C-D89D648D91C0}"/>
                </a:ext>
              </a:extLst>
            </p:cNvPr>
            <p:cNvSpPr/>
            <p:nvPr/>
          </p:nvSpPr>
          <p:spPr>
            <a:xfrm rot="16200000" flipV="1">
              <a:off x="142527" y="2019453"/>
              <a:ext cx="3901929" cy="3288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Freeform 62">
              <a:extLst>
                <a:ext uri="{FF2B5EF4-FFF2-40B4-BE49-F238E27FC236}">
                  <a16:creationId xmlns:a16="http://schemas.microsoft.com/office/drawing/2014/main" id="{325BF646-5016-4E0B-BFCF-EDFF77DFA520}"/>
                </a:ext>
              </a:extLst>
            </p:cNvPr>
            <p:cNvSpPr/>
            <p:nvPr/>
          </p:nvSpPr>
          <p:spPr>
            <a:xfrm rot="16200000" flipV="1">
              <a:off x="1029709" y="1130339"/>
              <a:ext cx="3901929" cy="506686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1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10 h 10000"/>
                <a:gd name="connsiteX0" fmla="*/ 0 w 10000"/>
                <a:gd name="connsiteY0" fmla="*/ 4510 h 10000"/>
                <a:gd name="connsiteX1" fmla="*/ 10000 w 10000"/>
                <a:gd name="connsiteY1" fmla="*/ 0 h 10000"/>
                <a:gd name="connsiteX2" fmla="*/ 10000 w 10000"/>
                <a:gd name="connsiteY2" fmla="*/ 6051 h 10000"/>
                <a:gd name="connsiteX3" fmla="*/ 0 w 10000"/>
                <a:gd name="connsiteY3" fmla="*/ 10000 h 10000"/>
                <a:gd name="connsiteX4" fmla="*/ 0 w 10000"/>
                <a:gd name="connsiteY4" fmla="*/ 4510 h 10000"/>
                <a:gd name="connsiteX0" fmla="*/ 0 w 10000"/>
                <a:gd name="connsiteY0" fmla="*/ 4510 h 10000"/>
                <a:gd name="connsiteX1" fmla="*/ 10000 w 10000"/>
                <a:gd name="connsiteY1" fmla="*/ 0 h 10000"/>
                <a:gd name="connsiteX2" fmla="*/ 10000 w 10000"/>
                <a:gd name="connsiteY2" fmla="*/ 5524 h 10000"/>
                <a:gd name="connsiteX3" fmla="*/ 0 w 10000"/>
                <a:gd name="connsiteY3" fmla="*/ 10000 h 10000"/>
                <a:gd name="connsiteX4" fmla="*/ 0 w 10000"/>
                <a:gd name="connsiteY4" fmla="*/ 4510 h 10000"/>
                <a:gd name="connsiteX0" fmla="*/ 0 w 10000"/>
                <a:gd name="connsiteY0" fmla="*/ 6503 h 11993"/>
                <a:gd name="connsiteX1" fmla="*/ 10000 w 10000"/>
                <a:gd name="connsiteY1" fmla="*/ 0 h 11993"/>
                <a:gd name="connsiteX2" fmla="*/ 10000 w 10000"/>
                <a:gd name="connsiteY2" fmla="*/ 7517 h 11993"/>
                <a:gd name="connsiteX3" fmla="*/ 0 w 10000"/>
                <a:gd name="connsiteY3" fmla="*/ 11993 h 11993"/>
                <a:gd name="connsiteX4" fmla="*/ 0 w 10000"/>
                <a:gd name="connsiteY4" fmla="*/ 6503 h 11993"/>
                <a:gd name="connsiteX0" fmla="*/ 0 w 10000"/>
                <a:gd name="connsiteY0" fmla="*/ 4177 h 11993"/>
                <a:gd name="connsiteX1" fmla="*/ 10000 w 10000"/>
                <a:gd name="connsiteY1" fmla="*/ 0 h 11993"/>
                <a:gd name="connsiteX2" fmla="*/ 10000 w 10000"/>
                <a:gd name="connsiteY2" fmla="*/ 7517 h 11993"/>
                <a:gd name="connsiteX3" fmla="*/ 0 w 10000"/>
                <a:gd name="connsiteY3" fmla="*/ 11993 h 11993"/>
                <a:gd name="connsiteX4" fmla="*/ 0 w 10000"/>
                <a:gd name="connsiteY4" fmla="*/ 4177 h 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993">
                  <a:moveTo>
                    <a:pt x="0" y="4177"/>
                  </a:moveTo>
                  <a:lnTo>
                    <a:pt x="10000" y="0"/>
                  </a:lnTo>
                  <a:lnTo>
                    <a:pt x="10000" y="7517"/>
                  </a:lnTo>
                  <a:lnTo>
                    <a:pt x="0" y="11993"/>
                  </a:lnTo>
                  <a:lnTo>
                    <a:pt x="0" y="417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A1BD8A9D-0A50-4EF0-86D5-D810E9BCD987}"/>
                </a:ext>
              </a:extLst>
            </p:cNvPr>
            <p:cNvSpPr/>
            <p:nvPr/>
          </p:nvSpPr>
          <p:spPr>
            <a:xfrm rot="16200000" flipV="1">
              <a:off x="6774665" y="598452"/>
              <a:ext cx="3901929" cy="6130633"/>
            </a:xfrm>
            <a:custGeom>
              <a:avLst/>
              <a:gdLst>
                <a:gd name="connsiteX0" fmla="*/ 3901929 w 3901929"/>
                <a:gd name="connsiteY0" fmla="*/ 4365913 h 6130633"/>
                <a:gd name="connsiteX1" fmla="*/ 3901929 w 3901929"/>
                <a:gd name="connsiteY1" fmla="*/ 0 h 6130633"/>
                <a:gd name="connsiteX2" fmla="*/ 0 w 3901929"/>
                <a:gd name="connsiteY2" fmla="*/ 0 h 6130633"/>
                <a:gd name="connsiteX3" fmla="*/ 0 w 3901929"/>
                <a:gd name="connsiteY3" fmla="*/ 6130633 h 613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1929" h="6130633">
                  <a:moveTo>
                    <a:pt x="3901929" y="4365913"/>
                  </a:moveTo>
                  <a:lnTo>
                    <a:pt x="3901929" y="0"/>
                  </a:lnTo>
                  <a:lnTo>
                    <a:pt x="0" y="0"/>
                  </a:lnTo>
                  <a:lnTo>
                    <a:pt x="0" y="61306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TextBox 67">
              <a:extLst>
                <a:ext uri="{FF2B5EF4-FFF2-40B4-BE49-F238E27FC236}">
                  <a16:creationId xmlns:a16="http://schemas.microsoft.com/office/drawing/2014/main" id="{57FDAA5B-71E1-42B7-92E2-A04758FB7160}"/>
                </a:ext>
              </a:extLst>
            </p:cNvPr>
            <p:cNvSpPr txBox="1"/>
            <p:nvPr/>
          </p:nvSpPr>
          <p:spPr>
            <a:xfrm>
              <a:off x="8069179" y="1953069"/>
              <a:ext cx="3657599" cy="124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68">
              <a:extLst>
                <a:ext uri="{FF2B5EF4-FFF2-40B4-BE49-F238E27FC236}">
                  <a16:creationId xmlns:a16="http://schemas.microsoft.com/office/drawing/2014/main" id="{9BADC75B-4B74-44A1-B173-501C8FBE22E6}"/>
                </a:ext>
              </a:extLst>
            </p:cNvPr>
            <p:cNvSpPr txBox="1"/>
            <p:nvPr/>
          </p:nvSpPr>
          <p:spPr>
            <a:xfrm>
              <a:off x="7684169" y="3175401"/>
              <a:ext cx="3946357" cy="124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en-US" altLang="zh-CN" sz="1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69">
              <a:extLst>
                <a:ext uri="{FF2B5EF4-FFF2-40B4-BE49-F238E27FC236}">
                  <a16:creationId xmlns:a16="http://schemas.microsoft.com/office/drawing/2014/main" id="{14E77310-BE6A-408E-A0BE-55ECB14F760A}"/>
                </a:ext>
              </a:extLst>
            </p:cNvPr>
            <p:cNvSpPr txBox="1"/>
            <p:nvPr/>
          </p:nvSpPr>
          <p:spPr>
            <a:xfrm>
              <a:off x="6963313" y="4397733"/>
              <a:ext cx="4570961" cy="124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en-US" altLang="zh-CN" sz="1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6BE7B83-0715-4423-8517-C6E2F53E95FF}"/>
                </a:ext>
              </a:extLst>
            </p:cNvPr>
            <p:cNvGrpSpPr/>
            <p:nvPr/>
          </p:nvGrpSpPr>
          <p:grpSpPr>
            <a:xfrm>
              <a:off x="4299284" y="1796717"/>
              <a:ext cx="3749082" cy="3692598"/>
              <a:chOff x="4269903" y="1692178"/>
              <a:chExt cx="3982559" cy="3922557"/>
            </a:xfrm>
          </p:grpSpPr>
          <p:sp>
            <p:nvSpPr>
              <p:cNvPr id="9" name="Sev01">
                <a:extLst>
                  <a:ext uri="{FF2B5EF4-FFF2-40B4-BE49-F238E27FC236}">
                    <a16:creationId xmlns:a16="http://schemas.microsoft.com/office/drawing/2014/main" id="{52F47A14-F811-4850-9074-A52AF0285D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69903" y="4373277"/>
                <a:ext cx="1241461" cy="124145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166">
                <a:extLst>
                  <a:ext uri="{FF2B5EF4-FFF2-40B4-BE49-F238E27FC236}">
                    <a16:creationId xmlns:a16="http://schemas.microsoft.com/office/drawing/2014/main" id="{4816DA36-8678-4756-9705-8133C8C259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6653" y="4768379"/>
                <a:ext cx="447960" cy="451255"/>
              </a:xfrm>
              <a:custGeom>
                <a:avLst/>
                <a:gdLst/>
                <a:ahLst/>
                <a:cxnLst>
                  <a:cxn ang="0">
                    <a:pos x="1" y="42"/>
                  </a:cxn>
                  <a:cxn ang="0">
                    <a:pos x="1" y="40"/>
                  </a:cxn>
                  <a:cxn ang="0">
                    <a:pos x="14" y="41"/>
                  </a:cxn>
                  <a:cxn ang="0">
                    <a:pos x="30" y="19"/>
                  </a:cxn>
                  <a:cxn ang="0">
                    <a:pos x="17" y="8"/>
                  </a:cxn>
                  <a:cxn ang="0">
                    <a:pos x="9" y="14"/>
                  </a:cxn>
                  <a:cxn ang="0">
                    <a:pos x="9" y="19"/>
                  </a:cxn>
                  <a:cxn ang="0">
                    <a:pos x="18" y="39"/>
                  </a:cxn>
                  <a:cxn ang="0">
                    <a:pos x="4" y="24"/>
                  </a:cxn>
                  <a:cxn ang="0">
                    <a:pos x="4" y="9"/>
                  </a:cxn>
                  <a:cxn ang="0">
                    <a:pos x="17" y="0"/>
                  </a:cxn>
                  <a:cxn ang="0">
                    <a:pos x="37" y="16"/>
                  </a:cxn>
                  <a:cxn ang="0">
                    <a:pos x="30" y="19"/>
                  </a:cxn>
                  <a:cxn ang="0">
                    <a:pos x="6" y="58"/>
                  </a:cxn>
                  <a:cxn ang="0">
                    <a:pos x="5" y="56"/>
                  </a:cxn>
                  <a:cxn ang="0">
                    <a:pos x="16" y="46"/>
                  </a:cxn>
                  <a:cxn ang="0">
                    <a:pos x="7" y="58"/>
                  </a:cxn>
                  <a:cxn ang="0">
                    <a:pos x="22" y="63"/>
                  </a:cxn>
                  <a:cxn ang="0">
                    <a:pos x="20" y="49"/>
                  </a:cxn>
                  <a:cxn ang="0">
                    <a:pos x="23" y="49"/>
                  </a:cxn>
                  <a:cxn ang="0">
                    <a:pos x="59" y="54"/>
                  </a:cxn>
                  <a:cxn ang="0">
                    <a:pos x="46" y="62"/>
                  </a:cxn>
                  <a:cxn ang="0">
                    <a:pos x="25" y="46"/>
                  </a:cxn>
                  <a:cxn ang="0">
                    <a:pos x="33" y="43"/>
                  </a:cxn>
                  <a:cxn ang="0">
                    <a:pos x="48" y="54"/>
                  </a:cxn>
                  <a:cxn ang="0">
                    <a:pos x="55" y="46"/>
                  </a:cxn>
                  <a:cxn ang="0">
                    <a:pos x="44" y="33"/>
                  </a:cxn>
                  <a:cxn ang="0">
                    <a:pos x="46" y="25"/>
                  </a:cxn>
                  <a:cxn ang="0">
                    <a:pos x="62" y="46"/>
                  </a:cxn>
                  <a:cxn ang="0">
                    <a:pos x="42" y="13"/>
                  </a:cxn>
                  <a:cxn ang="0">
                    <a:pos x="40" y="13"/>
                  </a:cxn>
                  <a:cxn ang="0">
                    <a:pos x="41" y="0"/>
                  </a:cxn>
                  <a:cxn ang="0">
                    <a:pos x="42" y="13"/>
                  </a:cxn>
                  <a:cxn ang="0">
                    <a:pos x="47" y="17"/>
                  </a:cxn>
                  <a:cxn ang="0">
                    <a:pos x="46" y="15"/>
                  </a:cxn>
                  <a:cxn ang="0">
                    <a:pos x="58" y="5"/>
                  </a:cxn>
                  <a:cxn ang="0">
                    <a:pos x="48" y="16"/>
                  </a:cxn>
                  <a:cxn ang="0">
                    <a:pos x="50" y="23"/>
                  </a:cxn>
                  <a:cxn ang="0">
                    <a:pos x="50" y="20"/>
                  </a:cxn>
                  <a:cxn ang="0">
                    <a:pos x="63" y="22"/>
                  </a:cxn>
                </a:cxnLst>
                <a:rect l="0" t="0" r="r" b="b"/>
                <a:pathLst>
                  <a:path w="63" h="63">
                    <a:moveTo>
                      <a:pt x="13" y="42"/>
                    </a:moveTo>
                    <a:cubicBezTo>
                      <a:pt x="1" y="42"/>
                      <a:pt x="1" y="42"/>
                      <a:pt x="1" y="42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40"/>
                      <a:pt x="0" y="40"/>
                      <a:pt x="1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40"/>
                      <a:pt x="14" y="40"/>
                      <a:pt x="14" y="41"/>
                    </a:cubicBezTo>
                    <a:cubicBezTo>
                      <a:pt x="14" y="42"/>
                      <a:pt x="14" y="42"/>
                      <a:pt x="13" y="42"/>
                    </a:cubicBezTo>
                    <a:close/>
                    <a:moveTo>
                      <a:pt x="30" y="1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8" y="8"/>
                      <a:pt x="17" y="8"/>
                    </a:cubicBezTo>
                    <a:cubicBezTo>
                      <a:pt x="16" y="8"/>
                      <a:pt x="15" y="8"/>
                      <a:pt x="14" y="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5"/>
                      <a:pt x="8" y="16"/>
                      <a:pt x="8" y="17"/>
                    </a:cubicBezTo>
                    <a:cubicBezTo>
                      <a:pt x="8" y="18"/>
                      <a:pt x="8" y="19"/>
                      <a:pt x="9" y="1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8"/>
                      <a:pt x="17" y="38"/>
                      <a:pt x="16" y="37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14"/>
                      <a:pt x="2" y="11"/>
                      <a:pt x="4" y="9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1"/>
                      <a:pt x="14" y="0"/>
                      <a:pt x="17" y="0"/>
                    </a:cubicBezTo>
                    <a:cubicBezTo>
                      <a:pt x="20" y="0"/>
                      <a:pt x="23" y="1"/>
                      <a:pt x="25" y="4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7"/>
                      <a:pt x="38" y="18"/>
                      <a:pt x="39" y="18"/>
                    </a:cubicBezTo>
                    <a:lnTo>
                      <a:pt x="30" y="19"/>
                    </a:lnTo>
                    <a:close/>
                    <a:moveTo>
                      <a:pt x="7" y="58"/>
                    </a:moveTo>
                    <a:cubicBezTo>
                      <a:pt x="6" y="58"/>
                      <a:pt x="6" y="58"/>
                      <a:pt x="6" y="58"/>
                    </a:cubicBezTo>
                    <a:cubicBezTo>
                      <a:pt x="6" y="58"/>
                      <a:pt x="5" y="58"/>
                      <a:pt x="5" y="58"/>
                    </a:cubicBezTo>
                    <a:cubicBezTo>
                      <a:pt x="5" y="57"/>
                      <a:pt x="5" y="56"/>
                      <a:pt x="5" y="5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7" y="47"/>
                      <a:pt x="17" y="47"/>
                      <a:pt x="16" y="48"/>
                    </a:cubicBezTo>
                    <a:lnTo>
                      <a:pt x="7" y="58"/>
                    </a:lnTo>
                    <a:close/>
                    <a:moveTo>
                      <a:pt x="23" y="62"/>
                    </a:moveTo>
                    <a:cubicBezTo>
                      <a:pt x="23" y="62"/>
                      <a:pt x="22" y="63"/>
                      <a:pt x="22" y="63"/>
                    </a:cubicBezTo>
                    <a:cubicBezTo>
                      <a:pt x="21" y="63"/>
                      <a:pt x="20" y="62"/>
                      <a:pt x="20" y="6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1" y="48"/>
                      <a:pt x="22" y="48"/>
                    </a:cubicBezTo>
                    <a:cubicBezTo>
                      <a:pt x="22" y="48"/>
                      <a:pt x="23" y="49"/>
                      <a:pt x="23" y="49"/>
                    </a:cubicBezTo>
                    <a:lnTo>
                      <a:pt x="23" y="62"/>
                    </a:lnTo>
                    <a:close/>
                    <a:moveTo>
                      <a:pt x="59" y="54"/>
                    </a:moveTo>
                    <a:cubicBezTo>
                      <a:pt x="54" y="59"/>
                      <a:pt x="54" y="59"/>
                      <a:pt x="54" y="59"/>
                    </a:cubicBezTo>
                    <a:cubicBezTo>
                      <a:pt x="51" y="61"/>
                      <a:pt x="49" y="62"/>
                      <a:pt x="46" y="62"/>
                    </a:cubicBezTo>
                    <a:cubicBezTo>
                      <a:pt x="43" y="62"/>
                      <a:pt x="40" y="61"/>
                      <a:pt x="38" y="59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4" y="45"/>
                      <a:pt x="24" y="44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5" y="55"/>
                      <a:pt x="47" y="55"/>
                      <a:pt x="48" y="5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7"/>
                      <a:pt x="55" y="46"/>
                    </a:cubicBezTo>
                    <a:cubicBezTo>
                      <a:pt x="55" y="45"/>
                      <a:pt x="55" y="44"/>
                      <a:pt x="54" y="4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4"/>
                      <a:pt x="46" y="25"/>
                      <a:pt x="46" y="25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1" y="40"/>
                      <a:pt x="62" y="43"/>
                      <a:pt x="62" y="46"/>
                    </a:cubicBezTo>
                    <a:cubicBezTo>
                      <a:pt x="62" y="49"/>
                      <a:pt x="61" y="52"/>
                      <a:pt x="59" y="54"/>
                    </a:cubicBezTo>
                    <a:close/>
                    <a:moveTo>
                      <a:pt x="42" y="13"/>
                    </a:moveTo>
                    <a:cubicBezTo>
                      <a:pt x="42" y="14"/>
                      <a:pt x="42" y="14"/>
                      <a:pt x="41" y="14"/>
                    </a:cubicBezTo>
                    <a:cubicBezTo>
                      <a:pt x="40" y="14"/>
                      <a:pt x="40" y="14"/>
                      <a:pt x="40" y="1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0" y="0"/>
                      <a:pt x="41" y="0"/>
                    </a:cubicBezTo>
                    <a:cubicBezTo>
                      <a:pt x="42" y="0"/>
                      <a:pt x="42" y="0"/>
                      <a:pt x="42" y="1"/>
                    </a:cubicBezTo>
                    <a:lnTo>
                      <a:pt x="42" y="13"/>
                    </a:lnTo>
                    <a:close/>
                    <a:moveTo>
                      <a:pt x="48" y="16"/>
                    </a:moveTo>
                    <a:cubicBezTo>
                      <a:pt x="48" y="17"/>
                      <a:pt x="47" y="17"/>
                      <a:pt x="47" y="17"/>
                    </a:cubicBezTo>
                    <a:cubicBezTo>
                      <a:pt x="47" y="17"/>
                      <a:pt x="47" y="17"/>
                      <a:pt x="46" y="16"/>
                    </a:cubicBezTo>
                    <a:cubicBezTo>
                      <a:pt x="46" y="16"/>
                      <a:pt x="46" y="15"/>
                      <a:pt x="46" y="1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4"/>
                      <a:pt x="57" y="4"/>
                      <a:pt x="58" y="5"/>
                    </a:cubicBezTo>
                    <a:cubicBezTo>
                      <a:pt x="58" y="5"/>
                      <a:pt x="58" y="6"/>
                      <a:pt x="58" y="7"/>
                    </a:cubicBezTo>
                    <a:lnTo>
                      <a:pt x="48" y="16"/>
                    </a:lnTo>
                    <a:close/>
                    <a:moveTo>
                      <a:pt x="62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49" y="23"/>
                      <a:pt x="48" y="22"/>
                      <a:pt x="48" y="22"/>
                    </a:cubicBezTo>
                    <a:cubicBezTo>
                      <a:pt x="48" y="21"/>
                      <a:pt x="49" y="20"/>
                      <a:pt x="50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3" y="21"/>
                      <a:pt x="63" y="22"/>
                    </a:cubicBezTo>
                    <a:cubicBezTo>
                      <a:pt x="63" y="22"/>
                      <a:pt x="62" y="23"/>
                      <a:pt x="62" y="23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Sev01">
                <a:extLst>
                  <a:ext uri="{FF2B5EF4-FFF2-40B4-BE49-F238E27FC236}">
                    <a16:creationId xmlns:a16="http://schemas.microsoft.com/office/drawing/2014/main" id="{80D9DC5C-EC1C-44D2-A205-47F35815EF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52892" y="1692178"/>
                <a:ext cx="1241461" cy="124145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Sev01">
                <a:extLst>
                  <a:ext uri="{FF2B5EF4-FFF2-40B4-BE49-F238E27FC236}">
                    <a16:creationId xmlns:a16="http://schemas.microsoft.com/office/drawing/2014/main" id="{41A4948D-A7E1-4BEE-B721-96666AEBC3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61397" y="3002422"/>
                <a:ext cx="1241461" cy="124145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10">
                <a:extLst>
                  <a:ext uri="{FF2B5EF4-FFF2-40B4-BE49-F238E27FC236}">
                    <a16:creationId xmlns:a16="http://schemas.microsoft.com/office/drawing/2014/main" id="{EF0DC980-03A7-41B3-880D-3CEB0104C0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1019" y="2115611"/>
                <a:ext cx="425208" cy="394592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8" y="5"/>
                  </a:cxn>
                  <a:cxn ang="0">
                    <a:pos x="8" y="10"/>
                  </a:cxn>
                  <a:cxn ang="0">
                    <a:pos x="33" y="30"/>
                  </a:cxn>
                  <a:cxn ang="0">
                    <a:pos x="0" y="30"/>
                  </a:cxn>
                  <a:cxn ang="0">
                    <a:pos x="0" y="25"/>
                  </a:cxn>
                  <a:cxn ang="0">
                    <a:pos x="33" y="25"/>
                  </a:cxn>
                  <a:cxn ang="0">
                    <a:pos x="33" y="30"/>
                  </a:cxn>
                  <a:cxn ang="0">
                    <a:pos x="13" y="49"/>
                  </a:cxn>
                  <a:cxn ang="0">
                    <a:pos x="0" y="49"/>
                  </a:cxn>
                  <a:cxn ang="0">
                    <a:pos x="0" y="44"/>
                  </a:cxn>
                  <a:cxn ang="0">
                    <a:pos x="13" y="44"/>
                  </a:cxn>
                  <a:cxn ang="0">
                    <a:pos x="13" y="49"/>
                  </a:cxn>
                  <a:cxn ang="0">
                    <a:pos x="24" y="3"/>
                  </a:cxn>
                  <a:cxn ang="0">
                    <a:pos x="24" y="13"/>
                  </a:cxn>
                  <a:cxn ang="0">
                    <a:pos x="22" y="15"/>
                  </a:cxn>
                  <a:cxn ang="0">
                    <a:pos x="12" y="15"/>
                  </a:cxn>
                  <a:cxn ang="0">
                    <a:pos x="9" y="1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24" y="3"/>
                  </a:cxn>
                  <a:cxn ang="0">
                    <a:pos x="29" y="42"/>
                  </a:cxn>
                  <a:cxn ang="0">
                    <a:pos x="29" y="51"/>
                  </a:cxn>
                  <a:cxn ang="0">
                    <a:pos x="26" y="54"/>
                  </a:cxn>
                  <a:cxn ang="0">
                    <a:pos x="17" y="54"/>
                  </a:cxn>
                  <a:cxn ang="0">
                    <a:pos x="14" y="51"/>
                  </a:cxn>
                  <a:cxn ang="0">
                    <a:pos x="14" y="42"/>
                  </a:cxn>
                  <a:cxn ang="0">
                    <a:pos x="17" y="39"/>
                  </a:cxn>
                  <a:cxn ang="0">
                    <a:pos x="26" y="39"/>
                  </a:cxn>
                  <a:cxn ang="0">
                    <a:pos x="29" y="42"/>
                  </a:cxn>
                  <a:cxn ang="0">
                    <a:pos x="58" y="10"/>
                  </a:cxn>
                  <a:cxn ang="0">
                    <a:pos x="25" y="10"/>
                  </a:cxn>
                  <a:cxn ang="0">
                    <a:pos x="25" y="5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58" y="49"/>
                  </a:cxn>
                  <a:cxn ang="0">
                    <a:pos x="30" y="49"/>
                  </a:cxn>
                  <a:cxn ang="0">
                    <a:pos x="30" y="44"/>
                  </a:cxn>
                  <a:cxn ang="0">
                    <a:pos x="58" y="44"/>
                  </a:cxn>
                  <a:cxn ang="0">
                    <a:pos x="58" y="49"/>
                  </a:cxn>
                  <a:cxn ang="0">
                    <a:pos x="48" y="22"/>
                  </a:cxn>
                  <a:cxn ang="0">
                    <a:pos x="48" y="32"/>
                  </a:cxn>
                  <a:cxn ang="0">
                    <a:pos x="46" y="34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22"/>
                  </a:cxn>
                  <a:cxn ang="0">
                    <a:pos x="36" y="20"/>
                  </a:cxn>
                  <a:cxn ang="0">
                    <a:pos x="46" y="20"/>
                  </a:cxn>
                  <a:cxn ang="0">
                    <a:pos x="48" y="22"/>
                  </a:cxn>
                  <a:cxn ang="0">
                    <a:pos x="58" y="30"/>
                  </a:cxn>
                  <a:cxn ang="0">
                    <a:pos x="50" y="30"/>
                  </a:cxn>
                  <a:cxn ang="0">
                    <a:pos x="50" y="25"/>
                  </a:cxn>
                  <a:cxn ang="0">
                    <a:pos x="58" y="25"/>
                  </a:cxn>
                  <a:cxn ang="0">
                    <a:pos x="58" y="30"/>
                  </a:cxn>
                </a:cxnLst>
                <a:rect l="0" t="0" r="r" b="b"/>
                <a:pathLst>
                  <a:path w="58" h="54">
                    <a:moveTo>
                      <a:pt x="8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5"/>
                      <a:pt x="8" y="5"/>
                      <a:pt x="8" y="5"/>
                    </a:cubicBezTo>
                    <a:lnTo>
                      <a:pt x="8" y="10"/>
                    </a:lnTo>
                    <a:close/>
                    <a:moveTo>
                      <a:pt x="33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33" y="30"/>
                    </a:lnTo>
                    <a:close/>
                    <a:moveTo>
                      <a:pt x="13" y="49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13" y="49"/>
                    </a:lnTo>
                    <a:close/>
                    <a:moveTo>
                      <a:pt x="24" y="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4"/>
                      <a:pt x="23" y="15"/>
                      <a:pt x="2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9" y="14"/>
                      <a:pt x="9" y="1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11" y="0"/>
                      <a:pt x="1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2"/>
                      <a:pt x="24" y="3"/>
                    </a:cubicBezTo>
                    <a:close/>
                    <a:moveTo>
                      <a:pt x="29" y="42"/>
                    </a:move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3"/>
                      <a:pt x="28" y="54"/>
                      <a:pt x="26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5" y="54"/>
                      <a:pt x="14" y="53"/>
                      <a:pt x="14" y="5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0"/>
                      <a:pt x="15" y="39"/>
                      <a:pt x="17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39"/>
                      <a:pt x="29" y="40"/>
                      <a:pt x="29" y="42"/>
                    </a:cubicBezTo>
                    <a:close/>
                    <a:moveTo>
                      <a:pt x="58" y="10"/>
                    </a:move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8" y="5"/>
                      <a:pt x="58" y="5"/>
                      <a:pt x="58" y="5"/>
                    </a:cubicBezTo>
                    <a:lnTo>
                      <a:pt x="58" y="10"/>
                    </a:lnTo>
                    <a:close/>
                    <a:moveTo>
                      <a:pt x="58" y="49"/>
                    </a:move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58" y="44"/>
                      <a:pt x="58" y="44"/>
                      <a:pt x="58" y="44"/>
                    </a:cubicBezTo>
                    <a:lnTo>
                      <a:pt x="58" y="49"/>
                    </a:lnTo>
                    <a:close/>
                    <a:moveTo>
                      <a:pt x="48" y="22"/>
                    </a:move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7" y="34"/>
                      <a:pt x="4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5" y="34"/>
                      <a:pt x="34" y="33"/>
                      <a:pt x="34" y="3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1"/>
                      <a:pt x="35" y="20"/>
                      <a:pt x="3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7" y="20"/>
                      <a:pt x="48" y="21"/>
                      <a:pt x="48" y="22"/>
                    </a:cubicBezTo>
                    <a:close/>
                    <a:moveTo>
                      <a:pt x="58" y="30"/>
                    </a:move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8" y="25"/>
                      <a:pt x="58" y="25"/>
                      <a:pt x="58" y="25"/>
                    </a:cubicBez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96">
                <a:extLst>
                  <a:ext uri="{FF2B5EF4-FFF2-40B4-BE49-F238E27FC236}">
                    <a16:creationId xmlns:a16="http://schemas.microsoft.com/office/drawing/2014/main" id="{2F5F9DE5-E24F-4A3E-BBA0-0EF23510A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7062" y="3415894"/>
                <a:ext cx="390133" cy="414517"/>
              </a:xfrm>
              <a:custGeom>
                <a:avLst/>
                <a:gdLst/>
                <a:ahLst/>
                <a:cxnLst>
                  <a:cxn ang="0">
                    <a:pos x="30" y="63"/>
                  </a:cxn>
                  <a:cxn ang="0">
                    <a:pos x="0" y="34"/>
                  </a:cxn>
                  <a:cxn ang="0">
                    <a:pos x="12" y="10"/>
                  </a:cxn>
                  <a:cxn ang="0">
                    <a:pos x="19" y="11"/>
                  </a:cxn>
                  <a:cxn ang="0">
                    <a:pos x="18" y="18"/>
                  </a:cxn>
                  <a:cxn ang="0">
                    <a:pos x="10" y="34"/>
                  </a:cxn>
                  <a:cxn ang="0">
                    <a:pos x="30" y="53"/>
                  </a:cxn>
                  <a:cxn ang="0">
                    <a:pos x="49" y="34"/>
                  </a:cxn>
                  <a:cxn ang="0">
                    <a:pos x="41" y="18"/>
                  </a:cxn>
                  <a:cxn ang="0">
                    <a:pos x="40" y="11"/>
                  </a:cxn>
                  <a:cxn ang="0">
                    <a:pos x="47" y="10"/>
                  </a:cxn>
                  <a:cxn ang="0">
                    <a:pos x="59" y="34"/>
                  </a:cxn>
                  <a:cxn ang="0">
                    <a:pos x="30" y="63"/>
                  </a:cxn>
                  <a:cxn ang="0">
                    <a:pos x="34" y="29"/>
                  </a:cxn>
                  <a:cxn ang="0">
                    <a:pos x="30" y="34"/>
                  </a:cxn>
                  <a:cxn ang="0">
                    <a:pos x="25" y="29"/>
                  </a:cxn>
                  <a:cxn ang="0">
                    <a:pos x="25" y="5"/>
                  </a:cxn>
                  <a:cxn ang="0">
                    <a:pos x="30" y="0"/>
                  </a:cxn>
                  <a:cxn ang="0">
                    <a:pos x="34" y="5"/>
                  </a:cxn>
                  <a:cxn ang="0">
                    <a:pos x="34" y="29"/>
                  </a:cxn>
                </a:cxnLst>
                <a:rect l="0" t="0" r="r" b="b"/>
                <a:pathLst>
                  <a:path w="59" h="63">
                    <a:moveTo>
                      <a:pt x="30" y="63"/>
                    </a:moveTo>
                    <a:cubicBezTo>
                      <a:pt x="14" y="63"/>
                      <a:pt x="0" y="50"/>
                      <a:pt x="0" y="34"/>
                    </a:cubicBezTo>
                    <a:cubicBezTo>
                      <a:pt x="0" y="24"/>
                      <a:pt x="5" y="16"/>
                      <a:pt x="12" y="10"/>
                    </a:cubicBezTo>
                    <a:cubicBezTo>
                      <a:pt x="14" y="9"/>
                      <a:pt x="17" y="9"/>
                      <a:pt x="19" y="11"/>
                    </a:cubicBezTo>
                    <a:cubicBezTo>
                      <a:pt x="21" y="14"/>
                      <a:pt x="20" y="17"/>
                      <a:pt x="18" y="18"/>
                    </a:cubicBezTo>
                    <a:cubicBezTo>
                      <a:pt x="13" y="22"/>
                      <a:pt x="10" y="28"/>
                      <a:pt x="10" y="34"/>
                    </a:cubicBezTo>
                    <a:cubicBezTo>
                      <a:pt x="10" y="44"/>
                      <a:pt x="19" y="53"/>
                      <a:pt x="30" y="53"/>
                    </a:cubicBezTo>
                    <a:cubicBezTo>
                      <a:pt x="40" y="53"/>
                      <a:pt x="49" y="44"/>
                      <a:pt x="49" y="34"/>
                    </a:cubicBezTo>
                    <a:cubicBezTo>
                      <a:pt x="49" y="28"/>
                      <a:pt x="46" y="22"/>
                      <a:pt x="41" y="18"/>
                    </a:cubicBezTo>
                    <a:cubicBezTo>
                      <a:pt x="39" y="17"/>
                      <a:pt x="39" y="14"/>
                      <a:pt x="40" y="11"/>
                    </a:cubicBezTo>
                    <a:cubicBezTo>
                      <a:pt x="42" y="9"/>
                      <a:pt x="45" y="9"/>
                      <a:pt x="47" y="10"/>
                    </a:cubicBezTo>
                    <a:cubicBezTo>
                      <a:pt x="55" y="16"/>
                      <a:pt x="59" y="24"/>
                      <a:pt x="59" y="34"/>
                    </a:cubicBezTo>
                    <a:cubicBezTo>
                      <a:pt x="59" y="50"/>
                      <a:pt x="46" y="63"/>
                      <a:pt x="30" y="63"/>
                    </a:cubicBezTo>
                    <a:close/>
                    <a:moveTo>
                      <a:pt x="34" y="29"/>
                    </a:moveTo>
                    <a:cubicBezTo>
                      <a:pt x="34" y="32"/>
                      <a:pt x="32" y="34"/>
                      <a:pt x="30" y="34"/>
                    </a:cubicBezTo>
                    <a:cubicBezTo>
                      <a:pt x="27" y="34"/>
                      <a:pt x="25" y="32"/>
                      <a:pt x="25" y="29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7" y="0"/>
                      <a:pt x="30" y="0"/>
                    </a:cubicBezTo>
                    <a:cubicBezTo>
                      <a:pt x="32" y="0"/>
                      <a:pt x="34" y="2"/>
                      <a:pt x="34" y="5"/>
                    </a:cubicBez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Text Placeholder 3">
                <a:extLst>
                  <a:ext uri="{FF2B5EF4-FFF2-40B4-BE49-F238E27FC236}">
                    <a16:creationId xmlns:a16="http://schemas.microsoft.com/office/drawing/2014/main" id="{5BB6EB25-365C-4379-B242-A94554BC2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09093" y="2051354"/>
                <a:ext cx="943369" cy="523110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90%</a:t>
                </a:r>
              </a:p>
            </p:txBody>
          </p:sp>
          <p:sp>
            <p:nvSpPr>
              <p:cNvPr id="25" name="Text Placeholder 3">
                <a:extLst>
                  <a:ext uri="{FF2B5EF4-FFF2-40B4-BE49-F238E27FC236}">
                    <a16:creationId xmlns:a16="http://schemas.microsoft.com/office/drawing/2014/main" id="{5A401EF5-3C38-4A7C-92A4-09EC9DCDA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5436" y="3361598"/>
                <a:ext cx="943369" cy="523110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50%</a:t>
                </a:r>
              </a:p>
            </p:txBody>
          </p:sp>
          <p:sp>
            <p:nvSpPr>
              <p:cNvPr id="26" name="Text Placeholder 3">
                <a:extLst>
                  <a:ext uri="{FF2B5EF4-FFF2-40B4-BE49-F238E27FC236}">
                    <a16:creationId xmlns:a16="http://schemas.microsoft.com/office/drawing/2014/main" id="{F9F5D534-8C40-452D-A5A0-42A00C8AB4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1407" y="4732452"/>
                <a:ext cx="943369" cy="523110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30%</a:t>
                </a: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3E3174C-D182-4F5E-8C9A-B51DF836D2EF}"/>
                </a:ext>
              </a:extLst>
            </p:cNvPr>
            <p:cNvSpPr txBox="1"/>
            <p:nvPr/>
          </p:nvSpPr>
          <p:spPr>
            <a:xfrm>
              <a:off x="1925054" y="2485114"/>
              <a:ext cx="2053388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737771" cy="593558"/>
            <a:chOff x="251133" y="272306"/>
            <a:chExt cx="3737771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90" y="307475"/>
              <a:ext cx="2989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67164A3-12DA-4EC9-929C-AA308F5C606F}"/>
              </a:ext>
            </a:extLst>
          </p:cNvPr>
          <p:cNvGrpSpPr/>
          <p:nvPr/>
        </p:nvGrpSpPr>
        <p:grpSpPr>
          <a:xfrm>
            <a:off x="4221749" y="1555878"/>
            <a:ext cx="3531905" cy="3513931"/>
            <a:chOff x="4221749" y="1700256"/>
            <a:chExt cx="3531905" cy="351393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568A69A-7E48-447A-BEA4-C9D14EAC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650" y="3488676"/>
              <a:ext cx="1730004" cy="1725511"/>
            </a:xfrm>
            <a:custGeom>
              <a:avLst/>
              <a:gdLst>
                <a:gd name="T0" fmla="*/ 117 w 234"/>
                <a:gd name="T1" fmla="*/ 0 h 234"/>
                <a:gd name="T2" fmla="*/ 0 w 234"/>
                <a:gd name="T3" fmla="*/ 0 h 234"/>
                <a:gd name="T4" fmla="*/ 0 w 234"/>
                <a:gd name="T5" fmla="*/ 117 h 234"/>
                <a:gd name="T6" fmla="*/ 117 w 234"/>
                <a:gd name="T7" fmla="*/ 234 h 234"/>
                <a:gd name="T8" fmla="*/ 234 w 234"/>
                <a:gd name="T9" fmla="*/ 117 h 234"/>
                <a:gd name="T10" fmla="*/ 117 w 234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234">
                  <a:moveTo>
                    <a:pt x="1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81"/>
                    <a:pt x="52" y="234"/>
                    <a:pt x="117" y="234"/>
                  </a:cubicBezTo>
                  <a:cubicBezTo>
                    <a:pt x="182" y="234"/>
                    <a:pt x="234" y="181"/>
                    <a:pt x="234" y="117"/>
                  </a:cubicBezTo>
                  <a:cubicBezTo>
                    <a:pt x="234" y="52"/>
                    <a:pt x="182" y="0"/>
                    <a:pt x="117" y="0"/>
                  </a:cubicBezTo>
                  <a:close/>
                </a:path>
              </a:pathLst>
            </a:custGeom>
            <a:solidFill>
              <a:srgbClr val="437B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43210C5-4934-4E4E-921C-EBDEDC109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183" y="3812209"/>
              <a:ext cx="1078444" cy="1073951"/>
            </a:xfrm>
            <a:custGeom>
              <a:avLst/>
              <a:gdLst>
                <a:gd name="T0" fmla="*/ 73 w 146"/>
                <a:gd name="T1" fmla="*/ 146 h 146"/>
                <a:gd name="T2" fmla="*/ 0 w 146"/>
                <a:gd name="T3" fmla="*/ 73 h 146"/>
                <a:gd name="T4" fmla="*/ 0 w 146"/>
                <a:gd name="T5" fmla="*/ 0 h 146"/>
                <a:gd name="T6" fmla="*/ 73 w 146"/>
                <a:gd name="T7" fmla="*/ 0 h 146"/>
                <a:gd name="T8" fmla="*/ 146 w 146"/>
                <a:gd name="T9" fmla="*/ 73 h 146"/>
                <a:gd name="T10" fmla="*/ 73 w 146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6">
                  <a:moveTo>
                    <a:pt x="73" y="146"/>
                  </a:moveTo>
                  <a:cubicBezTo>
                    <a:pt x="33" y="146"/>
                    <a:pt x="0" y="113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13" y="0"/>
                    <a:pt x="146" y="32"/>
                    <a:pt x="146" y="73"/>
                  </a:cubicBezTo>
                  <a:cubicBezTo>
                    <a:pt x="146" y="113"/>
                    <a:pt x="113" y="146"/>
                    <a:pt x="73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EB51F16-602E-4E73-878D-92F3C19BD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650" y="2252959"/>
              <a:ext cx="1172808" cy="1181795"/>
            </a:xfrm>
            <a:custGeom>
              <a:avLst/>
              <a:gdLst>
                <a:gd name="T0" fmla="*/ 0 w 159"/>
                <a:gd name="T1" fmla="*/ 80 h 160"/>
                <a:gd name="T2" fmla="*/ 0 w 159"/>
                <a:gd name="T3" fmla="*/ 160 h 160"/>
                <a:gd name="T4" fmla="*/ 80 w 159"/>
                <a:gd name="T5" fmla="*/ 160 h 160"/>
                <a:gd name="T6" fmla="*/ 159 w 159"/>
                <a:gd name="T7" fmla="*/ 80 h 160"/>
                <a:gd name="T8" fmla="*/ 80 w 159"/>
                <a:gd name="T9" fmla="*/ 0 h 160"/>
                <a:gd name="T10" fmla="*/ 0 w 159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60">
                  <a:moveTo>
                    <a:pt x="0" y="8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124" y="160"/>
                    <a:pt x="159" y="124"/>
                    <a:pt x="159" y="80"/>
                  </a:cubicBezTo>
                  <a:cubicBezTo>
                    <a:pt x="159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3B139-E6A1-4D61-B9BA-A9FC6F14B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832" y="2477635"/>
              <a:ext cx="732443" cy="736937"/>
            </a:xfrm>
            <a:custGeom>
              <a:avLst/>
              <a:gdLst>
                <a:gd name="T0" fmla="*/ 99 w 99"/>
                <a:gd name="T1" fmla="*/ 50 h 100"/>
                <a:gd name="T2" fmla="*/ 50 w 99"/>
                <a:gd name="T3" fmla="*/ 100 h 100"/>
                <a:gd name="T4" fmla="*/ 0 w 99"/>
                <a:gd name="T5" fmla="*/ 100 h 100"/>
                <a:gd name="T6" fmla="*/ 0 w 99"/>
                <a:gd name="T7" fmla="*/ 50 h 100"/>
                <a:gd name="T8" fmla="*/ 50 w 99"/>
                <a:gd name="T9" fmla="*/ 0 h 100"/>
                <a:gd name="T10" fmla="*/ 99 w 99"/>
                <a:gd name="T11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00">
                  <a:moveTo>
                    <a:pt x="99" y="50"/>
                  </a:moveTo>
                  <a:cubicBezTo>
                    <a:pt x="99" y="77"/>
                    <a:pt x="77" y="100"/>
                    <a:pt x="5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7" y="0"/>
                    <a:pt x="99" y="22"/>
                    <a:pt x="9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34E4796-F824-464A-993F-B76E3CDB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749" y="1700256"/>
              <a:ext cx="1734498" cy="1734498"/>
            </a:xfrm>
            <a:custGeom>
              <a:avLst/>
              <a:gdLst>
                <a:gd name="T0" fmla="*/ 117 w 235"/>
                <a:gd name="T1" fmla="*/ 235 h 235"/>
                <a:gd name="T2" fmla="*/ 235 w 235"/>
                <a:gd name="T3" fmla="*/ 235 h 235"/>
                <a:gd name="T4" fmla="*/ 235 w 235"/>
                <a:gd name="T5" fmla="*/ 117 h 235"/>
                <a:gd name="T6" fmla="*/ 117 w 235"/>
                <a:gd name="T7" fmla="*/ 0 h 235"/>
                <a:gd name="T8" fmla="*/ 0 w 235"/>
                <a:gd name="T9" fmla="*/ 117 h 235"/>
                <a:gd name="T10" fmla="*/ 117 w 235"/>
                <a:gd name="T11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235">
                  <a:moveTo>
                    <a:pt x="117" y="235"/>
                  </a:moveTo>
                  <a:cubicBezTo>
                    <a:pt x="235" y="235"/>
                    <a:pt x="235" y="235"/>
                    <a:pt x="235" y="235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5" y="53"/>
                    <a:pt x="182" y="0"/>
                    <a:pt x="117" y="0"/>
                  </a:cubicBezTo>
                  <a:cubicBezTo>
                    <a:pt x="53" y="0"/>
                    <a:pt x="0" y="53"/>
                    <a:pt x="0" y="117"/>
                  </a:cubicBezTo>
                  <a:cubicBezTo>
                    <a:pt x="0" y="182"/>
                    <a:pt x="53" y="235"/>
                    <a:pt x="117" y="235"/>
                  </a:cubicBezTo>
                  <a:close/>
                </a:path>
              </a:pathLst>
            </a:custGeom>
            <a:solidFill>
              <a:srgbClr val="437B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BDA53C5-7AE5-49FF-86C4-23F70F41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269" y="2028283"/>
              <a:ext cx="1069457" cy="1073951"/>
            </a:xfrm>
            <a:custGeom>
              <a:avLst/>
              <a:gdLst>
                <a:gd name="T0" fmla="*/ 72 w 145"/>
                <a:gd name="T1" fmla="*/ 0 h 146"/>
                <a:gd name="T2" fmla="*/ 145 w 145"/>
                <a:gd name="T3" fmla="*/ 73 h 146"/>
                <a:gd name="T4" fmla="*/ 145 w 145"/>
                <a:gd name="T5" fmla="*/ 146 h 146"/>
                <a:gd name="T6" fmla="*/ 72 w 145"/>
                <a:gd name="T7" fmla="*/ 146 h 146"/>
                <a:gd name="T8" fmla="*/ 0 w 145"/>
                <a:gd name="T9" fmla="*/ 73 h 146"/>
                <a:gd name="T10" fmla="*/ 72 w 145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6">
                  <a:moveTo>
                    <a:pt x="72" y="0"/>
                  </a:moveTo>
                  <a:cubicBezTo>
                    <a:pt x="113" y="0"/>
                    <a:pt x="145" y="33"/>
                    <a:pt x="145" y="73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32" y="146"/>
                    <a:pt x="0" y="114"/>
                    <a:pt x="0" y="73"/>
                  </a:cubicBezTo>
                  <a:cubicBezTo>
                    <a:pt x="0" y="33"/>
                    <a:pt x="32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87E8B87-9E6F-4298-83E4-E6DD67CF1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452" y="3488676"/>
              <a:ext cx="1181795" cy="1172808"/>
            </a:xfrm>
            <a:custGeom>
              <a:avLst/>
              <a:gdLst>
                <a:gd name="T0" fmla="*/ 160 w 160"/>
                <a:gd name="T1" fmla="*/ 79 h 159"/>
                <a:gd name="T2" fmla="*/ 160 w 160"/>
                <a:gd name="T3" fmla="*/ 0 h 159"/>
                <a:gd name="T4" fmla="*/ 80 w 160"/>
                <a:gd name="T5" fmla="*/ 0 h 159"/>
                <a:gd name="T6" fmla="*/ 0 w 160"/>
                <a:gd name="T7" fmla="*/ 79 h 159"/>
                <a:gd name="T8" fmla="*/ 80 w 160"/>
                <a:gd name="T9" fmla="*/ 159 h 159"/>
                <a:gd name="T10" fmla="*/ 160 w 160"/>
                <a:gd name="T11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59">
                  <a:moveTo>
                    <a:pt x="160" y="79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5"/>
                    <a:pt x="0" y="79"/>
                  </a:cubicBezTo>
                  <a:cubicBezTo>
                    <a:pt x="0" y="123"/>
                    <a:pt x="36" y="159"/>
                    <a:pt x="80" y="159"/>
                  </a:cubicBezTo>
                  <a:cubicBezTo>
                    <a:pt x="124" y="159"/>
                    <a:pt x="160" y="123"/>
                    <a:pt x="160" y="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28E96CD-E0F3-4143-BFE4-BEA7F489B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128" y="3708859"/>
              <a:ext cx="736937" cy="727950"/>
            </a:xfrm>
            <a:custGeom>
              <a:avLst/>
              <a:gdLst>
                <a:gd name="T0" fmla="*/ 0 w 100"/>
                <a:gd name="T1" fmla="*/ 49 h 99"/>
                <a:gd name="T2" fmla="*/ 50 w 100"/>
                <a:gd name="T3" fmla="*/ 0 h 99"/>
                <a:gd name="T4" fmla="*/ 100 w 100"/>
                <a:gd name="T5" fmla="*/ 0 h 99"/>
                <a:gd name="T6" fmla="*/ 100 w 100"/>
                <a:gd name="T7" fmla="*/ 49 h 99"/>
                <a:gd name="T8" fmla="*/ 50 w 100"/>
                <a:gd name="T9" fmla="*/ 99 h 99"/>
                <a:gd name="T10" fmla="*/ 0 w 100"/>
                <a:gd name="T11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9">
                  <a:moveTo>
                    <a:pt x="0" y="49"/>
                  </a:moveTo>
                  <a:cubicBezTo>
                    <a:pt x="0" y="22"/>
                    <a:pt x="22" y="0"/>
                    <a:pt x="5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77"/>
                    <a:pt x="77" y="99"/>
                    <a:pt x="50" y="99"/>
                  </a:cubicBezTo>
                  <a:cubicBezTo>
                    <a:pt x="22" y="99"/>
                    <a:pt x="0" y="77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6999B316-3684-460F-A417-75B2FB36DAD7}"/>
                </a:ext>
              </a:extLst>
            </p:cNvPr>
            <p:cNvSpPr txBox="1"/>
            <p:nvPr/>
          </p:nvSpPr>
          <p:spPr>
            <a:xfrm>
              <a:off x="4323860" y="2314869"/>
              <a:ext cx="1530274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9C663EB3-1627-4AF9-9E69-B9A8428541E5}"/>
                </a:ext>
              </a:extLst>
            </p:cNvPr>
            <p:cNvSpPr txBox="1"/>
            <p:nvPr/>
          </p:nvSpPr>
          <p:spPr>
            <a:xfrm>
              <a:off x="5854134" y="2648751"/>
              <a:ext cx="1530274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8CD30E01-6ACA-434B-8D64-A8BC2AC19F75}"/>
                </a:ext>
              </a:extLst>
            </p:cNvPr>
            <p:cNvSpPr txBox="1"/>
            <p:nvPr/>
          </p:nvSpPr>
          <p:spPr>
            <a:xfrm>
              <a:off x="6121268" y="4072834"/>
              <a:ext cx="1530274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67C300E7-3C1C-44C4-B2F3-816AFF63BEF8}"/>
                </a:ext>
              </a:extLst>
            </p:cNvPr>
            <p:cNvSpPr txBox="1"/>
            <p:nvPr/>
          </p:nvSpPr>
          <p:spPr>
            <a:xfrm>
              <a:off x="4600212" y="3819562"/>
              <a:ext cx="1530274" cy="39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20%</a:t>
              </a:r>
            </a:p>
          </p:txBody>
        </p: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5C254DB8-888B-4295-811A-605246F2FB9D}"/>
              </a:ext>
            </a:extLst>
          </p:cNvPr>
          <p:cNvSpPr txBox="1"/>
          <p:nvPr/>
        </p:nvSpPr>
        <p:spPr>
          <a:xfrm>
            <a:off x="7425628" y="1812623"/>
            <a:ext cx="4236984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221818A5-5840-4189-8937-F585E34E096C}"/>
              </a:ext>
            </a:extLst>
          </p:cNvPr>
          <p:cNvSpPr txBox="1"/>
          <p:nvPr/>
        </p:nvSpPr>
        <p:spPr>
          <a:xfrm>
            <a:off x="7855788" y="3613385"/>
            <a:ext cx="38549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EB070C95-49D4-47C2-9363-87B17F6D8D74}"/>
              </a:ext>
            </a:extLst>
          </p:cNvPr>
          <p:cNvSpPr txBox="1"/>
          <p:nvPr/>
        </p:nvSpPr>
        <p:spPr>
          <a:xfrm>
            <a:off x="432590" y="1665974"/>
            <a:ext cx="33854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959AF6-5C17-4245-B0B7-B68D75C36564}"/>
              </a:ext>
            </a:extLst>
          </p:cNvPr>
          <p:cNvSpPr txBox="1"/>
          <p:nvPr/>
        </p:nvSpPr>
        <p:spPr>
          <a:xfrm>
            <a:off x="497305" y="3783779"/>
            <a:ext cx="39020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23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923301" cy="593558"/>
            <a:chOff x="251133" y="272306"/>
            <a:chExt cx="3923301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89" y="307475"/>
              <a:ext cx="3174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Rectangle 1">
            <a:extLst>
              <a:ext uri="{FF2B5EF4-FFF2-40B4-BE49-F238E27FC236}">
                <a16:creationId xmlns:a16="http://schemas.microsoft.com/office/drawing/2014/main" id="{323C8B6F-0279-4A02-A197-26689BA54200}"/>
              </a:ext>
            </a:extLst>
          </p:cNvPr>
          <p:cNvSpPr/>
          <p:nvPr/>
        </p:nvSpPr>
        <p:spPr>
          <a:xfrm>
            <a:off x="1" y="4305300"/>
            <a:ext cx="12192000" cy="2552700"/>
          </a:xfrm>
          <a:prstGeom prst="rect">
            <a:avLst/>
          </a:prstGeom>
          <a:solidFill>
            <a:srgbClr val="437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7F247F8-A75E-4B12-9889-B5F1B04D532A}"/>
              </a:ext>
            </a:extLst>
          </p:cNvPr>
          <p:cNvGrpSpPr/>
          <p:nvPr/>
        </p:nvGrpSpPr>
        <p:grpSpPr>
          <a:xfrm>
            <a:off x="619736" y="1537038"/>
            <a:ext cx="5043127" cy="4215901"/>
            <a:chOff x="619736" y="1537038"/>
            <a:chExt cx="5043127" cy="4215901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C8912BE0-52F5-4A0D-B426-09733214B95B}"/>
                </a:ext>
              </a:extLst>
            </p:cNvPr>
            <p:cNvSpPr/>
            <p:nvPr/>
          </p:nvSpPr>
          <p:spPr>
            <a:xfrm>
              <a:off x="748071" y="1537038"/>
              <a:ext cx="4577907" cy="11568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A5F87B9-B00F-4EF0-ABAE-7D1BDAFFD282}"/>
                </a:ext>
              </a:extLst>
            </p:cNvPr>
            <p:cNvGrpSpPr/>
            <p:nvPr/>
          </p:nvGrpSpPr>
          <p:grpSpPr>
            <a:xfrm>
              <a:off x="619736" y="2971366"/>
              <a:ext cx="5027085" cy="1156855"/>
              <a:chOff x="619736" y="2971366"/>
              <a:chExt cx="5027085" cy="1156855"/>
            </a:xfrm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4DFE6E1-57A9-4348-BEE8-511BEFC3BBD4}"/>
                  </a:ext>
                </a:extLst>
              </p:cNvPr>
              <p:cNvSpPr/>
              <p:nvPr/>
            </p:nvSpPr>
            <p:spPr>
              <a:xfrm>
                <a:off x="1501079" y="2971366"/>
                <a:ext cx="4145742" cy="115685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7BC5A8E8-917E-4AAC-A3F8-CF564EC1D396}"/>
                  </a:ext>
                </a:extLst>
              </p:cNvPr>
              <p:cNvGrpSpPr/>
              <p:nvPr/>
            </p:nvGrpSpPr>
            <p:grpSpPr>
              <a:xfrm>
                <a:off x="619736" y="3184097"/>
                <a:ext cx="731520" cy="731520"/>
                <a:chOff x="828282" y="3408485"/>
                <a:chExt cx="731520" cy="731520"/>
              </a:xfrm>
            </p:grpSpPr>
            <p:sp>
              <p:nvSpPr>
                <p:cNvPr id="38" name="Freeform 28">
                  <a:extLst>
                    <a:ext uri="{FF2B5EF4-FFF2-40B4-BE49-F238E27FC236}">
                      <a16:creationId xmlns:a16="http://schemas.microsoft.com/office/drawing/2014/main" id="{9E334147-78F3-425B-9373-ED26CF1A2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1162" y="3591365"/>
                  <a:ext cx="365760" cy="365760"/>
                </a:xfrm>
                <a:custGeom>
                  <a:avLst/>
                  <a:gdLst>
                    <a:gd name="T0" fmla="*/ 1050 w 1166"/>
                    <a:gd name="T1" fmla="*/ 582 h 1166"/>
                    <a:gd name="T2" fmla="*/ 757 w 1166"/>
                    <a:gd name="T3" fmla="*/ 150 h 1166"/>
                    <a:gd name="T4" fmla="*/ 757 w 1166"/>
                    <a:gd name="T5" fmla="*/ 175 h 1166"/>
                    <a:gd name="T6" fmla="*/ 640 w 1166"/>
                    <a:gd name="T7" fmla="*/ 290 h 1166"/>
                    <a:gd name="T8" fmla="*/ 525 w 1166"/>
                    <a:gd name="T9" fmla="*/ 290 h 1166"/>
                    <a:gd name="T10" fmla="*/ 525 w 1166"/>
                    <a:gd name="T11" fmla="*/ 407 h 1166"/>
                    <a:gd name="T12" fmla="*/ 465 w 1166"/>
                    <a:gd name="T13" fmla="*/ 465 h 1166"/>
                    <a:gd name="T14" fmla="*/ 350 w 1166"/>
                    <a:gd name="T15" fmla="*/ 465 h 1166"/>
                    <a:gd name="T16" fmla="*/ 350 w 1166"/>
                    <a:gd name="T17" fmla="*/ 582 h 1166"/>
                    <a:gd name="T18" fmla="*/ 700 w 1166"/>
                    <a:gd name="T19" fmla="*/ 582 h 1166"/>
                    <a:gd name="T20" fmla="*/ 757 w 1166"/>
                    <a:gd name="T21" fmla="*/ 640 h 1166"/>
                    <a:gd name="T22" fmla="*/ 757 w 1166"/>
                    <a:gd name="T23" fmla="*/ 815 h 1166"/>
                    <a:gd name="T24" fmla="*/ 815 w 1166"/>
                    <a:gd name="T25" fmla="*/ 815 h 1166"/>
                    <a:gd name="T26" fmla="*/ 927 w 1166"/>
                    <a:gd name="T27" fmla="*/ 897 h 1166"/>
                    <a:gd name="T28" fmla="*/ 1050 w 1166"/>
                    <a:gd name="T29" fmla="*/ 582 h 1166"/>
                    <a:gd name="T30" fmla="*/ 525 w 1166"/>
                    <a:gd name="T31" fmla="*/ 1044 h 1166"/>
                    <a:gd name="T32" fmla="*/ 525 w 1166"/>
                    <a:gd name="T33" fmla="*/ 932 h 1166"/>
                    <a:gd name="T34" fmla="*/ 407 w 1166"/>
                    <a:gd name="T35" fmla="*/ 815 h 1166"/>
                    <a:gd name="T36" fmla="*/ 407 w 1166"/>
                    <a:gd name="T37" fmla="*/ 757 h 1166"/>
                    <a:gd name="T38" fmla="*/ 128 w 1166"/>
                    <a:gd name="T39" fmla="*/ 479 h 1166"/>
                    <a:gd name="T40" fmla="*/ 115 w 1166"/>
                    <a:gd name="T41" fmla="*/ 582 h 1166"/>
                    <a:gd name="T42" fmla="*/ 525 w 1166"/>
                    <a:gd name="T43" fmla="*/ 1044 h 1166"/>
                    <a:gd name="T44" fmla="*/ 582 w 1166"/>
                    <a:gd name="T45" fmla="*/ 0 h 1166"/>
                    <a:gd name="T46" fmla="*/ 1165 w 1166"/>
                    <a:gd name="T47" fmla="*/ 582 h 1166"/>
                    <a:gd name="T48" fmla="*/ 582 w 1166"/>
                    <a:gd name="T49" fmla="*/ 1165 h 1166"/>
                    <a:gd name="T50" fmla="*/ 0 w 1166"/>
                    <a:gd name="T51" fmla="*/ 582 h 1166"/>
                    <a:gd name="T52" fmla="*/ 582 w 1166"/>
                    <a:gd name="T53" fmla="*/ 0 h 1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66" h="1166">
                      <a:moveTo>
                        <a:pt x="1050" y="582"/>
                      </a:moveTo>
                      <a:cubicBezTo>
                        <a:pt x="1050" y="388"/>
                        <a:pt x="929" y="219"/>
                        <a:pt x="757" y="150"/>
                      </a:cubicBezTo>
                      <a:lnTo>
                        <a:pt x="757" y="175"/>
                      </a:lnTo>
                      <a:cubicBezTo>
                        <a:pt x="757" y="238"/>
                        <a:pt x="702" y="290"/>
                        <a:pt x="640" y="290"/>
                      </a:cubicBezTo>
                      <a:lnTo>
                        <a:pt x="525" y="290"/>
                      </a:lnTo>
                      <a:lnTo>
                        <a:pt x="525" y="407"/>
                      </a:lnTo>
                      <a:cubicBezTo>
                        <a:pt x="525" y="440"/>
                        <a:pt x="497" y="465"/>
                        <a:pt x="465" y="465"/>
                      </a:cubicBezTo>
                      <a:lnTo>
                        <a:pt x="350" y="465"/>
                      </a:lnTo>
                      <a:lnTo>
                        <a:pt x="350" y="582"/>
                      </a:lnTo>
                      <a:lnTo>
                        <a:pt x="700" y="582"/>
                      </a:lnTo>
                      <a:cubicBezTo>
                        <a:pt x="732" y="582"/>
                        <a:pt x="757" y="607"/>
                        <a:pt x="757" y="640"/>
                      </a:cubicBezTo>
                      <a:lnTo>
                        <a:pt x="757" y="815"/>
                      </a:lnTo>
                      <a:lnTo>
                        <a:pt x="815" y="815"/>
                      </a:lnTo>
                      <a:cubicBezTo>
                        <a:pt x="866" y="815"/>
                        <a:pt x="910" y="850"/>
                        <a:pt x="927" y="897"/>
                      </a:cubicBezTo>
                      <a:cubicBezTo>
                        <a:pt x="1003" y="815"/>
                        <a:pt x="1050" y="703"/>
                        <a:pt x="1050" y="582"/>
                      </a:cubicBezTo>
                      <a:close/>
                      <a:moveTo>
                        <a:pt x="525" y="1044"/>
                      </a:moveTo>
                      <a:lnTo>
                        <a:pt x="525" y="932"/>
                      </a:lnTo>
                      <a:cubicBezTo>
                        <a:pt x="462" y="932"/>
                        <a:pt x="407" y="878"/>
                        <a:pt x="407" y="815"/>
                      </a:cubicBezTo>
                      <a:lnTo>
                        <a:pt x="407" y="757"/>
                      </a:lnTo>
                      <a:lnTo>
                        <a:pt x="128" y="479"/>
                      </a:lnTo>
                      <a:cubicBezTo>
                        <a:pt x="120" y="511"/>
                        <a:pt x="115" y="547"/>
                        <a:pt x="115" y="582"/>
                      </a:cubicBezTo>
                      <a:cubicBezTo>
                        <a:pt x="115" y="820"/>
                        <a:pt x="295" y="1017"/>
                        <a:pt x="525" y="1044"/>
                      </a:cubicBezTo>
                      <a:close/>
                      <a:moveTo>
                        <a:pt x="582" y="0"/>
                      </a:moveTo>
                      <a:cubicBezTo>
                        <a:pt x="905" y="0"/>
                        <a:pt x="1165" y="259"/>
                        <a:pt x="1165" y="582"/>
                      </a:cubicBezTo>
                      <a:cubicBezTo>
                        <a:pt x="1165" y="904"/>
                        <a:pt x="905" y="1165"/>
                        <a:pt x="582" y="1165"/>
                      </a:cubicBezTo>
                      <a:cubicBezTo>
                        <a:pt x="259" y="1165"/>
                        <a:pt x="0" y="904"/>
                        <a:pt x="0" y="582"/>
                      </a:cubicBezTo>
                      <a:cubicBezTo>
                        <a:pt x="0" y="259"/>
                        <a:pt x="259" y="0"/>
                        <a:pt x="582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1pPr>
                  <a:lvl2pPr marL="742950" indent="-28575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2pPr>
                  <a:lvl3pPr marL="1143000" indent="-2286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3pPr>
                  <a:lvl4pPr marL="1600200" indent="-2286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4pPr>
                  <a:lvl5pPr marL="2057400" indent="-2286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Circle: Hollow 6">
                  <a:extLst>
                    <a:ext uri="{FF2B5EF4-FFF2-40B4-BE49-F238E27FC236}">
                      <a16:creationId xmlns:a16="http://schemas.microsoft.com/office/drawing/2014/main" id="{5834E0EC-9D95-42E6-838D-223ED1156455}"/>
                    </a:ext>
                  </a:extLst>
                </p:cNvPr>
                <p:cNvSpPr/>
                <p:nvPr/>
              </p:nvSpPr>
              <p:spPr>
                <a:xfrm>
                  <a:off x="828282" y="3408485"/>
                  <a:ext cx="731520" cy="731520"/>
                </a:xfrm>
                <a:prstGeom prst="donut">
                  <a:avLst>
                    <a:gd name="adj" fmla="val 7917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43B403A-D8E8-4483-9E75-33EB990142F8}"/>
                </a:ext>
              </a:extLst>
            </p:cNvPr>
            <p:cNvGrpSpPr/>
            <p:nvPr/>
          </p:nvGrpSpPr>
          <p:grpSpPr>
            <a:xfrm>
              <a:off x="619736" y="4596084"/>
              <a:ext cx="5043127" cy="1156855"/>
              <a:chOff x="619736" y="4596084"/>
              <a:chExt cx="5043127" cy="1156855"/>
            </a:xfrm>
          </p:grpSpPr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BD5BFDEE-FEF5-4024-A987-86C0A189BB14}"/>
                  </a:ext>
                </a:extLst>
              </p:cNvPr>
              <p:cNvSpPr/>
              <p:nvPr/>
            </p:nvSpPr>
            <p:spPr>
              <a:xfrm>
                <a:off x="1501079" y="4596084"/>
                <a:ext cx="4161784" cy="115685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C3311D10-93F2-4457-9EE6-7F922BC84EF1}"/>
                  </a:ext>
                </a:extLst>
              </p:cNvPr>
              <p:cNvGrpSpPr/>
              <p:nvPr/>
            </p:nvGrpSpPr>
            <p:grpSpPr>
              <a:xfrm>
                <a:off x="619736" y="4808815"/>
                <a:ext cx="731520" cy="731520"/>
                <a:chOff x="828282" y="4509845"/>
                <a:chExt cx="731520" cy="731520"/>
              </a:xfrm>
            </p:grpSpPr>
            <p:sp>
              <p:nvSpPr>
                <p:cNvPr id="34" name="Circle: Hollow 9">
                  <a:extLst>
                    <a:ext uri="{FF2B5EF4-FFF2-40B4-BE49-F238E27FC236}">
                      <a16:creationId xmlns:a16="http://schemas.microsoft.com/office/drawing/2014/main" id="{604E1D95-C512-42DA-A671-DEEEC111C35B}"/>
                    </a:ext>
                  </a:extLst>
                </p:cNvPr>
                <p:cNvSpPr/>
                <p:nvPr/>
              </p:nvSpPr>
              <p:spPr>
                <a:xfrm>
                  <a:off x="828282" y="4509845"/>
                  <a:ext cx="731520" cy="731520"/>
                </a:xfrm>
                <a:prstGeom prst="donut">
                  <a:avLst>
                    <a:gd name="adj" fmla="val 791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id="{E00473FC-E752-42C9-AD12-6AFC12AFE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1162" y="4692725"/>
                  <a:ext cx="365760" cy="365760"/>
                </a:xfrm>
                <a:custGeom>
                  <a:avLst/>
                  <a:gdLst>
                    <a:gd name="T0" fmla="*/ 902 w 1166"/>
                    <a:gd name="T1" fmla="*/ 757 h 1165"/>
                    <a:gd name="T2" fmla="*/ 758 w 1166"/>
                    <a:gd name="T3" fmla="*/ 757 h 1165"/>
                    <a:gd name="T4" fmla="*/ 758 w 1166"/>
                    <a:gd name="T5" fmla="*/ 525 h 1165"/>
                    <a:gd name="T6" fmla="*/ 640 w 1166"/>
                    <a:gd name="T7" fmla="*/ 525 h 1165"/>
                    <a:gd name="T8" fmla="*/ 640 w 1166"/>
                    <a:gd name="T9" fmla="*/ 757 h 1165"/>
                    <a:gd name="T10" fmla="*/ 495 w 1166"/>
                    <a:gd name="T11" fmla="*/ 757 h 1165"/>
                    <a:gd name="T12" fmla="*/ 700 w 1166"/>
                    <a:gd name="T13" fmla="*/ 962 h 1165"/>
                    <a:gd name="T14" fmla="*/ 902 w 1166"/>
                    <a:gd name="T15" fmla="*/ 757 h 1165"/>
                    <a:gd name="T16" fmla="*/ 263 w 1166"/>
                    <a:gd name="T17" fmla="*/ 407 h 1165"/>
                    <a:gd name="T18" fmla="*/ 408 w 1166"/>
                    <a:gd name="T19" fmla="*/ 407 h 1165"/>
                    <a:gd name="T20" fmla="*/ 408 w 1166"/>
                    <a:gd name="T21" fmla="*/ 639 h 1165"/>
                    <a:gd name="T22" fmla="*/ 525 w 1166"/>
                    <a:gd name="T23" fmla="*/ 639 h 1165"/>
                    <a:gd name="T24" fmla="*/ 525 w 1166"/>
                    <a:gd name="T25" fmla="*/ 407 h 1165"/>
                    <a:gd name="T26" fmla="*/ 670 w 1166"/>
                    <a:gd name="T27" fmla="*/ 407 h 1165"/>
                    <a:gd name="T28" fmla="*/ 465 w 1166"/>
                    <a:gd name="T29" fmla="*/ 202 h 1165"/>
                    <a:gd name="T30" fmla="*/ 263 w 1166"/>
                    <a:gd name="T31" fmla="*/ 407 h 1165"/>
                    <a:gd name="T32" fmla="*/ 583 w 1166"/>
                    <a:gd name="T33" fmla="*/ 0 h 1165"/>
                    <a:gd name="T34" fmla="*/ 1165 w 1166"/>
                    <a:gd name="T35" fmla="*/ 582 h 1165"/>
                    <a:gd name="T36" fmla="*/ 583 w 1166"/>
                    <a:gd name="T37" fmla="*/ 1164 h 1165"/>
                    <a:gd name="T38" fmla="*/ 0 w 1166"/>
                    <a:gd name="T39" fmla="*/ 582 h 1165"/>
                    <a:gd name="T40" fmla="*/ 583 w 1166"/>
                    <a:gd name="T41" fmla="*/ 0 h 1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66" h="1165">
                      <a:moveTo>
                        <a:pt x="902" y="757"/>
                      </a:moveTo>
                      <a:lnTo>
                        <a:pt x="758" y="757"/>
                      </a:lnTo>
                      <a:lnTo>
                        <a:pt x="758" y="525"/>
                      </a:lnTo>
                      <a:lnTo>
                        <a:pt x="640" y="525"/>
                      </a:lnTo>
                      <a:lnTo>
                        <a:pt x="640" y="757"/>
                      </a:lnTo>
                      <a:lnTo>
                        <a:pt x="495" y="757"/>
                      </a:lnTo>
                      <a:lnTo>
                        <a:pt x="700" y="962"/>
                      </a:lnTo>
                      <a:lnTo>
                        <a:pt x="902" y="757"/>
                      </a:lnTo>
                      <a:close/>
                      <a:moveTo>
                        <a:pt x="263" y="407"/>
                      </a:moveTo>
                      <a:lnTo>
                        <a:pt x="408" y="407"/>
                      </a:lnTo>
                      <a:lnTo>
                        <a:pt x="408" y="639"/>
                      </a:lnTo>
                      <a:lnTo>
                        <a:pt x="525" y="639"/>
                      </a:lnTo>
                      <a:lnTo>
                        <a:pt x="525" y="407"/>
                      </a:lnTo>
                      <a:lnTo>
                        <a:pt x="670" y="407"/>
                      </a:lnTo>
                      <a:lnTo>
                        <a:pt x="465" y="202"/>
                      </a:lnTo>
                      <a:lnTo>
                        <a:pt x="263" y="407"/>
                      </a:lnTo>
                      <a:close/>
                      <a:moveTo>
                        <a:pt x="583" y="0"/>
                      </a:moveTo>
                      <a:cubicBezTo>
                        <a:pt x="905" y="0"/>
                        <a:pt x="1165" y="259"/>
                        <a:pt x="1165" y="582"/>
                      </a:cubicBezTo>
                      <a:cubicBezTo>
                        <a:pt x="1165" y="905"/>
                        <a:pt x="905" y="1164"/>
                        <a:pt x="583" y="1164"/>
                      </a:cubicBezTo>
                      <a:cubicBezTo>
                        <a:pt x="260" y="1164"/>
                        <a:pt x="0" y="905"/>
                        <a:pt x="0" y="582"/>
                      </a:cubicBezTo>
                      <a:cubicBezTo>
                        <a:pt x="0" y="259"/>
                        <a:pt x="260" y="0"/>
                        <a:pt x="58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GB"/>
                  </a:defPPr>
                  <a:lvl1pPr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1pPr>
                  <a:lvl2pPr marL="742950" indent="-28575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2pPr>
                  <a:lvl3pPr marL="1143000" indent="-2286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3pPr>
                  <a:lvl4pPr marL="1600200" indent="-2286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4pPr>
                  <a:lvl5pPr marL="2057400" indent="-228600" algn="l" defTabSz="457200" rtl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SimSun" charset="0"/>
                      <a:cs typeface="SimSun" charset="0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B17A5BE-E380-4D3A-BA7E-697CE9751024}"/>
              </a:ext>
            </a:extLst>
          </p:cNvPr>
          <p:cNvGrpSpPr/>
          <p:nvPr/>
        </p:nvGrpSpPr>
        <p:grpSpPr>
          <a:xfrm>
            <a:off x="6126816" y="1211805"/>
            <a:ext cx="5565872" cy="4434391"/>
            <a:chOff x="6126816" y="1211805"/>
            <a:chExt cx="5565872" cy="4434391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F621B62E-0C71-4517-B6E5-53F608E7C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8" t="8144" r="7869" b="10794"/>
            <a:stretch>
              <a:fillRect/>
            </a:stretch>
          </p:blipFill>
          <p:spPr bwMode="auto">
            <a:xfrm>
              <a:off x="6126816" y="1211805"/>
              <a:ext cx="5565872" cy="4434391"/>
            </a:xfrm>
            <a:custGeom>
              <a:avLst/>
              <a:gdLst>
                <a:gd name="connsiteX0" fmla="*/ 0 w 4368800"/>
                <a:gd name="connsiteY0" fmla="*/ 0 h 3773715"/>
                <a:gd name="connsiteX1" fmla="*/ 4368800 w 4368800"/>
                <a:gd name="connsiteY1" fmla="*/ 0 h 3773715"/>
                <a:gd name="connsiteX2" fmla="*/ 4368800 w 4368800"/>
                <a:gd name="connsiteY2" fmla="*/ 3773715 h 3773715"/>
                <a:gd name="connsiteX3" fmla="*/ 0 w 4368800"/>
                <a:gd name="connsiteY3" fmla="*/ 3773715 h 3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00" h="3773715">
                  <a:moveTo>
                    <a:pt x="0" y="0"/>
                  </a:moveTo>
                  <a:lnTo>
                    <a:pt x="4368800" y="0"/>
                  </a:lnTo>
                  <a:lnTo>
                    <a:pt x="4368800" y="3773715"/>
                  </a:lnTo>
                  <a:lnTo>
                    <a:pt x="0" y="377371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图片占位符 19" descr="图片包含 人, 室内, 男人, 桌子&#10;&#10;描述已自动生成">
              <a:extLst>
                <a:ext uri="{FF2B5EF4-FFF2-40B4-BE49-F238E27FC236}">
                  <a16:creationId xmlns:a16="http://schemas.microsoft.com/office/drawing/2014/main" id="{1889E0B2-514A-4AFE-BF94-122C91655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1" b="5231"/>
            <a:stretch>
              <a:fillRect/>
            </a:stretch>
          </p:blipFill>
          <p:spPr>
            <a:xfrm>
              <a:off x="6350130" y="1404364"/>
              <a:ext cx="5084870" cy="3039072"/>
            </a:xfrm>
            <a:custGeom>
              <a:avLst/>
              <a:gdLst>
                <a:gd name="connsiteX0" fmla="*/ 0 w 5084870"/>
                <a:gd name="connsiteY0" fmla="*/ 0 h 3039072"/>
                <a:gd name="connsiteX1" fmla="*/ 5084870 w 5084870"/>
                <a:gd name="connsiteY1" fmla="*/ 0 h 3039072"/>
                <a:gd name="connsiteX2" fmla="*/ 5084870 w 5084870"/>
                <a:gd name="connsiteY2" fmla="*/ 3039072 h 3039072"/>
                <a:gd name="connsiteX3" fmla="*/ 0 w 5084870"/>
                <a:gd name="connsiteY3" fmla="*/ 3039072 h 303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4870" h="3039072">
                  <a:moveTo>
                    <a:pt x="0" y="0"/>
                  </a:moveTo>
                  <a:lnTo>
                    <a:pt x="5084870" y="0"/>
                  </a:lnTo>
                  <a:lnTo>
                    <a:pt x="5084870" y="3039072"/>
                  </a:lnTo>
                  <a:lnTo>
                    <a:pt x="0" y="3039072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78191820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徽标, 图标&#10;&#10;描述已自动生成">
            <a:extLst>
              <a:ext uri="{FF2B5EF4-FFF2-40B4-BE49-F238E27FC236}">
                <a16:creationId xmlns:a16="http://schemas.microsoft.com/office/drawing/2014/main" id="{9C456854-128C-4428-8EF3-40E3FD2B9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4E651CC-4B15-4057-B9F9-B02CB4E150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2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3FB610-DDC7-4909-B055-5A0EC8652C1C}"/>
              </a:ext>
            </a:extLst>
          </p:cNvPr>
          <p:cNvSpPr txBox="1"/>
          <p:nvPr/>
        </p:nvSpPr>
        <p:spPr>
          <a:xfrm>
            <a:off x="1941093" y="1780671"/>
            <a:ext cx="341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DB98855-FA80-4068-991A-49B15CB668DB}"/>
              </a:ext>
            </a:extLst>
          </p:cNvPr>
          <p:cNvSpPr txBox="1"/>
          <p:nvPr/>
        </p:nvSpPr>
        <p:spPr>
          <a:xfrm>
            <a:off x="5897217" y="2662171"/>
            <a:ext cx="473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4400">
                <a:gradFill flip="none" rotWithShape="1">
                  <a:gsLst>
                    <a:gs pos="0">
                      <a:srgbClr val="F0E4B7"/>
                    </a:gs>
                    <a:gs pos="100000">
                      <a:srgbClr val="E7D48D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4234133-C173-4F4A-8CFC-991D57755F1E}"/>
              </a:ext>
            </a:extLst>
          </p:cNvPr>
          <p:cNvSpPr txBox="1"/>
          <p:nvPr/>
        </p:nvSpPr>
        <p:spPr>
          <a:xfrm>
            <a:off x="5512599" y="3493168"/>
            <a:ext cx="5401918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044192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4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4055823" cy="593558"/>
            <a:chOff x="251133" y="272306"/>
            <a:chExt cx="4055823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89" y="307475"/>
              <a:ext cx="3307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9CDF9E6-7804-46F0-BD7A-3AF21A1B35B4}"/>
              </a:ext>
            </a:extLst>
          </p:cNvPr>
          <p:cNvGrpSpPr/>
          <p:nvPr/>
        </p:nvGrpSpPr>
        <p:grpSpPr>
          <a:xfrm>
            <a:off x="1188463" y="1410855"/>
            <a:ext cx="2440103" cy="2440106"/>
            <a:chOff x="1045433" y="1663579"/>
            <a:chExt cx="3307672" cy="3307676"/>
          </a:xfrm>
        </p:grpSpPr>
        <p:sp>
          <p:nvSpPr>
            <p:cNvPr id="10" name="ï$ľiḋè">
              <a:extLst>
                <a:ext uri="{FF2B5EF4-FFF2-40B4-BE49-F238E27FC236}">
                  <a16:creationId xmlns:a16="http://schemas.microsoft.com/office/drawing/2014/main" id="{974F50DE-FBFC-4A2C-BC99-56A1269B3020}"/>
                </a:ext>
              </a:extLst>
            </p:cNvPr>
            <p:cNvSpPr/>
            <p:nvPr/>
          </p:nvSpPr>
          <p:spPr>
            <a:xfrm rot="10800000" flipH="1" flipV="1">
              <a:off x="1045433" y="1663579"/>
              <a:ext cx="3307672" cy="330767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90000" sy="90000" algn="ctr" rotWithShape="0">
                <a:sysClr val="windowText" lastClr="000000">
                  <a:lumMod val="95000"/>
                  <a:lumOff val="5000"/>
                  <a:alpha val="16000"/>
                </a:sysClr>
              </a:outerShdw>
            </a:effectLst>
          </p:spPr>
          <p:txBody>
            <a:bodyPr rtlCol="0" anchor="ctr"/>
            <a:lstStyle/>
            <a:p>
              <a:pPr algn="ctr" defTabSz="457200"/>
              <a:endParaRPr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i$lîḑè">
              <a:extLst>
                <a:ext uri="{FF2B5EF4-FFF2-40B4-BE49-F238E27FC236}">
                  <a16:creationId xmlns:a16="http://schemas.microsoft.com/office/drawing/2014/main" id="{0CEE23EB-5680-4A2E-8919-83626EFAAE77}"/>
                </a:ext>
              </a:extLst>
            </p:cNvPr>
            <p:cNvSpPr/>
            <p:nvPr/>
          </p:nvSpPr>
          <p:spPr>
            <a:xfrm>
              <a:off x="1406657" y="2028960"/>
              <a:ext cx="2577770" cy="2576914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2AD427-19B9-4DA8-95EB-973726CFFF0D}"/>
              </a:ext>
            </a:extLst>
          </p:cNvPr>
          <p:cNvGrpSpPr/>
          <p:nvPr/>
        </p:nvGrpSpPr>
        <p:grpSpPr>
          <a:xfrm>
            <a:off x="8563435" y="1410855"/>
            <a:ext cx="2440103" cy="2440106"/>
            <a:chOff x="7954637" y="1663579"/>
            <a:chExt cx="3307672" cy="3307676"/>
          </a:xfrm>
        </p:grpSpPr>
        <p:sp>
          <p:nvSpPr>
            <p:cNvPr id="13" name="ïṧḷiḑê">
              <a:extLst>
                <a:ext uri="{FF2B5EF4-FFF2-40B4-BE49-F238E27FC236}">
                  <a16:creationId xmlns:a16="http://schemas.microsoft.com/office/drawing/2014/main" id="{387AC793-AA13-4E46-BA30-92351D5C4CE4}"/>
                </a:ext>
              </a:extLst>
            </p:cNvPr>
            <p:cNvSpPr/>
            <p:nvPr/>
          </p:nvSpPr>
          <p:spPr>
            <a:xfrm rot="10800000" flipH="1" flipV="1">
              <a:off x="7954637" y="1663579"/>
              <a:ext cx="3307672" cy="330767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90000" sy="90000" algn="ctr" rotWithShape="0">
                <a:sysClr val="windowText" lastClr="000000">
                  <a:lumMod val="95000"/>
                  <a:lumOff val="5000"/>
                  <a:alpha val="16000"/>
                </a:sysClr>
              </a:outerShdw>
            </a:effectLst>
          </p:spPr>
          <p:txBody>
            <a:bodyPr rtlCol="0" anchor="ctr"/>
            <a:lstStyle/>
            <a:p>
              <a:pPr algn="ctr" defTabSz="457200"/>
              <a:endParaRPr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iśļíḑê">
              <a:extLst>
                <a:ext uri="{FF2B5EF4-FFF2-40B4-BE49-F238E27FC236}">
                  <a16:creationId xmlns:a16="http://schemas.microsoft.com/office/drawing/2014/main" id="{4704658C-C0A7-4A05-92A5-DBC41C384CF6}"/>
                </a:ext>
              </a:extLst>
            </p:cNvPr>
            <p:cNvSpPr/>
            <p:nvPr/>
          </p:nvSpPr>
          <p:spPr>
            <a:xfrm>
              <a:off x="8319588" y="2028960"/>
              <a:ext cx="2577770" cy="2576914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9D5E313-B10F-4AC7-A4BD-56C630A3281F}"/>
              </a:ext>
            </a:extLst>
          </p:cNvPr>
          <p:cNvGrpSpPr/>
          <p:nvPr/>
        </p:nvGrpSpPr>
        <p:grpSpPr>
          <a:xfrm>
            <a:off x="4875948" y="1410855"/>
            <a:ext cx="2440103" cy="2440106"/>
            <a:chOff x="1045433" y="1663579"/>
            <a:chExt cx="3307672" cy="3307676"/>
          </a:xfrm>
        </p:grpSpPr>
        <p:sp>
          <p:nvSpPr>
            <p:cNvPr id="29" name="ï$ľiḋè">
              <a:extLst>
                <a:ext uri="{FF2B5EF4-FFF2-40B4-BE49-F238E27FC236}">
                  <a16:creationId xmlns:a16="http://schemas.microsoft.com/office/drawing/2014/main" id="{534F5F83-D0C7-4BD4-A737-38911729BBD1}"/>
                </a:ext>
              </a:extLst>
            </p:cNvPr>
            <p:cNvSpPr/>
            <p:nvPr/>
          </p:nvSpPr>
          <p:spPr>
            <a:xfrm rot="10800000" flipH="1" flipV="1">
              <a:off x="1045433" y="1663579"/>
              <a:ext cx="3307672" cy="330767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90000" sy="90000" algn="ctr" rotWithShape="0">
                <a:sysClr val="windowText" lastClr="000000">
                  <a:lumMod val="95000"/>
                  <a:lumOff val="5000"/>
                  <a:alpha val="16000"/>
                </a:sysClr>
              </a:outerShdw>
            </a:effectLst>
          </p:spPr>
          <p:txBody>
            <a:bodyPr rtlCol="0" anchor="ctr"/>
            <a:lstStyle/>
            <a:p>
              <a:pPr algn="ctr" defTabSz="457200"/>
              <a:endParaRPr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i$lîḑè">
              <a:extLst>
                <a:ext uri="{FF2B5EF4-FFF2-40B4-BE49-F238E27FC236}">
                  <a16:creationId xmlns:a16="http://schemas.microsoft.com/office/drawing/2014/main" id="{86D362C5-97B7-4E8D-92F4-DC27F701832D}"/>
                </a:ext>
              </a:extLst>
            </p:cNvPr>
            <p:cNvSpPr/>
            <p:nvPr/>
          </p:nvSpPr>
          <p:spPr>
            <a:xfrm>
              <a:off x="1406657" y="2028960"/>
              <a:ext cx="2577770" cy="2576914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2D01078-51F8-4CEF-91EB-94A77ADA36EC}"/>
              </a:ext>
            </a:extLst>
          </p:cNvPr>
          <p:cNvGrpSpPr/>
          <p:nvPr/>
        </p:nvGrpSpPr>
        <p:grpSpPr>
          <a:xfrm>
            <a:off x="778043" y="4087370"/>
            <a:ext cx="3128211" cy="1736043"/>
            <a:chOff x="4475747" y="3778620"/>
            <a:chExt cx="3128211" cy="1736043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519066F-955F-4CFB-9F07-091FEA9CB932}"/>
                </a:ext>
              </a:extLst>
            </p:cNvPr>
            <p:cNvSpPr txBox="1"/>
            <p:nvPr/>
          </p:nvSpPr>
          <p:spPr>
            <a:xfrm>
              <a:off x="4475747" y="4314334"/>
              <a:ext cx="3128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881BC10C-6AA0-4913-A872-C4C4DFDE8695}"/>
                </a:ext>
              </a:extLst>
            </p:cNvPr>
            <p:cNvSpPr/>
            <p:nvPr/>
          </p:nvSpPr>
          <p:spPr>
            <a:xfrm>
              <a:off x="5212262" y="3778620"/>
              <a:ext cx="1655180" cy="433754"/>
            </a:xfrm>
            <a:prstGeom prst="roundRect">
              <a:avLst>
                <a:gd name="adj" fmla="val 50000"/>
              </a:avLst>
            </a:prstGeom>
            <a:solidFill>
              <a:srgbClr val="437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4B5C35B-7037-41E6-9A0F-328ED2525625}"/>
              </a:ext>
            </a:extLst>
          </p:cNvPr>
          <p:cNvGrpSpPr/>
          <p:nvPr/>
        </p:nvGrpSpPr>
        <p:grpSpPr>
          <a:xfrm>
            <a:off x="4539917" y="4087370"/>
            <a:ext cx="3128211" cy="1736043"/>
            <a:chOff x="4475747" y="3778620"/>
            <a:chExt cx="3128211" cy="1736043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052ED8B-8B26-4B48-9268-C3187CF212AB}"/>
                </a:ext>
              </a:extLst>
            </p:cNvPr>
            <p:cNvSpPr txBox="1"/>
            <p:nvPr/>
          </p:nvSpPr>
          <p:spPr>
            <a:xfrm>
              <a:off x="4475747" y="4314334"/>
              <a:ext cx="3128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42002E72-724A-4FDE-8DD1-EC3589EBFD45}"/>
                </a:ext>
              </a:extLst>
            </p:cNvPr>
            <p:cNvSpPr/>
            <p:nvPr/>
          </p:nvSpPr>
          <p:spPr>
            <a:xfrm>
              <a:off x="5212262" y="3778620"/>
              <a:ext cx="1655180" cy="433754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87888F2-026E-4276-A354-E2993A3BEFE0}"/>
              </a:ext>
            </a:extLst>
          </p:cNvPr>
          <p:cNvGrpSpPr/>
          <p:nvPr/>
        </p:nvGrpSpPr>
        <p:grpSpPr>
          <a:xfrm>
            <a:off x="8301790" y="4087370"/>
            <a:ext cx="3128211" cy="1736043"/>
            <a:chOff x="4475747" y="3778620"/>
            <a:chExt cx="3128211" cy="1736043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B4E832A-420A-4A83-82E9-2F8BD688D208}"/>
                </a:ext>
              </a:extLst>
            </p:cNvPr>
            <p:cNvSpPr txBox="1"/>
            <p:nvPr/>
          </p:nvSpPr>
          <p:spPr>
            <a:xfrm>
              <a:off x="4475747" y="4314334"/>
              <a:ext cx="3128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C8CB8176-8CB4-4D5D-8243-3B9F2C63C4E2}"/>
                </a:ext>
              </a:extLst>
            </p:cNvPr>
            <p:cNvSpPr/>
            <p:nvPr/>
          </p:nvSpPr>
          <p:spPr>
            <a:xfrm>
              <a:off x="5212262" y="3778620"/>
              <a:ext cx="1655180" cy="433754"/>
            </a:xfrm>
            <a:prstGeom prst="roundRect">
              <a:avLst>
                <a:gd name="adj" fmla="val 50000"/>
              </a:avLst>
            </a:prstGeom>
            <a:solidFill>
              <a:srgbClr val="437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20168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77000" decel="2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77000" decel="2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77000" decel="2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817283" cy="593558"/>
            <a:chOff x="251133" y="272306"/>
            <a:chExt cx="3817283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89" y="307475"/>
              <a:ext cx="3068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2487C0E-A7C7-4151-AA03-633A2C2C8BAC}"/>
              </a:ext>
            </a:extLst>
          </p:cNvPr>
          <p:cNvGrpSpPr/>
          <p:nvPr/>
        </p:nvGrpSpPr>
        <p:grpSpPr>
          <a:xfrm>
            <a:off x="4800917" y="1852295"/>
            <a:ext cx="3337561" cy="3391853"/>
            <a:chOff x="4800917" y="1852295"/>
            <a:chExt cx="3337561" cy="3391853"/>
          </a:xfrm>
        </p:grpSpPr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1EA416A2-B7E0-44E7-9D75-74B296E04977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5015230" y="1852295"/>
              <a:ext cx="2310765" cy="2310765"/>
            </a:xfrm>
            <a:custGeom>
              <a:avLst/>
              <a:gdLst>
                <a:gd name="T0" fmla="*/ 740 w 1008"/>
                <a:gd name="T1" fmla="*/ 950 h 1008"/>
                <a:gd name="T2" fmla="*/ 1008 w 1008"/>
                <a:gd name="T3" fmla="*/ 504 h 1008"/>
                <a:gd name="T4" fmla="*/ 825 w 1008"/>
                <a:gd name="T5" fmla="*/ 115 h 1008"/>
                <a:gd name="T6" fmla="*/ 504 w 1008"/>
                <a:gd name="T7" fmla="*/ 0 h 1008"/>
                <a:gd name="T8" fmla="*/ 0 w 1008"/>
                <a:gd name="T9" fmla="*/ 504 h 1008"/>
                <a:gd name="T10" fmla="*/ 237 w 1008"/>
                <a:gd name="T11" fmla="*/ 932 h 1008"/>
                <a:gd name="T12" fmla="*/ 504 w 1008"/>
                <a:gd name="T13" fmla="*/ 1008 h 1008"/>
                <a:gd name="T14" fmla="*/ 740 w 1008"/>
                <a:gd name="T15" fmla="*/ 950 h 1008"/>
                <a:gd name="T16" fmla="*/ 505 w 1008"/>
                <a:gd name="T17" fmla="*/ 627 h 1008"/>
                <a:gd name="T18" fmla="*/ 739 w 1008"/>
                <a:gd name="T19" fmla="*/ 393 h 1008"/>
                <a:gd name="T20" fmla="*/ 972 w 1008"/>
                <a:gd name="T21" fmla="*/ 627 h 1008"/>
                <a:gd name="T22" fmla="*/ 739 w 1008"/>
                <a:gd name="T23" fmla="*/ 860 h 1008"/>
                <a:gd name="T24" fmla="*/ 505 w 1008"/>
                <a:gd name="T25" fmla="*/ 627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8" h="1008">
                  <a:moveTo>
                    <a:pt x="740" y="950"/>
                  </a:moveTo>
                  <a:cubicBezTo>
                    <a:pt x="900" y="865"/>
                    <a:pt x="1008" y="697"/>
                    <a:pt x="1008" y="504"/>
                  </a:cubicBezTo>
                  <a:cubicBezTo>
                    <a:pt x="1008" y="348"/>
                    <a:pt x="937" y="208"/>
                    <a:pt x="825" y="115"/>
                  </a:cubicBezTo>
                  <a:cubicBezTo>
                    <a:pt x="738" y="43"/>
                    <a:pt x="626" y="0"/>
                    <a:pt x="504" y="0"/>
                  </a:cubicBezTo>
                  <a:cubicBezTo>
                    <a:pt x="226" y="0"/>
                    <a:pt x="0" y="226"/>
                    <a:pt x="0" y="504"/>
                  </a:cubicBezTo>
                  <a:cubicBezTo>
                    <a:pt x="0" y="685"/>
                    <a:pt x="95" y="843"/>
                    <a:pt x="237" y="932"/>
                  </a:cubicBezTo>
                  <a:cubicBezTo>
                    <a:pt x="315" y="980"/>
                    <a:pt x="406" y="1008"/>
                    <a:pt x="504" y="1008"/>
                  </a:cubicBezTo>
                  <a:cubicBezTo>
                    <a:pt x="590" y="1008"/>
                    <a:pt x="670" y="987"/>
                    <a:pt x="740" y="950"/>
                  </a:cubicBezTo>
                  <a:close/>
                  <a:moveTo>
                    <a:pt x="505" y="627"/>
                  </a:moveTo>
                  <a:cubicBezTo>
                    <a:pt x="505" y="498"/>
                    <a:pt x="610" y="393"/>
                    <a:pt x="739" y="393"/>
                  </a:cubicBezTo>
                  <a:cubicBezTo>
                    <a:pt x="868" y="393"/>
                    <a:pt x="972" y="498"/>
                    <a:pt x="972" y="627"/>
                  </a:cubicBezTo>
                  <a:cubicBezTo>
                    <a:pt x="972" y="756"/>
                    <a:pt x="868" y="860"/>
                    <a:pt x="739" y="860"/>
                  </a:cubicBezTo>
                  <a:cubicBezTo>
                    <a:pt x="610" y="860"/>
                    <a:pt x="505" y="756"/>
                    <a:pt x="505" y="627"/>
                  </a:cubicBezTo>
                  <a:close/>
                </a:path>
              </a:pathLst>
            </a:custGeom>
            <a:solidFill>
              <a:srgbClr val="437BA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BEC91AC-360B-4B33-BADF-9E5073F9D3FB}"/>
                </a:ext>
              </a:extLst>
            </p:cNvPr>
            <p:cNvSpPr txBox="1"/>
            <p:nvPr/>
          </p:nvSpPr>
          <p:spPr>
            <a:xfrm>
              <a:off x="5869940" y="214947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B8D9EA0-016A-4B11-839A-002107BE7CED}"/>
                </a:ext>
              </a:extLst>
            </p:cNvPr>
            <p:cNvSpPr/>
            <p:nvPr/>
          </p:nvSpPr>
          <p:spPr bwMode="auto">
            <a:xfrm rot="2700000">
              <a:off x="4792980" y="2914015"/>
              <a:ext cx="2338070" cy="2322195"/>
            </a:xfrm>
            <a:custGeom>
              <a:avLst/>
              <a:gdLst>
                <a:gd name="T0" fmla="*/ 249 w 1020"/>
                <a:gd name="T1" fmla="*/ 230 h 1013"/>
                <a:gd name="T2" fmla="*/ 439 w 1020"/>
                <a:gd name="T3" fmla="*/ 2 h 1013"/>
                <a:gd name="T4" fmla="*/ 437 w 1020"/>
                <a:gd name="T5" fmla="*/ 0 h 1013"/>
                <a:gd name="T6" fmla="*/ 0 w 1020"/>
                <a:gd name="T7" fmla="*/ 503 h 1013"/>
                <a:gd name="T8" fmla="*/ 510 w 1020"/>
                <a:gd name="T9" fmla="*/ 1013 h 1013"/>
                <a:gd name="T10" fmla="*/ 1020 w 1020"/>
                <a:gd name="T11" fmla="*/ 503 h 1013"/>
                <a:gd name="T12" fmla="*/ 325 w 1020"/>
                <a:gd name="T13" fmla="*/ 421 h 1013"/>
                <a:gd name="T14" fmla="*/ 249 w 1020"/>
                <a:gd name="T15" fmla="*/ 23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0" h="1013">
                  <a:moveTo>
                    <a:pt x="249" y="230"/>
                  </a:moveTo>
                  <a:cubicBezTo>
                    <a:pt x="249" y="116"/>
                    <a:pt x="322" y="34"/>
                    <a:pt x="439" y="2"/>
                  </a:cubicBezTo>
                  <a:cubicBezTo>
                    <a:pt x="439" y="2"/>
                    <a:pt x="437" y="0"/>
                    <a:pt x="437" y="0"/>
                  </a:cubicBezTo>
                  <a:cubicBezTo>
                    <a:pt x="194" y="38"/>
                    <a:pt x="0" y="248"/>
                    <a:pt x="0" y="503"/>
                  </a:cubicBezTo>
                  <a:cubicBezTo>
                    <a:pt x="0" y="785"/>
                    <a:pt x="228" y="1013"/>
                    <a:pt x="510" y="1013"/>
                  </a:cubicBezTo>
                  <a:cubicBezTo>
                    <a:pt x="792" y="1013"/>
                    <a:pt x="1020" y="785"/>
                    <a:pt x="1020" y="503"/>
                  </a:cubicBezTo>
                  <a:cubicBezTo>
                    <a:pt x="1020" y="503"/>
                    <a:pt x="679" y="804"/>
                    <a:pt x="325" y="421"/>
                  </a:cubicBezTo>
                  <a:cubicBezTo>
                    <a:pt x="325" y="421"/>
                    <a:pt x="249" y="349"/>
                    <a:pt x="249" y="2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E335B39-50BC-49C3-B253-F01317CAA8DB}"/>
                </a:ext>
              </a:extLst>
            </p:cNvPr>
            <p:cNvSpPr txBox="1"/>
            <p:nvPr/>
          </p:nvSpPr>
          <p:spPr>
            <a:xfrm>
              <a:off x="5121910" y="392620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B255D8DA-6BF7-4B90-90F5-8063115BCB5C}"/>
                </a:ext>
              </a:extLst>
            </p:cNvPr>
            <p:cNvSpPr/>
            <p:nvPr/>
          </p:nvSpPr>
          <p:spPr bwMode="auto">
            <a:xfrm rot="2700000">
              <a:off x="5876290" y="2633980"/>
              <a:ext cx="2195195" cy="2329180"/>
            </a:xfrm>
            <a:custGeom>
              <a:avLst/>
              <a:gdLst>
                <a:gd name="T0" fmla="*/ 453 w 958"/>
                <a:gd name="T1" fmla="*/ 0 h 1016"/>
                <a:gd name="T2" fmla="*/ 215 w 958"/>
                <a:gd name="T3" fmla="*/ 59 h 1016"/>
                <a:gd name="T4" fmla="*/ 304 w 958"/>
                <a:gd name="T5" fmla="*/ 119 h 1016"/>
                <a:gd name="T6" fmla="*/ 486 w 958"/>
                <a:gd name="T7" fmla="*/ 514 h 1016"/>
                <a:gd name="T8" fmla="*/ 410 w 958"/>
                <a:gd name="T9" fmla="*/ 778 h 1016"/>
                <a:gd name="T10" fmla="*/ 0 w 958"/>
                <a:gd name="T11" fmla="*/ 732 h 1016"/>
                <a:gd name="T12" fmla="*/ 209 w 958"/>
                <a:gd name="T13" fmla="*/ 960 h 1016"/>
                <a:gd name="T14" fmla="*/ 454 w 958"/>
                <a:gd name="T15" fmla="*/ 1016 h 1016"/>
                <a:gd name="T16" fmla="*/ 722 w 958"/>
                <a:gd name="T17" fmla="*/ 933 h 1016"/>
                <a:gd name="T18" fmla="*/ 958 w 958"/>
                <a:gd name="T19" fmla="*/ 505 h 1016"/>
                <a:gd name="T20" fmla="*/ 453 w 958"/>
                <a:gd name="T21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016">
                  <a:moveTo>
                    <a:pt x="453" y="0"/>
                  </a:moveTo>
                  <a:cubicBezTo>
                    <a:pt x="367" y="0"/>
                    <a:pt x="286" y="22"/>
                    <a:pt x="215" y="59"/>
                  </a:cubicBezTo>
                  <a:cubicBezTo>
                    <a:pt x="247" y="76"/>
                    <a:pt x="276" y="96"/>
                    <a:pt x="304" y="119"/>
                  </a:cubicBezTo>
                  <a:cubicBezTo>
                    <a:pt x="416" y="212"/>
                    <a:pt x="497" y="358"/>
                    <a:pt x="486" y="514"/>
                  </a:cubicBezTo>
                  <a:cubicBezTo>
                    <a:pt x="480" y="602"/>
                    <a:pt x="481" y="677"/>
                    <a:pt x="410" y="778"/>
                  </a:cubicBezTo>
                  <a:cubicBezTo>
                    <a:pt x="154" y="1002"/>
                    <a:pt x="0" y="732"/>
                    <a:pt x="0" y="732"/>
                  </a:cubicBezTo>
                  <a:cubicBezTo>
                    <a:pt x="27" y="877"/>
                    <a:pt x="209" y="960"/>
                    <a:pt x="209" y="960"/>
                  </a:cubicBezTo>
                  <a:cubicBezTo>
                    <a:pt x="278" y="996"/>
                    <a:pt x="370" y="1016"/>
                    <a:pt x="454" y="1016"/>
                  </a:cubicBezTo>
                  <a:cubicBezTo>
                    <a:pt x="553" y="1016"/>
                    <a:pt x="644" y="982"/>
                    <a:pt x="722" y="933"/>
                  </a:cubicBezTo>
                  <a:cubicBezTo>
                    <a:pt x="864" y="843"/>
                    <a:pt x="958" y="685"/>
                    <a:pt x="958" y="505"/>
                  </a:cubicBezTo>
                  <a:cubicBezTo>
                    <a:pt x="958" y="226"/>
                    <a:pt x="732" y="0"/>
                    <a:pt x="45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EEF3FF4-AE96-44D9-96A5-0388C1BDA611}"/>
                </a:ext>
              </a:extLst>
            </p:cNvPr>
            <p:cNvSpPr txBox="1"/>
            <p:nvPr/>
          </p:nvSpPr>
          <p:spPr>
            <a:xfrm>
              <a:off x="7094855" y="3760470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4C2EC09-8273-4909-B10E-0E8DCD5D0F93}"/>
              </a:ext>
            </a:extLst>
          </p:cNvPr>
          <p:cNvGrpSpPr/>
          <p:nvPr/>
        </p:nvGrpSpPr>
        <p:grpSpPr>
          <a:xfrm>
            <a:off x="8201156" y="1422400"/>
            <a:ext cx="3293575" cy="2148958"/>
            <a:chOff x="8245282" y="1422400"/>
            <a:chExt cx="3293575" cy="2148958"/>
          </a:xfrm>
        </p:grpSpPr>
        <p:sp>
          <p:nvSpPr>
            <p:cNvPr id="17" name="矩形 4">
              <a:extLst>
                <a:ext uri="{FF2B5EF4-FFF2-40B4-BE49-F238E27FC236}">
                  <a16:creationId xmlns:a16="http://schemas.microsoft.com/office/drawing/2014/main" id="{593B8DD1-F084-4478-B815-B8D51C994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282" y="1422400"/>
              <a:ext cx="3293575" cy="214895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lnSpc>
                  <a:spcPct val="130000"/>
                </a:lnSpc>
              </a:pPr>
              <a:endParaRPr lang="zh-CN" altLang="en-US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255D0C4-85E2-439D-9B2E-733E8775A727}"/>
                </a:ext>
              </a:extLst>
            </p:cNvPr>
            <p:cNvSpPr txBox="1"/>
            <p:nvPr/>
          </p:nvSpPr>
          <p:spPr>
            <a:xfrm>
              <a:off x="8324526" y="1687555"/>
              <a:ext cx="3135086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9160D2C1-0C1E-4521-AA42-E8462BBC0978}"/>
              </a:ext>
            </a:extLst>
          </p:cNvPr>
          <p:cNvSpPr txBox="1"/>
          <p:nvPr/>
        </p:nvSpPr>
        <p:spPr>
          <a:xfrm>
            <a:off x="818147" y="1760387"/>
            <a:ext cx="389899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8B87E88-545E-44C0-B168-DE415278B690}"/>
              </a:ext>
            </a:extLst>
          </p:cNvPr>
          <p:cNvSpPr txBox="1"/>
          <p:nvPr/>
        </p:nvSpPr>
        <p:spPr>
          <a:xfrm>
            <a:off x="8280400" y="3763358"/>
            <a:ext cx="313508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DD63E07-3875-44A8-AEB1-82A1547D5FAB}"/>
              </a:ext>
            </a:extLst>
          </p:cNvPr>
          <p:cNvSpPr txBox="1"/>
          <p:nvPr/>
        </p:nvSpPr>
        <p:spPr>
          <a:xfrm>
            <a:off x="946217" y="3763358"/>
            <a:ext cx="377092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589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626225" cy="593558"/>
            <a:chOff x="251133" y="272306"/>
            <a:chExt cx="3626225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89" y="307475"/>
              <a:ext cx="2877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3AAAAF2A-C597-438E-B001-2BDED32E2B74}"/>
              </a:ext>
            </a:extLst>
          </p:cNvPr>
          <p:cNvGrpSpPr/>
          <p:nvPr/>
        </p:nvGrpSpPr>
        <p:grpSpPr>
          <a:xfrm>
            <a:off x="664801" y="1784876"/>
            <a:ext cx="2049536" cy="2111828"/>
            <a:chOff x="696885" y="2169886"/>
            <a:chExt cx="2049536" cy="21118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1EB141-B4A7-4ECF-8C2C-8AB5358BC7D0}"/>
                </a:ext>
              </a:extLst>
            </p:cNvPr>
            <p:cNvGrpSpPr/>
            <p:nvPr/>
          </p:nvGrpSpPr>
          <p:grpSpPr>
            <a:xfrm>
              <a:off x="696885" y="2169886"/>
              <a:ext cx="2049536" cy="2111828"/>
              <a:chOff x="3952875" y="1214438"/>
              <a:chExt cx="4283075" cy="4413251"/>
            </a:xfrm>
          </p:grpSpPr>
          <p:sp>
            <p:nvSpPr>
              <p:cNvPr id="12" name="Oval 5">
                <a:extLst>
                  <a:ext uri="{FF2B5EF4-FFF2-40B4-BE49-F238E27FC236}">
                    <a16:creationId xmlns:a16="http://schemas.microsoft.com/office/drawing/2014/main" id="{F17E7380-C0B2-461D-BA2D-81D0A19DD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75" y="1346201"/>
                <a:ext cx="4283075" cy="4281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0000"/>
                      <a:lumOff val="9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F1F57AA6-259D-4D39-8F05-51C6E5833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300" y="4593468"/>
                <a:ext cx="2725739" cy="1030288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61C90723-62AC-4A31-B743-B96DD2FA2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100" y="3797301"/>
                <a:ext cx="3970338" cy="1744663"/>
              </a:xfrm>
              <a:custGeom>
                <a:avLst/>
                <a:gdLst>
                  <a:gd name="T0" fmla="*/ 1056 w 1056"/>
                  <a:gd name="T1" fmla="*/ 204 h 464"/>
                  <a:gd name="T2" fmla="*/ 585 w 1056"/>
                  <a:gd name="T3" fmla="*/ 352 h 464"/>
                  <a:gd name="T4" fmla="*/ 101 w 1056"/>
                  <a:gd name="T5" fmla="*/ 159 h 464"/>
                  <a:gd name="T6" fmla="*/ 0 w 1056"/>
                  <a:gd name="T7" fmla="*/ 0 h 464"/>
                  <a:gd name="T8" fmla="*/ 403 w 1056"/>
                  <a:gd name="T9" fmla="*/ 464 h 464"/>
                  <a:gd name="T10" fmla="*/ 585 w 1056"/>
                  <a:gd name="T11" fmla="*/ 355 h 464"/>
                  <a:gd name="T12" fmla="*/ 621 w 1056"/>
                  <a:gd name="T13" fmla="*/ 356 h 464"/>
                  <a:gd name="T14" fmla="*/ 1050 w 1056"/>
                  <a:gd name="T15" fmla="*/ 213 h 464"/>
                  <a:gd name="T16" fmla="*/ 1056 w 1056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6" h="464">
                    <a:moveTo>
                      <a:pt x="1056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1" y="159"/>
                    </a:cubicBezTo>
                    <a:cubicBezTo>
                      <a:pt x="44" y="98"/>
                      <a:pt x="14" y="35"/>
                      <a:pt x="0" y="0"/>
                    </a:cubicBezTo>
                    <a:cubicBezTo>
                      <a:pt x="33" y="222"/>
                      <a:pt x="193" y="402"/>
                      <a:pt x="403" y="464"/>
                    </a:cubicBezTo>
                    <a:cubicBezTo>
                      <a:pt x="458" y="418"/>
                      <a:pt x="517" y="353"/>
                      <a:pt x="585" y="355"/>
                    </a:cubicBezTo>
                    <a:cubicBezTo>
                      <a:pt x="597" y="356"/>
                      <a:pt x="609" y="356"/>
                      <a:pt x="621" y="356"/>
                    </a:cubicBezTo>
                    <a:cubicBezTo>
                      <a:pt x="797" y="356"/>
                      <a:pt x="941" y="308"/>
                      <a:pt x="1050" y="213"/>
                    </a:cubicBezTo>
                    <a:cubicBezTo>
                      <a:pt x="1052" y="210"/>
                      <a:pt x="1054" y="207"/>
                      <a:pt x="1056" y="204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1C41A575-A5E5-4FB5-B248-30F864A4C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975" y="1214438"/>
                <a:ext cx="1901825" cy="4248150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9 w 506"/>
                  <a:gd name="T5" fmla="*/ 52 h 1130"/>
                  <a:gd name="T6" fmla="*/ 358 w 506"/>
                  <a:gd name="T7" fmla="*/ 22 h 1130"/>
                  <a:gd name="T8" fmla="*/ 455 w 506"/>
                  <a:gd name="T9" fmla="*/ 45 h 1130"/>
                  <a:gd name="T10" fmla="*/ 471 w 506"/>
                  <a:gd name="T11" fmla="*/ 43 h 1130"/>
                  <a:gd name="T12" fmla="*/ 371 w 506"/>
                  <a:gd name="T13" fmla="*/ 5 h 1130"/>
                  <a:gd name="T14" fmla="*/ 312 w 506"/>
                  <a:gd name="T15" fmla="*/ 34 h 1130"/>
                  <a:gd name="T16" fmla="*/ 267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2 w 506"/>
                  <a:gd name="T25" fmla="*/ 481 h 1130"/>
                  <a:gd name="T26" fmla="*/ 72 w 506"/>
                  <a:gd name="T27" fmla="*/ 481 h 1130"/>
                  <a:gd name="T28" fmla="*/ 106 w 506"/>
                  <a:gd name="T29" fmla="*/ 561 h 1130"/>
                  <a:gd name="T30" fmla="*/ 106 w 506"/>
                  <a:gd name="T31" fmla="*/ 561 h 1130"/>
                  <a:gd name="T32" fmla="*/ 250 w 506"/>
                  <a:gd name="T33" fmla="*/ 1082 h 1130"/>
                  <a:gd name="T34" fmla="*/ 244 w 506"/>
                  <a:gd name="T35" fmla="*/ 1078 h 1130"/>
                  <a:gd name="T36" fmla="*/ 141 w 506"/>
                  <a:gd name="T37" fmla="*/ 601 h 1130"/>
                  <a:gd name="T38" fmla="*/ 205 w 506"/>
                  <a:gd name="T39" fmla="*/ 553 h 1130"/>
                  <a:gd name="T40" fmla="*/ 208 w 506"/>
                  <a:gd name="T41" fmla="*/ 554 h 1130"/>
                  <a:gd name="T42" fmla="*/ 212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9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8" y="1"/>
                      <a:pt x="455" y="45"/>
                      <a:pt x="455" y="45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39" y="6"/>
                      <a:pt x="402" y="0"/>
                      <a:pt x="371" y="5"/>
                    </a:cubicBezTo>
                    <a:cubicBezTo>
                      <a:pt x="349" y="8"/>
                      <a:pt x="329" y="19"/>
                      <a:pt x="312" y="34"/>
                    </a:cubicBezTo>
                    <a:cubicBezTo>
                      <a:pt x="286" y="56"/>
                      <a:pt x="267" y="52"/>
                      <a:pt x="267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2" y="52"/>
                      <a:pt x="258" y="52"/>
                      <a:pt x="253" y="52"/>
                    </a:cubicBezTo>
                    <a:cubicBezTo>
                      <a:pt x="114" y="52"/>
                      <a:pt x="0" y="165"/>
                      <a:pt x="0" y="305"/>
                    </a:cubicBezTo>
                    <a:cubicBezTo>
                      <a:pt x="0" y="374"/>
                      <a:pt x="28" y="436"/>
                      <a:pt x="72" y="481"/>
                    </a:cubicBezTo>
                    <a:cubicBezTo>
                      <a:pt x="72" y="481"/>
                      <a:pt x="72" y="481"/>
                      <a:pt x="72" y="481"/>
                    </a:cubicBezTo>
                    <a:cubicBezTo>
                      <a:pt x="111" y="521"/>
                      <a:pt x="106" y="561"/>
                      <a:pt x="106" y="561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76" y="769"/>
                      <a:pt x="52" y="1130"/>
                      <a:pt x="250" y="1082"/>
                    </a:cubicBezTo>
                    <a:cubicBezTo>
                      <a:pt x="244" y="1078"/>
                      <a:pt x="244" y="1078"/>
                      <a:pt x="244" y="1078"/>
                    </a:cubicBezTo>
                    <a:cubicBezTo>
                      <a:pt x="244" y="1078"/>
                      <a:pt x="66" y="1108"/>
                      <a:pt x="141" y="601"/>
                    </a:cubicBezTo>
                    <a:cubicBezTo>
                      <a:pt x="144" y="586"/>
                      <a:pt x="156" y="546"/>
                      <a:pt x="205" y="553"/>
                    </a:cubicBezTo>
                    <a:cubicBezTo>
                      <a:pt x="206" y="554"/>
                      <a:pt x="207" y="554"/>
                      <a:pt x="208" y="554"/>
                    </a:cubicBezTo>
                    <a:cubicBezTo>
                      <a:pt x="209" y="554"/>
                      <a:pt x="210" y="554"/>
                      <a:pt x="212" y="555"/>
                    </a:cubicBezTo>
                    <a:cubicBezTo>
                      <a:pt x="216" y="556"/>
                      <a:pt x="219" y="556"/>
                      <a:pt x="222" y="556"/>
                    </a:cubicBezTo>
                    <a:cubicBezTo>
                      <a:pt x="233" y="557"/>
                      <a:pt x="243" y="558"/>
                      <a:pt x="253" y="558"/>
                    </a:cubicBezTo>
                    <a:cubicBezTo>
                      <a:pt x="393" y="558"/>
                      <a:pt x="506" y="445"/>
                      <a:pt x="506" y="305"/>
                    </a:cubicBezTo>
                    <a:cubicBezTo>
                      <a:pt x="506" y="203"/>
                      <a:pt x="446" y="115"/>
                      <a:pt x="358" y="75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Inhaltsplatzhalter 4">
              <a:extLst>
                <a:ext uri="{FF2B5EF4-FFF2-40B4-BE49-F238E27FC236}">
                  <a16:creationId xmlns:a16="http://schemas.microsoft.com/office/drawing/2014/main" id="{F5EA705D-A0EB-4BCD-B674-FDE0E2AC5A56}"/>
                </a:ext>
              </a:extLst>
            </p:cNvPr>
            <p:cNvSpPr txBox="1">
              <a:spLocks/>
            </p:cNvSpPr>
            <p:nvPr/>
          </p:nvSpPr>
          <p:spPr>
            <a:xfrm>
              <a:off x="858286" y="2479992"/>
              <a:ext cx="648542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11E39394-DB92-4984-94AC-F730E1FCE284}"/>
              </a:ext>
            </a:extLst>
          </p:cNvPr>
          <p:cNvGrpSpPr/>
          <p:nvPr/>
        </p:nvGrpSpPr>
        <p:grpSpPr>
          <a:xfrm>
            <a:off x="3716484" y="3351665"/>
            <a:ext cx="2049536" cy="2111828"/>
            <a:chOff x="3748568" y="3736675"/>
            <a:chExt cx="2049536" cy="2111828"/>
          </a:xfrm>
        </p:grpSpPr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id="{437ADEAF-4458-43CD-8475-6171729DCB87}"/>
                </a:ext>
              </a:extLst>
            </p:cNvPr>
            <p:cNvGrpSpPr/>
            <p:nvPr/>
          </p:nvGrpSpPr>
          <p:grpSpPr>
            <a:xfrm>
              <a:off x="3748568" y="3736675"/>
              <a:ext cx="2049536" cy="2111828"/>
              <a:chOff x="3952875" y="1214438"/>
              <a:chExt cx="4283075" cy="4413251"/>
            </a:xfrm>
          </p:grpSpPr>
          <p:sp>
            <p:nvSpPr>
              <p:cNvPr id="19" name="Oval 5">
                <a:extLst>
                  <a:ext uri="{FF2B5EF4-FFF2-40B4-BE49-F238E27FC236}">
                    <a16:creationId xmlns:a16="http://schemas.microsoft.com/office/drawing/2014/main" id="{2C30AB90-1A03-459A-B930-C6C4E3B32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75" y="1346201"/>
                <a:ext cx="4283075" cy="4281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0000"/>
                      <a:lumOff val="9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16EED4E1-01CA-453A-9595-1F3F2EB9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300" y="4593468"/>
                <a:ext cx="2725739" cy="1030288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361BA1B0-21C1-4604-9BF6-FD714DDEC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100" y="3797301"/>
                <a:ext cx="3970338" cy="1744663"/>
              </a:xfrm>
              <a:custGeom>
                <a:avLst/>
                <a:gdLst>
                  <a:gd name="T0" fmla="*/ 1056 w 1056"/>
                  <a:gd name="T1" fmla="*/ 204 h 464"/>
                  <a:gd name="T2" fmla="*/ 585 w 1056"/>
                  <a:gd name="T3" fmla="*/ 352 h 464"/>
                  <a:gd name="T4" fmla="*/ 101 w 1056"/>
                  <a:gd name="T5" fmla="*/ 159 h 464"/>
                  <a:gd name="T6" fmla="*/ 0 w 1056"/>
                  <a:gd name="T7" fmla="*/ 0 h 464"/>
                  <a:gd name="T8" fmla="*/ 403 w 1056"/>
                  <a:gd name="T9" fmla="*/ 464 h 464"/>
                  <a:gd name="T10" fmla="*/ 585 w 1056"/>
                  <a:gd name="T11" fmla="*/ 355 h 464"/>
                  <a:gd name="T12" fmla="*/ 621 w 1056"/>
                  <a:gd name="T13" fmla="*/ 356 h 464"/>
                  <a:gd name="T14" fmla="*/ 1050 w 1056"/>
                  <a:gd name="T15" fmla="*/ 213 h 464"/>
                  <a:gd name="T16" fmla="*/ 1056 w 1056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6" h="464">
                    <a:moveTo>
                      <a:pt x="1056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1" y="159"/>
                    </a:cubicBezTo>
                    <a:cubicBezTo>
                      <a:pt x="44" y="98"/>
                      <a:pt x="14" y="35"/>
                      <a:pt x="0" y="0"/>
                    </a:cubicBezTo>
                    <a:cubicBezTo>
                      <a:pt x="33" y="222"/>
                      <a:pt x="193" y="402"/>
                      <a:pt x="403" y="464"/>
                    </a:cubicBezTo>
                    <a:cubicBezTo>
                      <a:pt x="458" y="418"/>
                      <a:pt x="517" y="353"/>
                      <a:pt x="585" y="355"/>
                    </a:cubicBezTo>
                    <a:cubicBezTo>
                      <a:pt x="597" y="356"/>
                      <a:pt x="609" y="356"/>
                      <a:pt x="621" y="356"/>
                    </a:cubicBezTo>
                    <a:cubicBezTo>
                      <a:pt x="797" y="356"/>
                      <a:pt x="941" y="308"/>
                      <a:pt x="1050" y="213"/>
                    </a:cubicBezTo>
                    <a:cubicBezTo>
                      <a:pt x="1052" y="210"/>
                      <a:pt x="1054" y="207"/>
                      <a:pt x="1056" y="204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80D35025-F54E-450F-B01C-AB433C7CA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975" y="1214438"/>
                <a:ext cx="1901825" cy="4248150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9 w 506"/>
                  <a:gd name="T5" fmla="*/ 52 h 1130"/>
                  <a:gd name="T6" fmla="*/ 358 w 506"/>
                  <a:gd name="T7" fmla="*/ 22 h 1130"/>
                  <a:gd name="T8" fmla="*/ 455 w 506"/>
                  <a:gd name="T9" fmla="*/ 45 h 1130"/>
                  <a:gd name="T10" fmla="*/ 471 w 506"/>
                  <a:gd name="T11" fmla="*/ 43 h 1130"/>
                  <a:gd name="T12" fmla="*/ 371 w 506"/>
                  <a:gd name="T13" fmla="*/ 5 h 1130"/>
                  <a:gd name="T14" fmla="*/ 312 w 506"/>
                  <a:gd name="T15" fmla="*/ 34 h 1130"/>
                  <a:gd name="T16" fmla="*/ 267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2 w 506"/>
                  <a:gd name="T25" fmla="*/ 481 h 1130"/>
                  <a:gd name="T26" fmla="*/ 72 w 506"/>
                  <a:gd name="T27" fmla="*/ 481 h 1130"/>
                  <a:gd name="T28" fmla="*/ 106 w 506"/>
                  <a:gd name="T29" fmla="*/ 561 h 1130"/>
                  <a:gd name="T30" fmla="*/ 106 w 506"/>
                  <a:gd name="T31" fmla="*/ 561 h 1130"/>
                  <a:gd name="T32" fmla="*/ 250 w 506"/>
                  <a:gd name="T33" fmla="*/ 1082 h 1130"/>
                  <a:gd name="T34" fmla="*/ 244 w 506"/>
                  <a:gd name="T35" fmla="*/ 1078 h 1130"/>
                  <a:gd name="T36" fmla="*/ 141 w 506"/>
                  <a:gd name="T37" fmla="*/ 601 h 1130"/>
                  <a:gd name="T38" fmla="*/ 205 w 506"/>
                  <a:gd name="T39" fmla="*/ 553 h 1130"/>
                  <a:gd name="T40" fmla="*/ 208 w 506"/>
                  <a:gd name="T41" fmla="*/ 554 h 1130"/>
                  <a:gd name="T42" fmla="*/ 212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9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8" y="1"/>
                      <a:pt x="455" y="45"/>
                      <a:pt x="455" y="45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39" y="6"/>
                      <a:pt x="402" y="0"/>
                      <a:pt x="371" y="5"/>
                    </a:cubicBezTo>
                    <a:cubicBezTo>
                      <a:pt x="349" y="8"/>
                      <a:pt x="329" y="19"/>
                      <a:pt x="312" y="34"/>
                    </a:cubicBezTo>
                    <a:cubicBezTo>
                      <a:pt x="286" y="56"/>
                      <a:pt x="267" y="52"/>
                      <a:pt x="267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2" y="52"/>
                      <a:pt x="258" y="52"/>
                      <a:pt x="253" y="52"/>
                    </a:cubicBezTo>
                    <a:cubicBezTo>
                      <a:pt x="114" y="52"/>
                      <a:pt x="0" y="165"/>
                      <a:pt x="0" y="305"/>
                    </a:cubicBezTo>
                    <a:cubicBezTo>
                      <a:pt x="0" y="374"/>
                      <a:pt x="28" y="436"/>
                      <a:pt x="72" y="481"/>
                    </a:cubicBezTo>
                    <a:cubicBezTo>
                      <a:pt x="72" y="481"/>
                      <a:pt x="72" y="481"/>
                      <a:pt x="72" y="481"/>
                    </a:cubicBezTo>
                    <a:cubicBezTo>
                      <a:pt x="111" y="521"/>
                      <a:pt x="106" y="561"/>
                      <a:pt x="106" y="561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76" y="769"/>
                      <a:pt x="52" y="1130"/>
                      <a:pt x="250" y="1082"/>
                    </a:cubicBezTo>
                    <a:cubicBezTo>
                      <a:pt x="244" y="1078"/>
                      <a:pt x="244" y="1078"/>
                      <a:pt x="244" y="1078"/>
                    </a:cubicBezTo>
                    <a:cubicBezTo>
                      <a:pt x="244" y="1078"/>
                      <a:pt x="66" y="1108"/>
                      <a:pt x="141" y="601"/>
                    </a:cubicBezTo>
                    <a:cubicBezTo>
                      <a:pt x="144" y="586"/>
                      <a:pt x="156" y="546"/>
                      <a:pt x="205" y="553"/>
                    </a:cubicBezTo>
                    <a:cubicBezTo>
                      <a:pt x="206" y="554"/>
                      <a:pt x="207" y="554"/>
                      <a:pt x="208" y="554"/>
                    </a:cubicBezTo>
                    <a:cubicBezTo>
                      <a:pt x="209" y="554"/>
                      <a:pt x="210" y="554"/>
                      <a:pt x="212" y="555"/>
                    </a:cubicBezTo>
                    <a:cubicBezTo>
                      <a:pt x="216" y="556"/>
                      <a:pt x="219" y="556"/>
                      <a:pt x="222" y="556"/>
                    </a:cubicBezTo>
                    <a:cubicBezTo>
                      <a:pt x="233" y="557"/>
                      <a:pt x="243" y="558"/>
                      <a:pt x="253" y="558"/>
                    </a:cubicBezTo>
                    <a:cubicBezTo>
                      <a:pt x="393" y="558"/>
                      <a:pt x="506" y="445"/>
                      <a:pt x="506" y="305"/>
                    </a:cubicBezTo>
                    <a:cubicBezTo>
                      <a:pt x="506" y="203"/>
                      <a:pt x="446" y="115"/>
                      <a:pt x="358" y="7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8" name="Inhaltsplatzhalter 4">
              <a:extLst>
                <a:ext uri="{FF2B5EF4-FFF2-40B4-BE49-F238E27FC236}">
                  <a16:creationId xmlns:a16="http://schemas.microsoft.com/office/drawing/2014/main" id="{D5333809-DE0F-4A90-BA65-8DCE08568596}"/>
                </a:ext>
              </a:extLst>
            </p:cNvPr>
            <p:cNvSpPr txBox="1">
              <a:spLocks/>
            </p:cNvSpPr>
            <p:nvPr/>
          </p:nvSpPr>
          <p:spPr>
            <a:xfrm>
              <a:off x="3909443" y="4046781"/>
              <a:ext cx="648542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3" name="Group 48">
            <a:extLst>
              <a:ext uri="{FF2B5EF4-FFF2-40B4-BE49-F238E27FC236}">
                <a16:creationId xmlns:a16="http://schemas.microsoft.com/office/drawing/2014/main" id="{FDB59DCE-30B4-4800-962E-F4B19D6E48E9}"/>
              </a:ext>
            </a:extLst>
          </p:cNvPr>
          <p:cNvGrpSpPr/>
          <p:nvPr/>
        </p:nvGrpSpPr>
        <p:grpSpPr>
          <a:xfrm>
            <a:off x="6539668" y="1784876"/>
            <a:ext cx="2049536" cy="2111828"/>
            <a:chOff x="6571752" y="2169886"/>
            <a:chExt cx="2049536" cy="2111828"/>
          </a:xfrm>
        </p:grpSpPr>
        <p:grpSp>
          <p:nvGrpSpPr>
            <p:cNvPr id="24" name="Group 15">
              <a:extLst>
                <a:ext uri="{FF2B5EF4-FFF2-40B4-BE49-F238E27FC236}">
                  <a16:creationId xmlns:a16="http://schemas.microsoft.com/office/drawing/2014/main" id="{5F44DCA1-F593-4C46-A4F6-0F8462E882F9}"/>
                </a:ext>
              </a:extLst>
            </p:cNvPr>
            <p:cNvGrpSpPr/>
            <p:nvPr/>
          </p:nvGrpSpPr>
          <p:grpSpPr>
            <a:xfrm>
              <a:off x="6571752" y="2169886"/>
              <a:ext cx="2049536" cy="2111828"/>
              <a:chOff x="3952875" y="1214438"/>
              <a:chExt cx="4283075" cy="4413251"/>
            </a:xfrm>
          </p:grpSpPr>
          <p:sp>
            <p:nvSpPr>
              <p:cNvPr id="26" name="Oval 5">
                <a:extLst>
                  <a:ext uri="{FF2B5EF4-FFF2-40B4-BE49-F238E27FC236}">
                    <a16:creationId xmlns:a16="http://schemas.microsoft.com/office/drawing/2014/main" id="{92B8155A-C1EF-4C56-981F-33DE61364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75" y="1346201"/>
                <a:ext cx="4283075" cy="4281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0000"/>
                      <a:lumOff val="9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63934363-8062-49AE-BD56-D6C276521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300" y="4593468"/>
                <a:ext cx="2725739" cy="1030288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5572C309-D2E7-4586-921D-2F154B14C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100" y="3797301"/>
                <a:ext cx="3970338" cy="1744663"/>
              </a:xfrm>
              <a:custGeom>
                <a:avLst/>
                <a:gdLst>
                  <a:gd name="T0" fmla="*/ 1056 w 1056"/>
                  <a:gd name="T1" fmla="*/ 204 h 464"/>
                  <a:gd name="T2" fmla="*/ 585 w 1056"/>
                  <a:gd name="T3" fmla="*/ 352 h 464"/>
                  <a:gd name="T4" fmla="*/ 101 w 1056"/>
                  <a:gd name="T5" fmla="*/ 159 h 464"/>
                  <a:gd name="T6" fmla="*/ 0 w 1056"/>
                  <a:gd name="T7" fmla="*/ 0 h 464"/>
                  <a:gd name="T8" fmla="*/ 403 w 1056"/>
                  <a:gd name="T9" fmla="*/ 464 h 464"/>
                  <a:gd name="T10" fmla="*/ 585 w 1056"/>
                  <a:gd name="T11" fmla="*/ 355 h 464"/>
                  <a:gd name="T12" fmla="*/ 621 w 1056"/>
                  <a:gd name="T13" fmla="*/ 356 h 464"/>
                  <a:gd name="T14" fmla="*/ 1050 w 1056"/>
                  <a:gd name="T15" fmla="*/ 213 h 464"/>
                  <a:gd name="T16" fmla="*/ 1056 w 1056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6" h="464">
                    <a:moveTo>
                      <a:pt x="1056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1" y="159"/>
                    </a:cubicBezTo>
                    <a:cubicBezTo>
                      <a:pt x="44" y="98"/>
                      <a:pt x="14" y="35"/>
                      <a:pt x="0" y="0"/>
                    </a:cubicBezTo>
                    <a:cubicBezTo>
                      <a:pt x="33" y="222"/>
                      <a:pt x="193" y="402"/>
                      <a:pt x="403" y="464"/>
                    </a:cubicBezTo>
                    <a:cubicBezTo>
                      <a:pt x="458" y="418"/>
                      <a:pt x="517" y="353"/>
                      <a:pt x="585" y="355"/>
                    </a:cubicBezTo>
                    <a:cubicBezTo>
                      <a:pt x="597" y="356"/>
                      <a:pt x="609" y="356"/>
                      <a:pt x="621" y="356"/>
                    </a:cubicBezTo>
                    <a:cubicBezTo>
                      <a:pt x="797" y="356"/>
                      <a:pt x="941" y="308"/>
                      <a:pt x="1050" y="213"/>
                    </a:cubicBezTo>
                    <a:cubicBezTo>
                      <a:pt x="1052" y="210"/>
                      <a:pt x="1054" y="207"/>
                      <a:pt x="1056" y="204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AC86026B-FE78-41C9-B62F-1878BB48B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975" y="1214438"/>
                <a:ext cx="1901825" cy="4248150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9 w 506"/>
                  <a:gd name="T5" fmla="*/ 52 h 1130"/>
                  <a:gd name="T6" fmla="*/ 358 w 506"/>
                  <a:gd name="T7" fmla="*/ 22 h 1130"/>
                  <a:gd name="T8" fmla="*/ 455 w 506"/>
                  <a:gd name="T9" fmla="*/ 45 h 1130"/>
                  <a:gd name="T10" fmla="*/ 471 w 506"/>
                  <a:gd name="T11" fmla="*/ 43 h 1130"/>
                  <a:gd name="T12" fmla="*/ 371 w 506"/>
                  <a:gd name="T13" fmla="*/ 5 h 1130"/>
                  <a:gd name="T14" fmla="*/ 312 w 506"/>
                  <a:gd name="T15" fmla="*/ 34 h 1130"/>
                  <a:gd name="T16" fmla="*/ 267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2 w 506"/>
                  <a:gd name="T25" fmla="*/ 481 h 1130"/>
                  <a:gd name="T26" fmla="*/ 72 w 506"/>
                  <a:gd name="T27" fmla="*/ 481 h 1130"/>
                  <a:gd name="T28" fmla="*/ 106 w 506"/>
                  <a:gd name="T29" fmla="*/ 561 h 1130"/>
                  <a:gd name="T30" fmla="*/ 106 w 506"/>
                  <a:gd name="T31" fmla="*/ 561 h 1130"/>
                  <a:gd name="T32" fmla="*/ 250 w 506"/>
                  <a:gd name="T33" fmla="*/ 1082 h 1130"/>
                  <a:gd name="T34" fmla="*/ 244 w 506"/>
                  <a:gd name="T35" fmla="*/ 1078 h 1130"/>
                  <a:gd name="T36" fmla="*/ 141 w 506"/>
                  <a:gd name="T37" fmla="*/ 601 h 1130"/>
                  <a:gd name="T38" fmla="*/ 205 w 506"/>
                  <a:gd name="T39" fmla="*/ 553 h 1130"/>
                  <a:gd name="T40" fmla="*/ 208 w 506"/>
                  <a:gd name="T41" fmla="*/ 554 h 1130"/>
                  <a:gd name="T42" fmla="*/ 212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9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8" y="1"/>
                      <a:pt x="455" y="45"/>
                      <a:pt x="455" y="45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39" y="6"/>
                      <a:pt x="402" y="0"/>
                      <a:pt x="371" y="5"/>
                    </a:cubicBezTo>
                    <a:cubicBezTo>
                      <a:pt x="349" y="8"/>
                      <a:pt x="329" y="19"/>
                      <a:pt x="312" y="34"/>
                    </a:cubicBezTo>
                    <a:cubicBezTo>
                      <a:pt x="286" y="56"/>
                      <a:pt x="267" y="52"/>
                      <a:pt x="267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2" y="52"/>
                      <a:pt x="258" y="52"/>
                      <a:pt x="253" y="52"/>
                    </a:cubicBezTo>
                    <a:cubicBezTo>
                      <a:pt x="114" y="52"/>
                      <a:pt x="0" y="165"/>
                      <a:pt x="0" y="305"/>
                    </a:cubicBezTo>
                    <a:cubicBezTo>
                      <a:pt x="0" y="374"/>
                      <a:pt x="28" y="436"/>
                      <a:pt x="72" y="481"/>
                    </a:cubicBezTo>
                    <a:cubicBezTo>
                      <a:pt x="72" y="481"/>
                      <a:pt x="72" y="481"/>
                      <a:pt x="72" y="481"/>
                    </a:cubicBezTo>
                    <a:cubicBezTo>
                      <a:pt x="111" y="521"/>
                      <a:pt x="106" y="561"/>
                      <a:pt x="106" y="561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76" y="769"/>
                      <a:pt x="52" y="1130"/>
                      <a:pt x="250" y="1082"/>
                    </a:cubicBezTo>
                    <a:cubicBezTo>
                      <a:pt x="244" y="1078"/>
                      <a:pt x="244" y="1078"/>
                      <a:pt x="244" y="1078"/>
                    </a:cubicBezTo>
                    <a:cubicBezTo>
                      <a:pt x="244" y="1078"/>
                      <a:pt x="66" y="1108"/>
                      <a:pt x="141" y="601"/>
                    </a:cubicBezTo>
                    <a:cubicBezTo>
                      <a:pt x="144" y="586"/>
                      <a:pt x="156" y="546"/>
                      <a:pt x="205" y="553"/>
                    </a:cubicBezTo>
                    <a:cubicBezTo>
                      <a:pt x="206" y="554"/>
                      <a:pt x="207" y="554"/>
                      <a:pt x="208" y="554"/>
                    </a:cubicBezTo>
                    <a:cubicBezTo>
                      <a:pt x="209" y="554"/>
                      <a:pt x="210" y="554"/>
                      <a:pt x="212" y="555"/>
                    </a:cubicBezTo>
                    <a:cubicBezTo>
                      <a:pt x="216" y="556"/>
                      <a:pt x="219" y="556"/>
                      <a:pt x="222" y="556"/>
                    </a:cubicBezTo>
                    <a:cubicBezTo>
                      <a:pt x="233" y="557"/>
                      <a:pt x="243" y="558"/>
                      <a:pt x="253" y="558"/>
                    </a:cubicBezTo>
                    <a:cubicBezTo>
                      <a:pt x="393" y="558"/>
                      <a:pt x="506" y="445"/>
                      <a:pt x="506" y="305"/>
                    </a:cubicBezTo>
                    <a:cubicBezTo>
                      <a:pt x="506" y="203"/>
                      <a:pt x="446" y="115"/>
                      <a:pt x="358" y="75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5" name="Inhaltsplatzhalter 4">
              <a:extLst>
                <a:ext uri="{FF2B5EF4-FFF2-40B4-BE49-F238E27FC236}">
                  <a16:creationId xmlns:a16="http://schemas.microsoft.com/office/drawing/2014/main" id="{51343D38-79A0-4E73-8A78-29515685C692}"/>
                </a:ext>
              </a:extLst>
            </p:cNvPr>
            <p:cNvSpPr txBox="1">
              <a:spLocks/>
            </p:cNvSpPr>
            <p:nvPr/>
          </p:nvSpPr>
          <p:spPr>
            <a:xfrm>
              <a:off x="6716069" y="2479992"/>
              <a:ext cx="648542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0" name="Group 49">
            <a:extLst>
              <a:ext uri="{FF2B5EF4-FFF2-40B4-BE49-F238E27FC236}">
                <a16:creationId xmlns:a16="http://schemas.microsoft.com/office/drawing/2014/main" id="{36E5791D-EEFA-4C0F-B3EA-991C891189B2}"/>
              </a:ext>
            </a:extLst>
          </p:cNvPr>
          <p:cNvGrpSpPr/>
          <p:nvPr/>
        </p:nvGrpSpPr>
        <p:grpSpPr>
          <a:xfrm>
            <a:off x="9413496" y="3351665"/>
            <a:ext cx="2049536" cy="2111828"/>
            <a:chOff x="9445580" y="3736675"/>
            <a:chExt cx="2049536" cy="2111828"/>
          </a:xfrm>
        </p:grpSpPr>
        <p:grpSp>
          <p:nvGrpSpPr>
            <p:cNvPr id="31" name="Group 20">
              <a:extLst>
                <a:ext uri="{FF2B5EF4-FFF2-40B4-BE49-F238E27FC236}">
                  <a16:creationId xmlns:a16="http://schemas.microsoft.com/office/drawing/2014/main" id="{96EEC548-8627-41CF-B81E-F8DD6AB6AC44}"/>
                </a:ext>
              </a:extLst>
            </p:cNvPr>
            <p:cNvGrpSpPr/>
            <p:nvPr/>
          </p:nvGrpSpPr>
          <p:grpSpPr>
            <a:xfrm>
              <a:off x="9445580" y="3736675"/>
              <a:ext cx="2049536" cy="2111828"/>
              <a:chOff x="3952875" y="1214438"/>
              <a:chExt cx="4283075" cy="4413251"/>
            </a:xfrm>
          </p:grpSpPr>
          <p:sp>
            <p:nvSpPr>
              <p:cNvPr id="33" name="Oval 5">
                <a:extLst>
                  <a:ext uri="{FF2B5EF4-FFF2-40B4-BE49-F238E27FC236}">
                    <a16:creationId xmlns:a16="http://schemas.microsoft.com/office/drawing/2014/main" id="{BCF1D12E-1D4A-44E3-BF65-524F4E650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75" y="1346201"/>
                <a:ext cx="4283075" cy="4281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0000"/>
                      <a:lumOff val="9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C3B61299-B4E1-48DD-B664-754DA2952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300" y="4593468"/>
                <a:ext cx="2725739" cy="1030288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8EB680E7-3B9F-42C9-96AB-937A5408C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100" y="3797301"/>
                <a:ext cx="3970338" cy="1744663"/>
              </a:xfrm>
              <a:custGeom>
                <a:avLst/>
                <a:gdLst>
                  <a:gd name="T0" fmla="*/ 1056 w 1056"/>
                  <a:gd name="T1" fmla="*/ 204 h 464"/>
                  <a:gd name="T2" fmla="*/ 585 w 1056"/>
                  <a:gd name="T3" fmla="*/ 352 h 464"/>
                  <a:gd name="T4" fmla="*/ 101 w 1056"/>
                  <a:gd name="T5" fmla="*/ 159 h 464"/>
                  <a:gd name="T6" fmla="*/ 0 w 1056"/>
                  <a:gd name="T7" fmla="*/ 0 h 464"/>
                  <a:gd name="T8" fmla="*/ 403 w 1056"/>
                  <a:gd name="T9" fmla="*/ 464 h 464"/>
                  <a:gd name="T10" fmla="*/ 585 w 1056"/>
                  <a:gd name="T11" fmla="*/ 355 h 464"/>
                  <a:gd name="T12" fmla="*/ 621 w 1056"/>
                  <a:gd name="T13" fmla="*/ 356 h 464"/>
                  <a:gd name="T14" fmla="*/ 1050 w 1056"/>
                  <a:gd name="T15" fmla="*/ 213 h 464"/>
                  <a:gd name="T16" fmla="*/ 1056 w 1056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6" h="464">
                    <a:moveTo>
                      <a:pt x="1056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1" y="159"/>
                    </a:cubicBezTo>
                    <a:cubicBezTo>
                      <a:pt x="44" y="98"/>
                      <a:pt x="14" y="35"/>
                      <a:pt x="0" y="0"/>
                    </a:cubicBezTo>
                    <a:cubicBezTo>
                      <a:pt x="33" y="222"/>
                      <a:pt x="193" y="402"/>
                      <a:pt x="403" y="464"/>
                    </a:cubicBezTo>
                    <a:cubicBezTo>
                      <a:pt x="458" y="418"/>
                      <a:pt x="517" y="353"/>
                      <a:pt x="585" y="355"/>
                    </a:cubicBezTo>
                    <a:cubicBezTo>
                      <a:pt x="597" y="356"/>
                      <a:pt x="609" y="356"/>
                      <a:pt x="621" y="356"/>
                    </a:cubicBezTo>
                    <a:cubicBezTo>
                      <a:pt x="797" y="356"/>
                      <a:pt x="941" y="308"/>
                      <a:pt x="1050" y="213"/>
                    </a:cubicBezTo>
                    <a:cubicBezTo>
                      <a:pt x="1052" y="210"/>
                      <a:pt x="1054" y="207"/>
                      <a:pt x="1056" y="204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E49EAA48-4A42-4C61-AA36-4FC1D3A93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975" y="1214438"/>
                <a:ext cx="1901825" cy="4248150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9 w 506"/>
                  <a:gd name="T5" fmla="*/ 52 h 1130"/>
                  <a:gd name="T6" fmla="*/ 358 w 506"/>
                  <a:gd name="T7" fmla="*/ 22 h 1130"/>
                  <a:gd name="T8" fmla="*/ 455 w 506"/>
                  <a:gd name="T9" fmla="*/ 45 h 1130"/>
                  <a:gd name="T10" fmla="*/ 471 w 506"/>
                  <a:gd name="T11" fmla="*/ 43 h 1130"/>
                  <a:gd name="T12" fmla="*/ 371 w 506"/>
                  <a:gd name="T13" fmla="*/ 5 h 1130"/>
                  <a:gd name="T14" fmla="*/ 312 w 506"/>
                  <a:gd name="T15" fmla="*/ 34 h 1130"/>
                  <a:gd name="T16" fmla="*/ 267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2 w 506"/>
                  <a:gd name="T25" fmla="*/ 481 h 1130"/>
                  <a:gd name="T26" fmla="*/ 72 w 506"/>
                  <a:gd name="T27" fmla="*/ 481 h 1130"/>
                  <a:gd name="T28" fmla="*/ 106 w 506"/>
                  <a:gd name="T29" fmla="*/ 561 h 1130"/>
                  <a:gd name="T30" fmla="*/ 106 w 506"/>
                  <a:gd name="T31" fmla="*/ 561 h 1130"/>
                  <a:gd name="T32" fmla="*/ 250 w 506"/>
                  <a:gd name="T33" fmla="*/ 1082 h 1130"/>
                  <a:gd name="T34" fmla="*/ 244 w 506"/>
                  <a:gd name="T35" fmla="*/ 1078 h 1130"/>
                  <a:gd name="T36" fmla="*/ 141 w 506"/>
                  <a:gd name="T37" fmla="*/ 601 h 1130"/>
                  <a:gd name="T38" fmla="*/ 205 w 506"/>
                  <a:gd name="T39" fmla="*/ 553 h 1130"/>
                  <a:gd name="T40" fmla="*/ 208 w 506"/>
                  <a:gd name="T41" fmla="*/ 554 h 1130"/>
                  <a:gd name="T42" fmla="*/ 212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9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8" y="1"/>
                      <a:pt x="455" y="45"/>
                      <a:pt x="455" y="45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39" y="6"/>
                      <a:pt x="402" y="0"/>
                      <a:pt x="371" y="5"/>
                    </a:cubicBezTo>
                    <a:cubicBezTo>
                      <a:pt x="349" y="8"/>
                      <a:pt x="329" y="19"/>
                      <a:pt x="312" y="34"/>
                    </a:cubicBezTo>
                    <a:cubicBezTo>
                      <a:pt x="286" y="56"/>
                      <a:pt x="267" y="52"/>
                      <a:pt x="267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2" y="52"/>
                      <a:pt x="258" y="52"/>
                      <a:pt x="253" y="52"/>
                    </a:cubicBezTo>
                    <a:cubicBezTo>
                      <a:pt x="114" y="52"/>
                      <a:pt x="0" y="165"/>
                      <a:pt x="0" y="305"/>
                    </a:cubicBezTo>
                    <a:cubicBezTo>
                      <a:pt x="0" y="374"/>
                      <a:pt x="28" y="436"/>
                      <a:pt x="72" y="481"/>
                    </a:cubicBezTo>
                    <a:cubicBezTo>
                      <a:pt x="72" y="481"/>
                      <a:pt x="72" y="481"/>
                      <a:pt x="72" y="481"/>
                    </a:cubicBezTo>
                    <a:cubicBezTo>
                      <a:pt x="111" y="521"/>
                      <a:pt x="106" y="561"/>
                      <a:pt x="106" y="561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76" y="769"/>
                      <a:pt x="52" y="1130"/>
                      <a:pt x="250" y="1082"/>
                    </a:cubicBezTo>
                    <a:cubicBezTo>
                      <a:pt x="244" y="1078"/>
                      <a:pt x="244" y="1078"/>
                      <a:pt x="244" y="1078"/>
                    </a:cubicBezTo>
                    <a:cubicBezTo>
                      <a:pt x="244" y="1078"/>
                      <a:pt x="66" y="1108"/>
                      <a:pt x="141" y="601"/>
                    </a:cubicBezTo>
                    <a:cubicBezTo>
                      <a:pt x="144" y="586"/>
                      <a:pt x="156" y="546"/>
                      <a:pt x="205" y="553"/>
                    </a:cubicBezTo>
                    <a:cubicBezTo>
                      <a:pt x="206" y="554"/>
                      <a:pt x="207" y="554"/>
                      <a:pt x="208" y="554"/>
                    </a:cubicBezTo>
                    <a:cubicBezTo>
                      <a:pt x="209" y="554"/>
                      <a:pt x="210" y="554"/>
                      <a:pt x="212" y="555"/>
                    </a:cubicBezTo>
                    <a:cubicBezTo>
                      <a:pt x="216" y="556"/>
                      <a:pt x="219" y="556"/>
                      <a:pt x="222" y="556"/>
                    </a:cubicBezTo>
                    <a:cubicBezTo>
                      <a:pt x="233" y="557"/>
                      <a:pt x="243" y="558"/>
                      <a:pt x="253" y="558"/>
                    </a:cubicBezTo>
                    <a:cubicBezTo>
                      <a:pt x="393" y="558"/>
                      <a:pt x="506" y="445"/>
                      <a:pt x="506" y="305"/>
                    </a:cubicBezTo>
                    <a:cubicBezTo>
                      <a:pt x="506" y="203"/>
                      <a:pt x="446" y="115"/>
                      <a:pt x="358" y="7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" name="Inhaltsplatzhalter 4">
              <a:extLst>
                <a:ext uri="{FF2B5EF4-FFF2-40B4-BE49-F238E27FC236}">
                  <a16:creationId xmlns:a16="http://schemas.microsoft.com/office/drawing/2014/main" id="{BEA57822-6C9E-4C12-BAC2-6438FDF2EAD6}"/>
                </a:ext>
              </a:extLst>
            </p:cNvPr>
            <p:cNvSpPr txBox="1">
              <a:spLocks/>
            </p:cNvSpPr>
            <p:nvPr/>
          </p:nvSpPr>
          <p:spPr>
            <a:xfrm>
              <a:off x="9601829" y="4046781"/>
              <a:ext cx="648542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EFE6BEFD-F04C-4021-8442-5091F4DBC1FE}"/>
              </a:ext>
            </a:extLst>
          </p:cNvPr>
          <p:cNvSpPr txBox="1">
            <a:spLocks/>
          </p:cNvSpPr>
          <p:nvPr/>
        </p:nvSpPr>
        <p:spPr>
          <a:xfrm>
            <a:off x="615815" y="4077203"/>
            <a:ext cx="1966966" cy="152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content, content to match the title,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id="{4D5400B2-F742-4A41-9AAA-DA1B1F8EEBC4}"/>
              </a:ext>
            </a:extLst>
          </p:cNvPr>
          <p:cNvSpPr txBox="1">
            <a:spLocks/>
          </p:cNvSpPr>
          <p:nvPr/>
        </p:nvSpPr>
        <p:spPr>
          <a:xfrm>
            <a:off x="3667498" y="1344541"/>
            <a:ext cx="1966966" cy="152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content, content to match the title,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E81B10F0-74F7-430F-9C99-E44FEEE767F0}"/>
              </a:ext>
            </a:extLst>
          </p:cNvPr>
          <p:cNvSpPr txBox="1">
            <a:spLocks/>
          </p:cNvSpPr>
          <p:nvPr/>
        </p:nvSpPr>
        <p:spPr>
          <a:xfrm>
            <a:off x="6490682" y="4136699"/>
            <a:ext cx="1966966" cy="152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content, content to match the title,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id="{1B27A9E4-5C8C-41A6-A129-E34B45367DD7}"/>
              </a:ext>
            </a:extLst>
          </p:cNvPr>
          <p:cNvSpPr txBox="1">
            <a:spLocks/>
          </p:cNvSpPr>
          <p:nvPr/>
        </p:nvSpPr>
        <p:spPr>
          <a:xfrm>
            <a:off x="9364509" y="1376668"/>
            <a:ext cx="1966966" cy="152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content, content to match the title,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grpSp>
        <p:nvGrpSpPr>
          <p:cNvPr id="41" name="Group 30">
            <a:extLst>
              <a:ext uri="{FF2B5EF4-FFF2-40B4-BE49-F238E27FC236}">
                <a16:creationId xmlns:a16="http://schemas.microsoft.com/office/drawing/2014/main" id="{FC034597-6407-4D9A-8FD2-6A7A2097D0B4}"/>
              </a:ext>
            </a:extLst>
          </p:cNvPr>
          <p:cNvGrpSpPr/>
          <p:nvPr/>
        </p:nvGrpSpPr>
        <p:grpSpPr>
          <a:xfrm>
            <a:off x="1414371" y="2631245"/>
            <a:ext cx="618004" cy="571020"/>
            <a:chOff x="2554288" y="1943100"/>
            <a:chExt cx="542925" cy="501650"/>
          </a:xfrm>
          <a:solidFill>
            <a:srgbClr val="4472C4"/>
          </a:solidFill>
        </p:grpSpPr>
        <p:sp>
          <p:nvSpPr>
            <p:cNvPr id="42" name="Freeform 58">
              <a:extLst>
                <a:ext uri="{FF2B5EF4-FFF2-40B4-BE49-F238E27FC236}">
                  <a16:creationId xmlns:a16="http://schemas.microsoft.com/office/drawing/2014/main" id="{D83E6730-5169-47BD-B828-97375E631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1943100"/>
              <a:ext cx="542925" cy="403225"/>
            </a:xfrm>
            <a:custGeom>
              <a:avLst/>
              <a:gdLst>
                <a:gd name="T0" fmla="*/ 2095 w 3422"/>
                <a:gd name="T1" fmla="*/ 44 h 2536"/>
                <a:gd name="T2" fmla="*/ 2418 w 3422"/>
                <a:gd name="T3" fmla="*/ 212 h 2536"/>
                <a:gd name="T4" fmla="*/ 2659 w 3422"/>
                <a:gd name="T5" fmla="*/ 486 h 2536"/>
                <a:gd name="T6" fmla="*/ 2782 w 3422"/>
                <a:gd name="T7" fmla="*/ 825 h 2536"/>
                <a:gd name="T8" fmla="*/ 3094 w 3422"/>
                <a:gd name="T9" fmla="*/ 984 h 2536"/>
                <a:gd name="T10" fmla="*/ 3317 w 3422"/>
                <a:gd name="T11" fmla="*/ 1253 h 2536"/>
                <a:gd name="T12" fmla="*/ 3419 w 3422"/>
                <a:gd name="T13" fmla="*/ 1593 h 2536"/>
                <a:gd name="T14" fmla="*/ 3383 w 3422"/>
                <a:gd name="T15" fmla="*/ 1921 h 2536"/>
                <a:gd name="T16" fmla="*/ 3235 w 3422"/>
                <a:gd name="T17" fmla="*/ 2207 h 2536"/>
                <a:gd name="T18" fmla="*/ 2991 w 3422"/>
                <a:gd name="T19" fmla="*/ 2422 h 2536"/>
                <a:gd name="T20" fmla="*/ 2692 w 3422"/>
                <a:gd name="T21" fmla="*/ 2529 h 2536"/>
                <a:gd name="T22" fmla="*/ 2039 w 3422"/>
                <a:gd name="T23" fmla="*/ 2514 h 2536"/>
                <a:gd name="T24" fmla="*/ 2006 w 3422"/>
                <a:gd name="T25" fmla="*/ 2419 h 2536"/>
                <a:gd name="T26" fmla="*/ 2077 w 3422"/>
                <a:gd name="T27" fmla="*/ 2348 h 2536"/>
                <a:gd name="T28" fmla="*/ 2800 w 3422"/>
                <a:gd name="T29" fmla="*/ 2303 h 2536"/>
                <a:gd name="T30" fmla="*/ 3052 w 3422"/>
                <a:gd name="T31" fmla="*/ 2127 h 2536"/>
                <a:gd name="T32" fmla="*/ 3204 w 3422"/>
                <a:gd name="T33" fmla="*/ 1857 h 2536"/>
                <a:gd name="T34" fmla="*/ 3221 w 3422"/>
                <a:gd name="T35" fmla="*/ 1546 h 2536"/>
                <a:gd name="T36" fmla="*/ 3109 w 3422"/>
                <a:gd name="T37" fmla="*/ 1274 h 2536"/>
                <a:gd name="T38" fmla="*/ 2900 w 3422"/>
                <a:gd name="T39" fmla="*/ 1077 h 2536"/>
                <a:gd name="T40" fmla="*/ 2662 w 3422"/>
                <a:gd name="T41" fmla="*/ 989 h 2536"/>
                <a:gd name="T42" fmla="*/ 2604 w 3422"/>
                <a:gd name="T43" fmla="*/ 910 h 2536"/>
                <a:gd name="T44" fmla="*/ 2505 w 3422"/>
                <a:gd name="T45" fmla="*/ 596 h 2536"/>
                <a:gd name="T46" fmla="*/ 2296 w 3422"/>
                <a:gd name="T47" fmla="*/ 354 h 2536"/>
                <a:gd name="T48" fmla="*/ 2007 w 3422"/>
                <a:gd name="T49" fmla="*/ 214 h 2536"/>
                <a:gd name="T50" fmla="*/ 1676 w 3422"/>
                <a:gd name="T51" fmla="*/ 199 h 2536"/>
                <a:gd name="T52" fmla="*/ 1377 w 3422"/>
                <a:gd name="T53" fmla="*/ 314 h 2536"/>
                <a:gd name="T54" fmla="*/ 1146 w 3422"/>
                <a:gd name="T55" fmla="*/ 534 h 2536"/>
                <a:gd name="T56" fmla="*/ 1040 w 3422"/>
                <a:gd name="T57" fmla="*/ 690 h 2536"/>
                <a:gd name="T58" fmla="*/ 924 w 3422"/>
                <a:gd name="T59" fmla="*/ 684 h 2536"/>
                <a:gd name="T60" fmla="*/ 705 w 3422"/>
                <a:gd name="T61" fmla="*/ 703 h 2536"/>
                <a:gd name="T62" fmla="*/ 538 w 3422"/>
                <a:gd name="T63" fmla="*/ 849 h 2536"/>
                <a:gd name="T64" fmla="*/ 492 w 3422"/>
                <a:gd name="T65" fmla="*/ 1068 h 2536"/>
                <a:gd name="T66" fmla="*/ 511 w 3422"/>
                <a:gd name="T67" fmla="*/ 1212 h 2536"/>
                <a:gd name="T68" fmla="*/ 382 w 3422"/>
                <a:gd name="T69" fmla="*/ 1326 h 2536"/>
                <a:gd name="T70" fmla="*/ 231 w 3422"/>
                <a:gd name="T71" fmla="*/ 1539 h 2536"/>
                <a:gd name="T72" fmla="*/ 193 w 3422"/>
                <a:gd name="T73" fmla="*/ 1808 h 2536"/>
                <a:gd name="T74" fmla="*/ 293 w 3422"/>
                <a:gd name="T75" fmla="*/ 2086 h 2536"/>
                <a:gd name="T76" fmla="*/ 503 w 3422"/>
                <a:gd name="T77" fmla="*/ 2282 h 2536"/>
                <a:gd name="T78" fmla="*/ 1322 w 3422"/>
                <a:gd name="T79" fmla="*/ 2346 h 2536"/>
                <a:gd name="T80" fmla="*/ 1407 w 3422"/>
                <a:gd name="T81" fmla="*/ 2399 h 2536"/>
                <a:gd name="T82" fmla="*/ 1396 w 3422"/>
                <a:gd name="T83" fmla="*/ 2501 h 2536"/>
                <a:gd name="T84" fmla="*/ 711 w 3422"/>
                <a:gd name="T85" fmla="*/ 2536 h 2536"/>
                <a:gd name="T86" fmla="*/ 408 w 3422"/>
                <a:gd name="T87" fmla="*/ 2448 h 2536"/>
                <a:gd name="T88" fmla="*/ 163 w 3422"/>
                <a:gd name="T89" fmla="*/ 2231 h 2536"/>
                <a:gd name="T90" fmla="*/ 24 w 3422"/>
                <a:gd name="T91" fmla="*/ 1940 h 2536"/>
                <a:gd name="T92" fmla="*/ 11 w 3422"/>
                <a:gd name="T93" fmla="*/ 1618 h 2536"/>
                <a:gd name="T94" fmla="*/ 132 w 3422"/>
                <a:gd name="T95" fmla="*/ 1325 h 2536"/>
                <a:gd name="T96" fmla="*/ 305 w 3422"/>
                <a:gd name="T97" fmla="*/ 1103 h 2536"/>
                <a:gd name="T98" fmla="*/ 327 w 3422"/>
                <a:gd name="T99" fmla="*/ 857 h 2536"/>
                <a:gd name="T100" fmla="*/ 479 w 3422"/>
                <a:gd name="T101" fmla="*/ 626 h 2536"/>
                <a:gd name="T102" fmla="*/ 725 w 3422"/>
                <a:gd name="T103" fmla="*/ 499 h 2536"/>
                <a:gd name="T104" fmla="*/ 982 w 3422"/>
                <a:gd name="T105" fmla="*/ 439 h 2536"/>
                <a:gd name="T106" fmla="*/ 1212 w 3422"/>
                <a:gd name="T107" fmla="*/ 197 h 2536"/>
                <a:gd name="T108" fmla="*/ 1525 w 3422"/>
                <a:gd name="T109" fmla="*/ 41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2" h="2536">
                  <a:moveTo>
                    <a:pt x="1805" y="0"/>
                  </a:moveTo>
                  <a:lnTo>
                    <a:pt x="1879" y="3"/>
                  </a:lnTo>
                  <a:lnTo>
                    <a:pt x="1952" y="12"/>
                  </a:lnTo>
                  <a:lnTo>
                    <a:pt x="2025" y="25"/>
                  </a:lnTo>
                  <a:lnTo>
                    <a:pt x="2095" y="44"/>
                  </a:lnTo>
                  <a:lnTo>
                    <a:pt x="2164" y="68"/>
                  </a:lnTo>
                  <a:lnTo>
                    <a:pt x="2231" y="96"/>
                  </a:lnTo>
                  <a:lnTo>
                    <a:pt x="2296" y="130"/>
                  </a:lnTo>
                  <a:lnTo>
                    <a:pt x="2357" y="168"/>
                  </a:lnTo>
                  <a:lnTo>
                    <a:pt x="2418" y="212"/>
                  </a:lnTo>
                  <a:lnTo>
                    <a:pt x="2474" y="260"/>
                  </a:lnTo>
                  <a:lnTo>
                    <a:pt x="2527" y="312"/>
                  </a:lnTo>
                  <a:lnTo>
                    <a:pt x="2575" y="367"/>
                  </a:lnTo>
                  <a:lnTo>
                    <a:pt x="2619" y="425"/>
                  </a:lnTo>
                  <a:lnTo>
                    <a:pt x="2659" y="486"/>
                  </a:lnTo>
                  <a:lnTo>
                    <a:pt x="2693" y="549"/>
                  </a:lnTo>
                  <a:lnTo>
                    <a:pt x="2723" y="616"/>
                  </a:lnTo>
                  <a:lnTo>
                    <a:pt x="2748" y="683"/>
                  </a:lnTo>
                  <a:lnTo>
                    <a:pt x="2768" y="754"/>
                  </a:lnTo>
                  <a:lnTo>
                    <a:pt x="2782" y="825"/>
                  </a:lnTo>
                  <a:lnTo>
                    <a:pt x="2851" y="846"/>
                  </a:lnTo>
                  <a:lnTo>
                    <a:pt x="2916" y="873"/>
                  </a:lnTo>
                  <a:lnTo>
                    <a:pt x="2979" y="905"/>
                  </a:lnTo>
                  <a:lnTo>
                    <a:pt x="3038" y="943"/>
                  </a:lnTo>
                  <a:lnTo>
                    <a:pt x="3094" y="984"/>
                  </a:lnTo>
                  <a:lnTo>
                    <a:pt x="3146" y="1030"/>
                  </a:lnTo>
                  <a:lnTo>
                    <a:pt x="3195" y="1081"/>
                  </a:lnTo>
                  <a:lnTo>
                    <a:pt x="3240" y="1135"/>
                  </a:lnTo>
                  <a:lnTo>
                    <a:pt x="3280" y="1192"/>
                  </a:lnTo>
                  <a:lnTo>
                    <a:pt x="3317" y="1253"/>
                  </a:lnTo>
                  <a:lnTo>
                    <a:pt x="3347" y="1316"/>
                  </a:lnTo>
                  <a:lnTo>
                    <a:pt x="3373" y="1383"/>
                  </a:lnTo>
                  <a:lnTo>
                    <a:pt x="3394" y="1451"/>
                  </a:lnTo>
                  <a:lnTo>
                    <a:pt x="3409" y="1522"/>
                  </a:lnTo>
                  <a:lnTo>
                    <a:pt x="3419" y="1593"/>
                  </a:lnTo>
                  <a:lnTo>
                    <a:pt x="3422" y="1667"/>
                  </a:lnTo>
                  <a:lnTo>
                    <a:pt x="3420" y="1731"/>
                  </a:lnTo>
                  <a:lnTo>
                    <a:pt x="3412" y="1796"/>
                  </a:lnTo>
                  <a:lnTo>
                    <a:pt x="3400" y="1859"/>
                  </a:lnTo>
                  <a:lnTo>
                    <a:pt x="3383" y="1921"/>
                  </a:lnTo>
                  <a:lnTo>
                    <a:pt x="3362" y="1983"/>
                  </a:lnTo>
                  <a:lnTo>
                    <a:pt x="3337" y="2042"/>
                  </a:lnTo>
                  <a:lnTo>
                    <a:pt x="3307" y="2099"/>
                  </a:lnTo>
                  <a:lnTo>
                    <a:pt x="3273" y="2154"/>
                  </a:lnTo>
                  <a:lnTo>
                    <a:pt x="3235" y="2207"/>
                  </a:lnTo>
                  <a:lnTo>
                    <a:pt x="3192" y="2257"/>
                  </a:lnTo>
                  <a:lnTo>
                    <a:pt x="3146" y="2304"/>
                  </a:lnTo>
                  <a:lnTo>
                    <a:pt x="3096" y="2348"/>
                  </a:lnTo>
                  <a:lnTo>
                    <a:pt x="3045" y="2386"/>
                  </a:lnTo>
                  <a:lnTo>
                    <a:pt x="2991" y="2422"/>
                  </a:lnTo>
                  <a:lnTo>
                    <a:pt x="2934" y="2452"/>
                  </a:lnTo>
                  <a:lnTo>
                    <a:pt x="2876" y="2478"/>
                  </a:lnTo>
                  <a:lnTo>
                    <a:pt x="2816" y="2500"/>
                  </a:lnTo>
                  <a:lnTo>
                    <a:pt x="2754" y="2516"/>
                  </a:lnTo>
                  <a:lnTo>
                    <a:pt x="2692" y="2529"/>
                  </a:lnTo>
                  <a:lnTo>
                    <a:pt x="2628" y="2535"/>
                  </a:lnTo>
                  <a:lnTo>
                    <a:pt x="2099" y="2535"/>
                  </a:lnTo>
                  <a:lnTo>
                    <a:pt x="2077" y="2533"/>
                  </a:lnTo>
                  <a:lnTo>
                    <a:pt x="2057" y="2526"/>
                  </a:lnTo>
                  <a:lnTo>
                    <a:pt x="2039" y="2514"/>
                  </a:lnTo>
                  <a:lnTo>
                    <a:pt x="2025" y="2500"/>
                  </a:lnTo>
                  <a:lnTo>
                    <a:pt x="2013" y="2482"/>
                  </a:lnTo>
                  <a:lnTo>
                    <a:pt x="2006" y="2462"/>
                  </a:lnTo>
                  <a:lnTo>
                    <a:pt x="2004" y="2440"/>
                  </a:lnTo>
                  <a:lnTo>
                    <a:pt x="2006" y="2419"/>
                  </a:lnTo>
                  <a:lnTo>
                    <a:pt x="2013" y="2399"/>
                  </a:lnTo>
                  <a:lnTo>
                    <a:pt x="2025" y="2381"/>
                  </a:lnTo>
                  <a:lnTo>
                    <a:pt x="2039" y="2367"/>
                  </a:lnTo>
                  <a:lnTo>
                    <a:pt x="2057" y="2355"/>
                  </a:lnTo>
                  <a:lnTo>
                    <a:pt x="2077" y="2348"/>
                  </a:lnTo>
                  <a:lnTo>
                    <a:pt x="2099" y="2346"/>
                  </a:lnTo>
                  <a:lnTo>
                    <a:pt x="2617" y="2346"/>
                  </a:lnTo>
                  <a:lnTo>
                    <a:pt x="2681" y="2338"/>
                  </a:lnTo>
                  <a:lnTo>
                    <a:pt x="2741" y="2323"/>
                  </a:lnTo>
                  <a:lnTo>
                    <a:pt x="2800" y="2303"/>
                  </a:lnTo>
                  <a:lnTo>
                    <a:pt x="2856" y="2277"/>
                  </a:lnTo>
                  <a:lnTo>
                    <a:pt x="2910" y="2247"/>
                  </a:lnTo>
                  <a:lnTo>
                    <a:pt x="2961" y="2211"/>
                  </a:lnTo>
                  <a:lnTo>
                    <a:pt x="3008" y="2172"/>
                  </a:lnTo>
                  <a:lnTo>
                    <a:pt x="3052" y="2127"/>
                  </a:lnTo>
                  <a:lnTo>
                    <a:pt x="3091" y="2079"/>
                  </a:lnTo>
                  <a:lnTo>
                    <a:pt x="3126" y="2028"/>
                  </a:lnTo>
                  <a:lnTo>
                    <a:pt x="3158" y="1973"/>
                  </a:lnTo>
                  <a:lnTo>
                    <a:pt x="3184" y="1916"/>
                  </a:lnTo>
                  <a:lnTo>
                    <a:pt x="3204" y="1857"/>
                  </a:lnTo>
                  <a:lnTo>
                    <a:pt x="3219" y="1795"/>
                  </a:lnTo>
                  <a:lnTo>
                    <a:pt x="3228" y="1731"/>
                  </a:lnTo>
                  <a:lnTo>
                    <a:pt x="3231" y="1667"/>
                  </a:lnTo>
                  <a:lnTo>
                    <a:pt x="3228" y="1606"/>
                  </a:lnTo>
                  <a:lnTo>
                    <a:pt x="3221" y="1546"/>
                  </a:lnTo>
                  <a:lnTo>
                    <a:pt x="3208" y="1488"/>
                  </a:lnTo>
                  <a:lnTo>
                    <a:pt x="3190" y="1430"/>
                  </a:lnTo>
                  <a:lnTo>
                    <a:pt x="3167" y="1375"/>
                  </a:lnTo>
                  <a:lnTo>
                    <a:pt x="3140" y="1324"/>
                  </a:lnTo>
                  <a:lnTo>
                    <a:pt x="3109" y="1274"/>
                  </a:lnTo>
                  <a:lnTo>
                    <a:pt x="3075" y="1227"/>
                  </a:lnTo>
                  <a:lnTo>
                    <a:pt x="3036" y="1184"/>
                  </a:lnTo>
                  <a:lnTo>
                    <a:pt x="2993" y="1144"/>
                  </a:lnTo>
                  <a:lnTo>
                    <a:pt x="2949" y="1109"/>
                  </a:lnTo>
                  <a:lnTo>
                    <a:pt x="2900" y="1077"/>
                  </a:lnTo>
                  <a:lnTo>
                    <a:pt x="2849" y="1048"/>
                  </a:lnTo>
                  <a:lnTo>
                    <a:pt x="2796" y="1026"/>
                  </a:lnTo>
                  <a:lnTo>
                    <a:pt x="2740" y="1008"/>
                  </a:lnTo>
                  <a:lnTo>
                    <a:pt x="2682" y="996"/>
                  </a:lnTo>
                  <a:lnTo>
                    <a:pt x="2662" y="989"/>
                  </a:lnTo>
                  <a:lnTo>
                    <a:pt x="2644" y="980"/>
                  </a:lnTo>
                  <a:lnTo>
                    <a:pt x="2629" y="966"/>
                  </a:lnTo>
                  <a:lnTo>
                    <a:pt x="2616" y="950"/>
                  </a:lnTo>
                  <a:lnTo>
                    <a:pt x="2608" y="931"/>
                  </a:lnTo>
                  <a:lnTo>
                    <a:pt x="2604" y="910"/>
                  </a:lnTo>
                  <a:lnTo>
                    <a:pt x="2594" y="843"/>
                  </a:lnTo>
                  <a:lnTo>
                    <a:pt x="2579" y="778"/>
                  </a:lnTo>
                  <a:lnTo>
                    <a:pt x="2559" y="714"/>
                  </a:lnTo>
                  <a:lnTo>
                    <a:pt x="2535" y="654"/>
                  </a:lnTo>
                  <a:lnTo>
                    <a:pt x="2505" y="596"/>
                  </a:lnTo>
                  <a:lnTo>
                    <a:pt x="2472" y="541"/>
                  </a:lnTo>
                  <a:lnTo>
                    <a:pt x="2433" y="489"/>
                  </a:lnTo>
                  <a:lnTo>
                    <a:pt x="2392" y="440"/>
                  </a:lnTo>
                  <a:lnTo>
                    <a:pt x="2346" y="396"/>
                  </a:lnTo>
                  <a:lnTo>
                    <a:pt x="2296" y="354"/>
                  </a:lnTo>
                  <a:lnTo>
                    <a:pt x="2244" y="317"/>
                  </a:lnTo>
                  <a:lnTo>
                    <a:pt x="2189" y="285"/>
                  </a:lnTo>
                  <a:lnTo>
                    <a:pt x="2131" y="255"/>
                  </a:lnTo>
                  <a:lnTo>
                    <a:pt x="2069" y="233"/>
                  </a:lnTo>
                  <a:lnTo>
                    <a:pt x="2007" y="214"/>
                  </a:lnTo>
                  <a:lnTo>
                    <a:pt x="1942" y="199"/>
                  </a:lnTo>
                  <a:lnTo>
                    <a:pt x="1875" y="191"/>
                  </a:lnTo>
                  <a:lnTo>
                    <a:pt x="1806" y="189"/>
                  </a:lnTo>
                  <a:lnTo>
                    <a:pt x="1740" y="191"/>
                  </a:lnTo>
                  <a:lnTo>
                    <a:pt x="1676" y="199"/>
                  </a:lnTo>
                  <a:lnTo>
                    <a:pt x="1612" y="213"/>
                  </a:lnTo>
                  <a:lnTo>
                    <a:pt x="1551" y="231"/>
                  </a:lnTo>
                  <a:lnTo>
                    <a:pt x="1490" y="253"/>
                  </a:lnTo>
                  <a:lnTo>
                    <a:pt x="1432" y="281"/>
                  </a:lnTo>
                  <a:lnTo>
                    <a:pt x="1377" y="314"/>
                  </a:lnTo>
                  <a:lnTo>
                    <a:pt x="1324" y="350"/>
                  </a:lnTo>
                  <a:lnTo>
                    <a:pt x="1275" y="390"/>
                  </a:lnTo>
                  <a:lnTo>
                    <a:pt x="1229" y="434"/>
                  </a:lnTo>
                  <a:lnTo>
                    <a:pt x="1186" y="483"/>
                  </a:lnTo>
                  <a:lnTo>
                    <a:pt x="1146" y="534"/>
                  </a:lnTo>
                  <a:lnTo>
                    <a:pt x="1112" y="589"/>
                  </a:lnTo>
                  <a:lnTo>
                    <a:pt x="1081" y="648"/>
                  </a:lnTo>
                  <a:lnTo>
                    <a:pt x="1071" y="664"/>
                  </a:lnTo>
                  <a:lnTo>
                    <a:pt x="1057" y="679"/>
                  </a:lnTo>
                  <a:lnTo>
                    <a:pt x="1040" y="690"/>
                  </a:lnTo>
                  <a:lnTo>
                    <a:pt x="1022" y="698"/>
                  </a:lnTo>
                  <a:lnTo>
                    <a:pt x="1003" y="702"/>
                  </a:lnTo>
                  <a:lnTo>
                    <a:pt x="982" y="701"/>
                  </a:lnTo>
                  <a:lnTo>
                    <a:pt x="962" y="696"/>
                  </a:lnTo>
                  <a:lnTo>
                    <a:pt x="924" y="684"/>
                  </a:lnTo>
                  <a:lnTo>
                    <a:pt x="883" y="677"/>
                  </a:lnTo>
                  <a:lnTo>
                    <a:pt x="842" y="675"/>
                  </a:lnTo>
                  <a:lnTo>
                    <a:pt x="794" y="678"/>
                  </a:lnTo>
                  <a:lnTo>
                    <a:pt x="748" y="687"/>
                  </a:lnTo>
                  <a:lnTo>
                    <a:pt x="705" y="703"/>
                  </a:lnTo>
                  <a:lnTo>
                    <a:pt x="664" y="723"/>
                  </a:lnTo>
                  <a:lnTo>
                    <a:pt x="627" y="748"/>
                  </a:lnTo>
                  <a:lnTo>
                    <a:pt x="593" y="778"/>
                  </a:lnTo>
                  <a:lnTo>
                    <a:pt x="563" y="812"/>
                  </a:lnTo>
                  <a:lnTo>
                    <a:pt x="538" y="849"/>
                  </a:lnTo>
                  <a:lnTo>
                    <a:pt x="518" y="890"/>
                  </a:lnTo>
                  <a:lnTo>
                    <a:pt x="502" y="933"/>
                  </a:lnTo>
                  <a:lnTo>
                    <a:pt x="493" y="979"/>
                  </a:lnTo>
                  <a:lnTo>
                    <a:pt x="490" y="1027"/>
                  </a:lnTo>
                  <a:lnTo>
                    <a:pt x="492" y="1068"/>
                  </a:lnTo>
                  <a:lnTo>
                    <a:pt x="499" y="1109"/>
                  </a:lnTo>
                  <a:lnTo>
                    <a:pt x="510" y="1148"/>
                  </a:lnTo>
                  <a:lnTo>
                    <a:pt x="516" y="1170"/>
                  </a:lnTo>
                  <a:lnTo>
                    <a:pt x="516" y="1192"/>
                  </a:lnTo>
                  <a:lnTo>
                    <a:pt x="511" y="1212"/>
                  </a:lnTo>
                  <a:lnTo>
                    <a:pt x="501" y="1232"/>
                  </a:lnTo>
                  <a:lnTo>
                    <a:pt x="487" y="1249"/>
                  </a:lnTo>
                  <a:lnTo>
                    <a:pt x="469" y="1263"/>
                  </a:lnTo>
                  <a:lnTo>
                    <a:pt x="424" y="1292"/>
                  </a:lnTo>
                  <a:lnTo>
                    <a:pt x="382" y="1326"/>
                  </a:lnTo>
                  <a:lnTo>
                    <a:pt x="344" y="1363"/>
                  </a:lnTo>
                  <a:lnTo>
                    <a:pt x="309" y="1402"/>
                  </a:lnTo>
                  <a:lnTo>
                    <a:pt x="279" y="1446"/>
                  </a:lnTo>
                  <a:lnTo>
                    <a:pt x="253" y="1492"/>
                  </a:lnTo>
                  <a:lnTo>
                    <a:pt x="231" y="1539"/>
                  </a:lnTo>
                  <a:lnTo>
                    <a:pt x="213" y="1589"/>
                  </a:lnTo>
                  <a:lnTo>
                    <a:pt x="201" y="1641"/>
                  </a:lnTo>
                  <a:lnTo>
                    <a:pt x="192" y="1694"/>
                  </a:lnTo>
                  <a:lnTo>
                    <a:pt x="190" y="1748"/>
                  </a:lnTo>
                  <a:lnTo>
                    <a:pt x="193" y="1808"/>
                  </a:lnTo>
                  <a:lnTo>
                    <a:pt x="203" y="1868"/>
                  </a:lnTo>
                  <a:lnTo>
                    <a:pt x="217" y="1927"/>
                  </a:lnTo>
                  <a:lnTo>
                    <a:pt x="238" y="1983"/>
                  </a:lnTo>
                  <a:lnTo>
                    <a:pt x="263" y="2036"/>
                  </a:lnTo>
                  <a:lnTo>
                    <a:pt x="293" y="2086"/>
                  </a:lnTo>
                  <a:lnTo>
                    <a:pt x="328" y="2133"/>
                  </a:lnTo>
                  <a:lnTo>
                    <a:pt x="367" y="2177"/>
                  </a:lnTo>
                  <a:lnTo>
                    <a:pt x="408" y="2216"/>
                  </a:lnTo>
                  <a:lnTo>
                    <a:pt x="454" y="2251"/>
                  </a:lnTo>
                  <a:lnTo>
                    <a:pt x="503" y="2282"/>
                  </a:lnTo>
                  <a:lnTo>
                    <a:pt x="554" y="2307"/>
                  </a:lnTo>
                  <a:lnTo>
                    <a:pt x="608" y="2326"/>
                  </a:lnTo>
                  <a:lnTo>
                    <a:pt x="663" y="2340"/>
                  </a:lnTo>
                  <a:lnTo>
                    <a:pt x="719" y="2346"/>
                  </a:lnTo>
                  <a:lnTo>
                    <a:pt x="1322" y="2346"/>
                  </a:lnTo>
                  <a:lnTo>
                    <a:pt x="1344" y="2349"/>
                  </a:lnTo>
                  <a:lnTo>
                    <a:pt x="1364" y="2356"/>
                  </a:lnTo>
                  <a:lnTo>
                    <a:pt x="1381" y="2367"/>
                  </a:lnTo>
                  <a:lnTo>
                    <a:pt x="1396" y="2381"/>
                  </a:lnTo>
                  <a:lnTo>
                    <a:pt x="1407" y="2399"/>
                  </a:lnTo>
                  <a:lnTo>
                    <a:pt x="1415" y="2420"/>
                  </a:lnTo>
                  <a:lnTo>
                    <a:pt x="1417" y="2441"/>
                  </a:lnTo>
                  <a:lnTo>
                    <a:pt x="1415" y="2463"/>
                  </a:lnTo>
                  <a:lnTo>
                    <a:pt x="1407" y="2483"/>
                  </a:lnTo>
                  <a:lnTo>
                    <a:pt x="1396" y="2501"/>
                  </a:lnTo>
                  <a:lnTo>
                    <a:pt x="1381" y="2515"/>
                  </a:lnTo>
                  <a:lnTo>
                    <a:pt x="1364" y="2527"/>
                  </a:lnTo>
                  <a:lnTo>
                    <a:pt x="1344" y="2534"/>
                  </a:lnTo>
                  <a:lnTo>
                    <a:pt x="1322" y="2536"/>
                  </a:lnTo>
                  <a:lnTo>
                    <a:pt x="711" y="2536"/>
                  </a:lnTo>
                  <a:lnTo>
                    <a:pt x="648" y="2530"/>
                  </a:lnTo>
                  <a:lnTo>
                    <a:pt x="586" y="2517"/>
                  </a:lnTo>
                  <a:lnTo>
                    <a:pt x="525" y="2500"/>
                  </a:lnTo>
                  <a:lnTo>
                    <a:pt x="466" y="2476"/>
                  </a:lnTo>
                  <a:lnTo>
                    <a:pt x="408" y="2448"/>
                  </a:lnTo>
                  <a:lnTo>
                    <a:pt x="353" y="2413"/>
                  </a:lnTo>
                  <a:lnTo>
                    <a:pt x="301" y="2374"/>
                  </a:lnTo>
                  <a:lnTo>
                    <a:pt x="252" y="2330"/>
                  </a:lnTo>
                  <a:lnTo>
                    <a:pt x="205" y="2282"/>
                  </a:lnTo>
                  <a:lnTo>
                    <a:pt x="163" y="2231"/>
                  </a:lnTo>
                  <a:lnTo>
                    <a:pt x="126" y="2177"/>
                  </a:lnTo>
                  <a:lnTo>
                    <a:pt x="93" y="2120"/>
                  </a:lnTo>
                  <a:lnTo>
                    <a:pt x="64" y="2062"/>
                  </a:lnTo>
                  <a:lnTo>
                    <a:pt x="42" y="2001"/>
                  </a:lnTo>
                  <a:lnTo>
                    <a:pt x="24" y="1940"/>
                  </a:lnTo>
                  <a:lnTo>
                    <a:pt x="10" y="1877"/>
                  </a:lnTo>
                  <a:lnTo>
                    <a:pt x="3" y="1813"/>
                  </a:lnTo>
                  <a:lnTo>
                    <a:pt x="0" y="1748"/>
                  </a:lnTo>
                  <a:lnTo>
                    <a:pt x="3" y="1683"/>
                  </a:lnTo>
                  <a:lnTo>
                    <a:pt x="11" y="1618"/>
                  </a:lnTo>
                  <a:lnTo>
                    <a:pt x="25" y="1556"/>
                  </a:lnTo>
                  <a:lnTo>
                    <a:pt x="45" y="1495"/>
                  </a:lnTo>
                  <a:lnTo>
                    <a:pt x="69" y="1436"/>
                  </a:lnTo>
                  <a:lnTo>
                    <a:pt x="98" y="1379"/>
                  </a:lnTo>
                  <a:lnTo>
                    <a:pt x="132" y="1325"/>
                  </a:lnTo>
                  <a:lnTo>
                    <a:pt x="170" y="1274"/>
                  </a:lnTo>
                  <a:lnTo>
                    <a:pt x="213" y="1225"/>
                  </a:lnTo>
                  <a:lnTo>
                    <a:pt x="260" y="1181"/>
                  </a:lnTo>
                  <a:lnTo>
                    <a:pt x="311" y="1141"/>
                  </a:lnTo>
                  <a:lnTo>
                    <a:pt x="305" y="1103"/>
                  </a:lnTo>
                  <a:lnTo>
                    <a:pt x="301" y="1066"/>
                  </a:lnTo>
                  <a:lnTo>
                    <a:pt x="299" y="1028"/>
                  </a:lnTo>
                  <a:lnTo>
                    <a:pt x="302" y="970"/>
                  </a:lnTo>
                  <a:lnTo>
                    <a:pt x="312" y="913"/>
                  </a:lnTo>
                  <a:lnTo>
                    <a:pt x="327" y="857"/>
                  </a:lnTo>
                  <a:lnTo>
                    <a:pt x="348" y="805"/>
                  </a:lnTo>
                  <a:lnTo>
                    <a:pt x="374" y="755"/>
                  </a:lnTo>
                  <a:lnTo>
                    <a:pt x="404" y="708"/>
                  </a:lnTo>
                  <a:lnTo>
                    <a:pt x="440" y="665"/>
                  </a:lnTo>
                  <a:lnTo>
                    <a:pt x="479" y="626"/>
                  </a:lnTo>
                  <a:lnTo>
                    <a:pt x="522" y="591"/>
                  </a:lnTo>
                  <a:lnTo>
                    <a:pt x="569" y="561"/>
                  </a:lnTo>
                  <a:lnTo>
                    <a:pt x="618" y="535"/>
                  </a:lnTo>
                  <a:lnTo>
                    <a:pt x="671" y="514"/>
                  </a:lnTo>
                  <a:lnTo>
                    <a:pt x="725" y="499"/>
                  </a:lnTo>
                  <a:lnTo>
                    <a:pt x="784" y="490"/>
                  </a:lnTo>
                  <a:lnTo>
                    <a:pt x="842" y="486"/>
                  </a:lnTo>
                  <a:lnTo>
                    <a:pt x="895" y="489"/>
                  </a:lnTo>
                  <a:lnTo>
                    <a:pt x="946" y="496"/>
                  </a:lnTo>
                  <a:lnTo>
                    <a:pt x="982" y="439"/>
                  </a:lnTo>
                  <a:lnTo>
                    <a:pt x="1021" y="384"/>
                  </a:lnTo>
                  <a:lnTo>
                    <a:pt x="1063" y="333"/>
                  </a:lnTo>
                  <a:lnTo>
                    <a:pt x="1110" y="285"/>
                  </a:lnTo>
                  <a:lnTo>
                    <a:pt x="1160" y="239"/>
                  </a:lnTo>
                  <a:lnTo>
                    <a:pt x="1212" y="197"/>
                  </a:lnTo>
                  <a:lnTo>
                    <a:pt x="1268" y="158"/>
                  </a:lnTo>
                  <a:lnTo>
                    <a:pt x="1329" y="122"/>
                  </a:lnTo>
                  <a:lnTo>
                    <a:pt x="1393" y="90"/>
                  </a:lnTo>
                  <a:lnTo>
                    <a:pt x="1457" y="62"/>
                  </a:lnTo>
                  <a:lnTo>
                    <a:pt x="1525" y="41"/>
                  </a:lnTo>
                  <a:lnTo>
                    <a:pt x="1593" y="23"/>
                  </a:lnTo>
                  <a:lnTo>
                    <a:pt x="1663" y="10"/>
                  </a:lnTo>
                  <a:lnTo>
                    <a:pt x="1734" y="3"/>
                  </a:lnTo>
                  <a:lnTo>
                    <a:pt x="18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402A8E0F-7DED-4CB1-A149-06012896D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2130425"/>
              <a:ext cx="190500" cy="314325"/>
            </a:xfrm>
            <a:custGeom>
              <a:avLst/>
              <a:gdLst>
                <a:gd name="T0" fmla="*/ 597 w 1194"/>
                <a:gd name="T1" fmla="*/ 0 h 1985"/>
                <a:gd name="T2" fmla="*/ 616 w 1194"/>
                <a:gd name="T3" fmla="*/ 1 h 1985"/>
                <a:gd name="T4" fmla="*/ 633 w 1194"/>
                <a:gd name="T5" fmla="*/ 7 h 1985"/>
                <a:gd name="T6" fmla="*/ 650 w 1194"/>
                <a:gd name="T7" fmla="*/ 16 h 1985"/>
                <a:gd name="T8" fmla="*/ 664 w 1194"/>
                <a:gd name="T9" fmla="*/ 28 h 1985"/>
                <a:gd name="T10" fmla="*/ 1167 w 1194"/>
                <a:gd name="T11" fmla="*/ 530 h 1985"/>
                <a:gd name="T12" fmla="*/ 1181 w 1194"/>
                <a:gd name="T13" fmla="*/ 547 h 1985"/>
                <a:gd name="T14" fmla="*/ 1190 w 1194"/>
                <a:gd name="T15" fmla="*/ 567 h 1985"/>
                <a:gd name="T16" fmla="*/ 1194 w 1194"/>
                <a:gd name="T17" fmla="*/ 587 h 1985"/>
                <a:gd name="T18" fmla="*/ 1194 w 1194"/>
                <a:gd name="T19" fmla="*/ 607 h 1985"/>
                <a:gd name="T20" fmla="*/ 1190 w 1194"/>
                <a:gd name="T21" fmla="*/ 628 h 1985"/>
                <a:gd name="T22" fmla="*/ 1181 w 1194"/>
                <a:gd name="T23" fmla="*/ 647 h 1985"/>
                <a:gd name="T24" fmla="*/ 1167 w 1194"/>
                <a:gd name="T25" fmla="*/ 664 h 1985"/>
                <a:gd name="T26" fmla="*/ 1150 w 1194"/>
                <a:gd name="T27" fmla="*/ 678 h 1985"/>
                <a:gd name="T28" fmla="*/ 1131 w 1194"/>
                <a:gd name="T29" fmla="*/ 687 h 1985"/>
                <a:gd name="T30" fmla="*/ 1110 w 1194"/>
                <a:gd name="T31" fmla="*/ 691 h 1985"/>
                <a:gd name="T32" fmla="*/ 1090 w 1194"/>
                <a:gd name="T33" fmla="*/ 691 h 1985"/>
                <a:gd name="T34" fmla="*/ 1070 w 1194"/>
                <a:gd name="T35" fmla="*/ 687 h 1985"/>
                <a:gd name="T36" fmla="*/ 1050 w 1194"/>
                <a:gd name="T37" fmla="*/ 678 h 1985"/>
                <a:gd name="T38" fmla="*/ 1033 w 1194"/>
                <a:gd name="T39" fmla="*/ 664 h 1985"/>
                <a:gd name="T40" fmla="*/ 692 w 1194"/>
                <a:gd name="T41" fmla="*/ 324 h 1985"/>
                <a:gd name="T42" fmla="*/ 692 w 1194"/>
                <a:gd name="T43" fmla="*/ 1889 h 1985"/>
                <a:gd name="T44" fmla="*/ 689 w 1194"/>
                <a:gd name="T45" fmla="*/ 1912 h 1985"/>
                <a:gd name="T46" fmla="*/ 682 w 1194"/>
                <a:gd name="T47" fmla="*/ 1932 h 1985"/>
                <a:gd name="T48" fmla="*/ 672 w 1194"/>
                <a:gd name="T49" fmla="*/ 1949 h 1985"/>
                <a:gd name="T50" fmla="*/ 657 w 1194"/>
                <a:gd name="T51" fmla="*/ 1964 h 1985"/>
                <a:gd name="T52" fmla="*/ 639 w 1194"/>
                <a:gd name="T53" fmla="*/ 1975 h 1985"/>
                <a:gd name="T54" fmla="*/ 619 w 1194"/>
                <a:gd name="T55" fmla="*/ 1982 h 1985"/>
                <a:gd name="T56" fmla="*/ 597 w 1194"/>
                <a:gd name="T57" fmla="*/ 1985 h 1985"/>
                <a:gd name="T58" fmla="*/ 575 w 1194"/>
                <a:gd name="T59" fmla="*/ 1982 h 1985"/>
                <a:gd name="T60" fmla="*/ 555 w 1194"/>
                <a:gd name="T61" fmla="*/ 1975 h 1985"/>
                <a:gd name="T62" fmla="*/ 538 w 1194"/>
                <a:gd name="T63" fmla="*/ 1964 h 1985"/>
                <a:gd name="T64" fmla="*/ 523 w 1194"/>
                <a:gd name="T65" fmla="*/ 1949 h 1985"/>
                <a:gd name="T66" fmla="*/ 512 w 1194"/>
                <a:gd name="T67" fmla="*/ 1932 h 1985"/>
                <a:gd name="T68" fmla="*/ 504 w 1194"/>
                <a:gd name="T69" fmla="*/ 1912 h 1985"/>
                <a:gd name="T70" fmla="*/ 502 w 1194"/>
                <a:gd name="T71" fmla="*/ 1889 h 1985"/>
                <a:gd name="T72" fmla="*/ 502 w 1194"/>
                <a:gd name="T73" fmla="*/ 324 h 1985"/>
                <a:gd name="T74" fmla="*/ 161 w 1194"/>
                <a:gd name="T75" fmla="*/ 664 h 1985"/>
                <a:gd name="T76" fmla="*/ 146 w 1194"/>
                <a:gd name="T77" fmla="*/ 677 h 1985"/>
                <a:gd name="T78" fmla="*/ 129 w 1194"/>
                <a:gd name="T79" fmla="*/ 685 h 1985"/>
                <a:gd name="T80" fmla="*/ 112 w 1194"/>
                <a:gd name="T81" fmla="*/ 690 h 1985"/>
                <a:gd name="T82" fmla="*/ 94 w 1194"/>
                <a:gd name="T83" fmla="*/ 692 h 1985"/>
                <a:gd name="T84" fmla="*/ 76 w 1194"/>
                <a:gd name="T85" fmla="*/ 690 h 1985"/>
                <a:gd name="T86" fmla="*/ 58 w 1194"/>
                <a:gd name="T87" fmla="*/ 685 h 1985"/>
                <a:gd name="T88" fmla="*/ 42 w 1194"/>
                <a:gd name="T89" fmla="*/ 677 h 1985"/>
                <a:gd name="T90" fmla="*/ 27 w 1194"/>
                <a:gd name="T91" fmla="*/ 664 h 1985"/>
                <a:gd name="T92" fmla="*/ 14 w 1194"/>
                <a:gd name="T93" fmla="*/ 647 h 1985"/>
                <a:gd name="T94" fmla="*/ 4 w 1194"/>
                <a:gd name="T95" fmla="*/ 628 h 1985"/>
                <a:gd name="T96" fmla="*/ 0 w 1194"/>
                <a:gd name="T97" fmla="*/ 607 h 1985"/>
                <a:gd name="T98" fmla="*/ 0 w 1194"/>
                <a:gd name="T99" fmla="*/ 587 h 1985"/>
                <a:gd name="T100" fmla="*/ 4 w 1194"/>
                <a:gd name="T101" fmla="*/ 567 h 1985"/>
                <a:gd name="T102" fmla="*/ 14 w 1194"/>
                <a:gd name="T103" fmla="*/ 547 h 1985"/>
                <a:gd name="T104" fmla="*/ 27 w 1194"/>
                <a:gd name="T105" fmla="*/ 530 h 1985"/>
                <a:gd name="T106" fmla="*/ 530 w 1194"/>
                <a:gd name="T107" fmla="*/ 28 h 1985"/>
                <a:gd name="T108" fmla="*/ 545 w 1194"/>
                <a:gd name="T109" fmla="*/ 16 h 1985"/>
                <a:gd name="T110" fmla="*/ 562 w 1194"/>
                <a:gd name="T111" fmla="*/ 6 h 1985"/>
                <a:gd name="T112" fmla="*/ 579 w 1194"/>
                <a:gd name="T113" fmla="*/ 1 h 1985"/>
                <a:gd name="T114" fmla="*/ 597 w 1194"/>
                <a:gd name="T115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4" h="1985">
                  <a:moveTo>
                    <a:pt x="597" y="0"/>
                  </a:moveTo>
                  <a:lnTo>
                    <a:pt x="616" y="1"/>
                  </a:lnTo>
                  <a:lnTo>
                    <a:pt x="633" y="7"/>
                  </a:lnTo>
                  <a:lnTo>
                    <a:pt x="650" y="16"/>
                  </a:lnTo>
                  <a:lnTo>
                    <a:pt x="664" y="28"/>
                  </a:lnTo>
                  <a:lnTo>
                    <a:pt x="1167" y="530"/>
                  </a:lnTo>
                  <a:lnTo>
                    <a:pt x="1181" y="547"/>
                  </a:lnTo>
                  <a:lnTo>
                    <a:pt x="1190" y="567"/>
                  </a:lnTo>
                  <a:lnTo>
                    <a:pt x="1194" y="587"/>
                  </a:lnTo>
                  <a:lnTo>
                    <a:pt x="1194" y="607"/>
                  </a:lnTo>
                  <a:lnTo>
                    <a:pt x="1190" y="628"/>
                  </a:lnTo>
                  <a:lnTo>
                    <a:pt x="1181" y="647"/>
                  </a:lnTo>
                  <a:lnTo>
                    <a:pt x="1167" y="664"/>
                  </a:lnTo>
                  <a:lnTo>
                    <a:pt x="1150" y="678"/>
                  </a:lnTo>
                  <a:lnTo>
                    <a:pt x="1131" y="687"/>
                  </a:lnTo>
                  <a:lnTo>
                    <a:pt x="1110" y="691"/>
                  </a:lnTo>
                  <a:lnTo>
                    <a:pt x="1090" y="691"/>
                  </a:lnTo>
                  <a:lnTo>
                    <a:pt x="1070" y="687"/>
                  </a:lnTo>
                  <a:lnTo>
                    <a:pt x="1050" y="678"/>
                  </a:lnTo>
                  <a:lnTo>
                    <a:pt x="1033" y="664"/>
                  </a:lnTo>
                  <a:lnTo>
                    <a:pt x="692" y="324"/>
                  </a:lnTo>
                  <a:lnTo>
                    <a:pt x="692" y="1889"/>
                  </a:lnTo>
                  <a:lnTo>
                    <a:pt x="689" y="1912"/>
                  </a:lnTo>
                  <a:lnTo>
                    <a:pt x="682" y="1932"/>
                  </a:lnTo>
                  <a:lnTo>
                    <a:pt x="672" y="1949"/>
                  </a:lnTo>
                  <a:lnTo>
                    <a:pt x="657" y="1964"/>
                  </a:lnTo>
                  <a:lnTo>
                    <a:pt x="639" y="1975"/>
                  </a:lnTo>
                  <a:lnTo>
                    <a:pt x="619" y="1982"/>
                  </a:lnTo>
                  <a:lnTo>
                    <a:pt x="597" y="1985"/>
                  </a:lnTo>
                  <a:lnTo>
                    <a:pt x="575" y="1982"/>
                  </a:lnTo>
                  <a:lnTo>
                    <a:pt x="555" y="1975"/>
                  </a:lnTo>
                  <a:lnTo>
                    <a:pt x="538" y="1964"/>
                  </a:lnTo>
                  <a:lnTo>
                    <a:pt x="523" y="1949"/>
                  </a:lnTo>
                  <a:lnTo>
                    <a:pt x="512" y="1932"/>
                  </a:lnTo>
                  <a:lnTo>
                    <a:pt x="504" y="1912"/>
                  </a:lnTo>
                  <a:lnTo>
                    <a:pt x="502" y="1889"/>
                  </a:lnTo>
                  <a:lnTo>
                    <a:pt x="502" y="324"/>
                  </a:lnTo>
                  <a:lnTo>
                    <a:pt x="161" y="664"/>
                  </a:lnTo>
                  <a:lnTo>
                    <a:pt x="146" y="677"/>
                  </a:lnTo>
                  <a:lnTo>
                    <a:pt x="129" y="685"/>
                  </a:lnTo>
                  <a:lnTo>
                    <a:pt x="112" y="690"/>
                  </a:lnTo>
                  <a:lnTo>
                    <a:pt x="94" y="692"/>
                  </a:lnTo>
                  <a:lnTo>
                    <a:pt x="76" y="690"/>
                  </a:lnTo>
                  <a:lnTo>
                    <a:pt x="58" y="685"/>
                  </a:lnTo>
                  <a:lnTo>
                    <a:pt x="42" y="677"/>
                  </a:lnTo>
                  <a:lnTo>
                    <a:pt x="27" y="664"/>
                  </a:lnTo>
                  <a:lnTo>
                    <a:pt x="14" y="647"/>
                  </a:lnTo>
                  <a:lnTo>
                    <a:pt x="4" y="628"/>
                  </a:lnTo>
                  <a:lnTo>
                    <a:pt x="0" y="607"/>
                  </a:lnTo>
                  <a:lnTo>
                    <a:pt x="0" y="587"/>
                  </a:lnTo>
                  <a:lnTo>
                    <a:pt x="4" y="567"/>
                  </a:lnTo>
                  <a:lnTo>
                    <a:pt x="14" y="547"/>
                  </a:lnTo>
                  <a:lnTo>
                    <a:pt x="27" y="530"/>
                  </a:lnTo>
                  <a:lnTo>
                    <a:pt x="530" y="28"/>
                  </a:lnTo>
                  <a:lnTo>
                    <a:pt x="545" y="16"/>
                  </a:lnTo>
                  <a:lnTo>
                    <a:pt x="562" y="6"/>
                  </a:lnTo>
                  <a:lnTo>
                    <a:pt x="579" y="1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Group 33">
            <a:extLst>
              <a:ext uri="{FF2B5EF4-FFF2-40B4-BE49-F238E27FC236}">
                <a16:creationId xmlns:a16="http://schemas.microsoft.com/office/drawing/2014/main" id="{B775C9C1-4743-4718-9D6D-906164B11D61}"/>
              </a:ext>
            </a:extLst>
          </p:cNvPr>
          <p:cNvGrpSpPr/>
          <p:nvPr/>
        </p:nvGrpSpPr>
        <p:grpSpPr>
          <a:xfrm>
            <a:off x="4517677" y="4194478"/>
            <a:ext cx="486090" cy="607160"/>
            <a:chOff x="2611438" y="2698750"/>
            <a:chExt cx="427038" cy="533400"/>
          </a:xfrm>
          <a:solidFill>
            <a:srgbClr val="0070C0"/>
          </a:solidFill>
        </p:grpSpPr>
        <p:sp>
          <p:nvSpPr>
            <p:cNvPr id="45" name="Freeform 126">
              <a:extLst>
                <a:ext uri="{FF2B5EF4-FFF2-40B4-BE49-F238E27FC236}">
                  <a16:creationId xmlns:a16="http://schemas.microsoft.com/office/drawing/2014/main" id="{8DD3F098-00FA-4488-9475-B7627BA56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27">
              <a:extLst>
                <a:ext uri="{FF2B5EF4-FFF2-40B4-BE49-F238E27FC236}">
                  <a16:creationId xmlns:a16="http://schemas.microsoft.com/office/drawing/2014/main" id="{91EA3949-A790-4A5A-A769-8066FAAB39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Group 36">
            <a:extLst>
              <a:ext uri="{FF2B5EF4-FFF2-40B4-BE49-F238E27FC236}">
                <a16:creationId xmlns:a16="http://schemas.microsoft.com/office/drawing/2014/main" id="{4781F481-200E-46DD-A48A-61C552FA6330}"/>
              </a:ext>
            </a:extLst>
          </p:cNvPr>
          <p:cNvGrpSpPr/>
          <p:nvPr/>
        </p:nvGrpSpPr>
        <p:grpSpPr>
          <a:xfrm>
            <a:off x="7298674" y="2598661"/>
            <a:ext cx="608968" cy="608968"/>
            <a:chOff x="10996613" y="1925638"/>
            <a:chExt cx="534987" cy="534988"/>
          </a:xfrm>
          <a:solidFill>
            <a:srgbClr val="4472C4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05A41AE-B636-4A5F-ABAC-4722A7A48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798D0472-E533-4F02-A797-ADE345E51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0" name="Freeform 29">
            <a:extLst>
              <a:ext uri="{FF2B5EF4-FFF2-40B4-BE49-F238E27FC236}">
                <a16:creationId xmlns:a16="http://schemas.microsoft.com/office/drawing/2014/main" id="{AFD20929-7901-46A0-BF76-0DA2840C2E88}"/>
              </a:ext>
            </a:extLst>
          </p:cNvPr>
          <p:cNvSpPr>
            <a:spLocks noEditPoints="1"/>
          </p:cNvSpPr>
          <p:nvPr/>
        </p:nvSpPr>
        <p:spPr bwMode="auto">
          <a:xfrm>
            <a:off x="5653745" y="2242319"/>
            <a:ext cx="818614" cy="87763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Group 40">
            <a:extLst>
              <a:ext uri="{FF2B5EF4-FFF2-40B4-BE49-F238E27FC236}">
                <a16:creationId xmlns:a16="http://schemas.microsoft.com/office/drawing/2014/main" id="{3B13F87A-D9DE-4ACC-9342-BFFE5353D30D}"/>
              </a:ext>
            </a:extLst>
          </p:cNvPr>
          <p:cNvGrpSpPr/>
          <p:nvPr/>
        </p:nvGrpSpPr>
        <p:grpSpPr>
          <a:xfrm>
            <a:off x="10206176" y="4120333"/>
            <a:ext cx="522232" cy="612582"/>
            <a:chOff x="1671638" y="5013325"/>
            <a:chExt cx="458787" cy="538162"/>
          </a:xfrm>
          <a:solidFill>
            <a:srgbClr val="0070C0"/>
          </a:solidFill>
        </p:grpSpPr>
        <p:sp>
          <p:nvSpPr>
            <p:cNvPr id="52" name="Freeform 211">
              <a:extLst>
                <a:ext uri="{FF2B5EF4-FFF2-40B4-BE49-F238E27FC236}">
                  <a16:creationId xmlns:a16="http://schemas.microsoft.com/office/drawing/2014/main" id="{41CB47F2-BE77-4FDC-B91C-1800D3A2A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212">
              <a:extLst>
                <a:ext uri="{FF2B5EF4-FFF2-40B4-BE49-F238E27FC236}">
                  <a16:creationId xmlns:a16="http://schemas.microsoft.com/office/drawing/2014/main" id="{41BE000C-66CF-4E34-9936-2302EF1B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787601" cy="593558"/>
            <a:chOff x="251133" y="272306"/>
            <a:chExt cx="3787601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90" y="307475"/>
              <a:ext cx="3039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1" name="图片占位符 16">
            <a:extLst>
              <a:ext uri="{FF2B5EF4-FFF2-40B4-BE49-F238E27FC236}">
                <a16:creationId xmlns:a16="http://schemas.microsoft.com/office/drawing/2014/main" id="{5F13CDDA-8183-4382-A950-19C42FC601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890" y="1540890"/>
            <a:ext cx="3039045" cy="1899966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32" name="图片占位符 18">
            <a:extLst>
              <a:ext uri="{FF2B5EF4-FFF2-40B4-BE49-F238E27FC236}">
                <a16:creationId xmlns:a16="http://schemas.microsoft.com/office/drawing/2014/main" id="{E4765C9A-6F8B-4EA5-98D6-1AA3DAB6CC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072" y="3613990"/>
            <a:ext cx="3249925" cy="2029998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C24C96FE-6FDD-418C-A8BD-8D761A5F1A00}"/>
              </a:ext>
            </a:extLst>
          </p:cNvPr>
          <p:cNvGrpSpPr/>
          <p:nvPr/>
        </p:nvGrpSpPr>
        <p:grpSpPr>
          <a:xfrm>
            <a:off x="4167500" y="1540043"/>
            <a:ext cx="3276036" cy="1976997"/>
            <a:chOff x="4023122" y="1796715"/>
            <a:chExt cx="3276036" cy="197699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3084578-4A86-4DDA-98C0-E2A994AC1FF6}"/>
                </a:ext>
              </a:extLst>
            </p:cNvPr>
            <p:cNvSpPr/>
            <p:nvPr/>
          </p:nvSpPr>
          <p:spPr>
            <a:xfrm>
              <a:off x="4023122" y="1796715"/>
              <a:ext cx="3276036" cy="1976997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9DB9A32-BB05-4DE2-8257-E5230B663766}"/>
                </a:ext>
              </a:extLst>
            </p:cNvPr>
            <p:cNvSpPr/>
            <p:nvPr/>
          </p:nvSpPr>
          <p:spPr>
            <a:xfrm>
              <a:off x="4283243" y="1933455"/>
              <a:ext cx="2743200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A33708B-D1FE-45AC-AAB7-EDBBA1CAB005}"/>
              </a:ext>
            </a:extLst>
          </p:cNvPr>
          <p:cNvGrpSpPr/>
          <p:nvPr/>
        </p:nvGrpSpPr>
        <p:grpSpPr>
          <a:xfrm>
            <a:off x="1035078" y="3611158"/>
            <a:ext cx="3042671" cy="2017938"/>
            <a:chOff x="890700" y="3867830"/>
            <a:chExt cx="3042671" cy="2017938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BB7FF82B-626F-431E-9954-0FF56FD4E300}"/>
                </a:ext>
              </a:extLst>
            </p:cNvPr>
            <p:cNvSpPr/>
            <p:nvPr/>
          </p:nvSpPr>
          <p:spPr>
            <a:xfrm>
              <a:off x="890700" y="3867830"/>
              <a:ext cx="3042671" cy="201793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9038DDF-FC9F-4BA9-9EBF-4ECD365392F1}"/>
                </a:ext>
              </a:extLst>
            </p:cNvPr>
            <p:cNvSpPr/>
            <p:nvPr/>
          </p:nvSpPr>
          <p:spPr>
            <a:xfrm>
              <a:off x="1066801" y="4059035"/>
              <a:ext cx="2743200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7938603-2C46-4712-85C0-7FE74EDC12A9}"/>
              </a:ext>
            </a:extLst>
          </p:cNvPr>
          <p:cNvGrpSpPr/>
          <p:nvPr/>
        </p:nvGrpSpPr>
        <p:grpSpPr>
          <a:xfrm>
            <a:off x="7498766" y="1320642"/>
            <a:ext cx="3650496" cy="4453165"/>
            <a:chOff x="8236705" y="1687374"/>
            <a:chExt cx="3228064" cy="3794687"/>
          </a:xfrm>
        </p:grpSpPr>
        <p:sp>
          <p:nvSpPr>
            <p:cNvPr id="40" name="Rectangle: Rounded Corners 15">
              <a:extLst>
                <a:ext uri="{FF2B5EF4-FFF2-40B4-BE49-F238E27FC236}">
                  <a16:creationId xmlns:a16="http://schemas.microsoft.com/office/drawing/2014/main" id="{83CD3083-6721-413A-8786-BAEB9D88D068}"/>
                </a:ext>
              </a:extLst>
            </p:cNvPr>
            <p:cNvSpPr/>
            <p:nvPr/>
          </p:nvSpPr>
          <p:spPr>
            <a:xfrm flipH="1">
              <a:off x="8236705" y="1687374"/>
              <a:ext cx="3228064" cy="3794687"/>
            </a:xfrm>
            <a:prstGeom prst="roundRect">
              <a:avLst>
                <a:gd name="adj" fmla="val 727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67B286B1-577D-403D-989C-36605ED4B529}"/>
                </a:ext>
              </a:extLst>
            </p:cNvPr>
            <p:cNvGrpSpPr/>
            <p:nvPr/>
          </p:nvGrpSpPr>
          <p:grpSpPr>
            <a:xfrm>
              <a:off x="8317371" y="2407389"/>
              <a:ext cx="2935705" cy="2705030"/>
              <a:chOff x="8123950" y="2728844"/>
              <a:chExt cx="2935705" cy="2705030"/>
            </a:xfrm>
          </p:grpSpPr>
          <p:sp>
            <p:nvSpPr>
              <p:cNvPr id="42" name="TextBox 9">
                <a:extLst>
                  <a:ext uri="{FF2B5EF4-FFF2-40B4-BE49-F238E27FC236}">
                    <a16:creationId xmlns:a16="http://schemas.microsoft.com/office/drawing/2014/main" id="{6661D47F-B6F2-47F2-8A60-B3D324048CBE}"/>
                  </a:ext>
                </a:extLst>
              </p:cNvPr>
              <p:cNvSpPr txBox="1"/>
              <p:nvPr/>
            </p:nvSpPr>
            <p:spPr>
              <a:xfrm>
                <a:off x="8721114" y="2728844"/>
                <a:ext cx="1741377" cy="34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</a:t>
                </a:r>
                <a:endParaRPr lang="id-ID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Text Placeholder 4">
                <a:extLst>
                  <a:ext uri="{FF2B5EF4-FFF2-40B4-BE49-F238E27FC236}">
                    <a16:creationId xmlns:a16="http://schemas.microsoft.com/office/drawing/2014/main" id="{4593CEE7-9B38-45C3-97B9-2FA69B5938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23950" y="3401496"/>
                <a:ext cx="2935705" cy="1022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indent="0" algn="just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Rectangle: Rounded Corners 26">
                <a:extLst>
                  <a:ext uri="{FF2B5EF4-FFF2-40B4-BE49-F238E27FC236}">
                    <a16:creationId xmlns:a16="http://schemas.microsoft.com/office/drawing/2014/main" id="{57F90B5A-D9E7-4721-82F8-26AA14B89D8D}"/>
                  </a:ext>
                </a:extLst>
              </p:cNvPr>
              <p:cNvSpPr/>
              <p:nvPr/>
            </p:nvSpPr>
            <p:spPr>
              <a:xfrm>
                <a:off x="8924078" y="5082794"/>
                <a:ext cx="1335450" cy="351080"/>
              </a:xfrm>
              <a:prstGeom prst="roundRect">
                <a:avLst>
                  <a:gd name="adj" fmla="val 50000"/>
                </a:avLst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More</a:t>
                </a:r>
                <a:endParaRPr kumimoji="0" lang="id-ID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523136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徽标, 图标&#10;&#10;描述已自动生成">
            <a:extLst>
              <a:ext uri="{FF2B5EF4-FFF2-40B4-BE49-F238E27FC236}">
                <a16:creationId xmlns:a16="http://schemas.microsoft.com/office/drawing/2014/main" id="{9C456854-128C-4428-8EF3-40E3FD2B9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4E651CC-4B15-4057-B9F9-B02CB4E150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2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3FB610-DDC7-4909-B055-5A0EC8652C1C}"/>
              </a:ext>
            </a:extLst>
          </p:cNvPr>
          <p:cNvSpPr txBox="1"/>
          <p:nvPr/>
        </p:nvSpPr>
        <p:spPr>
          <a:xfrm>
            <a:off x="1941093" y="1780671"/>
            <a:ext cx="341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DB98855-FA80-4068-991A-49B15CB668DB}"/>
              </a:ext>
            </a:extLst>
          </p:cNvPr>
          <p:cNvSpPr txBox="1"/>
          <p:nvPr/>
        </p:nvSpPr>
        <p:spPr>
          <a:xfrm>
            <a:off x="5777947" y="2662171"/>
            <a:ext cx="482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4400">
                <a:gradFill flip="none" rotWithShape="1">
                  <a:gsLst>
                    <a:gs pos="0">
                      <a:srgbClr val="F0E4B7"/>
                    </a:gs>
                    <a:gs pos="100000">
                      <a:srgbClr val="E7D48D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4234133-C173-4F4A-8CFC-991D57755F1E}"/>
              </a:ext>
            </a:extLst>
          </p:cNvPr>
          <p:cNvSpPr txBox="1"/>
          <p:nvPr/>
        </p:nvSpPr>
        <p:spPr>
          <a:xfrm>
            <a:off x="5512599" y="3493168"/>
            <a:ext cx="5401918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78638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4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徽标, 图标&#10;&#10;描述已自动生成">
            <a:extLst>
              <a:ext uri="{FF2B5EF4-FFF2-40B4-BE49-F238E27FC236}">
                <a16:creationId xmlns:a16="http://schemas.microsoft.com/office/drawing/2014/main" id="{9C456854-128C-4428-8EF3-40E3FD2B9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4E651CC-4B15-4057-B9F9-B02CB4E150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1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89F65E-56E9-41F2-9690-19E3710FEDE4}"/>
              </a:ext>
            </a:extLst>
          </p:cNvPr>
          <p:cNvSpPr/>
          <p:nvPr/>
        </p:nvSpPr>
        <p:spPr>
          <a:xfrm>
            <a:off x="7705468" y="497762"/>
            <a:ext cx="2888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CONTENT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B662755-D114-4D85-A8E1-FE3AB4E1935D}"/>
              </a:ext>
            </a:extLst>
          </p:cNvPr>
          <p:cNvGrpSpPr/>
          <p:nvPr/>
        </p:nvGrpSpPr>
        <p:grpSpPr>
          <a:xfrm>
            <a:off x="2172699" y="2408112"/>
            <a:ext cx="3501856" cy="892552"/>
            <a:chOff x="6664488" y="1602087"/>
            <a:chExt cx="3501856" cy="892552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797B6C9-99E7-4F28-98A5-8BCEAE2E2029}"/>
                </a:ext>
              </a:extLst>
            </p:cNvPr>
            <p:cNvGrpSpPr/>
            <p:nvPr/>
          </p:nvGrpSpPr>
          <p:grpSpPr>
            <a:xfrm>
              <a:off x="6664488" y="1648814"/>
              <a:ext cx="799098" cy="799098"/>
              <a:chOff x="1395664" y="2858241"/>
              <a:chExt cx="799098" cy="799098"/>
            </a:xfrm>
          </p:grpSpPr>
          <p:sp>
            <p:nvSpPr>
              <p:cNvPr id="10" name="矩形: 对角圆角 9">
                <a:extLst>
                  <a:ext uri="{FF2B5EF4-FFF2-40B4-BE49-F238E27FC236}">
                    <a16:creationId xmlns:a16="http://schemas.microsoft.com/office/drawing/2014/main" id="{792FFF58-C30A-4FD9-BDDC-BDC552F27E93}"/>
                  </a:ext>
                </a:extLst>
              </p:cNvPr>
              <p:cNvSpPr/>
              <p:nvPr/>
            </p:nvSpPr>
            <p:spPr>
              <a:xfrm>
                <a:off x="1395664" y="2858241"/>
                <a:ext cx="799098" cy="79909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437BAD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DC1A00D-C5AA-4993-BB68-2A729A7949E2}"/>
                  </a:ext>
                </a:extLst>
              </p:cNvPr>
              <p:cNvSpPr txBox="1"/>
              <p:nvPr/>
            </p:nvSpPr>
            <p:spPr>
              <a:xfrm>
                <a:off x="1457012" y="2996180"/>
                <a:ext cx="676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34B2F1C-2BE1-4559-B4B9-AB9411161F64}"/>
                </a:ext>
              </a:extLst>
            </p:cNvPr>
            <p:cNvSpPr/>
            <p:nvPr/>
          </p:nvSpPr>
          <p:spPr>
            <a:xfrm>
              <a:off x="7586792" y="1602087"/>
              <a:ext cx="2579552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BCF26F4-716B-49AD-867D-E11A8D286552}"/>
              </a:ext>
            </a:extLst>
          </p:cNvPr>
          <p:cNvGrpSpPr/>
          <p:nvPr/>
        </p:nvGrpSpPr>
        <p:grpSpPr>
          <a:xfrm>
            <a:off x="2172699" y="4055098"/>
            <a:ext cx="3501856" cy="892552"/>
            <a:chOff x="6664488" y="1602087"/>
            <a:chExt cx="3501856" cy="892552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F0C6257-9FC1-42EC-AAA5-F0FD27331ADE}"/>
                </a:ext>
              </a:extLst>
            </p:cNvPr>
            <p:cNvGrpSpPr/>
            <p:nvPr/>
          </p:nvGrpSpPr>
          <p:grpSpPr>
            <a:xfrm>
              <a:off x="6664488" y="1648814"/>
              <a:ext cx="799098" cy="799098"/>
              <a:chOff x="1395664" y="2858241"/>
              <a:chExt cx="799098" cy="799098"/>
            </a:xfrm>
          </p:grpSpPr>
          <p:sp>
            <p:nvSpPr>
              <p:cNvPr id="15" name="矩形: 对角圆角 14">
                <a:extLst>
                  <a:ext uri="{FF2B5EF4-FFF2-40B4-BE49-F238E27FC236}">
                    <a16:creationId xmlns:a16="http://schemas.microsoft.com/office/drawing/2014/main" id="{DC6A2617-F997-4441-8C55-E7569D9B84C1}"/>
                  </a:ext>
                </a:extLst>
              </p:cNvPr>
              <p:cNvSpPr/>
              <p:nvPr/>
            </p:nvSpPr>
            <p:spPr>
              <a:xfrm>
                <a:off x="1395664" y="2858241"/>
                <a:ext cx="799098" cy="79909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437BAD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9DD2286-5FB4-4913-B289-4E1BF9A02AE0}"/>
                  </a:ext>
                </a:extLst>
              </p:cNvPr>
              <p:cNvSpPr txBox="1"/>
              <p:nvPr/>
            </p:nvSpPr>
            <p:spPr>
              <a:xfrm>
                <a:off x="1457012" y="2996180"/>
                <a:ext cx="676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53D3639-3E6C-43B7-8262-570CD32B39A1}"/>
                </a:ext>
              </a:extLst>
            </p:cNvPr>
            <p:cNvSpPr/>
            <p:nvPr/>
          </p:nvSpPr>
          <p:spPr>
            <a:xfrm>
              <a:off x="7586792" y="1602087"/>
              <a:ext cx="2579552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454F6E0-9CB0-4002-9B06-BC08100C632F}"/>
              </a:ext>
            </a:extLst>
          </p:cNvPr>
          <p:cNvGrpSpPr/>
          <p:nvPr/>
        </p:nvGrpSpPr>
        <p:grpSpPr>
          <a:xfrm>
            <a:off x="7161793" y="2408112"/>
            <a:ext cx="3501856" cy="892552"/>
            <a:chOff x="6664488" y="1602087"/>
            <a:chExt cx="3501856" cy="89255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29C16C-8E73-4E1E-A58C-85C5C0FA59B3}"/>
                </a:ext>
              </a:extLst>
            </p:cNvPr>
            <p:cNvGrpSpPr/>
            <p:nvPr/>
          </p:nvGrpSpPr>
          <p:grpSpPr>
            <a:xfrm>
              <a:off x="6664488" y="1648814"/>
              <a:ext cx="799098" cy="799098"/>
              <a:chOff x="1395664" y="2858241"/>
              <a:chExt cx="799098" cy="799098"/>
            </a:xfrm>
          </p:grpSpPr>
          <p:sp>
            <p:nvSpPr>
              <p:cNvPr id="20" name="矩形: 对角圆角 19">
                <a:extLst>
                  <a:ext uri="{FF2B5EF4-FFF2-40B4-BE49-F238E27FC236}">
                    <a16:creationId xmlns:a16="http://schemas.microsoft.com/office/drawing/2014/main" id="{C3FDF5BD-A106-4DB4-B858-4675896D6C8F}"/>
                  </a:ext>
                </a:extLst>
              </p:cNvPr>
              <p:cNvSpPr/>
              <p:nvPr/>
            </p:nvSpPr>
            <p:spPr>
              <a:xfrm>
                <a:off x="1395664" y="2858241"/>
                <a:ext cx="799098" cy="79909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437BAD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B0C2873-0FBC-4006-9A9C-C4EAF9D34CD9}"/>
                  </a:ext>
                </a:extLst>
              </p:cNvPr>
              <p:cNvSpPr txBox="1"/>
              <p:nvPr/>
            </p:nvSpPr>
            <p:spPr>
              <a:xfrm>
                <a:off x="1457012" y="2996180"/>
                <a:ext cx="676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0E5AF38-E047-4FEB-8358-545FD6C59A1E}"/>
                </a:ext>
              </a:extLst>
            </p:cNvPr>
            <p:cNvSpPr/>
            <p:nvPr/>
          </p:nvSpPr>
          <p:spPr>
            <a:xfrm>
              <a:off x="7586792" y="1602087"/>
              <a:ext cx="2579552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47B73E9-EE36-4D3A-8F6D-9BD0158977D5}"/>
              </a:ext>
            </a:extLst>
          </p:cNvPr>
          <p:cNvGrpSpPr/>
          <p:nvPr/>
        </p:nvGrpSpPr>
        <p:grpSpPr>
          <a:xfrm>
            <a:off x="7161793" y="4055098"/>
            <a:ext cx="3501856" cy="892552"/>
            <a:chOff x="6664488" y="1602087"/>
            <a:chExt cx="3501856" cy="89255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B4AA495B-D51D-40F9-AFCD-DC203BC711E1}"/>
                </a:ext>
              </a:extLst>
            </p:cNvPr>
            <p:cNvGrpSpPr/>
            <p:nvPr/>
          </p:nvGrpSpPr>
          <p:grpSpPr>
            <a:xfrm>
              <a:off x="6664488" y="1648814"/>
              <a:ext cx="799098" cy="799098"/>
              <a:chOff x="1395664" y="2858241"/>
              <a:chExt cx="799098" cy="799098"/>
            </a:xfrm>
          </p:grpSpPr>
          <p:sp>
            <p:nvSpPr>
              <p:cNvPr id="25" name="矩形: 对角圆角 24">
                <a:extLst>
                  <a:ext uri="{FF2B5EF4-FFF2-40B4-BE49-F238E27FC236}">
                    <a16:creationId xmlns:a16="http://schemas.microsoft.com/office/drawing/2014/main" id="{066FB382-AA64-47B4-A0D4-F1C464830380}"/>
                  </a:ext>
                </a:extLst>
              </p:cNvPr>
              <p:cNvSpPr/>
              <p:nvPr/>
            </p:nvSpPr>
            <p:spPr>
              <a:xfrm>
                <a:off x="1395664" y="2858241"/>
                <a:ext cx="799098" cy="79909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437BAD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D0A97D2-DF4E-484A-9359-3E4CE70C875D}"/>
                  </a:ext>
                </a:extLst>
              </p:cNvPr>
              <p:cNvSpPr txBox="1"/>
              <p:nvPr/>
            </p:nvSpPr>
            <p:spPr>
              <a:xfrm>
                <a:off x="1457012" y="2996180"/>
                <a:ext cx="676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2B2B62C-6547-4741-9472-6CEA7594886C}"/>
                </a:ext>
              </a:extLst>
            </p:cNvPr>
            <p:cNvSpPr/>
            <p:nvPr/>
          </p:nvSpPr>
          <p:spPr>
            <a:xfrm>
              <a:off x="7586792" y="1602087"/>
              <a:ext cx="2579552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71858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817283" cy="593558"/>
            <a:chOff x="251133" y="272306"/>
            <a:chExt cx="3817283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89" y="307475"/>
              <a:ext cx="3068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9D1C0D4-9290-422B-B722-82509BEFE82A}"/>
              </a:ext>
            </a:extLst>
          </p:cNvPr>
          <p:cNvGrpSpPr/>
          <p:nvPr/>
        </p:nvGrpSpPr>
        <p:grpSpPr>
          <a:xfrm>
            <a:off x="6108034" y="1484815"/>
            <a:ext cx="5119349" cy="3953460"/>
            <a:chOff x="6316580" y="1741487"/>
            <a:chExt cx="4438649" cy="3427784"/>
          </a:xfrm>
        </p:grpSpPr>
        <p:sp>
          <p:nvSpPr>
            <p:cNvPr id="10" name="íšlîḑé">
              <a:extLst>
                <a:ext uri="{FF2B5EF4-FFF2-40B4-BE49-F238E27FC236}">
                  <a16:creationId xmlns:a16="http://schemas.microsoft.com/office/drawing/2014/main" id="{90079213-F643-4E77-91F1-E8270E690BFF}"/>
                </a:ext>
              </a:extLst>
            </p:cNvPr>
            <p:cNvSpPr/>
            <p:nvPr/>
          </p:nvSpPr>
          <p:spPr>
            <a:xfrm>
              <a:off x="6316580" y="1741487"/>
              <a:ext cx="4438649" cy="1687513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ffectLst>
              <a:outerShdw blurRad="762000" dist="254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algn="r" defTabSz="914400"/>
              <a:endParaRPr sz="1400" dirty="0">
                <a:cs typeface="+mn-ea"/>
                <a:sym typeface="+mn-lt"/>
              </a:endParaRPr>
            </a:p>
          </p:txBody>
        </p:sp>
        <p:grpSp>
          <p:nvGrpSpPr>
            <p:cNvPr id="11" name="işḷíḋé">
              <a:extLst>
                <a:ext uri="{FF2B5EF4-FFF2-40B4-BE49-F238E27FC236}">
                  <a16:creationId xmlns:a16="http://schemas.microsoft.com/office/drawing/2014/main" id="{57D3F38B-96FA-46B2-8E59-63BAC079B55A}"/>
                </a:ext>
              </a:extLst>
            </p:cNvPr>
            <p:cNvGrpSpPr/>
            <p:nvPr/>
          </p:nvGrpSpPr>
          <p:grpSpPr>
            <a:xfrm>
              <a:off x="7237693" y="2036352"/>
              <a:ext cx="3255078" cy="1199562"/>
              <a:chOff x="1645013" y="2512719"/>
              <a:chExt cx="3255078" cy="1199562"/>
            </a:xfrm>
          </p:grpSpPr>
          <p:sp>
            <p:nvSpPr>
              <p:cNvPr id="17" name="íšlíḑé">
                <a:extLst>
                  <a:ext uri="{FF2B5EF4-FFF2-40B4-BE49-F238E27FC236}">
                    <a16:creationId xmlns:a16="http://schemas.microsoft.com/office/drawing/2014/main" id="{7D4B07AE-36BA-47CA-A492-A2770F936529}"/>
                  </a:ext>
                </a:extLst>
              </p:cNvPr>
              <p:cNvSpPr txBox="1"/>
              <p:nvPr/>
            </p:nvSpPr>
            <p:spPr>
              <a:xfrm>
                <a:off x="1645013" y="2849920"/>
                <a:ext cx="3255078" cy="8623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 fontScale="97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îṣḷíḋé">
                <a:extLst>
                  <a:ext uri="{FF2B5EF4-FFF2-40B4-BE49-F238E27FC236}">
                    <a16:creationId xmlns:a16="http://schemas.microsoft.com/office/drawing/2014/main" id="{4DBD1B61-8497-41FC-9B56-444893C29356}"/>
                  </a:ext>
                </a:extLst>
              </p:cNvPr>
              <p:cNvSpPr/>
              <p:nvPr/>
            </p:nvSpPr>
            <p:spPr>
              <a:xfrm>
                <a:off x="1645013" y="2512719"/>
                <a:ext cx="2469418" cy="418308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2" name="îṩ1ídé">
              <a:extLst>
                <a:ext uri="{FF2B5EF4-FFF2-40B4-BE49-F238E27FC236}">
                  <a16:creationId xmlns:a16="http://schemas.microsoft.com/office/drawing/2014/main" id="{046D5E4C-090B-4239-8C9A-2F9DACD920BD}"/>
                </a:ext>
              </a:extLst>
            </p:cNvPr>
            <p:cNvGrpSpPr/>
            <p:nvPr/>
          </p:nvGrpSpPr>
          <p:grpSpPr>
            <a:xfrm>
              <a:off x="7237693" y="3854448"/>
              <a:ext cx="2879533" cy="1106170"/>
              <a:chOff x="1645013" y="2610082"/>
              <a:chExt cx="2879533" cy="1106170"/>
            </a:xfrm>
          </p:grpSpPr>
          <p:sp>
            <p:nvSpPr>
              <p:cNvPr id="15" name="islîde">
                <a:extLst>
                  <a:ext uri="{FF2B5EF4-FFF2-40B4-BE49-F238E27FC236}">
                    <a16:creationId xmlns:a16="http://schemas.microsoft.com/office/drawing/2014/main" id="{72CA7CFF-FE08-4137-9570-6A07BD123FD9}"/>
                  </a:ext>
                </a:extLst>
              </p:cNvPr>
              <p:cNvSpPr txBox="1"/>
              <p:nvPr/>
            </p:nvSpPr>
            <p:spPr>
              <a:xfrm>
                <a:off x="1645013" y="3028547"/>
                <a:ext cx="2879533" cy="68770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 fontScale="95000"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</a:t>
                </a:r>
                <a:endParaRPr lang="zh-CN" altLang="en-US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iŝ1îḋê">
                <a:extLst>
                  <a:ext uri="{FF2B5EF4-FFF2-40B4-BE49-F238E27FC236}">
                    <a16:creationId xmlns:a16="http://schemas.microsoft.com/office/drawing/2014/main" id="{CA69BE52-CF29-4D29-ACC9-F7445707D4FD}"/>
                  </a:ext>
                </a:extLst>
              </p:cNvPr>
              <p:cNvSpPr/>
              <p:nvPr/>
            </p:nvSpPr>
            <p:spPr>
              <a:xfrm>
                <a:off x="1645013" y="2610082"/>
                <a:ext cx="2469418" cy="418308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sp>
          <p:nvSpPr>
            <p:cNvPr id="13" name="ïş1iḑè">
              <a:extLst>
                <a:ext uri="{FF2B5EF4-FFF2-40B4-BE49-F238E27FC236}">
                  <a16:creationId xmlns:a16="http://schemas.microsoft.com/office/drawing/2014/main" id="{C741058B-8ACB-4F25-A6C2-F3B4AE280B59}"/>
                </a:ext>
              </a:extLst>
            </p:cNvPr>
            <p:cNvSpPr/>
            <p:nvPr/>
          </p:nvSpPr>
          <p:spPr>
            <a:xfrm>
              <a:off x="6515109" y="1894075"/>
              <a:ext cx="455191" cy="394306"/>
            </a:xfrm>
            <a:custGeom>
              <a:avLst/>
              <a:gdLst/>
              <a:ahLst/>
              <a:cxnLst/>
              <a:rect l="l" t="t" r="r" b="b"/>
              <a:pathLst>
                <a:path w="512592" h="444029">
                  <a:moveTo>
                    <a:pt x="461442" y="0"/>
                  </a:moveTo>
                  <a:lnTo>
                    <a:pt x="512592" y="96860"/>
                  </a:lnTo>
                  <a:cubicBezTo>
                    <a:pt x="470874" y="116449"/>
                    <a:pt x="442034" y="135948"/>
                    <a:pt x="426072" y="155356"/>
                  </a:cubicBezTo>
                  <a:cubicBezTo>
                    <a:pt x="410110" y="174764"/>
                    <a:pt x="401222" y="197709"/>
                    <a:pt x="399409" y="224191"/>
                  </a:cubicBezTo>
                  <a:lnTo>
                    <a:pt x="512592" y="224191"/>
                  </a:lnTo>
                  <a:lnTo>
                    <a:pt x="512592" y="444029"/>
                  </a:lnTo>
                  <a:lnTo>
                    <a:pt x="275886" y="444029"/>
                  </a:lnTo>
                  <a:lnTo>
                    <a:pt x="275886" y="261738"/>
                  </a:lnTo>
                  <a:cubicBezTo>
                    <a:pt x="275886" y="194626"/>
                    <a:pt x="289853" y="141661"/>
                    <a:pt x="317786" y="102845"/>
                  </a:cubicBezTo>
                  <a:cubicBezTo>
                    <a:pt x="345719" y="64029"/>
                    <a:pt x="393604" y="29747"/>
                    <a:pt x="461442" y="0"/>
                  </a:cubicBezTo>
                  <a:close/>
                  <a:moveTo>
                    <a:pt x="185557" y="0"/>
                  </a:moveTo>
                  <a:lnTo>
                    <a:pt x="236707" y="96860"/>
                  </a:lnTo>
                  <a:cubicBezTo>
                    <a:pt x="194989" y="116449"/>
                    <a:pt x="166149" y="135948"/>
                    <a:pt x="150187" y="155356"/>
                  </a:cubicBezTo>
                  <a:cubicBezTo>
                    <a:pt x="134225" y="174764"/>
                    <a:pt x="125337" y="197709"/>
                    <a:pt x="123523" y="224191"/>
                  </a:cubicBezTo>
                  <a:lnTo>
                    <a:pt x="236707" y="224191"/>
                  </a:lnTo>
                  <a:lnTo>
                    <a:pt x="236707" y="444029"/>
                  </a:lnTo>
                  <a:lnTo>
                    <a:pt x="0" y="444029"/>
                  </a:lnTo>
                  <a:lnTo>
                    <a:pt x="0" y="261738"/>
                  </a:lnTo>
                  <a:cubicBezTo>
                    <a:pt x="0" y="194626"/>
                    <a:pt x="13967" y="141661"/>
                    <a:pt x="41900" y="102845"/>
                  </a:cubicBezTo>
                  <a:cubicBezTo>
                    <a:pt x="69833" y="64029"/>
                    <a:pt x="117719" y="29747"/>
                    <a:pt x="185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íṣ1îḑè">
              <a:extLst>
                <a:ext uri="{FF2B5EF4-FFF2-40B4-BE49-F238E27FC236}">
                  <a16:creationId xmlns:a16="http://schemas.microsoft.com/office/drawing/2014/main" id="{43319C90-D3B1-4FB7-BE2B-2FB03DCDE9A3}"/>
                </a:ext>
              </a:extLst>
            </p:cNvPr>
            <p:cNvSpPr/>
            <p:nvPr/>
          </p:nvSpPr>
          <p:spPr>
            <a:xfrm rot="10800000">
              <a:off x="10182318" y="4774965"/>
              <a:ext cx="455191" cy="394306"/>
            </a:xfrm>
            <a:custGeom>
              <a:avLst/>
              <a:gdLst/>
              <a:ahLst/>
              <a:cxnLst/>
              <a:rect l="l" t="t" r="r" b="b"/>
              <a:pathLst>
                <a:path w="512592" h="444029">
                  <a:moveTo>
                    <a:pt x="461442" y="0"/>
                  </a:moveTo>
                  <a:lnTo>
                    <a:pt x="512592" y="96860"/>
                  </a:lnTo>
                  <a:cubicBezTo>
                    <a:pt x="470874" y="116449"/>
                    <a:pt x="442034" y="135948"/>
                    <a:pt x="426072" y="155356"/>
                  </a:cubicBezTo>
                  <a:cubicBezTo>
                    <a:pt x="410110" y="174764"/>
                    <a:pt x="401222" y="197709"/>
                    <a:pt x="399409" y="224191"/>
                  </a:cubicBezTo>
                  <a:lnTo>
                    <a:pt x="512592" y="224191"/>
                  </a:lnTo>
                  <a:lnTo>
                    <a:pt x="512592" y="444029"/>
                  </a:lnTo>
                  <a:lnTo>
                    <a:pt x="275886" y="444029"/>
                  </a:lnTo>
                  <a:lnTo>
                    <a:pt x="275886" y="261738"/>
                  </a:lnTo>
                  <a:cubicBezTo>
                    <a:pt x="275886" y="194626"/>
                    <a:pt x="289853" y="141661"/>
                    <a:pt x="317786" y="102845"/>
                  </a:cubicBezTo>
                  <a:cubicBezTo>
                    <a:pt x="345719" y="64029"/>
                    <a:pt x="393604" y="29747"/>
                    <a:pt x="461442" y="0"/>
                  </a:cubicBezTo>
                  <a:close/>
                  <a:moveTo>
                    <a:pt x="185557" y="0"/>
                  </a:moveTo>
                  <a:lnTo>
                    <a:pt x="236707" y="96860"/>
                  </a:lnTo>
                  <a:cubicBezTo>
                    <a:pt x="194989" y="116449"/>
                    <a:pt x="166149" y="135948"/>
                    <a:pt x="150187" y="155356"/>
                  </a:cubicBezTo>
                  <a:cubicBezTo>
                    <a:pt x="134225" y="174764"/>
                    <a:pt x="125337" y="197709"/>
                    <a:pt x="123523" y="224191"/>
                  </a:cubicBezTo>
                  <a:lnTo>
                    <a:pt x="236707" y="224191"/>
                  </a:lnTo>
                  <a:lnTo>
                    <a:pt x="236707" y="444029"/>
                  </a:lnTo>
                  <a:lnTo>
                    <a:pt x="0" y="444029"/>
                  </a:lnTo>
                  <a:lnTo>
                    <a:pt x="0" y="261738"/>
                  </a:lnTo>
                  <a:cubicBezTo>
                    <a:pt x="0" y="194626"/>
                    <a:pt x="13967" y="141661"/>
                    <a:pt x="41900" y="102845"/>
                  </a:cubicBezTo>
                  <a:cubicBezTo>
                    <a:pt x="69833" y="64029"/>
                    <a:pt x="117719" y="29747"/>
                    <a:pt x="18555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66193BE-0AFA-4049-B14F-40DDF9840A85}"/>
              </a:ext>
            </a:extLst>
          </p:cNvPr>
          <p:cNvGrpSpPr/>
          <p:nvPr/>
        </p:nvGrpSpPr>
        <p:grpSpPr>
          <a:xfrm>
            <a:off x="1206554" y="932979"/>
            <a:ext cx="4308895" cy="2469552"/>
            <a:chOff x="1046134" y="1285903"/>
            <a:chExt cx="4308895" cy="2469552"/>
          </a:xfrm>
        </p:grpSpPr>
        <p:sp>
          <p:nvSpPr>
            <p:cNvPr id="20" name="Rectangle: Rounded Corners 16">
              <a:extLst>
                <a:ext uri="{FF2B5EF4-FFF2-40B4-BE49-F238E27FC236}">
                  <a16:creationId xmlns:a16="http://schemas.microsoft.com/office/drawing/2014/main" id="{C048F31C-D720-405C-BA57-A57A997D95A6}"/>
                </a:ext>
              </a:extLst>
            </p:cNvPr>
            <p:cNvSpPr/>
            <p:nvPr/>
          </p:nvSpPr>
          <p:spPr>
            <a:xfrm>
              <a:off x="1046134" y="1285903"/>
              <a:ext cx="4308895" cy="2469552"/>
            </a:xfrm>
            <a:prstGeom prst="roundRect">
              <a:avLst>
                <a:gd name="adj" fmla="val 283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98500" dist="762000" dir="5400000" sx="82000" sy="82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" name="Group 18">
              <a:extLst>
                <a:ext uri="{FF2B5EF4-FFF2-40B4-BE49-F238E27FC236}">
                  <a16:creationId xmlns:a16="http://schemas.microsoft.com/office/drawing/2014/main" id="{B5F93697-EF99-405D-B619-286DD8C4626D}"/>
                </a:ext>
              </a:extLst>
            </p:cNvPr>
            <p:cNvGrpSpPr/>
            <p:nvPr/>
          </p:nvGrpSpPr>
          <p:grpSpPr>
            <a:xfrm>
              <a:off x="2772812" y="1668524"/>
              <a:ext cx="2318665" cy="1769093"/>
              <a:chOff x="3243935" y="3405329"/>
              <a:chExt cx="2318665" cy="1769093"/>
            </a:xfrm>
          </p:grpSpPr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C689F569-F98B-4F44-A27D-B187786CCFC7}"/>
                  </a:ext>
                </a:extLst>
              </p:cNvPr>
              <p:cNvSpPr txBox="1"/>
              <p:nvPr/>
            </p:nvSpPr>
            <p:spPr>
              <a:xfrm>
                <a:off x="3243935" y="3405329"/>
                <a:ext cx="2318665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CCE08FEE-ECAF-49D7-931E-5A95A3C54A62}"/>
                  </a:ext>
                </a:extLst>
              </p:cNvPr>
              <p:cNvSpPr txBox="1"/>
              <p:nvPr/>
            </p:nvSpPr>
            <p:spPr>
              <a:xfrm>
                <a:off x="3243935" y="3974093"/>
                <a:ext cx="23186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title, </a:t>
                </a:r>
              </a:p>
            </p:txBody>
          </p:sp>
        </p:grpSp>
        <p:pic>
          <p:nvPicPr>
            <p:cNvPr id="22" name="图片占位符 17">
              <a:extLst>
                <a:ext uri="{FF2B5EF4-FFF2-40B4-BE49-F238E27FC236}">
                  <a16:creationId xmlns:a16="http://schemas.microsoft.com/office/drawing/2014/main" id="{3E50C745-425E-469B-A4A6-75C9E8DC4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6846" y="1861831"/>
              <a:ext cx="1220833" cy="1222446"/>
            </a:xfrm>
            <a:custGeom>
              <a:avLst/>
              <a:gdLst>
                <a:gd name="connsiteX0" fmla="*/ 611223 w 1222446"/>
                <a:gd name="connsiteY0" fmla="*/ 0 h 1222446"/>
                <a:gd name="connsiteX1" fmla="*/ 1222446 w 1222446"/>
                <a:gd name="connsiteY1" fmla="*/ 611223 h 1222446"/>
                <a:gd name="connsiteX2" fmla="*/ 611223 w 1222446"/>
                <a:gd name="connsiteY2" fmla="*/ 1222446 h 1222446"/>
                <a:gd name="connsiteX3" fmla="*/ 0 w 1222446"/>
                <a:gd name="connsiteY3" fmla="*/ 611223 h 1222446"/>
                <a:gd name="connsiteX4" fmla="*/ 611223 w 1222446"/>
                <a:gd name="connsiteY4" fmla="*/ 0 h 122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446" h="1222446">
                  <a:moveTo>
                    <a:pt x="611223" y="0"/>
                  </a:moveTo>
                  <a:cubicBezTo>
                    <a:pt x="948792" y="0"/>
                    <a:pt x="1222446" y="273654"/>
                    <a:pt x="1222446" y="611223"/>
                  </a:cubicBezTo>
                  <a:cubicBezTo>
                    <a:pt x="1222446" y="948792"/>
                    <a:pt x="948792" y="1222446"/>
                    <a:pt x="611223" y="1222446"/>
                  </a:cubicBezTo>
                  <a:cubicBezTo>
                    <a:pt x="273654" y="1222446"/>
                    <a:pt x="0" y="948792"/>
                    <a:pt x="0" y="611223"/>
                  </a:cubicBezTo>
                  <a:cubicBezTo>
                    <a:pt x="0" y="273654"/>
                    <a:pt x="273654" y="0"/>
                    <a:pt x="611223" y="0"/>
                  </a:cubicBezTo>
                  <a:close/>
                </a:path>
              </a:pathLst>
            </a:custGeom>
            <a:solidFill>
              <a:srgbClr val="01B2AA">
                <a:alpha val="50000"/>
              </a:srgbClr>
            </a:solidFill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6012FD6-23AD-4545-9028-D297BE61E9F6}"/>
              </a:ext>
            </a:extLst>
          </p:cNvPr>
          <p:cNvGrpSpPr/>
          <p:nvPr/>
        </p:nvGrpSpPr>
        <p:grpSpPr>
          <a:xfrm>
            <a:off x="1206554" y="3563884"/>
            <a:ext cx="4308895" cy="2469552"/>
            <a:chOff x="1046134" y="1285903"/>
            <a:chExt cx="4308895" cy="2469552"/>
          </a:xfrm>
        </p:grpSpPr>
        <p:sp>
          <p:nvSpPr>
            <p:cNvPr id="26" name="Rectangle: Rounded Corners 16">
              <a:extLst>
                <a:ext uri="{FF2B5EF4-FFF2-40B4-BE49-F238E27FC236}">
                  <a16:creationId xmlns:a16="http://schemas.microsoft.com/office/drawing/2014/main" id="{6EB933AC-957F-4239-AFFD-BD9B2684047A}"/>
                </a:ext>
              </a:extLst>
            </p:cNvPr>
            <p:cNvSpPr/>
            <p:nvPr/>
          </p:nvSpPr>
          <p:spPr>
            <a:xfrm>
              <a:off x="1046134" y="1285903"/>
              <a:ext cx="4308895" cy="2469552"/>
            </a:xfrm>
            <a:prstGeom prst="roundRect">
              <a:avLst>
                <a:gd name="adj" fmla="val 283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98500" dist="762000" dir="5400000" sx="82000" sy="82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" name="Group 18">
              <a:extLst>
                <a:ext uri="{FF2B5EF4-FFF2-40B4-BE49-F238E27FC236}">
                  <a16:creationId xmlns:a16="http://schemas.microsoft.com/office/drawing/2014/main" id="{1CB93D56-4657-4723-BE36-3AF4865C0D75}"/>
                </a:ext>
              </a:extLst>
            </p:cNvPr>
            <p:cNvGrpSpPr/>
            <p:nvPr/>
          </p:nvGrpSpPr>
          <p:grpSpPr>
            <a:xfrm>
              <a:off x="2772812" y="1668524"/>
              <a:ext cx="2318665" cy="1769093"/>
              <a:chOff x="3243935" y="3405329"/>
              <a:chExt cx="2318665" cy="1769093"/>
            </a:xfrm>
          </p:grpSpPr>
          <p:sp>
            <p:nvSpPr>
              <p:cNvPr id="29" name="TextBox 20">
                <a:extLst>
                  <a:ext uri="{FF2B5EF4-FFF2-40B4-BE49-F238E27FC236}">
                    <a16:creationId xmlns:a16="http://schemas.microsoft.com/office/drawing/2014/main" id="{927D5E7C-B95A-4A0C-809A-0067DF9C975C}"/>
                  </a:ext>
                </a:extLst>
              </p:cNvPr>
              <p:cNvSpPr txBox="1"/>
              <p:nvPr/>
            </p:nvSpPr>
            <p:spPr>
              <a:xfrm>
                <a:off x="3243935" y="3405329"/>
                <a:ext cx="2318665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30" name="TextBox 22">
                <a:extLst>
                  <a:ext uri="{FF2B5EF4-FFF2-40B4-BE49-F238E27FC236}">
                    <a16:creationId xmlns:a16="http://schemas.microsoft.com/office/drawing/2014/main" id="{56ED69E5-C55B-4D60-A5D2-78CF3E73331A}"/>
                  </a:ext>
                </a:extLst>
              </p:cNvPr>
              <p:cNvSpPr txBox="1"/>
              <p:nvPr/>
            </p:nvSpPr>
            <p:spPr>
              <a:xfrm>
                <a:off x="3243935" y="3974093"/>
                <a:ext cx="23186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title, </a:t>
                </a:r>
              </a:p>
            </p:txBody>
          </p:sp>
        </p:grpSp>
        <p:pic>
          <p:nvPicPr>
            <p:cNvPr id="28" name="图片占位符 17">
              <a:extLst>
                <a:ext uri="{FF2B5EF4-FFF2-40B4-BE49-F238E27FC236}">
                  <a16:creationId xmlns:a16="http://schemas.microsoft.com/office/drawing/2014/main" id="{1B5FF985-0AE6-4317-8230-3E166BEF9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6774" y="1862565"/>
              <a:ext cx="1220978" cy="1220978"/>
            </a:xfrm>
            <a:custGeom>
              <a:avLst/>
              <a:gdLst>
                <a:gd name="connsiteX0" fmla="*/ 611223 w 1222446"/>
                <a:gd name="connsiteY0" fmla="*/ 0 h 1222446"/>
                <a:gd name="connsiteX1" fmla="*/ 1222446 w 1222446"/>
                <a:gd name="connsiteY1" fmla="*/ 611223 h 1222446"/>
                <a:gd name="connsiteX2" fmla="*/ 611223 w 1222446"/>
                <a:gd name="connsiteY2" fmla="*/ 1222446 h 1222446"/>
                <a:gd name="connsiteX3" fmla="*/ 0 w 1222446"/>
                <a:gd name="connsiteY3" fmla="*/ 611223 h 1222446"/>
                <a:gd name="connsiteX4" fmla="*/ 611223 w 1222446"/>
                <a:gd name="connsiteY4" fmla="*/ 0 h 122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446" h="1222446">
                  <a:moveTo>
                    <a:pt x="611223" y="0"/>
                  </a:moveTo>
                  <a:cubicBezTo>
                    <a:pt x="948792" y="0"/>
                    <a:pt x="1222446" y="273654"/>
                    <a:pt x="1222446" y="611223"/>
                  </a:cubicBezTo>
                  <a:cubicBezTo>
                    <a:pt x="1222446" y="948792"/>
                    <a:pt x="948792" y="1222446"/>
                    <a:pt x="611223" y="1222446"/>
                  </a:cubicBezTo>
                  <a:cubicBezTo>
                    <a:pt x="273654" y="1222446"/>
                    <a:pt x="0" y="948792"/>
                    <a:pt x="0" y="611223"/>
                  </a:cubicBezTo>
                  <a:cubicBezTo>
                    <a:pt x="0" y="273654"/>
                    <a:pt x="273654" y="0"/>
                    <a:pt x="611223" y="0"/>
                  </a:cubicBezTo>
                  <a:close/>
                </a:path>
              </a:pathLst>
            </a:custGeom>
            <a:solidFill>
              <a:srgbClr val="01B2AA">
                <a:alpha val="50000"/>
              </a:srgbClr>
            </a:solidFill>
          </p:spPr>
        </p:pic>
      </p:grpSp>
    </p:spTree>
    <p:extLst>
      <p:ext uri="{BB962C8B-B14F-4D97-AF65-F5344CB8AC3E}">
        <p14:creationId xmlns:p14="http://schemas.microsoft.com/office/powerpoint/2010/main" val="334189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718307" cy="593558"/>
            <a:chOff x="251133" y="272306"/>
            <a:chExt cx="3718307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89" y="307475"/>
              <a:ext cx="2969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97CE7B8-0EA1-4A73-A06C-2B169FC803FB}"/>
              </a:ext>
            </a:extLst>
          </p:cNvPr>
          <p:cNvGrpSpPr/>
          <p:nvPr/>
        </p:nvGrpSpPr>
        <p:grpSpPr>
          <a:xfrm>
            <a:off x="962623" y="1851779"/>
            <a:ext cx="3588832" cy="3746918"/>
            <a:chOff x="1936310" y="1964073"/>
            <a:chExt cx="3257302" cy="3400784"/>
          </a:xfrm>
        </p:grpSpPr>
        <p:sp>
          <p:nvSpPr>
            <p:cNvPr id="10" name="任意多边形 27">
              <a:extLst>
                <a:ext uri="{FF2B5EF4-FFF2-40B4-BE49-F238E27FC236}">
                  <a16:creationId xmlns:a16="http://schemas.microsoft.com/office/drawing/2014/main" id="{73B6F497-8CBB-4037-81F0-A3424E7D7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636" y="1964073"/>
              <a:ext cx="1690507" cy="1657445"/>
            </a:xfrm>
            <a:custGeom>
              <a:avLst/>
              <a:gdLst>
                <a:gd name="T0" fmla="*/ 1332628 w 2969116"/>
                <a:gd name="T1" fmla="*/ 2207871 h 2910073"/>
                <a:gd name="T2" fmla="*/ 1315965 w 2969116"/>
                <a:gd name="T3" fmla="*/ 2224739 h 2910073"/>
                <a:gd name="T4" fmla="*/ 1299463 w 2969116"/>
                <a:gd name="T5" fmla="*/ 2197576 h 2910073"/>
                <a:gd name="T6" fmla="*/ 2969116 w 2969116"/>
                <a:gd name="T7" fmla="*/ 1484558 h 2910073"/>
                <a:gd name="T8" fmla="*/ 2277174 w 2969116"/>
                <a:gd name="T9" fmla="*/ 2740043 h 2910073"/>
                <a:gd name="T10" fmla="*/ 2271609 w 2969116"/>
                <a:gd name="T11" fmla="*/ 2743220 h 2910073"/>
                <a:gd name="T12" fmla="*/ 2438462 w 2969116"/>
                <a:gd name="T13" fmla="*/ 2910073 h 2910073"/>
                <a:gd name="T14" fmla="*/ 1518424 w 2969116"/>
                <a:gd name="T15" fmla="*/ 2910073 h 2910073"/>
                <a:gd name="T16" fmla="*/ 1518424 w 2969116"/>
                <a:gd name="T17" fmla="*/ 1990035 h 2910073"/>
                <a:gd name="T18" fmla="*/ 1712626 w 2969116"/>
                <a:gd name="T19" fmla="*/ 2184237 h 2910073"/>
                <a:gd name="T20" fmla="*/ 1772305 w 2969116"/>
                <a:gd name="T21" fmla="*/ 2165711 h 2910073"/>
                <a:gd name="T22" fmla="*/ 2223804 w 2969116"/>
                <a:gd name="T23" fmla="*/ 1484558 h 2910073"/>
                <a:gd name="T24" fmla="*/ 1484558 w 2969116"/>
                <a:gd name="T25" fmla="*/ 745312 h 2910073"/>
                <a:gd name="T26" fmla="*/ 745312 w 2969116"/>
                <a:gd name="T27" fmla="*/ 1484558 h 2910073"/>
                <a:gd name="T28" fmla="*/ 760331 w 2969116"/>
                <a:gd name="T29" fmla="*/ 1633542 h 2910073"/>
                <a:gd name="T30" fmla="*/ 776482 w 2969116"/>
                <a:gd name="T31" fmla="*/ 1685572 h 2910073"/>
                <a:gd name="T32" fmla="*/ 740539 w 2969116"/>
                <a:gd name="T33" fmla="*/ 1663736 h 2910073"/>
                <a:gd name="T34" fmla="*/ 32911 w 2969116"/>
                <a:gd name="T35" fmla="*/ 1484558 h 2910073"/>
                <a:gd name="T36" fmla="*/ 83 w 2969116"/>
                <a:gd name="T37" fmla="*/ 1486216 h 2910073"/>
                <a:gd name="T38" fmla="*/ 0 w 2969116"/>
                <a:gd name="T39" fmla="*/ 1484558 h 2910073"/>
                <a:gd name="T40" fmla="*/ 1484558 w 2969116"/>
                <a:gd name="T41" fmla="*/ 0 h 2910073"/>
                <a:gd name="T42" fmla="*/ 2969116 w 2969116"/>
                <a:gd name="T43" fmla="*/ 1484558 h 29100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69116"/>
                <a:gd name="T67" fmla="*/ 0 h 2910073"/>
                <a:gd name="T68" fmla="*/ 2969116 w 2969116"/>
                <a:gd name="T69" fmla="*/ 2910073 h 29100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69116" h="2910073">
                  <a:moveTo>
                    <a:pt x="1332628" y="2207871"/>
                  </a:moveTo>
                  <a:lnTo>
                    <a:pt x="1315965" y="2224739"/>
                  </a:lnTo>
                  <a:lnTo>
                    <a:pt x="1299463" y="2197576"/>
                  </a:lnTo>
                  <a:close/>
                  <a:moveTo>
                    <a:pt x="2969116" y="1484558"/>
                  </a:moveTo>
                  <a:cubicBezTo>
                    <a:pt x="2969116" y="2013009"/>
                    <a:pt x="2693003" y="2476970"/>
                    <a:pt x="2277174" y="2740043"/>
                  </a:cubicBezTo>
                  <a:lnTo>
                    <a:pt x="2271609" y="2743220"/>
                  </a:lnTo>
                  <a:lnTo>
                    <a:pt x="2438462" y="2910073"/>
                  </a:lnTo>
                  <a:lnTo>
                    <a:pt x="1518424" y="2910073"/>
                  </a:lnTo>
                  <a:lnTo>
                    <a:pt x="1518424" y="1990035"/>
                  </a:lnTo>
                  <a:lnTo>
                    <a:pt x="1712626" y="2184237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38">
              <a:extLst>
                <a:ext uri="{FF2B5EF4-FFF2-40B4-BE49-F238E27FC236}">
                  <a16:creationId xmlns:a16="http://schemas.microsoft.com/office/drawing/2014/main" id="{AF527B60-5840-46CF-98EA-00317F6C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717" y="2424218"/>
              <a:ext cx="627362" cy="5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 29">
              <a:extLst>
                <a:ext uri="{FF2B5EF4-FFF2-40B4-BE49-F238E27FC236}">
                  <a16:creationId xmlns:a16="http://schemas.microsoft.com/office/drawing/2014/main" id="{015F21F7-89D4-42E8-8912-A4DD8D626E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735278" y="3700409"/>
              <a:ext cx="1690507" cy="1664448"/>
            </a:xfrm>
            <a:custGeom>
              <a:avLst/>
              <a:gdLst>
                <a:gd name="T0" fmla="*/ 1299463 w 2969116"/>
                <a:gd name="T1" fmla="*/ 2197576 h 2922369"/>
                <a:gd name="T2" fmla="*/ 1332628 w 2969116"/>
                <a:gd name="T3" fmla="*/ 2207871 h 2922369"/>
                <a:gd name="T4" fmla="*/ 1315965 w 2969116"/>
                <a:gd name="T5" fmla="*/ 2224739 h 2922369"/>
                <a:gd name="T6" fmla="*/ 0 w 2969116"/>
                <a:gd name="T7" fmla="*/ 1484558 h 2922369"/>
                <a:gd name="T8" fmla="*/ 1484558 w 2969116"/>
                <a:gd name="T9" fmla="*/ 0 h 2922369"/>
                <a:gd name="T10" fmla="*/ 2969116 w 2969116"/>
                <a:gd name="T11" fmla="*/ 1484558 h 2922369"/>
                <a:gd name="T12" fmla="*/ 2426295 w 2969116"/>
                <a:gd name="T13" fmla="*/ 2632241 h 2922369"/>
                <a:gd name="T14" fmla="*/ 2291178 w 2969116"/>
                <a:gd name="T15" fmla="*/ 2729920 h 2922369"/>
                <a:gd name="T16" fmla="*/ 2483627 w 2969116"/>
                <a:gd name="T17" fmla="*/ 2922369 h 2922369"/>
                <a:gd name="T18" fmla="*/ 1563589 w 2969116"/>
                <a:gd name="T19" fmla="*/ 2922369 h 2922369"/>
                <a:gd name="T20" fmla="*/ 1563589 w 2969116"/>
                <a:gd name="T21" fmla="*/ 2002331 h 2922369"/>
                <a:gd name="T22" fmla="*/ 1737709 w 2969116"/>
                <a:gd name="T23" fmla="*/ 2176450 h 2922369"/>
                <a:gd name="T24" fmla="*/ 1772305 w 2969116"/>
                <a:gd name="T25" fmla="*/ 2165711 h 2922369"/>
                <a:gd name="T26" fmla="*/ 2223804 w 2969116"/>
                <a:gd name="T27" fmla="*/ 1484558 h 2922369"/>
                <a:gd name="T28" fmla="*/ 1484558 w 2969116"/>
                <a:gd name="T29" fmla="*/ 745312 h 2922369"/>
                <a:gd name="T30" fmla="*/ 745312 w 2969116"/>
                <a:gd name="T31" fmla="*/ 1484558 h 2922369"/>
                <a:gd name="T32" fmla="*/ 760331 w 2969116"/>
                <a:gd name="T33" fmla="*/ 1633542 h 2922369"/>
                <a:gd name="T34" fmla="*/ 776482 w 2969116"/>
                <a:gd name="T35" fmla="*/ 1685572 h 2922369"/>
                <a:gd name="T36" fmla="*/ 740539 w 2969116"/>
                <a:gd name="T37" fmla="*/ 1663736 h 2922369"/>
                <a:gd name="T38" fmla="*/ 32911 w 2969116"/>
                <a:gd name="T39" fmla="*/ 1484558 h 2922369"/>
                <a:gd name="T40" fmla="*/ 83 w 2969116"/>
                <a:gd name="T41" fmla="*/ 1486216 h 2922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9116"/>
                <a:gd name="T64" fmla="*/ 0 h 2922369"/>
                <a:gd name="T65" fmla="*/ 2969116 w 2969116"/>
                <a:gd name="T66" fmla="*/ 2922369 h 2922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9116" h="2922369">
                  <a:moveTo>
                    <a:pt x="1299463" y="2197576"/>
                  </a:moveTo>
                  <a:lnTo>
                    <a:pt x="1332628" y="2207871"/>
                  </a:lnTo>
                  <a:lnTo>
                    <a:pt x="1315965" y="2224739"/>
                  </a:lnTo>
                  <a:close/>
                  <a:moveTo>
                    <a:pt x="0" y="1484558"/>
                  </a:move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ubicBezTo>
                    <a:pt x="2969116" y="1946953"/>
                    <a:pt x="2757717" y="2359972"/>
                    <a:pt x="2426295" y="2632241"/>
                  </a:cubicBezTo>
                  <a:lnTo>
                    <a:pt x="2291178" y="2729920"/>
                  </a:lnTo>
                  <a:lnTo>
                    <a:pt x="2483627" y="2922369"/>
                  </a:lnTo>
                  <a:lnTo>
                    <a:pt x="1563589" y="2922369"/>
                  </a:lnTo>
                  <a:lnTo>
                    <a:pt x="1563589" y="2002331"/>
                  </a:lnTo>
                  <a:lnTo>
                    <a:pt x="1737709" y="2176450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40">
              <a:extLst>
                <a:ext uri="{FF2B5EF4-FFF2-40B4-BE49-F238E27FC236}">
                  <a16:creationId xmlns:a16="http://schemas.microsoft.com/office/drawing/2014/main" id="{C597E51D-B552-4701-8B4C-F945BCDD7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335" y="4229745"/>
              <a:ext cx="627362" cy="5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任意多边形 30">
              <a:extLst>
                <a:ext uri="{FF2B5EF4-FFF2-40B4-BE49-F238E27FC236}">
                  <a16:creationId xmlns:a16="http://schemas.microsoft.com/office/drawing/2014/main" id="{073DA967-FAF4-46C9-BF50-2C71F454D0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1936310" y="2812412"/>
              <a:ext cx="1594365" cy="1689797"/>
            </a:xfrm>
            <a:custGeom>
              <a:avLst/>
              <a:gdLst>
                <a:gd name="T0" fmla="*/ 585976 w 2800257"/>
                <a:gd name="T1" fmla="*/ 1694015 h 2966877"/>
                <a:gd name="T2" fmla="*/ 614014 w 2800257"/>
                <a:gd name="T3" fmla="*/ 1708984 h 2966877"/>
                <a:gd name="T4" fmla="*/ 601894 w 2800257"/>
                <a:gd name="T5" fmla="*/ 1676442 h 2966877"/>
                <a:gd name="T6" fmla="*/ 0 w 2800257"/>
                <a:gd name="T7" fmla="*/ 517489 h 2966877"/>
                <a:gd name="T8" fmla="*/ 0 w 2800257"/>
                <a:gd name="T9" fmla="*/ 1437527 h 2966877"/>
                <a:gd name="T10" fmla="*/ 920038 w 2800257"/>
                <a:gd name="T11" fmla="*/ 1437527 h 2966877"/>
                <a:gd name="T12" fmla="*/ 649713 w 2800257"/>
                <a:gd name="T13" fmla="*/ 1167202 h 2966877"/>
                <a:gd name="T14" fmla="*/ 663134 w 2800257"/>
                <a:gd name="T15" fmla="*/ 1136956 h 2966877"/>
                <a:gd name="T16" fmla="*/ 1274627 w 2800257"/>
                <a:gd name="T17" fmla="*/ 746492 h 2966877"/>
                <a:gd name="T18" fmla="*/ 2053765 w 2800257"/>
                <a:gd name="T19" fmla="*/ 1443567 h 2966877"/>
                <a:gd name="T20" fmla="*/ 1356690 w 2800257"/>
                <a:gd name="T21" fmla="*/ 2222705 h 2966877"/>
                <a:gd name="T22" fmla="*/ 1207102 w 2800257"/>
                <a:gd name="T23" fmla="*/ 2215978 h 2966877"/>
                <a:gd name="T24" fmla="*/ 1154256 w 2800257"/>
                <a:gd name="T25" fmla="*/ 2202740 h 2966877"/>
                <a:gd name="T26" fmla="*/ 1178053 w 2800257"/>
                <a:gd name="T27" fmla="*/ 2237416 h 2966877"/>
                <a:gd name="T28" fmla="*/ 1396232 w 2800257"/>
                <a:gd name="T29" fmla="*/ 2934008 h 2966877"/>
                <a:gd name="T30" fmla="*/ 1396399 w 2800257"/>
                <a:gd name="T31" fmla="*/ 2966877 h 2966877"/>
                <a:gd name="T32" fmla="*/ 1398059 w 2800257"/>
                <a:gd name="T33" fmla="*/ 2966868 h 2966877"/>
                <a:gd name="T34" fmla="*/ 2797928 w 2800257"/>
                <a:gd name="T35" fmla="*/ 1402199 h 2966877"/>
                <a:gd name="T36" fmla="*/ 1233259 w 2800257"/>
                <a:gd name="T37" fmla="*/ 2329 h 2966877"/>
                <a:gd name="T38" fmla="*/ 117475 w 2800257"/>
                <a:gd name="T39" fmla="*/ 608016 h 2966877"/>
                <a:gd name="T40" fmla="*/ 106943 w 2800257"/>
                <a:gd name="T41" fmla="*/ 624432 h 2966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0257"/>
                <a:gd name="T64" fmla="*/ 0 h 2966877"/>
                <a:gd name="T65" fmla="*/ 2800257 w 2800257"/>
                <a:gd name="T66" fmla="*/ 2966877 h 2966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0257" h="2966877">
                  <a:moveTo>
                    <a:pt x="585976" y="1694015"/>
                  </a:moveTo>
                  <a:lnTo>
                    <a:pt x="614014" y="1708984"/>
                  </a:lnTo>
                  <a:lnTo>
                    <a:pt x="601894" y="1676442"/>
                  </a:lnTo>
                  <a:close/>
                  <a:moveTo>
                    <a:pt x="0" y="517489"/>
                  </a:moveTo>
                  <a:lnTo>
                    <a:pt x="0" y="1437527"/>
                  </a:lnTo>
                  <a:lnTo>
                    <a:pt x="920038" y="1437527"/>
                  </a:lnTo>
                  <a:lnTo>
                    <a:pt x="649713" y="1167202"/>
                  </a:lnTo>
                  <a:lnTo>
                    <a:pt x="663134" y="1136956"/>
                  </a:lnTo>
                  <a:cubicBezTo>
                    <a:pt x="780745" y="916705"/>
                    <a:pt x="1007110" y="761364"/>
                    <a:pt x="1274627" y="746492"/>
                  </a:cubicBezTo>
                  <a:cubicBezTo>
                    <a:pt x="1682272" y="723831"/>
                    <a:pt x="2031104" y="1035922"/>
                    <a:pt x="2053765" y="1443567"/>
                  </a:cubicBezTo>
                  <a:cubicBezTo>
                    <a:pt x="2076426" y="1851212"/>
                    <a:pt x="1764335" y="2200044"/>
                    <a:pt x="1356690" y="2222705"/>
                  </a:cubicBezTo>
                  <a:cubicBezTo>
                    <a:pt x="1305734" y="2225537"/>
                    <a:pt x="1255698" y="2223140"/>
                    <a:pt x="1207102" y="2215978"/>
                  </a:cubicBezTo>
                  <a:lnTo>
                    <a:pt x="1154256" y="2202740"/>
                  </a:lnTo>
                  <a:lnTo>
                    <a:pt x="1178053" y="2237416"/>
                  </a:lnTo>
                  <a:cubicBezTo>
                    <a:pt x="1303823" y="2441101"/>
                    <a:pt x="1382011" y="2678185"/>
                    <a:pt x="1396232" y="2934008"/>
                  </a:cubicBezTo>
                  <a:lnTo>
                    <a:pt x="1396399" y="2966877"/>
                  </a:lnTo>
                  <a:lnTo>
                    <a:pt x="1398059" y="2966868"/>
                  </a:lnTo>
                  <a:cubicBezTo>
                    <a:pt x="2216694" y="2921360"/>
                    <a:pt x="2843436" y="2220834"/>
                    <a:pt x="2797928" y="1402199"/>
                  </a:cubicBezTo>
                  <a:cubicBezTo>
                    <a:pt x="2752420" y="583564"/>
                    <a:pt x="2051894" y="-43179"/>
                    <a:pt x="1233259" y="2329"/>
                  </a:cubicBezTo>
                  <a:cubicBezTo>
                    <a:pt x="771577" y="27994"/>
                    <a:pt x="370928" y="261992"/>
                    <a:pt x="117475" y="608016"/>
                  </a:cubicBezTo>
                  <a:lnTo>
                    <a:pt x="106943" y="624432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41">
              <a:extLst>
                <a:ext uri="{FF2B5EF4-FFF2-40B4-BE49-F238E27FC236}">
                  <a16:creationId xmlns:a16="http://schemas.microsoft.com/office/drawing/2014/main" id="{2E56E283-42FA-4A5E-920B-B552DCD14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799" y="3349990"/>
              <a:ext cx="627362" cy="5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任意多边形 28">
              <a:extLst>
                <a:ext uri="{FF2B5EF4-FFF2-40B4-BE49-F238E27FC236}">
                  <a16:creationId xmlns:a16="http://schemas.microsoft.com/office/drawing/2014/main" id="{C858E91E-A9DF-4237-89BD-AF6BEDA196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597623" y="2849895"/>
              <a:ext cx="1595989" cy="1688835"/>
            </a:xfrm>
            <a:custGeom>
              <a:avLst/>
              <a:gdLst>
                <a:gd name="T0" fmla="*/ 621042 w 2803108"/>
                <a:gd name="T1" fmla="*/ 1721756 h 2965187"/>
                <a:gd name="T2" fmla="*/ 608331 w 2803108"/>
                <a:gd name="T3" fmla="*/ 1689440 h 2965187"/>
                <a:gd name="T4" fmla="*/ 592737 w 2803108"/>
                <a:gd name="T5" fmla="*/ 1707301 h 2965187"/>
                <a:gd name="T6" fmla="*/ 2802546 w 2803108"/>
                <a:gd name="T7" fmla="*/ 1527174 h 2965187"/>
                <a:gd name="T8" fmla="*/ 2799005 w 2803108"/>
                <a:gd name="T9" fmla="*/ 1375234 h 2965187"/>
                <a:gd name="T10" fmla="*/ 1209092 w 2803108"/>
                <a:gd name="T11" fmla="*/ 4103 h 2965187"/>
                <a:gd name="T12" fmla="*/ 104528 w 2803108"/>
                <a:gd name="T13" fmla="*/ 630017 h 2965187"/>
                <a:gd name="T14" fmla="*/ 95946 w 2803108"/>
                <a:gd name="T15" fmla="*/ 643946 h 2965187"/>
                <a:gd name="T16" fmla="*/ 3849 w 2803108"/>
                <a:gd name="T17" fmla="*/ 551849 h 2965187"/>
                <a:gd name="T18" fmla="*/ 3849 w 2803108"/>
                <a:gd name="T19" fmla="*/ 795393 h 2965187"/>
                <a:gd name="T20" fmla="*/ 0 w 2803108"/>
                <a:gd name="T21" fmla="*/ 803463 h 2965187"/>
                <a:gd name="T22" fmla="*/ 3849 w 2803108"/>
                <a:gd name="T23" fmla="*/ 806823 h 2965187"/>
                <a:gd name="T24" fmla="*/ 3849 w 2803108"/>
                <a:gd name="T25" fmla="*/ 1471887 h 2965187"/>
                <a:gd name="T26" fmla="*/ 923887 w 2803108"/>
                <a:gd name="T27" fmla="*/ 1471887 h 2965187"/>
                <a:gd name="T28" fmla="*/ 642279 w 2803108"/>
                <a:gd name="T29" fmla="*/ 1190279 h 2965187"/>
                <a:gd name="T30" fmla="*/ 659733 w 2803108"/>
                <a:gd name="T31" fmla="*/ 1148928 h 2965187"/>
                <a:gd name="T32" fmla="*/ 1264011 w 2803108"/>
                <a:gd name="T33" fmla="*/ 747389 h 2965187"/>
                <a:gd name="T34" fmla="*/ 2055719 w 2803108"/>
                <a:gd name="T35" fmla="*/ 1430153 h 2965187"/>
                <a:gd name="T36" fmla="*/ 1372955 w 2803108"/>
                <a:gd name="T37" fmla="*/ 2221862 h 2965187"/>
                <a:gd name="T38" fmla="*/ 1223269 w 2803108"/>
                <a:gd name="T39" fmla="*/ 2217861 h 2965187"/>
                <a:gd name="T40" fmla="*/ 1170191 w 2803108"/>
                <a:gd name="T41" fmla="*/ 2205588 h 2965187"/>
                <a:gd name="T42" fmla="*/ 1194616 w 2803108"/>
                <a:gd name="T43" fmla="*/ 2239825 h 2965187"/>
                <a:gd name="T44" fmla="*/ 1425449 w 2803108"/>
                <a:gd name="T45" fmla="*/ 2932326 h 2965187"/>
                <a:gd name="T46" fmla="*/ 1426214 w 2803108"/>
                <a:gd name="T47" fmla="*/ 2965187 h 2965187"/>
                <a:gd name="T48" fmla="*/ 1427874 w 2803108"/>
                <a:gd name="T49" fmla="*/ 2965147 h 2965187"/>
                <a:gd name="T50" fmla="*/ 2802546 w 2803108"/>
                <a:gd name="T51" fmla="*/ 1527174 h 2965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3108"/>
                <a:gd name="T79" fmla="*/ 0 h 2965187"/>
                <a:gd name="T80" fmla="*/ 2803108 w 2803108"/>
                <a:gd name="T81" fmla="*/ 2965187 h 2965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3108" h="2965187">
                  <a:moveTo>
                    <a:pt x="621042" y="1721756"/>
                  </a:moveTo>
                  <a:lnTo>
                    <a:pt x="608331" y="1689440"/>
                  </a:lnTo>
                  <a:lnTo>
                    <a:pt x="592737" y="1707301"/>
                  </a:lnTo>
                  <a:close/>
                  <a:moveTo>
                    <a:pt x="2802546" y="1527174"/>
                  </a:moveTo>
                  <a:cubicBezTo>
                    <a:pt x="2803923" y="1477030"/>
                    <a:pt x="2802781" y="1426339"/>
                    <a:pt x="2799005" y="1375234"/>
                  </a:cubicBezTo>
                  <a:cubicBezTo>
                    <a:pt x="2738590" y="557564"/>
                    <a:pt x="2026762" y="-56312"/>
                    <a:pt x="1209092" y="4103"/>
                  </a:cubicBezTo>
                  <a:cubicBezTo>
                    <a:pt x="747954" y="38175"/>
                    <a:pt x="351635" y="279433"/>
                    <a:pt x="104528" y="630017"/>
                  </a:cubicBezTo>
                  <a:lnTo>
                    <a:pt x="95946" y="643946"/>
                  </a:lnTo>
                  <a:lnTo>
                    <a:pt x="3849" y="551849"/>
                  </a:lnTo>
                  <a:lnTo>
                    <a:pt x="3849" y="795393"/>
                  </a:lnTo>
                  <a:lnTo>
                    <a:pt x="0" y="803463"/>
                  </a:lnTo>
                  <a:lnTo>
                    <a:pt x="3849" y="806823"/>
                  </a:lnTo>
                  <a:lnTo>
                    <a:pt x="3849" y="1471887"/>
                  </a:lnTo>
                  <a:lnTo>
                    <a:pt x="923887" y="1471887"/>
                  </a:lnTo>
                  <a:lnTo>
                    <a:pt x="642279" y="1190279"/>
                  </a:lnTo>
                  <a:lnTo>
                    <a:pt x="659733" y="1148928"/>
                  </a:lnTo>
                  <a:cubicBezTo>
                    <a:pt x="773311" y="926572"/>
                    <a:pt x="996809" y="767132"/>
                    <a:pt x="1264011" y="747389"/>
                  </a:cubicBezTo>
                  <a:cubicBezTo>
                    <a:pt x="1671175" y="717305"/>
                    <a:pt x="2025635" y="1022989"/>
                    <a:pt x="2055719" y="1430153"/>
                  </a:cubicBezTo>
                  <a:cubicBezTo>
                    <a:pt x="2085803" y="1837317"/>
                    <a:pt x="1780119" y="2191778"/>
                    <a:pt x="1372955" y="2221862"/>
                  </a:cubicBezTo>
                  <a:cubicBezTo>
                    <a:pt x="1322059" y="2225622"/>
                    <a:pt x="1271987" y="2224137"/>
                    <a:pt x="1223269" y="2217861"/>
                  </a:cubicBezTo>
                  <a:lnTo>
                    <a:pt x="1170191" y="2205588"/>
                  </a:lnTo>
                  <a:lnTo>
                    <a:pt x="1194616" y="2239825"/>
                  </a:lnTo>
                  <a:cubicBezTo>
                    <a:pt x="1324075" y="2441185"/>
                    <a:pt x="1406569" y="2676804"/>
                    <a:pt x="1425449" y="2932326"/>
                  </a:cubicBezTo>
                  <a:lnTo>
                    <a:pt x="1426214" y="2965187"/>
                  </a:lnTo>
                  <a:lnTo>
                    <a:pt x="1427874" y="2965147"/>
                  </a:lnTo>
                  <a:cubicBezTo>
                    <a:pt x="2194439" y="2908509"/>
                    <a:pt x="2781890" y="2279338"/>
                    <a:pt x="2802546" y="152717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39">
              <a:extLst>
                <a:ext uri="{FF2B5EF4-FFF2-40B4-BE49-F238E27FC236}">
                  <a16:creationId xmlns:a16="http://schemas.microsoft.com/office/drawing/2014/main" id="{BB9C22DE-98CE-462D-944D-DDD31ED56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002" y="3374516"/>
              <a:ext cx="627362" cy="5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86AF595-4A1E-4883-B615-0580E8CE628D}"/>
              </a:ext>
            </a:extLst>
          </p:cNvPr>
          <p:cNvSpPr txBox="1"/>
          <p:nvPr/>
        </p:nvSpPr>
        <p:spPr>
          <a:xfrm>
            <a:off x="5117431" y="1594849"/>
            <a:ext cx="6144127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D5CFDCD-021A-4243-8ED7-5734C89BBDB9}"/>
              </a:ext>
            </a:extLst>
          </p:cNvPr>
          <p:cNvSpPr txBox="1"/>
          <p:nvPr/>
        </p:nvSpPr>
        <p:spPr>
          <a:xfrm>
            <a:off x="5117431" y="2621544"/>
            <a:ext cx="6256422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3AAF113-C0A5-49C1-9FF8-53D30F350E43}"/>
              </a:ext>
            </a:extLst>
          </p:cNvPr>
          <p:cNvSpPr txBox="1"/>
          <p:nvPr/>
        </p:nvSpPr>
        <p:spPr>
          <a:xfrm>
            <a:off x="5117431" y="3648239"/>
            <a:ext cx="6256422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183770D-2E79-4943-8BF3-88F0B9CD6A57}"/>
              </a:ext>
            </a:extLst>
          </p:cNvPr>
          <p:cNvSpPr txBox="1"/>
          <p:nvPr/>
        </p:nvSpPr>
        <p:spPr>
          <a:xfrm>
            <a:off x="5117431" y="4674933"/>
            <a:ext cx="6256422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645981" cy="593558"/>
            <a:chOff x="251133" y="272306"/>
            <a:chExt cx="3645981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89" y="307475"/>
              <a:ext cx="2897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B44037-723B-42A9-8185-7570C0DE879A}"/>
              </a:ext>
            </a:extLst>
          </p:cNvPr>
          <p:cNvGrpSpPr/>
          <p:nvPr/>
        </p:nvGrpSpPr>
        <p:grpSpPr>
          <a:xfrm>
            <a:off x="884182" y="1625309"/>
            <a:ext cx="3012933" cy="4024475"/>
            <a:chOff x="884182" y="1625309"/>
            <a:chExt cx="3012933" cy="402447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936B252-59D6-443C-9F77-16185EA7B32E}"/>
                </a:ext>
              </a:extLst>
            </p:cNvPr>
            <p:cNvGrpSpPr/>
            <p:nvPr/>
          </p:nvGrpSpPr>
          <p:grpSpPr>
            <a:xfrm>
              <a:off x="884182" y="1625309"/>
              <a:ext cx="3012933" cy="4024475"/>
              <a:chOff x="884182" y="1657393"/>
              <a:chExt cx="3012933" cy="4024475"/>
            </a:xfrm>
          </p:grpSpPr>
          <p:sp>
            <p:nvSpPr>
              <p:cNvPr id="20" name="Rectangle: Rounded Corners 5">
                <a:extLst>
                  <a:ext uri="{FF2B5EF4-FFF2-40B4-BE49-F238E27FC236}">
                    <a16:creationId xmlns:a16="http://schemas.microsoft.com/office/drawing/2014/main" id="{B1807C00-B08B-4109-B3E3-83BDA5AB566D}"/>
                  </a:ext>
                </a:extLst>
              </p:cNvPr>
              <p:cNvSpPr/>
              <p:nvPr/>
            </p:nvSpPr>
            <p:spPr>
              <a:xfrm>
                <a:off x="884182" y="1657393"/>
                <a:ext cx="3012933" cy="4024475"/>
              </a:xfrm>
              <a:prstGeom prst="roundRect">
                <a:avLst>
                  <a:gd name="adj" fmla="val 6896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80636ED3-C84E-4CCE-8C9B-E54D37A54DE2}"/>
                  </a:ext>
                </a:extLst>
              </p:cNvPr>
              <p:cNvSpPr txBox="1"/>
              <p:nvPr/>
            </p:nvSpPr>
            <p:spPr>
              <a:xfrm>
                <a:off x="1122946" y="3206879"/>
                <a:ext cx="2470483" cy="15696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lvl="0" algn="ctr" defTabSz="914332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E741183-7A07-445F-B429-1B82E8A92069}"/>
                </a:ext>
              </a:extLst>
            </p:cNvPr>
            <p:cNvGrpSpPr/>
            <p:nvPr/>
          </p:nvGrpSpPr>
          <p:grpSpPr>
            <a:xfrm>
              <a:off x="1858191" y="1906144"/>
              <a:ext cx="1064915" cy="1069047"/>
              <a:chOff x="7785657" y="5877714"/>
              <a:chExt cx="1064915" cy="1069047"/>
            </a:xfrm>
          </p:grpSpPr>
          <p:sp>
            <p:nvSpPr>
              <p:cNvPr id="12" name="32">
                <a:extLst>
                  <a:ext uri="{FF2B5EF4-FFF2-40B4-BE49-F238E27FC236}">
                    <a16:creationId xmlns:a16="http://schemas.microsoft.com/office/drawing/2014/main" id="{4684B6EA-E24E-4DF4-A283-E3162B35B7BF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785657" y="5877714"/>
                <a:ext cx="1064915" cy="1069047"/>
              </a:xfrm>
              <a:custGeom>
                <a:avLst/>
                <a:gdLst>
                  <a:gd name="T0" fmla="*/ 42 w 237"/>
                  <a:gd name="T1" fmla="*/ 43 h 238"/>
                  <a:gd name="T2" fmla="*/ 194 w 237"/>
                  <a:gd name="T3" fmla="*/ 43 h 238"/>
                  <a:gd name="T4" fmla="*/ 194 w 237"/>
                  <a:gd name="T5" fmla="*/ 195 h 238"/>
                  <a:gd name="T6" fmla="*/ 42 w 237"/>
                  <a:gd name="T7" fmla="*/ 195 h 238"/>
                  <a:gd name="T8" fmla="*/ 42 w 237"/>
                  <a:gd name="T9" fmla="*/ 4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38">
                    <a:moveTo>
                      <a:pt x="42" y="43"/>
                    </a:moveTo>
                    <a:cubicBezTo>
                      <a:pt x="84" y="0"/>
                      <a:pt x="152" y="0"/>
                      <a:pt x="194" y="43"/>
                    </a:cubicBezTo>
                    <a:cubicBezTo>
                      <a:pt x="237" y="85"/>
                      <a:pt x="237" y="153"/>
                      <a:pt x="194" y="195"/>
                    </a:cubicBezTo>
                    <a:cubicBezTo>
                      <a:pt x="152" y="238"/>
                      <a:pt x="84" y="238"/>
                      <a:pt x="42" y="195"/>
                    </a:cubicBezTo>
                    <a:cubicBezTo>
                      <a:pt x="0" y="153"/>
                      <a:pt x="0" y="85"/>
                      <a:pt x="42" y="43"/>
                    </a:cubicBezTo>
                    <a:close/>
                  </a:path>
                </a:pathLst>
              </a:custGeom>
              <a:solidFill>
                <a:srgbClr val="0070C0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shade val="30000"/>
                          <a:satMod val="115000"/>
                        </a:prstClr>
                      </a:gs>
                      <a:gs pos="50000">
                        <a:prstClr val="white">
                          <a:shade val="67500"/>
                          <a:satMod val="115000"/>
                        </a:prstClr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3" name="13">
                <a:extLst>
                  <a:ext uri="{FF2B5EF4-FFF2-40B4-BE49-F238E27FC236}">
                    <a16:creationId xmlns:a16="http://schemas.microsoft.com/office/drawing/2014/main" id="{7DA0B355-737C-4E6D-9959-A5FDB3BE4260}"/>
                  </a:ext>
                </a:extLst>
              </p:cNvPr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8152605" y="6246676"/>
                <a:ext cx="327515" cy="327614"/>
                <a:chOff x="4065588" y="3455988"/>
                <a:chExt cx="209551" cy="209550"/>
              </a:xfrm>
              <a:solidFill>
                <a:schemeClr val="bg1"/>
              </a:solidFill>
            </p:grpSpPr>
            <p:sp>
              <p:nvSpPr>
                <p:cNvPr id="14" name="淘宝店chenying0907 90">
                  <a:extLst>
                    <a:ext uri="{FF2B5EF4-FFF2-40B4-BE49-F238E27FC236}">
                      <a16:creationId xmlns:a16="http://schemas.microsoft.com/office/drawing/2014/main" id="{C48138A0-1CCE-4D9D-A08C-ED326C194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5588" y="3638550"/>
                  <a:ext cx="26988" cy="26988"/>
                </a:xfrm>
                <a:custGeom>
                  <a:avLst/>
                  <a:gdLst>
                    <a:gd name="T0" fmla="*/ 0 w 7"/>
                    <a:gd name="T1" fmla="*/ 4 h 7"/>
                    <a:gd name="T2" fmla="*/ 1 w 7"/>
                    <a:gd name="T3" fmla="*/ 6 h 7"/>
                    <a:gd name="T4" fmla="*/ 3 w 7"/>
                    <a:gd name="T5" fmla="*/ 7 h 7"/>
                    <a:gd name="T6" fmla="*/ 7 w 7"/>
                    <a:gd name="T7" fmla="*/ 6 h 7"/>
                    <a:gd name="T8" fmla="*/ 1 w 7"/>
                    <a:gd name="T9" fmla="*/ 0 h 7"/>
                    <a:gd name="T10" fmla="*/ 0 w 7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7">
                      <a:moveTo>
                        <a:pt x="0" y="4"/>
                      </a:move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淘宝店chenying0907 91">
                  <a:extLst>
                    <a:ext uri="{FF2B5EF4-FFF2-40B4-BE49-F238E27FC236}">
                      <a16:creationId xmlns:a16="http://schemas.microsoft.com/office/drawing/2014/main" id="{63093D8F-24C5-4925-B9B7-24A0534AB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8301" y="3455988"/>
                  <a:ext cx="96838" cy="96838"/>
                </a:xfrm>
                <a:custGeom>
                  <a:avLst/>
                  <a:gdLst>
                    <a:gd name="T0" fmla="*/ 24 w 26"/>
                    <a:gd name="T1" fmla="*/ 14 h 26"/>
                    <a:gd name="T2" fmla="*/ 12 w 26"/>
                    <a:gd name="T3" fmla="*/ 2 h 26"/>
                    <a:gd name="T4" fmla="*/ 4 w 26"/>
                    <a:gd name="T5" fmla="*/ 2 h 26"/>
                    <a:gd name="T6" fmla="*/ 0 w 26"/>
                    <a:gd name="T7" fmla="*/ 6 h 26"/>
                    <a:gd name="T8" fmla="*/ 20 w 26"/>
                    <a:gd name="T9" fmla="*/ 26 h 26"/>
                    <a:gd name="T10" fmla="*/ 24 w 26"/>
                    <a:gd name="T11" fmla="*/ 22 h 26"/>
                    <a:gd name="T12" fmla="*/ 24 w 26"/>
                    <a:gd name="T13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6">
                      <a:moveTo>
                        <a:pt x="24" y="14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0" y="0"/>
                        <a:pt x="6" y="0"/>
                        <a:pt x="4" y="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6" y="20"/>
                        <a:pt x="26" y="16"/>
                        <a:pt x="2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淘宝店chenying0907 92">
                  <a:extLst>
                    <a:ext uri="{FF2B5EF4-FFF2-40B4-BE49-F238E27FC236}">
                      <a16:creationId xmlns:a16="http://schemas.microsoft.com/office/drawing/2014/main" id="{A66DEF98-75CD-4DE7-BB7E-B3C66325E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0038" y="3511550"/>
                  <a:ext cx="109538" cy="109538"/>
                </a:xfrm>
                <a:custGeom>
                  <a:avLst/>
                  <a:gdLst>
                    <a:gd name="T0" fmla="*/ 24 w 29"/>
                    <a:gd name="T1" fmla="*/ 0 h 29"/>
                    <a:gd name="T2" fmla="*/ 2 w 29"/>
                    <a:gd name="T3" fmla="*/ 22 h 29"/>
                    <a:gd name="T4" fmla="*/ 1 w 29"/>
                    <a:gd name="T5" fmla="*/ 22 h 29"/>
                    <a:gd name="T6" fmla="*/ 2 w 29"/>
                    <a:gd name="T7" fmla="*/ 27 h 29"/>
                    <a:gd name="T8" fmla="*/ 7 w 29"/>
                    <a:gd name="T9" fmla="*/ 28 h 29"/>
                    <a:gd name="T10" fmla="*/ 29 w 29"/>
                    <a:gd name="T11" fmla="*/ 5 h 29"/>
                    <a:gd name="T12" fmla="*/ 24 w 29"/>
                    <a:gd name="T1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24" y="0"/>
                      </a:move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22"/>
                        <a:pt x="1" y="22"/>
                        <a:pt x="1" y="22"/>
                      </a:cubicBezTo>
                      <a:cubicBezTo>
                        <a:pt x="0" y="24"/>
                        <a:pt x="0" y="26"/>
                        <a:pt x="2" y="27"/>
                      </a:cubicBezTo>
                      <a:cubicBezTo>
                        <a:pt x="3" y="29"/>
                        <a:pt x="6" y="29"/>
                        <a:pt x="7" y="28"/>
                      </a:cubicBezTo>
                      <a:cubicBezTo>
                        <a:pt x="7" y="28"/>
                        <a:pt x="29" y="5"/>
                        <a:pt x="29" y="5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淘宝店chenying0907 93">
                  <a:extLst>
                    <a:ext uri="{FF2B5EF4-FFF2-40B4-BE49-F238E27FC236}">
                      <a16:creationId xmlns:a16="http://schemas.microsoft.com/office/drawing/2014/main" id="{C18337AA-6107-4402-8DE0-3B2E7AE19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4638" y="3486150"/>
                  <a:ext cx="107950" cy="107950"/>
                </a:xfrm>
                <a:custGeom>
                  <a:avLst/>
                  <a:gdLst>
                    <a:gd name="T0" fmla="*/ 1 w 29"/>
                    <a:gd name="T1" fmla="*/ 27 h 29"/>
                    <a:gd name="T2" fmla="*/ 6 w 29"/>
                    <a:gd name="T3" fmla="*/ 27 h 29"/>
                    <a:gd name="T4" fmla="*/ 7 w 29"/>
                    <a:gd name="T5" fmla="*/ 27 h 29"/>
                    <a:gd name="T6" fmla="*/ 29 w 29"/>
                    <a:gd name="T7" fmla="*/ 5 h 29"/>
                    <a:gd name="T8" fmla="*/ 24 w 29"/>
                    <a:gd name="T9" fmla="*/ 0 h 29"/>
                    <a:gd name="T10" fmla="*/ 0 w 29"/>
                    <a:gd name="T11" fmla="*/ 23 h 29"/>
                    <a:gd name="T12" fmla="*/ 1 w 29"/>
                    <a:gd name="T13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" y="27"/>
                      </a:moveTo>
                      <a:cubicBezTo>
                        <a:pt x="3" y="28"/>
                        <a:pt x="5" y="29"/>
                        <a:pt x="6" y="27"/>
                      </a:cubicBezTo>
                      <a:cubicBezTo>
                        <a:pt x="6" y="27"/>
                        <a:pt x="7" y="27"/>
                        <a:pt x="7" y="27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6"/>
                        <a:pt x="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淘宝店chenying0907 94">
                  <a:extLst>
                    <a:ext uri="{FF2B5EF4-FFF2-40B4-BE49-F238E27FC236}">
                      <a16:creationId xmlns:a16="http://schemas.microsoft.com/office/drawing/2014/main" id="{1CE5C7E5-6140-40A2-92F1-038FA372C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8763" y="3586163"/>
                  <a:ext cx="76200" cy="76200"/>
                </a:xfrm>
                <a:custGeom>
                  <a:avLst/>
                  <a:gdLst>
                    <a:gd name="T0" fmla="*/ 18 w 20"/>
                    <a:gd name="T1" fmla="*/ 17 h 20"/>
                    <a:gd name="T2" fmla="*/ 16 w 20"/>
                    <a:gd name="T3" fmla="*/ 11 h 20"/>
                    <a:gd name="T4" fmla="*/ 11 w 20"/>
                    <a:gd name="T5" fmla="*/ 9 h 20"/>
                    <a:gd name="T6" fmla="*/ 9 w 20"/>
                    <a:gd name="T7" fmla="*/ 4 h 20"/>
                    <a:gd name="T8" fmla="*/ 3 w 20"/>
                    <a:gd name="T9" fmla="*/ 2 h 20"/>
                    <a:gd name="T10" fmla="*/ 2 w 20"/>
                    <a:gd name="T11" fmla="*/ 0 h 20"/>
                    <a:gd name="T12" fmla="*/ 2 w 20"/>
                    <a:gd name="T13" fmla="*/ 0 h 20"/>
                    <a:gd name="T14" fmla="*/ 0 w 20"/>
                    <a:gd name="T15" fmla="*/ 12 h 20"/>
                    <a:gd name="T16" fmla="*/ 9 w 20"/>
                    <a:gd name="T17" fmla="*/ 20 h 20"/>
                    <a:gd name="T18" fmla="*/ 20 w 20"/>
                    <a:gd name="T19" fmla="*/ 18 h 20"/>
                    <a:gd name="T20" fmla="*/ 20 w 20"/>
                    <a:gd name="T21" fmla="*/ 18 h 20"/>
                    <a:gd name="T22" fmla="*/ 18 w 20"/>
                    <a:gd name="T2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20">
                      <a:moveTo>
                        <a:pt x="18" y="17"/>
                      </a:moveTo>
                      <a:cubicBezTo>
                        <a:pt x="17" y="15"/>
                        <a:pt x="16" y="13"/>
                        <a:pt x="16" y="11"/>
                      </a:cubicBezTo>
                      <a:cubicBezTo>
                        <a:pt x="14" y="12"/>
                        <a:pt x="12" y="11"/>
                        <a:pt x="11" y="9"/>
                      </a:cubicBezTo>
                      <a:cubicBezTo>
                        <a:pt x="9" y="8"/>
                        <a:pt x="9" y="6"/>
                        <a:pt x="9" y="4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19" y="18"/>
                        <a:pt x="18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淘宝店chenying0907 95">
                  <a:extLst>
                    <a:ext uri="{FF2B5EF4-FFF2-40B4-BE49-F238E27FC236}">
                      <a16:creationId xmlns:a16="http://schemas.microsoft.com/office/drawing/2014/main" id="{86111094-64D0-4FE1-9EBF-7AAD5A173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0201" y="3538538"/>
                  <a:ext cx="109538" cy="107950"/>
                </a:xfrm>
                <a:custGeom>
                  <a:avLst/>
                  <a:gdLst>
                    <a:gd name="T0" fmla="*/ 1 w 29"/>
                    <a:gd name="T1" fmla="*/ 22 h 29"/>
                    <a:gd name="T2" fmla="*/ 1 w 29"/>
                    <a:gd name="T3" fmla="*/ 28 h 29"/>
                    <a:gd name="T4" fmla="*/ 5 w 29"/>
                    <a:gd name="T5" fmla="*/ 29 h 29"/>
                    <a:gd name="T6" fmla="*/ 29 w 29"/>
                    <a:gd name="T7" fmla="*/ 6 h 29"/>
                    <a:gd name="T8" fmla="*/ 23 w 29"/>
                    <a:gd name="T9" fmla="*/ 0 h 29"/>
                    <a:gd name="T10" fmla="*/ 1 w 29"/>
                    <a:gd name="T11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" y="22"/>
                      </a:moveTo>
                      <a:cubicBezTo>
                        <a:pt x="0" y="24"/>
                        <a:pt x="0" y="26"/>
                        <a:pt x="1" y="28"/>
                      </a:cubicBezTo>
                      <a:cubicBezTo>
                        <a:pt x="2" y="29"/>
                        <a:pt x="4" y="29"/>
                        <a:pt x="5" y="29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lnTo>
                        <a:pt x="1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826800E-FFF7-4B65-BBCC-390554E6FA6B}"/>
              </a:ext>
            </a:extLst>
          </p:cNvPr>
          <p:cNvGrpSpPr/>
          <p:nvPr/>
        </p:nvGrpSpPr>
        <p:grpSpPr>
          <a:xfrm>
            <a:off x="7853286" y="1665547"/>
            <a:ext cx="3440356" cy="3205206"/>
            <a:chOff x="7853286" y="1711200"/>
            <a:chExt cx="3440356" cy="320520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2E57466-2B0B-4564-B00C-38533D82172B}"/>
                </a:ext>
              </a:extLst>
            </p:cNvPr>
            <p:cNvGrpSpPr/>
            <p:nvPr/>
          </p:nvGrpSpPr>
          <p:grpSpPr>
            <a:xfrm>
              <a:off x="7853286" y="1711200"/>
              <a:ext cx="2509914" cy="698081"/>
              <a:chOff x="7692865" y="1711200"/>
              <a:chExt cx="2920913" cy="698081"/>
            </a:xfrm>
          </p:grpSpPr>
          <p:sp>
            <p:nvSpPr>
              <p:cNvPr id="25" name="Rectangle: Rounded Corners 427">
                <a:extLst>
                  <a:ext uri="{FF2B5EF4-FFF2-40B4-BE49-F238E27FC236}">
                    <a16:creationId xmlns:a16="http://schemas.microsoft.com/office/drawing/2014/main" id="{F707DAB4-1DEB-4157-A1D7-885C35440A06}"/>
                  </a:ext>
                </a:extLst>
              </p:cNvPr>
              <p:cNvSpPr/>
              <p:nvPr/>
            </p:nvSpPr>
            <p:spPr>
              <a:xfrm>
                <a:off x="7692865" y="1711200"/>
                <a:ext cx="2920913" cy="698081"/>
              </a:xfrm>
              <a:prstGeom prst="roundRect">
                <a:avLst>
                  <a:gd name="adj" fmla="val 50000"/>
                </a:avLst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B9556EF-2650-4C7B-BCD4-4B8B35ACE7DA}"/>
                  </a:ext>
                </a:extLst>
              </p:cNvPr>
              <p:cNvSpPr txBox="1"/>
              <p:nvPr/>
            </p:nvSpPr>
            <p:spPr>
              <a:xfrm>
                <a:off x="7896495" y="1859127"/>
                <a:ext cx="2467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54054A4F-E287-4A0E-BAA2-111D28B9586C}"/>
                </a:ext>
              </a:extLst>
            </p:cNvPr>
            <p:cNvSpPr txBox="1"/>
            <p:nvPr/>
          </p:nvSpPr>
          <p:spPr>
            <a:xfrm>
              <a:off x="7908520" y="2743888"/>
              <a:ext cx="3385122" cy="21725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285750" lvl="0" indent="-285750" defTabSz="914332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  <a:p>
              <a:pPr marL="285750" lvl="0" indent="-285750" defTabSz="914332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endPara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marL="285750" indent="-285750" defTabSz="914332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title,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marL="285750" lvl="0" indent="-285750" defTabSz="914332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334B236-EC10-4E05-B1CB-050BD74E3271}"/>
              </a:ext>
            </a:extLst>
          </p:cNvPr>
          <p:cNvGrpSpPr/>
          <p:nvPr/>
        </p:nvGrpSpPr>
        <p:grpSpPr>
          <a:xfrm>
            <a:off x="4368734" y="1625309"/>
            <a:ext cx="3012933" cy="4024475"/>
            <a:chOff x="4368734" y="1625309"/>
            <a:chExt cx="3012933" cy="4024475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F94C40F-5E71-4D63-8C22-B0AED85FEFCC}"/>
                </a:ext>
              </a:extLst>
            </p:cNvPr>
            <p:cNvGrpSpPr/>
            <p:nvPr/>
          </p:nvGrpSpPr>
          <p:grpSpPr>
            <a:xfrm>
              <a:off x="4368734" y="1625309"/>
              <a:ext cx="3012933" cy="4024475"/>
              <a:chOff x="884182" y="1657393"/>
              <a:chExt cx="3012933" cy="4024475"/>
            </a:xfrm>
          </p:grpSpPr>
          <p:sp>
            <p:nvSpPr>
              <p:cNvPr id="37" name="Rectangle: Rounded Corners 5">
                <a:extLst>
                  <a:ext uri="{FF2B5EF4-FFF2-40B4-BE49-F238E27FC236}">
                    <a16:creationId xmlns:a16="http://schemas.microsoft.com/office/drawing/2014/main" id="{5265448D-6D2E-4C3D-9272-ACA08DD70701}"/>
                  </a:ext>
                </a:extLst>
              </p:cNvPr>
              <p:cNvSpPr/>
              <p:nvPr/>
            </p:nvSpPr>
            <p:spPr>
              <a:xfrm>
                <a:off x="884182" y="1657393"/>
                <a:ext cx="3012933" cy="4024475"/>
              </a:xfrm>
              <a:prstGeom prst="roundRect">
                <a:avLst>
                  <a:gd name="adj" fmla="val 6896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CE65D494-E078-46CD-9DB5-89F244CD29AF}"/>
                  </a:ext>
                </a:extLst>
              </p:cNvPr>
              <p:cNvSpPr txBox="1"/>
              <p:nvPr/>
            </p:nvSpPr>
            <p:spPr>
              <a:xfrm>
                <a:off x="1122946" y="3206879"/>
                <a:ext cx="2470483" cy="15696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lvl="0" algn="ctr" defTabSz="914332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C734E60-4892-48D6-8291-AC79E445534A}"/>
                </a:ext>
              </a:extLst>
            </p:cNvPr>
            <p:cNvGrpSpPr/>
            <p:nvPr/>
          </p:nvGrpSpPr>
          <p:grpSpPr>
            <a:xfrm>
              <a:off x="5342743" y="1906144"/>
              <a:ext cx="1064915" cy="1065245"/>
              <a:chOff x="9127807" y="4537049"/>
              <a:chExt cx="1064915" cy="1065245"/>
            </a:xfrm>
          </p:grpSpPr>
          <p:sp>
            <p:nvSpPr>
              <p:cNvPr id="30" name="346">
                <a:extLst>
                  <a:ext uri="{FF2B5EF4-FFF2-40B4-BE49-F238E27FC236}">
                    <a16:creationId xmlns:a16="http://schemas.microsoft.com/office/drawing/2014/main" id="{2EBC0461-60B5-422C-8DDE-07FD9B23A6A8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9127807" y="4537049"/>
                <a:ext cx="1064915" cy="1065245"/>
              </a:xfrm>
              <a:custGeom>
                <a:avLst/>
                <a:gdLst>
                  <a:gd name="T0" fmla="*/ 195 w 237"/>
                  <a:gd name="T1" fmla="*/ 195 h 237"/>
                  <a:gd name="T2" fmla="*/ 42 w 237"/>
                  <a:gd name="T3" fmla="*/ 195 h 237"/>
                  <a:gd name="T4" fmla="*/ 42 w 237"/>
                  <a:gd name="T5" fmla="*/ 42 h 237"/>
                  <a:gd name="T6" fmla="*/ 195 w 237"/>
                  <a:gd name="T7" fmla="*/ 42 h 237"/>
                  <a:gd name="T8" fmla="*/ 195 w 237"/>
                  <a:gd name="T9" fmla="*/ 19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37">
                    <a:moveTo>
                      <a:pt x="195" y="195"/>
                    </a:moveTo>
                    <a:cubicBezTo>
                      <a:pt x="152" y="237"/>
                      <a:pt x="84" y="237"/>
                      <a:pt x="42" y="195"/>
                    </a:cubicBezTo>
                    <a:cubicBezTo>
                      <a:pt x="0" y="153"/>
                      <a:pt x="0" y="84"/>
                      <a:pt x="42" y="42"/>
                    </a:cubicBezTo>
                    <a:cubicBezTo>
                      <a:pt x="84" y="0"/>
                      <a:pt x="152" y="0"/>
                      <a:pt x="195" y="42"/>
                    </a:cubicBezTo>
                    <a:cubicBezTo>
                      <a:pt x="237" y="84"/>
                      <a:pt x="237" y="153"/>
                      <a:pt x="195" y="195"/>
                    </a:cubicBezTo>
                    <a:close/>
                  </a:path>
                </a:pathLst>
              </a:custGeom>
              <a:solidFill>
                <a:srgbClr val="4472C4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shade val="30000"/>
                          <a:satMod val="115000"/>
                        </a:prstClr>
                      </a:gs>
                      <a:gs pos="50000">
                        <a:prstClr val="white">
                          <a:shade val="67500"/>
                          <a:satMod val="115000"/>
                        </a:prstClr>
                      </a:gs>
                      <a:gs pos="100000">
                        <a:prstClr val="white">
                          <a:shade val="100000"/>
                          <a:satMod val="115000"/>
                        </a:prstClr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1" name="12">
                <a:extLst>
                  <a:ext uri="{FF2B5EF4-FFF2-40B4-BE49-F238E27FC236}">
                    <a16:creationId xmlns:a16="http://schemas.microsoft.com/office/drawing/2014/main" id="{2389EA3C-C0DA-4F0F-A057-0F60D23CD509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9499896" y="4886560"/>
                <a:ext cx="352324" cy="327614"/>
                <a:chOff x="4057651" y="2225675"/>
                <a:chExt cx="225425" cy="209550"/>
              </a:xfrm>
              <a:solidFill>
                <a:schemeClr val="bg1"/>
              </a:solidFill>
            </p:grpSpPr>
            <p:sp>
              <p:nvSpPr>
                <p:cNvPr id="32" name="124">
                  <a:extLst>
                    <a:ext uri="{FF2B5EF4-FFF2-40B4-BE49-F238E27FC236}">
                      <a16:creationId xmlns:a16="http://schemas.microsoft.com/office/drawing/2014/main" id="{AD873F39-0DC7-4259-BE9A-A4FCA2D1B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7651" y="2419350"/>
                  <a:ext cx="225425" cy="15875"/>
                </a:xfrm>
                <a:custGeom>
                  <a:avLst/>
                  <a:gdLst>
                    <a:gd name="T0" fmla="*/ 58 w 60"/>
                    <a:gd name="T1" fmla="*/ 0 h 4"/>
                    <a:gd name="T2" fmla="*/ 2 w 60"/>
                    <a:gd name="T3" fmla="*/ 0 h 4"/>
                    <a:gd name="T4" fmla="*/ 0 w 60"/>
                    <a:gd name="T5" fmla="*/ 2 h 4"/>
                    <a:gd name="T6" fmla="*/ 2 w 60"/>
                    <a:gd name="T7" fmla="*/ 4 h 4"/>
                    <a:gd name="T8" fmla="*/ 58 w 60"/>
                    <a:gd name="T9" fmla="*/ 4 h 4"/>
                    <a:gd name="T10" fmla="*/ 60 w 60"/>
                    <a:gd name="T11" fmla="*/ 2 h 4"/>
                    <a:gd name="T12" fmla="*/ 58 w 60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4">
                      <a:moveTo>
                        <a:pt x="5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9" y="4"/>
                        <a:pt x="60" y="3"/>
                        <a:pt x="60" y="2"/>
                      </a:cubicBezTo>
                      <a:cubicBezTo>
                        <a:pt x="60" y="1"/>
                        <a:pt x="59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24">
                  <a:extLst>
                    <a:ext uri="{FF2B5EF4-FFF2-40B4-BE49-F238E27FC236}">
                      <a16:creationId xmlns:a16="http://schemas.microsoft.com/office/drawing/2014/main" id="{2423C93E-D716-4BC7-8878-FDF95B154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5288" y="2300288"/>
                  <a:ext cx="47625" cy="107950"/>
                </a:xfrm>
                <a:custGeom>
                  <a:avLst/>
                  <a:gdLst>
                    <a:gd name="T0" fmla="*/ 0 w 13"/>
                    <a:gd name="T1" fmla="*/ 2 h 29"/>
                    <a:gd name="T2" fmla="*/ 0 w 13"/>
                    <a:gd name="T3" fmla="*/ 29 h 29"/>
                    <a:gd name="T4" fmla="*/ 13 w 13"/>
                    <a:gd name="T5" fmla="*/ 29 h 29"/>
                    <a:gd name="T6" fmla="*/ 13 w 13"/>
                    <a:gd name="T7" fmla="*/ 2 h 29"/>
                    <a:gd name="T8" fmla="*/ 12 w 13"/>
                    <a:gd name="T9" fmla="*/ 0 h 29"/>
                    <a:gd name="T10" fmla="*/ 1 w 13"/>
                    <a:gd name="T11" fmla="*/ 0 h 29"/>
                    <a:gd name="T12" fmla="*/ 0 w 13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9">
                      <a:moveTo>
                        <a:pt x="0" y="2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13">
                  <a:extLst>
                    <a:ext uri="{FF2B5EF4-FFF2-40B4-BE49-F238E27FC236}">
                      <a16:creationId xmlns:a16="http://schemas.microsoft.com/office/drawing/2014/main" id="{9A5422AD-CE1D-45AC-87CD-1B9D0E76A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0201" y="2330450"/>
                  <a:ext cx="52388" cy="77788"/>
                </a:xfrm>
                <a:custGeom>
                  <a:avLst/>
                  <a:gdLst>
                    <a:gd name="T0" fmla="*/ 1 w 14"/>
                    <a:gd name="T1" fmla="*/ 0 h 21"/>
                    <a:gd name="T2" fmla="*/ 0 w 14"/>
                    <a:gd name="T3" fmla="*/ 1 h 21"/>
                    <a:gd name="T4" fmla="*/ 0 w 14"/>
                    <a:gd name="T5" fmla="*/ 21 h 21"/>
                    <a:gd name="T6" fmla="*/ 14 w 14"/>
                    <a:gd name="T7" fmla="*/ 21 h 21"/>
                    <a:gd name="T8" fmla="*/ 14 w 14"/>
                    <a:gd name="T9" fmla="*/ 1 h 21"/>
                    <a:gd name="T10" fmla="*/ 12 w 14"/>
                    <a:gd name="T11" fmla="*/ 0 h 21"/>
                    <a:gd name="T12" fmla="*/ 1 w 14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2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3" y="0"/>
                        <a:pt x="1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1">
                  <a:extLst>
                    <a:ext uri="{FF2B5EF4-FFF2-40B4-BE49-F238E27FC236}">
                      <a16:creationId xmlns:a16="http://schemas.microsoft.com/office/drawing/2014/main" id="{228691B4-0406-4D2D-86B3-789AD2E97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6701" y="2355850"/>
                  <a:ext cx="52388" cy="52388"/>
                </a:xfrm>
                <a:custGeom>
                  <a:avLst/>
                  <a:gdLst>
                    <a:gd name="T0" fmla="*/ 14 w 14"/>
                    <a:gd name="T1" fmla="*/ 1 h 14"/>
                    <a:gd name="T2" fmla="*/ 13 w 14"/>
                    <a:gd name="T3" fmla="*/ 0 h 14"/>
                    <a:gd name="T4" fmla="*/ 2 w 14"/>
                    <a:gd name="T5" fmla="*/ 0 h 14"/>
                    <a:gd name="T6" fmla="*/ 0 w 14"/>
                    <a:gd name="T7" fmla="*/ 1 h 14"/>
                    <a:gd name="T8" fmla="*/ 0 w 14"/>
                    <a:gd name="T9" fmla="*/ 14 h 14"/>
                    <a:gd name="T10" fmla="*/ 14 w 14"/>
                    <a:gd name="T11" fmla="*/ 14 h 14"/>
                    <a:gd name="T12" fmla="*/ 14 w 14"/>
                    <a:gd name="T1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4">
                      <a:moveTo>
                        <a:pt x="14" y="1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lnTo>
                        <a:pt x="1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12">
                  <a:extLst>
                    <a:ext uri="{FF2B5EF4-FFF2-40B4-BE49-F238E27FC236}">
                      <a16:creationId xmlns:a16="http://schemas.microsoft.com/office/drawing/2014/main" id="{3D0733D5-E7F3-44EB-A002-C55A07D5E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7813" y="2225675"/>
                  <a:ext cx="150813" cy="96838"/>
                </a:xfrm>
                <a:custGeom>
                  <a:avLst/>
                  <a:gdLst>
                    <a:gd name="T0" fmla="*/ 5 w 40"/>
                    <a:gd name="T1" fmla="*/ 25 h 26"/>
                    <a:gd name="T2" fmla="*/ 15 w 40"/>
                    <a:gd name="T3" fmla="*/ 15 h 26"/>
                    <a:gd name="T4" fmla="*/ 20 w 40"/>
                    <a:gd name="T5" fmla="*/ 20 h 26"/>
                    <a:gd name="T6" fmla="*/ 22 w 40"/>
                    <a:gd name="T7" fmla="*/ 21 h 26"/>
                    <a:gd name="T8" fmla="*/ 24 w 40"/>
                    <a:gd name="T9" fmla="*/ 20 h 26"/>
                    <a:gd name="T10" fmla="*/ 35 w 40"/>
                    <a:gd name="T11" fmla="*/ 9 h 26"/>
                    <a:gd name="T12" fmla="*/ 35 w 40"/>
                    <a:gd name="T13" fmla="*/ 13 h 26"/>
                    <a:gd name="T14" fmla="*/ 38 w 40"/>
                    <a:gd name="T15" fmla="*/ 15 h 26"/>
                    <a:gd name="T16" fmla="*/ 40 w 40"/>
                    <a:gd name="T17" fmla="*/ 13 h 26"/>
                    <a:gd name="T18" fmla="*/ 40 w 40"/>
                    <a:gd name="T19" fmla="*/ 2 h 26"/>
                    <a:gd name="T20" fmla="*/ 39 w 40"/>
                    <a:gd name="T21" fmla="*/ 1 h 26"/>
                    <a:gd name="T22" fmla="*/ 38 w 40"/>
                    <a:gd name="T23" fmla="*/ 0 h 26"/>
                    <a:gd name="T24" fmla="*/ 27 w 40"/>
                    <a:gd name="T25" fmla="*/ 0 h 26"/>
                    <a:gd name="T26" fmla="*/ 25 w 40"/>
                    <a:gd name="T27" fmla="*/ 2 h 26"/>
                    <a:gd name="T28" fmla="*/ 27 w 40"/>
                    <a:gd name="T29" fmla="*/ 5 h 26"/>
                    <a:gd name="T30" fmla="*/ 32 w 40"/>
                    <a:gd name="T31" fmla="*/ 5 h 26"/>
                    <a:gd name="T32" fmla="*/ 22 w 40"/>
                    <a:gd name="T33" fmla="*/ 15 h 26"/>
                    <a:gd name="T34" fmla="*/ 17 w 40"/>
                    <a:gd name="T35" fmla="*/ 9 h 26"/>
                    <a:gd name="T36" fmla="*/ 15 w 40"/>
                    <a:gd name="T37" fmla="*/ 8 h 26"/>
                    <a:gd name="T38" fmla="*/ 13 w 40"/>
                    <a:gd name="T39" fmla="*/ 9 h 26"/>
                    <a:gd name="T40" fmla="*/ 1 w 40"/>
                    <a:gd name="T41" fmla="*/ 21 h 26"/>
                    <a:gd name="T42" fmla="*/ 1 w 40"/>
                    <a:gd name="T43" fmla="*/ 25 h 26"/>
                    <a:gd name="T44" fmla="*/ 5 w 40"/>
                    <a:gd name="T45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0" h="26">
                      <a:moveTo>
                        <a:pt x="5" y="25"/>
                      </a:move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3" y="21"/>
                        <a:pt x="23" y="21"/>
                        <a:pt x="24" y="2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4"/>
                        <a:pt x="36" y="15"/>
                        <a:pt x="38" y="15"/>
                      </a:cubicBezTo>
                      <a:cubicBezTo>
                        <a:pt x="39" y="15"/>
                        <a:pt x="40" y="14"/>
                        <a:pt x="40" y="13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2"/>
                        <a:pt x="40" y="1"/>
                        <a:pt x="39" y="1"/>
                      </a:cubicBezTo>
                      <a:cubicBezTo>
                        <a:pt x="39" y="0"/>
                        <a:pt x="38" y="0"/>
                        <a:pt x="38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1"/>
                        <a:pt x="25" y="2"/>
                      </a:cubicBezTo>
                      <a:cubicBezTo>
                        <a:pt x="25" y="4"/>
                        <a:pt x="26" y="5"/>
                        <a:pt x="27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8"/>
                        <a:pt x="15" y="8"/>
                      </a:cubicBezTo>
                      <a:cubicBezTo>
                        <a:pt x="14" y="8"/>
                        <a:pt x="14" y="9"/>
                        <a:pt x="13" y="9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3"/>
                        <a:pt x="0" y="24"/>
                        <a:pt x="1" y="25"/>
                      </a:cubicBezTo>
                      <a:cubicBezTo>
                        <a:pt x="2" y="26"/>
                        <a:pt x="3" y="26"/>
                        <a:pt x="5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684763" cy="593558"/>
            <a:chOff x="251133" y="272306"/>
            <a:chExt cx="3684763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90" y="307475"/>
              <a:ext cx="2936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3" name="图片占位符 6">
            <a:extLst>
              <a:ext uri="{FF2B5EF4-FFF2-40B4-BE49-F238E27FC236}">
                <a16:creationId xmlns:a16="http://schemas.microsoft.com/office/drawing/2014/main" id="{74DF5B84-F2E8-49A4-93E7-BCFAD9FF3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583" y="1476873"/>
            <a:ext cx="3391407" cy="4521876"/>
          </a:xfrm>
          <a:prstGeom prst="rect">
            <a:avLst/>
          </a:prstGeom>
          <a:effectLst/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6D4975B8-D85E-4EA2-8B0B-0730AF519388}"/>
              </a:ext>
            </a:extLst>
          </p:cNvPr>
          <p:cNvGrpSpPr/>
          <p:nvPr/>
        </p:nvGrpSpPr>
        <p:grpSpPr>
          <a:xfrm>
            <a:off x="4906494" y="1646746"/>
            <a:ext cx="6034220" cy="3877885"/>
            <a:chOff x="4168560" y="1826229"/>
            <a:chExt cx="6034220" cy="3877885"/>
          </a:xfrm>
        </p:grpSpPr>
        <p:sp>
          <p:nvSpPr>
            <p:cNvPr id="41" name="Google Shape;120;p26">
              <a:extLst>
                <a:ext uri="{FF2B5EF4-FFF2-40B4-BE49-F238E27FC236}">
                  <a16:creationId xmlns:a16="http://schemas.microsoft.com/office/drawing/2014/main" id="{B1D44594-B57C-485F-8916-6D5150790B82}"/>
                </a:ext>
              </a:extLst>
            </p:cNvPr>
            <p:cNvSpPr/>
            <p:nvPr/>
          </p:nvSpPr>
          <p:spPr>
            <a:xfrm>
              <a:off x="4168560" y="1826229"/>
              <a:ext cx="6034220" cy="1105657"/>
            </a:xfrm>
            <a:custGeom>
              <a:avLst/>
              <a:gdLst/>
              <a:ahLst/>
              <a:cxnLst/>
              <a:rect l="l" t="t" r="r" b="b"/>
              <a:pathLst>
                <a:path w="16741" h="3413" extrusionOk="0">
                  <a:moveTo>
                    <a:pt x="1" y="1"/>
                  </a:moveTo>
                  <a:lnTo>
                    <a:pt x="1" y="3413"/>
                  </a:lnTo>
                  <a:lnTo>
                    <a:pt x="14814" y="3413"/>
                  </a:lnTo>
                  <a:cubicBezTo>
                    <a:pt x="15871" y="3413"/>
                    <a:pt x="16741" y="2543"/>
                    <a:pt x="16741" y="1486"/>
                  </a:cubicBezTo>
                  <a:lnTo>
                    <a:pt x="16741" y="1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Google Shape;120;p26">
              <a:extLst>
                <a:ext uri="{FF2B5EF4-FFF2-40B4-BE49-F238E27FC236}">
                  <a16:creationId xmlns:a16="http://schemas.microsoft.com/office/drawing/2014/main" id="{73B745FF-4F93-4668-8F8E-8D3DC820AC43}"/>
                </a:ext>
              </a:extLst>
            </p:cNvPr>
            <p:cNvSpPr/>
            <p:nvPr/>
          </p:nvSpPr>
          <p:spPr>
            <a:xfrm>
              <a:off x="4168560" y="3206372"/>
              <a:ext cx="6034220" cy="1105657"/>
            </a:xfrm>
            <a:custGeom>
              <a:avLst/>
              <a:gdLst/>
              <a:ahLst/>
              <a:cxnLst/>
              <a:rect l="l" t="t" r="r" b="b"/>
              <a:pathLst>
                <a:path w="16741" h="3413" extrusionOk="0">
                  <a:moveTo>
                    <a:pt x="1" y="1"/>
                  </a:moveTo>
                  <a:lnTo>
                    <a:pt x="1" y="3413"/>
                  </a:lnTo>
                  <a:lnTo>
                    <a:pt x="14814" y="3413"/>
                  </a:lnTo>
                  <a:cubicBezTo>
                    <a:pt x="15871" y="3413"/>
                    <a:pt x="16741" y="2543"/>
                    <a:pt x="16741" y="1486"/>
                  </a:cubicBezTo>
                  <a:lnTo>
                    <a:pt x="16741" y="1"/>
                  </a:ln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Google Shape;120;p26">
              <a:extLst>
                <a:ext uri="{FF2B5EF4-FFF2-40B4-BE49-F238E27FC236}">
                  <a16:creationId xmlns:a16="http://schemas.microsoft.com/office/drawing/2014/main" id="{C5071844-9739-412D-960D-C1CF99601638}"/>
                </a:ext>
              </a:extLst>
            </p:cNvPr>
            <p:cNvSpPr/>
            <p:nvPr/>
          </p:nvSpPr>
          <p:spPr>
            <a:xfrm>
              <a:off x="4168560" y="4598457"/>
              <a:ext cx="6034220" cy="1105657"/>
            </a:xfrm>
            <a:custGeom>
              <a:avLst/>
              <a:gdLst/>
              <a:ahLst/>
              <a:cxnLst/>
              <a:rect l="l" t="t" r="r" b="b"/>
              <a:pathLst>
                <a:path w="16741" h="3413" extrusionOk="0">
                  <a:moveTo>
                    <a:pt x="1" y="1"/>
                  </a:moveTo>
                  <a:lnTo>
                    <a:pt x="1" y="3413"/>
                  </a:lnTo>
                  <a:lnTo>
                    <a:pt x="14814" y="3413"/>
                  </a:lnTo>
                  <a:cubicBezTo>
                    <a:pt x="15871" y="3413"/>
                    <a:pt x="16741" y="2543"/>
                    <a:pt x="16741" y="1486"/>
                  </a:cubicBezTo>
                  <a:lnTo>
                    <a:pt x="16741" y="1"/>
                  </a:ln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D8141B6-E2A1-45E3-A7A3-DCED0A143C01}"/>
                </a:ext>
              </a:extLst>
            </p:cNvPr>
            <p:cNvSpPr/>
            <p:nvPr/>
          </p:nvSpPr>
          <p:spPr>
            <a:xfrm>
              <a:off x="5152571" y="4844887"/>
              <a:ext cx="4649155" cy="695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DAA23C0-09E6-4F71-9ADC-1A5CD0C652AA}"/>
                </a:ext>
              </a:extLst>
            </p:cNvPr>
            <p:cNvSpPr/>
            <p:nvPr/>
          </p:nvSpPr>
          <p:spPr>
            <a:xfrm>
              <a:off x="5152571" y="3452802"/>
              <a:ext cx="4649155" cy="695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51A95B5C-CF27-4243-8110-A45BB4EFD5B4}"/>
                </a:ext>
              </a:extLst>
            </p:cNvPr>
            <p:cNvSpPr/>
            <p:nvPr/>
          </p:nvSpPr>
          <p:spPr>
            <a:xfrm>
              <a:off x="5152571" y="2072659"/>
              <a:ext cx="4649155" cy="695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F56A7A9-A140-4EDC-AD4B-391E9E8829AF}"/>
                </a:ext>
              </a:extLst>
            </p:cNvPr>
            <p:cNvSpPr/>
            <p:nvPr/>
          </p:nvSpPr>
          <p:spPr>
            <a:xfrm>
              <a:off x="4397828" y="2139572"/>
              <a:ext cx="478971" cy="478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FCA16BD4-7AB1-4C47-982B-9DA65846BC33}"/>
                </a:ext>
              </a:extLst>
            </p:cNvPr>
            <p:cNvSpPr/>
            <p:nvPr/>
          </p:nvSpPr>
          <p:spPr>
            <a:xfrm>
              <a:off x="4397828" y="3519715"/>
              <a:ext cx="478971" cy="47897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62A6A4D-FC4D-4F05-9F22-514A17B8D7C1}"/>
                </a:ext>
              </a:extLst>
            </p:cNvPr>
            <p:cNvSpPr/>
            <p:nvPr/>
          </p:nvSpPr>
          <p:spPr>
            <a:xfrm>
              <a:off x="4397828" y="4911800"/>
              <a:ext cx="478971" cy="478971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08276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77000" decel="2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77000" decel="2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徽标, 图标&#10;&#10;描述已自动生成">
            <a:extLst>
              <a:ext uri="{FF2B5EF4-FFF2-40B4-BE49-F238E27FC236}">
                <a16:creationId xmlns:a16="http://schemas.microsoft.com/office/drawing/2014/main" id="{B66E0413-8FB4-4A56-8D90-17AB980D0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E64E974B-5DEB-5984-C69A-A88EC4290CDE}"/>
              </a:ext>
            </a:extLst>
          </p:cNvPr>
          <p:cNvSpPr txBox="1"/>
          <p:nvPr/>
        </p:nvSpPr>
        <p:spPr>
          <a:xfrm>
            <a:off x="2821447" y="2706366"/>
            <a:ext cx="65491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</a:t>
            </a:r>
            <a:endParaRPr lang="ko-KR" altLang="en-US" sz="7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6C764D3C-DE21-4368-99FA-3E648157B54C}"/>
              </a:ext>
            </a:extLst>
          </p:cNvPr>
          <p:cNvSpPr/>
          <p:nvPr/>
        </p:nvSpPr>
        <p:spPr>
          <a:xfrm>
            <a:off x="826264" y="35016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3">
            <a:hlinkClick r:id="rId3"/>
            <a:extLst>
              <a:ext uri="{FF2B5EF4-FFF2-40B4-BE49-F238E27FC236}">
                <a16:creationId xmlns:a16="http://schemas.microsoft.com/office/drawing/2014/main" id="{E6FC835E-395B-2A12-0C4B-20FD0A2925FD}"/>
              </a:ext>
            </a:extLst>
          </p:cNvPr>
          <p:cNvSpPr txBox="1"/>
          <p:nvPr/>
        </p:nvSpPr>
        <p:spPr>
          <a:xfrm>
            <a:off x="2965828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1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1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徽标, 图标&#10;&#10;描述已自动生成">
            <a:extLst>
              <a:ext uri="{FF2B5EF4-FFF2-40B4-BE49-F238E27FC236}">
                <a16:creationId xmlns:a16="http://schemas.microsoft.com/office/drawing/2014/main" id="{9C456854-128C-4428-8EF3-40E3FD2B9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4E651CC-4B15-4057-B9F9-B02CB4E150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2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3FB610-DDC7-4909-B055-5A0EC8652C1C}"/>
              </a:ext>
            </a:extLst>
          </p:cNvPr>
          <p:cNvSpPr txBox="1"/>
          <p:nvPr/>
        </p:nvSpPr>
        <p:spPr>
          <a:xfrm>
            <a:off x="1941093" y="1780671"/>
            <a:ext cx="341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DB98855-FA80-4068-991A-49B15CB668DB}"/>
              </a:ext>
            </a:extLst>
          </p:cNvPr>
          <p:cNvSpPr txBox="1"/>
          <p:nvPr/>
        </p:nvSpPr>
        <p:spPr>
          <a:xfrm>
            <a:off x="6039602" y="2662171"/>
            <a:ext cx="4347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4400">
                <a:gradFill flip="none" rotWithShape="1">
                  <a:gsLst>
                    <a:gs pos="0">
                      <a:srgbClr val="F0E4B7"/>
                    </a:gs>
                    <a:gs pos="100000">
                      <a:srgbClr val="E7D48D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 defTabSz="457200"/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4234133-C173-4F4A-8CFC-991D57755F1E}"/>
              </a:ext>
            </a:extLst>
          </p:cNvPr>
          <p:cNvSpPr txBox="1"/>
          <p:nvPr/>
        </p:nvSpPr>
        <p:spPr>
          <a:xfrm>
            <a:off x="5512599" y="3493168"/>
            <a:ext cx="5401918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15251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4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587207" cy="593558"/>
            <a:chOff x="251133" y="272306"/>
            <a:chExt cx="3587207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89" y="307475"/>
              <a:ext cx="2838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9" name="稻壳儿_刀客儿出品_12">
            <a:extLst>
              <a:ext uri="{FF2B5EF4-FFF2-40B4-BE49-F238E27FC236}">
                <a16:creationId xmlns:a16="http://schemas.microsoft.com/office/drawing/2014/main" id="{4978DDBE-D836-42EB-8BCF-FDC5A369F903}"/>
              </a:ext>
            </a:extLst>
          </p:cNvPr>
          <p:cNvPicPr>
            <a:picLocks noGr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1126" y="1603038"/>
            <a:ext cx="3199032" cy="2399985"/>
          </a:xfrm>
          <a:custGeom>
            <a:avLst/>
            <a:gdLst>
              <a:gd name="connsiteX0" fmla="*/ 0 w 3199982"/>
              <a:gd name="connsiteY0" fmla="*/ 0 h 2478024"/>
              <a:gd name="connsiteX1" fmla="*/ 3199982 w 3199982"/>
              <a:gd name="connsiteY1" fmla="*/ 0 h 2478024"/>
              <a:gd name="connsiteX2" fmla="*/ 3199982 w 3199982"/>
              <a:gd name="connsiteY2" fmla="*/ 2478024 h 2478024"/>
              <a:gd name="connsiteX3" fmla="*/ 0 w 3199982"/>
              <a:gd name="connsiteY3" fmla="*/ 2478024 h 24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9982" h="2478024">
                <a:moveTo>
                  <a:pt x="0" y="0"/>
                </a:moveTo>
                <a:lnTo>
                  <a:pt x="3199982" y="0"/>
                </a:lnTo>
                <a:lnTo>
                  <a:pt x="3199982" y="2478024"/>
                </a:lnTo>
                <a:lnTo>
                  <a:pt x="0" y="2478024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0" name="稻壳儿_刀客儿出品_13">
            <a:extLst>
              <a:ext uri="{FF2B5EF4-FFF2-40B4-BE49-F238E27FC236}">
                <a16:creationId xmlns:a16="http://schemas.microsoft.com/office/drawing/2014/main" id="{CB307D2A-A682-466C-B548-ACB3D4A272A1}"/>
              </a:ext>
            </a:extLst>
          </p:cNvPr>
          <p:cNvPicPr>
            <a:picLocks noGr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3249" y="1604617"/>
            <a:ext cx="3195769" cy="2396826"/>
          </a:xfrm>
          <a:custGeom>
            <a:avLst/>
            <a:gdLst>
              <a:gd name="connsiteX0" fmla="*/ 0 w 3199982"/>
              <a:gd name="connsiteY0" fmla="*/ 0 h 2478024"/>
              <a:gd name="connsiteX1" fmla="*/ 3199982 w 3199982"/>
              <a:gd name="connsiteY1" fmla="*/ 0 h 2478024"/>
              <a:gd name="connsiteX2" fmla="*/ 3199982 w 3199982"/>
              <a:gd name="connsiteY2" fmla="*/ 2478024 h 2478024"/>
              <a:gd name="connsiteX3" fmla="*/ 0 w 3199982"/>
              <a:gd name="connsiteY3" fmla="*/ 2478024 h 24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9982" h="2478024">
                <a:moveTo>
                  <a:pt x="0" y="0"/>
                </a:moveTo>
                <a:lnTo>
                  <a:pt x="3199982" y="0"/>
                </a:lnTo>
                <a:lnTo>
                  <a:pt x="3199982" y="2478024"/>
                </a:lnTo>
                <a:lnTo>
                  <a:pt x="0" y="2478024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E106B0C-0F3A-4CEA-97C7-98A58E09C621}"/>
              </a:ext>
            </a:extLst>
          </p:cNvPr>
          <p:cNvGrpSpPr/>
          <p:nvPr/>
        </p:nvGrpSpPr>
        <p:grpSpPr>
          <a:xfrm>
            <a:off x="904020" y="1564017"/>
            <a:ext cx="3657600" cy="4460931"/>
            <a:chOff x="904020" y="1564017"/>
            <a:chExt cx="3657600" cy="4460931"/>
          </a:xfrm>
        </p:grpSpPr>
        <p:sp>
          <p:nvSpPr>
            <p:cNvPr id="12" name="稻壳儿_刀客儿出品_6">
              <a:extLst>
                <a:ext uri="{FF2B5EF4-FFF2-40B4-BE49-F238E27FC236}">
                  <a16:creationId xmlns:a16="http://schemas.microsoft.com/office/drawing/2014/main" id="{F627BB6C-0354-4F5B-A276-9965CDD1F77D}"/>
                </a:ext>
              </a:extLst>
            </p:cNvPr>
            <p:cNvSpPr/>
            <p:nvPr/>
          </p:nvSpPr>
          <p:spPr>
            <a:xfrm>
              <a:off x="904020" y="1564017"/>
              <a:ext cx="3657600" cy="4460931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3" name="稻壳儿_刀客儿出品_9">
              <a:extLst>
                <a:ext uri="{FF2B5EF4-FFF2-40B4-BE49-F238E27FC236}">
                  <a16:creationId xmlns:a16="http://schemas.microsoft.com/office/drawing/2014/main" id="{6438E7CC-EE62-4D01-B309-5A880A60912A}"/>
                </a:ext>
              </a:extLst>
            </p:cNvPr>
            <p:cNvSpPr txBox="1"/>
            <p:nvPr/>
          </p:nvSpPr>
          <p:spPr>
            <a:xfrm>
              <a:off x="1070935" y="1911498"/>
              <a:ext cx="3323770" cy="166417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spAutoFit/>
            </a:bodyPr>
            <a:lstStyle/>
            <a:p>
              <a:pPr marL="0" marR="0" lvl="0" indent="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稻壳儿_刀客儿出品_9">
              <a:extLst>
                <a:ext uri="{FF2B5EF4-FFF2-40B4-BE49-F238E27FC236}">
                  <a16:creationId xmlns:a16="http://schemas.microsoft.com/office/drawing/2014/main" id="{5F730570-245D-45E0-84DC-1755B54A24F1}"/>
                </a:ext>
              </a:extLst>
            </p:cNvPr>
            <p:cNvSpPr txBox="1"/>
            <p:nvPr/>
          </p:nvSpPr>
          <p:spPr>
            <a:xfrm>
              <a:off x="1070935" y="4030583"/>
              <a:ext cx="3323770" cy="166417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spAutoFit/>
            </a:bodyPr>
            <a:lstStyle/>
            <a:p>
              <a:pPr marL="0" marR="0" lvl="0" indent="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EEF77A3-06D0-477D-9E0A-368850DC0669}"/>
              </a:ext>
            </a:extLst>
          </p:cNvPr>
          <p:cNvGrpSpPr/>
          <p:nvPr/>
        </p:nvGrpSpPr>
        <p:grpSpPr>
          <a:xfrm>
            <a:off x="4831759" y="4317507"/>
            <a:ext cx="6606262" cy="1093628"/>
            <a:chOff x="1077909" y="3322893"/>
            <a:chExt cx="6606262" cy="1093628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1AE6320-CDD8-4653-B5EE-9DD893F8F9C1}"/>
                </a:ext>
              </a:extLst>
            </p:cNvPr>
            <p:cNvGrpSpPr/>
            <p:nvPr/>
          </p:nvGrpSpPr>
          <p:grpSpPr>
            <a:xfrm>
              <a:off x="1077909" y="3433654"/>
              <a:ext cx="723775" cy="723775"/>
              <a:chOff x="357345" y="4485971"/>
              <a:chExt cx="723775" cy="723775"/>
            </a:xfrm>
          </p:grpSpPr>
          <p:sp>
            <p:nvSpPr>
              <p:cNvPr id="22" name="Oval 25">
                <a:extLst>
                  <a:ext uri="{FF2B5EF4-FFF2-40B4-BE49-F238E27FC236}">
                    <a16:creationId xmlns:a16="http://schemas.microsoft.com/office/drawing/2014/main" id="{7672853E-AA9E-4A5C-BD3E-752D552654EE}"/>
                  </a:ext>
                </a:extLst>
              </p:cNvPr>
              <p:cNvSpPr/>
              <p:nvPr/>
            </p:nvSpPr>
            <p:spPr>
              <a:xfrm>
                <a:off x="357345" y="4485971"/>
                <a:ext cx="723775" cy="72377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3" name="Group 21">
                <a:extLst>
                  <a:ext uri="{FF2B5EF4-FFF2-40B4-BE49-F238E27FC236}">
                    <a16:creationId xmlns:a16="http://schemas.microsoft.com/office/drawing/2014/main" id="{5C59075A-822E-4557-8B5F-0E8335C492B5}"/>
                  </a:ext>
                </a:extLst>
              </p:cNvPr>
              <p:cNvGrpSpPr/>
              <p:nvPr/>
            </p:nvGrpSpPr>
            <p:grpSpPr>
              <a:xfrm>
                <a:off x="490632" y="4619258"/>
                <a:ext cx="457200" cy="457200"/>
                <a:chOff x="4563268" y="2753915"/>
                <a:chExt cx="457200" cy="457200"/>
              </a:xfrm>
              <a:solidFill>
                <a:schemeClr val="bg1"/>
              </a:solidFill>
            </p:grpSpPr>
            <p:sp>
              <p:nvSpPr>
                <p:cNvPr id="24" name="Freeform 124">
                  <a:extLst>
                    <a:ext uri="{FF2B5EF4-FFF2-40B4-BE49-F238E27FC236}">
                      <a16:creationId xmlns:a16="http://schemas.microsoft.com/office/drawing/2014/main" id="{5D01072C-BA96-4DD2-9EBD-78B62A9258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63268" y="2753915"/>
                  <a:ext cx="457200" cy="457200"/>
                </a:xfrm>
                <a:custGeom>
                  <a:avLst/>
                  <a:gdLst>
                    <a:gd name="T0" fmla="*/ 924 w 1152"/>
                    <a:gd name="T1" fmla="*/ 677 h 1152"/>
                    <a:gd name="T2" fmla="*/ 896 w 1152"/>
                    <a:gd name="T3" fmla="*/ 742 h 1152"/>
                    <a:gd name="T4" fmla="*/ 905 w 1152"/>
                    <a:gd name="T5" fmla="*/ 804 h 1152"/>
                    <a:gd name="T6" fmla="*/ 765 w 1152"/>
                    <a:gd name="T7" fmla="*/ 893 h 1152"/>
                    <a:gd name="T8" fmla="*/ 704 w 1152"/>
                    <a:gd name="T9" fmla="*/ 912 h 1152"/>
                    <a:gd name="T10" fmla="*/ 653 w 1152"/>
                    <a:gd name="T11" fmla="*/ 952 h 1152"/>
                    <a:gd name="T12" fmla="*/ 499 w 1152"/>
                    <a:gd name="T13" fmla="*/ 952 h 1152"/>
                    <a:gd name="T14" fmla="*/ 448 w 1152"/>
                    <a:gd name="T15" fmla="*/ 912 h 1152"/>
                    <a:gd name="T16" fmla="*/ 388 w 1152"/>
                    <a:gd name="T17" fmla="*/ 893 h 1152"/>
                    <a:gd name="T18" fmla="*/ 247 w 1152"/>
                    <a:gd name="T19" fmla="*/ 804 h 1152"/>
                    <a:gd name="T20" fmla="*/ 256 w 1152"/>
                    <a:gd name="T21" fmla="*/ 742 h 1152"/>
                    <a:gd name="T22" fmla="*/ 228 w 1152"/>
                    <a:gd name="T23" fmla="*/ 677 h 1152"/>
                    <a:gd name="T24" fmla="*/ 72 w 1152"/>
                    <a:gd name="T25" fmla="*/ 625 h 1152"/>
                    <a:gd name="T26" fmla="*/ 222 w 1152"/>
                    <a:gd name="T27" fmla="*/ 482 h 1152"/>
                    <a:gd name="T28" fmla="*/ 253 w 1152"/>
                    <a:gd name="T29" fmla="*/ 420 h 1152"/>
                    <a:gd name="T30" fmla="*/ 253 w 1152"/>
                    <a:gd name="T31" fmla="*/ 356 h 1152"/>
                    <a:gd name="T32" fmla="*/ 378 w 1152"/>
                    <a:gd name="T33" fmla="*/ 259 h 1152"/>
                    <a:gd name="T34" fmla="*/ 438 w 1152"/>
                    <a:gd name="T35" fmla="*/ 244 h 1152"/>
                    <a:gd name="T36" fmla="*/ 495 w 1152"/>
                    <a:gd name="T37" fmla="*/ 208 h 1152"/>
                    <a:gd name="T38" fmla="*/ 649 w 1152"/>
                    <a:gd name="T39" fmla="*/ 192 h 1152"/>
                    <a:gd name="T40" fmla="*/ 694 w 1152"/>
                    <a:gd name="T41" fmla="*/ 236 h 1152"/>
                    <a:gd name="T42" fmla="*/ 756 w 1152"/>
                    <a:gd name="T43" fmla="*/ 259 h 1152"/>
                    <a:gd name="T44" fmla="*/ 967 w 1152"/>
                    <a:gd name="T45" fmla="*/ 255 h 1152"/>
                    <a:gd name="T46" fmla="*/ 894 w 1152"/>
                    <a:gd name="T47" fmla="*/ 401 h 1152"/>
                    <a:gd name="T48" fmla="*/ 919 w 1152"/>
                    <a:gd name="T49" fmla="*/ 466 h 1152"/>
                    <a:gd name="T50" fmla="*/ 970 w 1152"/>
                    <a:gd name="T51" fmla="*/ 505 h 1152"/>
                    <a:gd name="T52" fmla="*/ 975 w 1152"/>
                    <a:gd name="T53" fmla="*/ 411 h 1152"/>
                    <a:gd name="T54" fmla="*/ 1037 w 1152"/>
                    <a:gd name="T55" fmla="*/ 272 h 1152"/>
                    <a:gd name="T56" fmla="*/ 1023 w 1152"/>
                    <a:gd name="T57" fmla="*/ 208 h 1152"/>
                    <a:gd name="T58" fmla="*/ 918 w 1152"/>
                    <a:gd name="T59" fmla="*/ 116 h 1152"/>
                    <a:gd name="T60" fmla="*/ 857 w 1152"/>
                    <a:gd name="T61" fmla="*/ 125 h 1152"/>
                    <a:gd name="T62" fmla="*/ 694 w 1152"/>
                    <a:gd name="T63" fmla="*/ 51 h 1152"/>
                    <a:gd name="T64" fmla="*/ 649 w 1152"/>
                    <a:gd name="T65" fmla="*/ 4 h 1152"/>
                    <a:gd name="T66" fmla="*/ 514 w 1152"/>
                    <a:gd name="T67" fmla="*/ 1 h 1152"/>
                    <a:gd name="T68" fmla="*/ 462 w 1152"/>
                    <a:gd name="T69" fmla="*/ 40 h 1152"/>
                    <a:gd name="T70" fmla="*/ 400 w 1152"/>
                    <a:gd name="T71" fmla="*/ 182 h 1152"/>
                    <a:gd name="T72" fmla="*/ 247 w 1152"/>
                    <a:gd name="T73" fmla="*/ 113 h 1152"/>
                    <a:gd name="T74" fmla="*/ 203 w 1152"/>
                    <a:gd name="T75" fmla="*/ 134 h 1152"/>
                    <a:gd name="T76" fmla="*/ 113 w 1152"/>
                    <a:gd name="T77" fmla="*/ 247 h 1152"/>
                    <a:gd name="T78" fmla="*/ 188 w 1152"/>
                    <a:gd name="T79" fmla="*/ 387 h 1152"/>
                    <a:gd name="T80" fmla="*/ 45 w 1152"/>
                    <a:gd name="T81" fmla="*/ 460 h 1152"/>
                    <a:gd name="T82" fmla="*/ 2 w 1152"/>
                    <a:gd name="T83" fmla="*/ 508 h 1152"/>
                    <a:gd name="T84" fmla="*/ 2 w 1152"/>
                    <a:gd name="T85" fmla="*/ 643 h 1152"/>
                    <a:gd name="T86" fmla="*/ 45 w 1152"/>
                    <a:gd name="T87" fmla="*/ 692 h 1152"/>
                    <a:gd name="T88" fmla="*/ 188 w 1152"/>
                    <a:gd name="T89" fmla="*/ 764 h 1152"/>
                    <a:gd name="T90" fmla="*/ 113 w 1152"/>
                    <a:gd name="T91" fmla="*/ 905 h 1152"/>
                    <a:gd name="T92" fmla="*/ 203 w 1152"/>
                    <a:gd name="T93" fmla="*/ 1018 h 1152"/>
                    <a:gd name="T94" fmla="*/ 247 w 1152"/>
                    <a:gd name="T95" fmla="*/ 1039 h 1152"/>
                    <a:gd name="T96" fmla="*/ 400 w 1152"/>
                    <a:gd name="T97" fmla="*/ 969 h 1152"/>
                    <a:gd name="T98" fmla="*/ 462 w 1152"/>
                    <a:gd name="T99" fmla="*/ 1112 h 1152"/>
                    <a:gd name="T100" fmla="*/ 514 w 1152"/>
                    <a:gd name="T101" fmla="*/ 1151 h 1152"/>
                    <a:gd name="T102" fmla="*/ 649 w 1152"/>
                    <a:gd name="T103" fmla="*/ 1148 h 1152"/>
                    <a:gd name="T104" fmla="*/ 694 w 1152"/>
                    <a:gd name="T105" fmla="*/ 1100 h 1152"/>
                    <a:gd name="T106" fmla="*/ 857 w 1152"/>
                    <a:gd name="T107" fmla="*/ 1027 h 1152"/>
                    <a:gd name="T108" fmla="*/ 918 w 1152"/>
                    <a:gd name="T109" fmla="*/ 1036 h 1152"/>
                    <a:gd name="T110" fmla="*/ 1023 w 1152"/>
                    <a:gd name="T111" fmla="*/ 944 h 1152"/>
                    <a:gd name="T112" fmla="*/ 1037 w 1152"/>
                    <a:gd name="T113" fmla="*/ 881 h 1152"/>
                    <a:gd name="T114" fmla="*/ 975 w 1152"/>
                    <a:gd name="T115" fmla="*/ 742 h 1152"/>
                    <a:gd name="T116" fmla="*/ 1118 w 1152"/>
                    <a:gd name="T117" fmla="*/ 687 h 1152"/>
                    <a:gd name="T118" fmla="*/ 1151 w 1152"/>
                    <a:gd name="T119" fmla="*/ 631 h 1152"/>
                    <a:gd name="T120" fmla="*/ 1143 w 1152"/>
                    <a:gd name="T121" fmla="*/ 491 h 1152"/>
                    <a:gd name="T122" fmla="*/ 1094 w 1152"/>
                    <a:gd name="T123" fmla="*/ 456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52" h="1152">
                      <a:moveTo>
                        <a:pt x="970" y="647"/>
                      </a:moveTo>
                      <a:lnTo>
                        <a:pt x="960" y="650"/>
                      </a:lnTo>
                      <a:lnTo>
                        <a:pt x="951" y="653"/>
                      </a:lnTo>
                      <a:lnTo>
                        <a:pt x="944" y="657"/>
                      </a:lnTo>
                      <a:lnTo>
                        <a:pt x="936" y="664"/>
                      </a:lnTo>
                      <a:lnTo>
                        <a:pt x="930" y="670"/>
                      </a:lnTo>
                      <a:lnTo>
                        <a:pt x="924" y="677"/>
                      </a:lnTo>
                      <a:lnTo>
                        <a:pt x="919" y="685"/>
                      </a:lnTo>
                      <a:lnTo>
                        <a:pt x="916" y="694"/>
                      </a:lnTo>
                      <a:lnTo>
                        <a:pt x="913" y="704"/>
                      </a:lnTo>
                      <a:lnTo>
                        <a:pt x="908" y="714"/>
                      </a:lnTo>
                      <a:lnTo>
                        <a:pt x="904" y="723"/>
                      </a:lnTo>
                      <a:lnTo>
                        <a:pt x="900" y="733"/>
                      </a:lnTo>
                      <a:lnTo>
                        <a:pt x="896" y="742"/>
                      </a:lnTo>
                      <a:lnTo>
                        <a:pt x="894" y="750"/>
                      </a:lnTo>
                      <a:lnTo>
                        <a:pt x="893" y="760"/>
                      </a:lnTo>
                      <a:lnTo>
                        <a:pt x="893" y="769"/>
                      </a:lnTo>
                      <a:lnTo>
                        <a:pt x="894" y="778"/>
                      </a:lnTo>
                      <a:lnTo>
                        <a:pt x="896" y="787"/>
                      </a:lnTo>
                      <a:lnTo>
                        <a:pt x="900" y="796"/>
                      </a:lnTo>
                      <a:lnTo>
                        <a:pt x="905" y="804"/>
                      </a:lnTo>
                      <a:lnTo>
                        <a:pt x="967" y="898"/>
                      </a:lnTo>
                      <a:lnTo>
                        <a:pt x="897" y="967"/>
                      </a:lnTo>
                      <a:lnTo>
                        <a:pt x="805" y="905"/>
                      </a:lnTo>
                      <a:lnTo>
                        <a:pt x="795" y="899"/>
                      </a:lnTo>
                      <a:lnTo>
                        <a:pt x="785" y="895"/>
                      </a:lnTo>
                      <a:lnTo>
                        <a:pt x="774" y="893"/>
                      </a:lnTo>
                      <a:lnTo>
                        <a:pt x="765" y="893"/>
                      </a:lnTo>
                      <a:lnTo>
                        <a:pt x="756" y="893"/>
                      </a:lnTo>
                      <a:lnTo>
                        <a:pt x="748" y="894"/>
                      </a:lnTo>
                      <a:lnTo>
                        <a:pt x="741" y="896"/>
                      </a:lnTo>
                      <a:lnTo>
                        <a:pt x="733" y="899"/>
                      </a:lnTo>
                      <a:lnTo>
                        <a:pt x="724" y="904"/>
                      </a:lnTo>
                      <a:lnTo>
                        <a:pt x="714" y="908"/>
                      </a:lnTo>
                      <a:lnTo>
                        <a:pt x="704" y="912"/>
                      </a:lnTo>
                      <a:lnTo>
                        <a:pt x="694" y="915"/>
                      </a:lnTo>
                      <a:lnTo>
                        <a:pt x="686" y="920"/>
                      </a:lnTo>
                      <a:lnTo>
                        <a:pt x="677" y="924"/>
                      </a:lnTo>
                      <a:lnTo>
                        <a:pt x="670" y="930"/>
                      </a:lnTo>
                      <a:lnTo>
                        <a:pt x="663" y="936"/>
                      </a:lnTo>
                      <a:lnTo>
                        <a:pt x="658" y="944"/>
                      </a:lnTo>
                      <a:lnTo>
                        <a:pt x="653" y="952"/>
                      </a:lnTo>
                      <a:lnTo>
                        <a:pt x="650" y="961"/>
                      </a:lnTo>
                      <a:lnTo>
                        <a:pt x="647" y="969"/>
                      </a:lnTo>
                      <a:lnTo>
                        <a:pt x="625" y="1080"/>
                      </a:lnTo>
                      <a:lnTo>
                        <a:pt x="527" y="1080"/>
                      </a:lnTo>
                      <a:lnTo>
                        <a:pt x="505" y="969"/>
                      </a:lnTo>
                      <a:lnTo>
                        <a:pt x="502" y="961"/>
                      </a:lnTo>
                      <a:lnTo>
                        <a:pt x="499" y="952"/>
                      </a:lnTo>
                      <a:lnTo>
                        <a:pt x="495" y="944"/>
                      </a:lnTo>
                      <a:lnTo>
                        <a:pt x="489" y="936"/>
                      </a:lnTo>
                      <a:lnTo>
                        <a:pt x="483" y="930"/>
                      </a:lnTo>
                      <a:lnTo>
                        <a:pt x="475" y="924"/>
                      </a:lnTo>
                      <a:lnTo>
                        <a:pt x="466" y="920"/>
                      </a:lnTo>
                      <a:lnTo>
                        <a:pt x="458" y="915"/>
                      </a:lnTo>
                      <a:lnTo>
                        <a:pt x="448" y="912"/>
                      </a:lnTo>
                      <a:lnTo>
                        <a:pt x="438" y="908"/>
                      </a:lnTo>
                      <a:lnTo>
                        <a:pt x="429" y="904"/>
                      </a:lnTo>
                      <a:lnTo>
                        <a:pt x="419" y="899"/>
                      </a:lnTo>
                      <a:lnTo>
                        <a:pt x="411" y="896"/>
                      </a:lnTo>
                      <a:lnTo>
                        <a:pt x="404" y="894"/>
                      </a:lnTo>
                      <a:lnTo>
                        <a:pt x="396" y="893"/>
                      </a:lnTo>
                      <a:lnTo>
                        <a:pt x="388" y="893"/>
                      </a:lnTo>
                      <a:lnTo>
                        <a:pt x="378" y="893"/>
                      </a:lnTo>
                      <a:lnTo>
                        <a:pt x="367" y="895"/>
                      </a:lnTo>
                      <a:lnTo>
                        <a:pt x="357" y="899"/>
                      </a:lnTo>
                      <a:lnTo>
                        <a:pt x="348" y="905"/>
                      </a:lnTo>
                      <a:lnTo>
                        <a:pt x="255" y="967"/>
                      </a:lnTo>
                      <a:lnTo>
                        <a:pt x="185" y="898"/>
                      </a:lnTo>
                      <a:lnTo>
                        <a:pt x="247" y="804"/>
                      </a:lnTo>
                      <a:lnTo>
                        <a:pt x="253" y="796"/>
                      </a:lnTo>
                      <a:lnTo>
                        <a:pt x="256" y="787"/>
                      </a:lnTo>
                      <a:lnTo>
                        <a:pt x="258" y="778"/>
                      </a:lnTo>
                      <a:lnTo>
                        <a:pt x="259" y="769"/>
                      </a:lnTo>
                      <a:lnTo>
                        <a:pt x="259" y="760"/>
                      </a:lnTo>
                      <a:lnTo>
                        <a:pt x="258" y="750"/>
                      </a:lnTo>
                      <a:lnTo>
                        <a:pt x="256" y="742"/>
                      </a:lnTo>
                      <a:lnTo>
                        <a:pt x="253" y="733"/>
                      </a:lnTo>
                      <a:lnTo>
                        <a:pt x="248" y="723"/>
                      </a:lnTo>
                      <a:lnTo>
                        <a:pt x="244" y="714"/>
                      </a:lnTo>
                      <a:lnTo>
                        <a:pt x="240" y="704"/>
                      </a:lnTo>
                      <a:lnTo>
                        <a:pt x="236" y="694"/>
                      </a:lnTo>
                      <a:lnTo>
                        <a:pt x="232" y="685"/>
                      </a:lnTo>
                      <a:lnTo>
                        <a:pt x="228" y="677"/>
                      </a:lnTo>
                      <a:lnTo>
                        <a:pt x="222" y="670"/>
                      </a:lnTo>
                      <a:lnTo>
                        <a:pt x="216" y="664"/>
                      </a:lnTo>
                      <a:lnTo>
                        <a:pt x="208" y="657"/>
                      </a:lnTo>
                      <a:lnTo>
                        <a:pt x="200" y="653"/>
                      </a:lnTo>
                      <a:lnTo>
                        <a:pt x="191" y="650"/>
                      </a:lnTo>
                      <a:lnTo>
                        <a:pt x="182" y="647"/>
                      </a:lnTo>
                      <a:lnTo>
                        <a:pt x="72" y="625"/>
                      </a:lnTo>
                      <a:lnTo>
                        <a:pt x="72" y="527"/>
                      </a:lnTo>
                      <a:lnTo>
                        <a:pt x="182" y="505"/>
                      </a:lnTo>
                      <a:lnTo>
                        <a:pt x="191" y="503"/>
                      </a:lnTo>
                      <a:lnTo>
                        <a:pt x="200" y="499"/>
                      </a:lnTo>
                      <a:lnTo>
                        <a:pt x="208" y="494"/>
                      </a:lnTo>
                      <a:lnTo>
                        <a:pt x="216" y="489"/>
                      </a:lnTo>
                      <a:lnTo>
                        <a:pt x="222" y="482"/>
                      </a:lnTo>
                      <a:lnTo>
                        <a:pt x="228" y="475"/>
                      </a:lnTo>
                      <a:lnTo>
                        <a:pt x="232" y="466"/>
                      </a:lnTo>
                      <a:lnTo>
                        <a:pt x="236" y="458"/>
                      </a:lnTo>
                      <a:lnTo>
                        <a:pt x="240" y="448"/>
                      </a:lnTo>
                      <a:lnTo>
                        <a:pt x="244" y="438"/>
                      </a:lnTo>
                      <a:lnTo>
                        <a:pt x="248" y="428"/>
                      </a:lnTo>
                      <a:lnTo>
                        <a:pt x="253" y="420"/>
                      </a:lnTo>
                      <a:lnTo>
                        <a:pt x="256" y="410"/>
                      </a:lnTo>
                      <a:lnTo>
                        <a:pt x="258" y="401"/>
                      </a:lnTo>
                      <a:lnTo>
                        <a:pt x="259" y="392"/>
                      </a:lnTo>
                      <a:lnTo>
                        <a:pt x="259" y="383"/>
                      </a:lnTo>
                      <a:lnTo>
                        <a:pt x="258" y="373"/>
                      </a:lnTo>
                      <a:lnTo>
                        <a:pt x="256" y="365"/>
                      </a:lnTo>
                      <a:lnTo>
                        <a:pt x="253" y="356"/>
                      </a:lnTo>
                      <a:lnTo>
                        <a:pt x="247" y="347"/>
                      </a:lnTo>
                      <a:lnTo>
                        <a:pt x="185" y="255"/>
                      </a:lnTo>
                      <a:lnTo>
                        <a:pt x="255" y="185"/>
                      </a:lnTo>
                      <a:lnTo>
                        <a:pt x="348" y="247"/>
                      </a:lnTo>
                      <a:lnTo>
                        <a:pt x="357" y="252"/>
                      </a:lnTo>
                      <a:lnTo>
                        <a:pt x="367" y="257"/>
                      </a:lnTo>
                      <a:lnTo>
                        <a:pt x="378" y="259"/>
                      </a:lnTo>
                      <a:lnTo>
                        <a:pt x="388" y="260"/>
                      </a:lnTo>
                      <a:lnTo>
                        <a:pt x="396" y="259"/>
                      </a:lnTo>
                      <a:lnTo>
                        <a:pt x="404" y="258"/>
                      </a:lnTo>
                      <a:lnTo>
                        <a:pt x="411" y="256"/>
                      </a:lnTo>
                      <a:lnTo>
                        <a:pt x="419" y="252"/>
                      </a:lnTo>
                      <a:lnTo>
                        <a:pt x="429" y="248"/>
                      </a:lnTo>
                      <a:lnTo>
                        <a:pt x="438" y="244"/>
                      </a:lnTo>
                      <a:lnTo>
                        <a:pt x="448" y="239"/>
                      </a:lnTo>
                      <a:lnTo>
                        <a:pt x="458" y="236"/>
                      </a:lnTo>
                      <a:lnTo>
                        <a:pt x="466" y="233"/>
                      </a:lnTo>
                      <a:lnTo>
                        <a:pt x="475" y="228"/>
                      </a:lnTo>
                      <a:lnTo>
                        <a:pt x="482" y="222"/>
                      </a:lnTo>
                      <a:lnTo>
                        <a:pt x="489" y="216"/>
                      </a:lnTo>
                      <a:lnTo>
                        <a:pt x="495" y="208"/>
                      </a:lnTo>
                      <a:lnTo>
                        <a:pt x="499" y="201"/>
                      </a:lnTo>
                      <a:lnTo>
                        <a:pt x="502" y="192"/>
                      </a:lnTo>
                      <a:lnTo>
                        <a:pt x="505" y="182"/>
                      </a:lnTo>
                      <a:lnTo>
                        <a:pt x="527" y="72"/>
                      </a:lnTo>
                      <a:lnTo>
                        <a:pt x="625" y="72"/>
                      </a:lnTo>
                      <a:lnTo>
                        <a:pt x="647" y="182"/>
                      </a:lnTo>
                      <a:lnTo>
                        <a:pt x="649" y="192"/>
                      </a:lnTo>
                      <a:lnTo>
                        <a:pt x="653" y="201"/>
                      </a:lnTo>
                      <a:lnTo>
                        <a:pt x="658" y="208"/>
                      </a:lnTo>
                      <a:lnTo>
                        <a:pt x="663" y="216"/>
                      </a:lnTo>
                      <a:lnTo>
                        <a:pt x="670" y="222"/>
                      </a:lnTo>
                      <a:lnTo>
                        <a:pt x="677" y="228"/>
                      </a:lnTo>
                      <a:lnTo>
                        <a:pt x="686" y="233"/>
                      </a:lnTo>
                      <a:lnTo>
                        <a:pt x="694" y="236"/>
                      </a:lnTo>
                      <a:lnTo>
                        <a:pt x="704" y="239"/>
                      </a:lnTo>
                      <a:lnTo>
                        <a:pt x="714" y="244"/>
                      </a:lnTo>
                      <a:lnTo>
                        <a:pt x="724" y="248"/>
                      </a:lnTo>
                      <a:lnTo>
                        <a:pt x="732" y="252"/>
                      </a:lnTo>
                      <a:lnTo>
                        <a:pt x="741" y="256"/>
                      </a:lnTo>
                      <a:lnTo>
                        <a:pt x="748" y="258"/>
                      </a:lnTo>
                      <a:lnTo>
                        <a:pt x="756" y="259"/>
                      </a:lnTo>
                      <a:lnTo>
                        <a:pt x="765" y="260"/>
                      </a:lnTo>
                      <a:lnTo>
                        <a:pt x="774" y="259"/>
                      </a:lnTo>
                      <a:lnTo>
                        <a:pt x="785" y="257"/>
                      </a:lnTo>
                      <a:lnTo>
                        <a:pt x="795" y="252"/>
                      </a:lnTo>
                      <a:lnTo>
                        <a:pt x="805" y="247"/>
                      </a:lnTo>
                      <a:lnTo>
                        <a:pt x="897" y="185"/>
                      </a:lnTo>
                      <a:lnTo>
                        <a:pt x="967" y="255"/>
                      </a:lnTo>
                      <a:lnTo>
                        <a:pt x="905" y="347"/>
                      </a:lnTo>
                      <a:lnTo>
                        <a:pt x="900" y="356"/>
                      </a:lnTo>
                      <a:lnTo>
                        <a:pt x="896" y="365"/>
                      </a:lnTo>
                      <a:lnTo>
                        <a:pt x="894" y="373"/>
                      </a:lnTo>
                      <a:lnTo>
                        <a:pt x="893" y="383"/>
                      </a:lnTo>
                      <a:lnTo>
                        <a:pt x="893" y="392"/>
                      </a:lnTo>
                      <a:lnTo>
                        <a:pt x="894" y="401"/>
                      </a:lnTo>
                      <a:lnTo>
                        <a:pt x="896" y="410"/>
                      </a:lnTo>
                      <a:lnTo>
                        <a:pt x="900" y="419"/>
                      </a:lnTo>
                      <a:lnTo>
                        <a:pt x="904" y="428"/>
                      </a:lnTo>
                      <a:lnTo>
                        <a:pt x="908" y="438"/>
                      </a:lnTo>
                      <a:lnTo>
                        <a:pt x="913" y="448"/>
                      </a:lnTo>
                      <a:lnTo>
                        <a:pt x="916" y="458"/>
                      </a:lnTo>
                      <a:lnTo>
                        <a:pt x="919" y="466"/>
                      </a:lnTo>
                      <a:lnTo>
                        <a:pt x="924" y="475"/>
                      </a:lnTo>
                      <a:lnTo>
                        <a:pt x="930" y="482"/>
                      </a:lnTo>
                      <a:lnTo>
                        <a:pt x="936" y="489"/>
                      </a:lnTo>
                      <a:lnTo>
                        <a:pt x="944" y="494"/>
                      </a:lnTo>
                      <a:lnTo>
                        <a:pt x="951" y="499"/>
                      </a:lnTo>
                      <a:lnTo>
                        <a:pt x="960" y="503"/>
                      </a:lnTo>
                      <a:lnTo>
                        <a:pt x="970" y="505"/>
                      </a:lnTo>
                      <a:lnTo>
                        <a:pt x="1080" y="527"/>
                      </a:lnTo>
                      <a:lnTo>
                        <a:pt x="1080" y="625"/>
                      </a:lnTo>
                      <a:lnTo>
                        <a:pt x="970" y="647"/>
                      </a:lnTo>
                      <a:close/>
                      <a:moveTo>
                        <a:pt x="1094" y="456"/>
                      </a:moveTo>
                      <a:lnTo>
                        <a:pt x="984" y="434"/>
                      </a:lnTo>
                      <a:lnTo>
                        <a:pt x="979" y="422"/>
                      </a:lnTo>
                      <a:lnTo>
                        <a:pt x="975" y="411"/>
                      </a:lnTo>
                      <a:lnTo>
                        <a:pt x="970" y="399"/>
                      </a:lnTo>
                      <a:lnTo>
                        <a:pt x="964" y="387"/>
                      </a:lnTo>
                      <a:lnTo>
                        <a:pt x="1027" y="294"/>
                      </a:lnTo>
                      <a:lnTo>
                        <a:pt x="1030" y="289"/>
                      </a:lnTo>
                      <a:lnTo>
                        <a:pt x="1033" y="283"/>
                      </a:lnTo>
                      <a:lnTo>
                        <a:pt x="1036" y="277"/>
                      </a:lnTo>
                      <a:lnTo>
                        <a:pt x="1037" y="272"/>
                      </a:lnTo>
                      <a:lnTo>
                        <a:pt x="1039" y="259"/>
                      </a:lnTo>
                      <a:lnTo>
                        <a:pt x="1039" y="247"/>
                      </a:lnTo>
                      <a:lnTo>
                        <a:pt x="1037" y="235"/>
                      </a:lnTo>
                      <a:lnTo>
                        <a:pt x="1032" y="223"/>
                      </a:lnTo>
                      <a:lnTo>
                        <a:pt x="1029" y="218"/>
                      </a:lnTo>
                      <a:lnTo>
                        <a:pt x="1026" y="213"/>
                      </a:lnTo>
                      <a:lnTo>
                        <a:pt x="1023" y="208"/>
                      </a:lnTo>
                      <a:lnTo>
                        <a:pt x="1018" y="204"/>
                      </a:lnTo>
                      <a:lnTo>
                        <a:pt x="948" y="134"/>
                      </a:lnTo>
                      <a:lnTo>
                        <a:pt x="943" y="129"/>
                      </a:lnTo>
                      <a:lnTo>
                        <a:pt x="937" y="125"/>
                      </a:lnTo>
                      <a:lnTo>
                        <a:pt x="931" y="122"/>
                      </a:lnTo>
                      <a:lnTo>
                        <a:pt x="925" y="118"/>
                      </a:lnTo>
                      <a:lnTo>
                        <a:pt x="918" y="116"/>
                      </a:lnTo>
                      <a:lnTo>
                        <a:pt x="911" y="114"/>
                      </a:lnTo>
                      <a:lnTo>
                        <a:pt x="905" y="113"/>
                      </a:lnTo>
                      <a:lnTo>
                        <a:pt x="897" y="113"/>
                      </a:lnTo>
                      <a:lnTo>
                        <a:pt x="888" y="114"/>
                      </a:lnTo>
                      <a:lnTo>
                        <a:pt x="877" y="116"/>
                      </a:lnTo>
                      <a:lnTo>
                        <a:pt x="867" y="120"/>
                      </a:lnTo>
                      <a:lnTo>
                        <a:pt x="857" y="125"/>
                      </a:lnTo>
                      <a:lnTo>
                        <a:pt x="765" y="188"/>
                      </a:lnTo>
                      <a:lnTo>
                        <a:pt x="753" y="182"/>
                      </a:lnTo>
                      <a:lnTo>
                        <a:pt x="741" y="177"/>
                      </a:lnTo>
                      <a:lnTo>
                        <a:pt x="730" y="172"/>
                      </a:lnTo>
                      <a:lnTo>
                        <a:pt x="718" y="168"/>
                      </a:lnTo>
                      <a:lnTo>
                        <a:pt x="695" y="58"/>
                      </a:lnTo>
                      <a:lnTo>
                        <a:pt x="694" y="51"/>
                      </a:lnTo>
                      <a:lnTo>
                        <a:pt x="692" y="46"/>
                      </a:lnTo>
                      <a:lnTo>
                        <a:pt x="689" y="40"/>
                      </a:lnTo>
                      <a:lnTo>
                        <a:pt x="687" y="34"/>
                      </a:lnTo>
                      <a:lnTo>
                        <a:pt x="679" y="24"/>
                      </a:lnTo>
                      <a:lnTo>
                        <a:pt x="671" y="16"/>
                      </a:lnTo>
                      <a:lnTo>
                        <a:pt x="661" y="9"/>
                      </a:lnTo>
                      <a:lnTo>
                        <a:pt x="649" y="4"/>
                      </a:lnTo>
                      <a:lnTo>
                        <a:pt x="644" y="3"/>
                      </a:lnTo>
                      <a:lnTo>
                        <a:pt x="637" y="1"/>
                      </a:lnTo>
                      <a:lnTo>
                        <a:pt x="632" y="1"/>
                      </a:lnTo>
                      <a:lnTo>
                        <a:pt x="625" y="0"/>
                      </a:lnTo>
                      <a:lnTo>
                        <a:pt x="527" y="0"/>
                      </a:lnTo>
                      <a:lnTo>
                        <a:pt x="520" y="1"/>
                      </a:lnTo>
                      <a:lnTo>
                        <a:pt x="514" y="1"/>
                      </a:lnTo>
                      <a:lnTo>
                        <a:pt x="509" y="3"/>
                      </a:lnTo>
                      <a:lnTo>
                        <a:pt x="502" y="4"/>
                      </a:lnTo>
                      <a:lnTo>
                        <a:pt x="491" y="9"/>
                      </a:lnTo>
                      <a:lnTo>
                        <a:pt x="482" y="16"/>
                      </a:lnTo>
                      <a:lnTo>
                        <a:pt x="473" y="24"/>
                      </a:lnTo>
                      <a:lnTo>
                        <a:pt x="465" y="34"/>
                      </a:lnTo>
                      <a:lnTo>
                        <a:pt x="462" y="40"/>
                      </a:lnTo>
                      <a:lnTo>
                        <a:pt x="460" y="46"/>
                      </a:lnTo>
                      <a:lnTo>
                        <a:pt x="458" y="51"/>
                      </a:lnTo>
                      <a:lnTo>
                        <a:pt x="457" y="58"/>
                      </a:lnTo>
                      <a:lnTo>
                        <a:pt x="434" y="168"/>
                      </a:lnTo>
                      <a:lnTo>
                        <a:pt x="422" y="172"/>
                      </a:lnTo>
                      <a:lnTo>
                        <a:pt x="410" y="177"/>
                      </a:lnTo>
                      <a:lnTo>
                        <a:pt x="400" y="182"/>
                      </a:lnTo>
                      <a:lnTo>
                        <a:pt x="388" y="188"/>
                      </a:lnTo>
                      <a:lnTo>
                        <a:pt x="295" y="125"/>
                      </a:lnTo>
                      <a:lnTo>
                        <a:pt x="285" y="120"/>
                      </a:lnTo>
                      <a:lnTo>
                        <a:pt x="275" y="116"/>
                      </a:lnTo>
                      <a:lnTo>
                        <a:pt x="265" y="114"/>
                      </a:lnTo>
                      <a:lnTo>
                        <a:pt x="255" y="113"/>
                      </a:lnTo>
                      <a:lnTo>
                        <a:pt x="247" y="113"/>
                      </a:lnTo>
                      <a:lnTo>
                        <a:pt x="241" y="114"/>
                      </a:lnTo>
                      <a:lnTo>
                        <a:pt x="233" y="116"/>
                      </a:lnTo>
                      <a:lnTo>
                        <a:pt x="227" y="118"/>
                      </a:lnTo>
                      <a:lnTo>
                        <a:pt x="220" y="122"/>
                      </a:lnTo>
                      <a:lnTo>
                        <a:pt x="215" y="125"/>
                      </a:lnTo>
                      <a:lnTo>
                        <a:pt x="208" y="129"/>
                      </a:lnTo>
                      <a:lnTo>
                        <a:pt x="203" y="134"/>
                      </a:lnTo>
                      <a:lnTo>
                        <a:pt x="134" y="204"/>
                      </a:lnTo>
                      <a:lnTo>
                        <a:pt x="130" y="208"/>
                      </a:lnTo>
                      <a:lnTo>
                        <a:pt x="126" y="213"/>
                      </a:lnTo>
                      <a:lnTo>
                        <a:pt x="123" y="218"/>
                      </a:lnTo>
                      <a:lnTo>
                        <a:pt x="120" y="223"/>
                      </a:lnTo>
                      <a:lnTo>
                        <a:pt x="115" y="235"/>
                      </a:lnTo>
                      <a:lnTo>
                        <a:pt x="113" y="247"/>
                      </a:lnTo>
                      <a:lnTo>
                        <a:pt x="113" y="259"/>
                      </a:lnTo>
                      <a:lnTo>
                        <a:pt x="115" y="272"/>
                      </a:lnTo>
                      <a:lnTo>
                        <a:pt x="117" y="277"/>
                      </a:lnTo>
                      <a:lnTo>
                        <a:pt x="119" y="283"/>
                      </a:lnTo>
                      <a:lnTo>
                        <a:pt x="122" y="289"/>
                      </a:lnTo>
                      <a:lnTo>
                        <a:pt x="125" y="294"/>
                      </a:lnTo>
                      <a:lnTo>
                        <a:pt x="188" y="387"/>
                      </a:lnTo>
                      <a:lnTo>
                        <a:pt x="182" y="399"/>
                      </a:lnTo>
                      <a:lnTo>
                        <a:pt x="177" y="411"/>
                      </a:lnTo>
                      <a:lnTo>
                        <a:pt x="173" y="422"/>
                      </a:lnTo>
                      <a:lnTo>
                        <a:pt x="168" y="434"/>
                      </a:lnTo>
                      <a:lnTo>
                        <a:pt x="58" y="456"/>
                      </a:lnTo>
                      <a:lnTo>
                        <a:pt x="52" y="458"/>
                      </a:lnTo>
                      <a:lnTo>
                        <a:pt x="45" y="460"/>
                      </a:lnTo>
                      <a:lnTo>
                        <a:pt x="40" y="463"/>
                      </a:lnTo>
                      <a:lnTo>
                        <a:pt x="34" y="465"/>
                      </a:lnTo>
                      <a:lnTo>
                        <a:pt x="25" y="473"/>
                      </a:lnTo>
                      <a:lnTo>
                        <a:pt x="16" y="481"/>
                      </a:lnTo>
                      <a:lnTo>
                        <a:pt x="10" y="491"/>
                      </a:lnTo>
                      <a:lnTo>
                        <a:pt x="4" y="503"/>
                      </a:lnTo>
                      <a:lnTo>
                        <a:pt x="2" y="508"/>
                      </a:lnTo>
                      <a:lnTo>
                        <a:pt x="1" y="515"/>
                      </a:lnTo>
                      <a:lnTo>
                        <a:pt x="0" y="520"/>
                      </a:lnTo>
                      <a:lnTo>
                        <a:pt x="0" y="527"/>
                      </a:lnTo>
                      <a:lnTo>
                        <a:pt x="0" y="625"/>
                      </a:lnTo>
                      <a:lnTo>
                        <a:pt x="0" y="631"/>
                      </a:lnTo>
                      <a:lnTo>
                        <a:pt x="1" y="638"/>
                      </a:lnTo>
                      <a:lnTo>
                        <a:pt x="2" y="643"/>
                      </a:lnTo>
                      <a:lnTo>
                        <a:pt x="4" y="650"/>
                      </a:lnTo>
                      <a:lnTo>
                        <a:pt x="10" y="661"/>
                      </a:lnTo>
                      <a:lnTo>
                        <a:pt x="16" y="670"/>
                      </a:lnTo>
                      <a:lnTo>
                        <a:pt x="25" y="679"/>
                      </a:lnTo>
                      <a:lnTo>
                        <a:pt x="34" y="687"/>
                      </a:lnTo>
                      <a:lnTo>
                        <a:pt x="40" y="690"/>
                      </a:lnTo>
                      <a:lnTo>
                        <a:pt x="45" y="692"/>
                      </a:lnTo>
                      <a:lnTo>
                        <a:pt x="52" y="694"/>
                      </a:lnTo>
                      <a:lnTo>
                        <a:pt x="58" y="695"/>
                      </a:lnTo>
                      <a:lnTo>
                        <a:pt x="168" y="718"/>
                      </a:lnTo>
                      <a:lnTo>
                        <a:pt x="173" y="730"/>
                      </a:lnTo>
                      <a:lnTo>
                        <a:pt x="177" y="742"/>
                      </a:lnTo>
                      <a:lnTo>
                        <a:pt x="182" y="752"/>
                      </a:lnTo>
                      <a:lnTo>
                        <a:pt x="188" y="764"/>
                      </a:lnTo>
                      <a:lnTo>
                        <a:pt x="125" y="858"/>
                      </a:lnTo>
                      <a:lnTo>
                        <a:pt x="122" y="864"/>
                      </a:lnTo>
                      <a:lnTo>
                        <a:pt x="119" y="869"/>
                      </a:lnTo>
                      <a:lnTo>
                        <a:pt x="117" y="874"/>
                      </a:lnTo>
                      <a:lnTo>
                        <a:pt x="115" y="881"/>
                      </a:lnTo>
                      <a:lnTo>
                        <a:pt x="113" y="893"/>
                      </a:lnTo>
                      <a:lnTo>
                        <a:pt x="113" y="905"/>
                      </a:lnTo>
                      <a:lnTo>
                        <a:pt x="115" y="917"/>
                      </a:lnTo>
                      <a:lnTo>
                        <a:pt x="120" y="928"/>
                      </a:lnTo>
                      <a:lnTo>
                        <a:pt x="123" y="934"/>
                      </a:lnTo>
                      <a:lnTo>
                        <a:pt x="126" y="939"/>
                      </a:lnTo>
                      <a:lnTo>
                        <a:pt x="130" y="944"/>
                      </a:lnTo>
                      <a:lnTo>
                        <a:pt x="134" y="949"/>
                      </a:lnTo>
                      <a:lnTo>
                        <a:pt x="203" y="1018"/>
                      </a:lnTo>
                      <a:lnTo>
                        <a:pt x="208" y="1022"/>
                      </a:lnTo>
                      <a:lnTo>
                        <a:pt x="215" y="1027"/>
                      </a:lnTo>
                      <a:lnTo>
                        <a:pt x="220" y="1031"/>
                      </a:lnTo>
                      <a:lnTo>
                        <a:pt x="227" y="1033"/>
                      </a:lnTo>
                      <a:lnTo>
                        <a:pt x="233" y="1036"/>
                      </a:lnTo>
                      <a:lnTo>
                        <a:pt x="241" y="1038"/>
                      </a:lnTo>
                      <a:lnTo>
                        <a:pt x="247" y="1039"/>
                      </a:lnTo>
                      <a:lnTo>
                        <a:pt x="255" y="1039"/>
                      </a:lnTo>
                      <a:lnTo>
                        <a:pt x="265" y="1039"/>
                      </a:lnTo>
                      <a:lnTo>
                        <a:pt x="275" y="1036"/>
                      </a:lnTo>
                      <a:lnTo>
                        <a:pt x="285" y="1032"/>
                      </a:lnTo>
                      <a:lnTo>
                        <a:pt x="295" y="1027"/>
                      </a:lnTo>
                      <a:lnTo>
                        <a:pt x="388" y="964"/>
                      </a:lnTo>
                      <a:lnTo>
                        <a:pt x="400" y="969"/>
                      </a:lnTo>
                      <a:lnTo>
                        <a:pt x="410" y="975"/>
                      </a:lnTo>
                      <a:lnTo>
                        <a:pt x="422" y="979"/>
                      </a:lnTo>
                      <a:lnTo>
                        <a:pt x="434" y="984"/>
                      </a:lnTo>
                      <a:lnTo>
                        <a:pt x="457" y="1094"/>
                      </a:lnTo>
                      <a:lnTo>
                        <a:pt x="458" y="1100"/>
                      </a:lnTo>
                      <a:lnTo>
                        <a:pt x="460" y="1107"/>
                      </a:lnTo>
                      <a:lnTo>
                        <a:pt x="462" y="1112"/>
                      </a:lnTo>
                      <a:lnTo>
                        <a:pt x="465" y="1117"/>
                      </a:lnTo>
                      <a:lnTo>
                        <a:pt x="473" y="1127"/>
                      </a:lnTo>
                      <a:lnTo>
                        <a:pt x="482" y="1136"/>
                      </a:lnTo>
                      <a:lnTo>
                        <a:pt x="491" y="1142"/>
                      </a:lnTo>
                      <a:lnTo>
                        <a:pt x="502" y="1148"/>
                      </a:lnTo>
                      <a:lnTo>
                        <a:pt x="509" y="1150"/>
                      </a:lnTo>
                      <a:lnTo>
                        <a:pt x="514" y="1151"/>
                      </a:lnTo>
                      <a:lnTo>
                        <a:pt x="520" y="1152"/>
                      </a:lnTo>
                      <a:lnTo>
                        <a:pt x="527" y="1152"/>
                      </a:lnTo>
                      <a:lnTo>
                        <a:pt x="625" y="1152"/>
                      </a:lnTo>
                      <a:lnTo>
                        <a:pt x="632" y="1152"/>
                      </a:lnTo>
                      <a:lnTo>
                        <a:pt x="637" y="1151"/>
                      </a:lnTo>
                      <a:lnTo>
                        <a:pt x="644" y="1150"/>
                      </a:lnTo>
                      <a:lnTo>
                        <a:pt x="649" y="1148"/>
                      </a:lnTo>
                      <a:lnTo>
                        <a:pt x="661" y="1142"/>
                      </a:lnTo>
                      <a:lnTo>
                        <a:pt x="671" y="1136"/>
                      </a:lnTo>
                      <a:lnTo>
                        <a:pt x="679" y="1127"/>
                      </a:lnTo>
                      <a:lnTo>
                        <a:pt x="687" y="1117"/>
                      </a:lnTo>
                      <a:lnTo>
                        <a:pt x="689" y="1112"/>
                      </a:lnTo>
                      <a:lnTo>
                        <a:pt x="692" y="1107"/>
                      </a:lnTo>
                      <a:lnTo>
                        <a:pt x="694" y="1100"/>
                      </a:lnTo>
                      <a:lnTo>
                        <a:pt x="695" y="1094"/>
                      </a:lnTo>
                      <a:lnTo>
                        <a:pt x="718" y="984"/>
                      </a:lnTo>
                      <a:lnTo>
                        <a:pt x="730" y="979"/>
                      </a:lnTo>
                      <a:lnTo>
                        <a:pt x="741" y="975"/>
                      </a:lnTo>
                      <a:lnTo>
                        <a:pt x="753" y="969"/>
                      </a:lnTo>
                      <a:lnTo>
                        <a:pt x="765" y="964"/>
                      </a:lnTo>
                      <a:lnTo>
                        <a:pt x="857" y="1027"/>
                      </a:lnTo>
                      <a:lnTo>
                        <a:pt x="867" y="1032"/>
                      </a:lnTo>
                      <a:lnTo>
                        <a:pt x="877" y="1036"/>
                      </a:lnTo>
                      <a:lnTo>
                        <a:pt x="888" y="1039"/>
                      </a:lnTo>
                      <a:lnTo>
                        <a:pt x="897" y="1039"/>
                      </a:lnTo>
                      <a:lnTo>
                        <a:pt x="905" y="1039"/>
                      </a:lnTo>
                      <a:lnTo>
                        <a:pt x="911" y="1038"/>
                      </a:lnTo>
                      <a:lnTo>
                        <a:pt x="918" y="1036"/>
                      </a:lnTo>
                      <a:lnTo>
                        <a:pt x="925" y="1033"/>
                      </a:lnTo>
                      <a:lnTo>
                        <a:pt x="931" y="1031"/>
                      </a:lnTo>
                      <a:lnTo>
                        <a:pt x="937" y="1027"/>
                      </a:lnTo>
                      <a:lnTo>
                        <a:pt x="943" y="1022"/>
                      </a:lnTo>
                      <a:lnTo>
                        <a:pt x="948" y="1018"/>
                      </a:lnTo>
                      <a:lnTo>
                        <a:pt x="1018" y="949"/>
                      </a:lnTo>
                      <a:lnTo>
                        <a:pt x="1023" y="944"/>
                      </a:lnTo>
                      <a:lnTo>
                        <a:pt x="1026" y="939"/>
                      </a:lnTo>
                      <a:lnTo>
                        <a:pt x="1029" y="934"/>
                      </a:lnTo>
                      <a:lnTo>
                        <a:pt x="1032" y="928"/>
                      </a:lnTo>
                      <a:lnTo>
                        <a:pt x="1037" y="917"/>
                      </a:lnTo>
                      <a:lnTo>
                        <a:pt x="1039" y="905"/>
                      </a:lnTo>
                      <a:lnTo>
                        <a:pt x="1039" y="893"/>
                      </a:lnTo>
                      <a:lnTo>
                        <a:pt x="1037" y="881"/>
                      </a:lnTo>
                      <a:lnTo>
                        <a:pt x="1036" y="874"/>
                      </a:lnTo>
                      <a:lnTo>
                        <a:pt x="1033" y="869"/>
                      </a:lnTo>
                      <a:lnTo>
                        <a:pt x="1030" y="864"/>
                      </a:lnTo>
                      <a:lnTo>
                        <a:pt x="1027" y="858"/>
                      </a:lnTo>
                      <a:lnTo>
                        <a:pt x="964" y="764"/>
                      </a:lnTo>
                      <a:lnTo>
                        <a:pt x="970" y="752"/>
                      </a:lnTo>
                      <a:lnTo>
                        <a:pt x="975" y="742"/>
                      </a:lnTo>
                      <a:lnTo>
                        <a:pt x="979" y="730"/>
                      </a:lnTo>
                      <a:lnTo>
                        <a:pt x="984" y="718"/>
                      </a:lnTo>
                      <a:lnTo>
                        <a:pt x="1094" y="695"/>
                      </a:lnTo>
                      <a:lnTo>
                        <a:pt x="1100" y="694"/>
                      </a:lnTo>
                      <a:lnTo>
                        <a:pt x="1106" y="692"/>
                      </a:lnTo>
                      <a:lnTo>
                        <a:pt x="1112" y="690"/>
                      </a:lnTo>
                      <a:lnTo>
                        <a:pt x="1118" y="687"/>
                      </a:lnTo>
                      <a:lnTo>
                        <a:pt x="1127" y="679"/>
                      </a:lnTo>
                      <a:lnTo>
                        <a:pt x="1136" y="670"/>
                      </a:lnTo>
                      <a:lnTo>
                        <a:pt x="1143" y="661"/>
                      </a:lnTo>
                      <a:lnTo>
                        <a:pt x="1148" y="650"/>
                      </a:lnTo>
                      <a:lnTo>
                        <a:pt x="1149" y="643"/>
                      </a:lnTo>
                      <a:lnTo>
                        <a:pt x="1151" y="638"/>
                      </a:lnTo>
                      <a:lnTo>
                        <a:pt x="1151" y="631"/>
                      </a:lnTo>
                      <a:lnTo>
                        <a:pt x="1152" y="625"/>
                      </a:lnTo>
                      <a:lnTo>
                        <a:pt x="1152" y="527"/>
                      </a:lnTo>
                      <a:lnTo>
                        <a:pt x="1151" y="520"/>
                      </a:lnTo>
                      <a:lnTo>
                        <a:pt x="1151" y="515"/>
                      </a:lnTo>
                      <a:lnTo>
                        <a:pt x="1149" y="508"/>
                      </a:lnTo>
                      <a:lnTo>
                        <a:pt x="1148" y="503"/>
                      </a:lnTo>
                      <a:lnTo>
                        <a:pt x="1143" y="491"/>
                      </a:lnTo>
                      <a:lnTo>
                        <a:pt x="1136" y="481"/>
                      </a:lnTo>
                      <a:lnTo>
                        <a:pt x="1127" y="473"/>
                      </a:lnTo>
                      <a:lnTo>
                        <a:pt x="1118" y="465"/>
                      </a:lnTo>
                      <a:lnTo>
                        <a:pt x="1112" y="463"/>
                      </a:lnTo>
                      <a:lnTo>
                        <a:pt x="1106" y="460"/>
                      </a:lnTo>
                      <a:lnTo>
                        <a:pt x="1100" y="458"/>
                      </a:lnTo>
                      <a:lnTo>
                        <a:pt x="1094" y="4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25">
                  <a:extLst>
                    <a:ext uri="{FF2B5EF4-FFF2-40B4-BE49-F238E27FC236}">
                      <a16:creationId xmlns:a16="http://schemas.microsoft.com/office/drawing/2014/main" id="{1DF38D3D-D363-437B-B689-8B922B7770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91856" y="2882503"/>
                  <a:ext cx="200025" cy="200025"/>
                </a:xfrm>
                <a:custGeom>
                  <a:avLst/>
                  <a:gdLst>
                    <a:gd name="T0" fmla="*/ 218 w 504"/>
                    <a:gd name="T1" fmla="*/ 469 h 504"/>
                    <a:gd name="T2" fmla="*/ 147 w 504"/>
                    <a:gd name="T3" fmla="*/ 446 h 504"/>
                    <a:gd name="T4" fmla="*/ 82 w 504"/>
                    <a:gd name="T5" fmla="*/ 392 h 504"/>
                    <a:gd name="T6" fmla="*/ 41 w 504"/>
                    <a:gd name="T7" fmla="*/ 317 h 504"/>
                    <a:gd name="T8" fmla="*/ 32 w 504"/>
                    <a:gd name="T9" fmla="*/ 263 h 504"/>
                    <a:gd name="T10" fmla="*/ 34 w 504"/>
                    <a:gd name="T11" fmla="*/ 219 h 504"/>
                    <a:gd name="T12" fmla="*/ 58 w 504"/>
                    <a:gd name="T13" fmla="*/ 147 h 504"/>
                    <a:gd name="T14" fmla="*/ 112 w 504"/>
                    <a:gd name="T15" fmla="*/ 82 h 504"/>
                    <a:gd name="T16" fmla="*/ 187 w 504"/>
                    <a:gd name="T17" fmla="*/ 42 h 504"/>
                    <a:gd name="T18" fmla="*/ 241 w 504"/>
                    <a:gd name="T19" fmla="*/ 32 h 504"/>
                    <a:gd name="T20" fmla="*/ 286 w 504"/>
                    <a:gd name="T21" fmla="*/ 34 h 504"/>
                    <a:gd name="T22" fmla="*/ 357 w 504"/>
                    <a:gd name="T23" fmla="*/ 58 h 504"/>
                    <a:gd name="T24" fmla="*/ 422 w 504"/>
                    <a:gd name="T25" fmla="*/ 112 h 504"/>
                    <a:gd name="T26" fmla="*/ 462 w 504"/>
                    <a:gd name="T27" fmla="*/ 186 h 504"/>
                    <a:gd name="T28" fmla="*/ 472 w 504"/>
                    <a:gd name="T29" fmla="*/ 240 h 504"/>
                    <a:gd name="T30" fmla="*/ 470 w 504"/>
                    <a:gd name="T31" fmla="*/ 286 h 504"/>
                    <a:gd name="T32" fmla="*/ 446 w 504"/>
                    <a:gd name="T33" fmla="*/ 357 h 504"/>
                    <a:gd name="T34" fmla="*/ 392 w 504"/>
                    <a:gd name="T35" fmla="*/ 422 h 504"/>
                    <a:gd name="T36" fmla="*/ 317 w 504"/>
                    <a:gd name="T37" fmla="*/ 463 h 504"/>
                    <a:gd name="T38" fmla="*/ 263 w 504"/>
                    <a:gd name="T39" fmla="*/ 473 h 504"/>
                    <a:gd name="T40" fmla="*/ 239 w 504"/>
                    <a:gd name="T41" fmla="*/ 1 h 504"/>
                    <a:gd name="T42" fmla="*/ 189 w 504"/>
                    <a:gd name="T43" fmla="*/ 8 h 504"/>
                    <a:gd name="T44" fmla="*/ 142 w 504"/>
                    <a:gd name="T45" fmla="*/ 24 h 504"/>
                    <a:gd name="T46" fmla="*/ 101 w 504"/>
                    <a:gd name="T47" fmla="*/ 50 h 504"/>
                    <a:gd name="T48" fmla="*/ 66 w 504"/>
                    <a:gd name="T49" fmla="*/ 83 h 504"/>
                    <a:gd name="T50" fmla="*/ 37 w 504"/>
                    <a:gd name="T51" fmla="*/ 122 h 504"/>
                    <a:gd name="T52" fmla="*/ 15 w 504"/>
                    <a:gd name="T53" fmla="*/ 165 h 504"/>
                    <a:gd name="T54" fmla="*/ 3 w 504"/>
                    <a:gd name="T55" fmla="*/ 213 h 504"/>
                    <a:gd name="T56" fmla="*/ 0 w 504"/>
                    <a:gd name="T57" fmla="*/ 265 h 504"/>
                    <a:gd name="T58" fmla="*/ 7 w 504"/>
                    <a:gd name="T59" fmla="*/ 315 h 504"/>
                    <a:gd name="T60" fmla="*/ 25 w 504"/>
                    <a:gd name="T61" fmla="*/ 361 h 504"/>
                    <a:gd name="T62" fmla="*/ 50 w 504"/>
                    <a:gd name="T63" fmla="*/ 402 h 504"/>
                    <a:gd name="T64" fmla="*/ 83 w 504"/>
                    <a:gd name="T65" fmla="*/ 438 h 504"/>
                    <a:gd name="T66" fmla="*/ 121 w 504"/>
                    <a:gd name="T67" fmla="*/ 467 h 504"/>
                    <a:gd name="T68" fmla="*/ 165 w 504"/>
                    <a:gd name="T69" fmla="*/ 489 h 504"/>
                    <a:gd name="T70" fmla="*/ 214 w 504"/>
                    <a:gd name="T71" fmla="*/ 501 h 504"/>
                    <a:gd name="T72" fmla="*/ 265 w 504"/>
                    <a:gd name="T73" fmla="*/ 504 h 504"/>
                    <a:gd name="T74" fmla="*/ 315 w 504"/>
                    <a:gd name="T75" fmla="*/ 496 h 504"/>
                    <a:gd name="T76" fmla="*/ 362 w 504"/>
                    <a:gd name="T77" fmla="*/ 479 h 504"/>
                    <a:gd name="T78" fmla="*/ 403 w 504"/>
                    <a:gd name="T79" fmla="*/ 454 h 504"/>
                    <a:gd name="T80" fmla="*/ 438 w 504"/>
                    <a:gd name="T81" fmla="*/ 421 h 504"/>
                    <a:gd name="T82" fmla="*/ 468 w 504"/>
                    <a:gd name="T83" fmla="*/ 383 h 504"/>
                    <a:gd name="T84" fmla="*/ 489 w 504"/>
                    <a:gd name="T85" fmla="*/ 339 h 504"/>
                    <a:gd name="T86" fmla="*/ 501 w 504"/>
                    <a:gd name="T87" fmla="*/ 290 h 504"/>
                    <a:gd name="T88" fmla="*/ 503 w 504"/>
                    <a:gd name="T89" fmla="*/ 239 h 504"/>
                    <a:gd name="T90" fmla="*/ 496 w 504"/>
                    <a:gd name="T91" fmla="*/ 189 h 504"/>
                    <a:gd name="T92" fmla="*/ 479 w 504"/>
                    <a:gd name="T93" fmla="*/ 142 h 504"/>
                    <a:gd name="T94" fmla="*/ 454 w 504"/>
                    <a:gd name="T95" fmla="*/ 101 h 504"/>
                    <a:gd name="T96" fmla="*/ 421 w 504"/>
                    <a:gd name="T97" fmla="*/ 66 h 504"/>
                    <a:gd name="T98" fmla="*/ 382 w 504"/>
                    <a:gd name="T99" fmla="*/ 36 h 504"/>
                    <a:gd name="T100" fmla="*/ 339 w 504"/>
                    <a:gd name="T101" fmla="*/ 15 h 504"/>
                    <a:gd name="T102" fmla="*/ 290 w 504"/>
                    <a:gd name="T103" fmla="*/ 3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4" h="504">
                      <a:moveTo>
                        <a:pt x="252" y="473"/>
                      </a:moveTo>
                      <a:lnTo>
                        <a:pt x="241" y="473"/>
                      </a:lnTo>
                      <a:lnTo>
                        <a:pt x="230" y="472"/>
                      </a:lnTo>
                      <a:lnTo>
                        <a:pt x="218" y="469"/>
                      </a:lnTo>
                      <a:lnTo>
                        <a:pt x="207" y="468"/>
                      </a:lnTo>
                      <a:lnTo>
                        <a:pt x="187" y="463"/>
                      </a:lnTo>
                      <a:lnTo>
                        <a:pt x="166" y="455"/>
                      </a:lnTo>
                      <a:lnTo>
                        <a:pt x="147" y="446"/>
                      </a:lnTo>
                      <a:lnTo>
                        <a:pt x="128" y="435"/>
                      </a:lnTo>
                      <a:lnTo>
                        <a:pt x="112" y="422"/>
                      </a:lnTo>
                      <a:lnTo>
                        <a:pt x="96" y="408"/>
                      </a:lnTo>
                      <a:lnTo>
                        <a:pt x="82" y="392"/>
                      </a:lnTo>
                      <a:lnTo>
                        <a:pt x="69" y="375"/>
                      </a:lnTo>
                      <a:lnTo>
                        <a:pt x="58" y="357"/>
                      </a:lnTo>
                      <a:lnTo>
                        <a:pt x="49" y="338"/>
                      </a:lnTo>
                      <a:lnTo>
                        <a:pt x="41" y="317"/>
                      </a:lnTo>
                      <a:lnTo>
                        <a:pt x="36" y="297"/>
                      </a:lnTo>
                      <a:lnTo>
                        <a:pt x="34" y="286"/>
                      </a:lnTo>
                      <a:lnTo>
                        <a:pt x="32" y="274"/>
                      </a:lnTo>
                      <a:lnTo>
                        <a:pt x="32" y="263"/>
                      </a:lnTo>
                      <a:lnTo>
                        <a:pt x="31" y="252"/>
                      </a:lnTo>
                      <a:lnTo>
                        <a:pt x="32" y="240"/>
                      </a:lnTo>
                      <a:lnTo>
                        <a:pt x="32" y="230"/>
                      </a:lnTo>
                      <a:lnTo>
                        <a:pt x="34" y="219"/>
                      </a:lnTo>
                      <a:lnTo>
                        <a:pt x="36" y="207"/>
                      </a:lnTo>
                      <a:lnTo>
                        <a:pt x="41" y="186"/>
                      </a:lnTo>
                      <a:lnTo>
                        <a:pt x="49" y="166"/>
                      </a:lnTo>
                      <a:lnTo>
                        <a:pt x="58" y="147"/>
                      </a:lnTo>
                      <a:lnTo>
                        <a:pt x="69" y="128"/>
                      </a:lnTo>
                      <a:lnTo>
                        <a:pt x="82" y="112"/>
                      </a:lnTo>
                      <a:lnTo>
                        <a:pt x="96" y="96"/>
                      </a:lnTo>
                      <a:lnTo>
                        <a:pt x="112" y="82"/>
                      </a:lnTo>
                      <a:lnTo>
                        <a:pt x="128" y="69"/>
                      </a:lnTo>
                      <a:lnTo>
                        <a:pt x="147" y="58"/>
                      </a:lnTo>
                      <a:lnTo>
                        <a:pt x="166" y="49"/>
                      </a:lnTo>
                      <a:lnTo>
                        <a:pt x="187" y="42"/>
                      </a:lnTo>
                      <a:lnTo>
                        <a:pt x="207" y="36"/>
                      </a:lnTo>
                      <a:lnTo>
                        <a:pt x="218" y="34"/>
                      </a:lnTo>
                      <a:lnTo>
                        <a:pt x="230" y="33"/>
                      </a:lnTo>
                      <a:lnTo>
                        <a:pt x="241" y="32"/>
                      </a:lnTo>
                      <a:lnTo>
                        <a:pt x="252" y="31"/>
                      </a:lnTo>
                      <a:lnTo>
                        <a:pt x="263" y="32"/>
                      </a:lnTo>
                      <a:lnTo>
                        <a:pt x="274" y="33"/>
                      </a:lnTo>
                      <a:lnTo>
                        <a:pt x="286" y="34"/>
                      </a:lnTo>
                      <a:lnTo>
                        <a:pt x="297" y="36"/>
                      </a:lnTo>
                      <a:lnTo>
                        <a:pt x="317" y="42"/>
                      </a:lnTo>
                      <a:lnTo>
                        <a:pt x="338" y="49"/>
                      </a:lnTo>
                      <a:lnTo>
                        <a:pt x="357" y="58"/>
                      </a:lnTo>
                      <a:lnTo>
                        <a:pt x="376" y="69"/>
                      </a:lnTo>
                      <a:lnTo>
                        <a:pt x="392" y="82"/>
                      </a:lnTo>
                      <a:lnTo>
                        <a:pt x="408" y="96"/>
                      </a:lnTo>
                      <a:lnTo>
                        <a:pt x="422" y="112"/>
                      </a:lnTo>
                      <a:lnTo>
                        <a:pt x="435" y="128"/>
                      </a:lnTo>
                      <a:lnTo>
                        <a:pt x="446" y="147"/>
                      </a:lnTo>
                      <a:lnTo>
                        <a:pt x="456" y="166"/>
                      </a:lnTo>
                      <a:lnTo>
                        <a:pt x="462" y="186"/>
                      </a:lnTo>
                      <a:lnTo>
                        <a:pt x="468" y="207"/>
                      </a:lnTo>
                      <a:lnTo>
                        <a:pt x="470" y="219"/>
                      </a:lnTo>
                      <a:lnTo>
                        <a:pt x="472" y="230"/>
                      </a:lnTo>
                      <a:lnTo>
                        <a:pt x="472" y="240"/>
                      </a:lnTo>
                      <a:lnTo>
                        <a:pt x="473" y="252"/>
                      </a:lnTo>
                      <a:lnTo>
                        <a:pt x="472" y="263"/>
                      </a:lnTo>
                      <a:lnTo>
                        <a:pt x="472" y="274"/>
                      </a:lnTo>
                      <a:lnTo>
                        <a:pt x="470" y="286"/>
                      </a:lnTo>
                      <a:lnTo>
                        <a:pt x="468" y="297"/>
                      </a:lnTo>
                      <a:lnTo>
                        <a:pt x="462" y="317"/>
                      </a:lnTo>
                      <a:lnTo>
                        <a:pt x="456" y="338"/>
                      </a:lnTo>
                      <a:lnTo>
                        <a:pt x="446" y="357"/>
                      </a:lnTo>
                      <a:lnTo>
                        <a:pt x="435" y="375"/>
                      </a:lnTo>
                      <a:lnTo>
                        <a:pt x="422" y="392"/>
                      </a:lnTo>
                      <a:lnTo>
                        <a:pt x="408" y="408"/>
                      </a:lnTo>
                      <a:lnTo>
                        <a:pt x="392" y="422"/>
                      </a:lnTo>
                      <a:lnTo>
                        <a:pt x="376" y="435"/>
                      </a:lnTo>
                      <a:lnTo>
                        <a:pt x="357" y="446"/>
                      </a:lnTo>
                      <a:lnTo>
                        <a:pt x="338" y="455"/>
                      </a:lnTo>
                      <a:lnTo>
                        <a:pt x="317" y="463"/>
                      </a:lnTo>
                      <a:lnTo>
                        <a:pt x="297" y="468"/>
                      </a:lnTo>
                      <a:lnTo>
                        <a:pt x="286" y="469"/>
                      </a:lnTo>
                      <a:lnTo>
                        <a:pt x="274" y="472"/>
                      </a:lnTo>
                      <a:lnTo>
                        <a:pt x="263" y="473"/>
                      </a:lnTo>
                      <a:lnTo>
                        <a:pt x="252" y="473"/>
                      </a:lnTo>
                      <a:lnTo>
                        <a:pt x="252" y="473"/>
                      </a:lnTo>
                      <a:close/>
                      <a:moveTo>
                        <a:pt x="252" y="0"/>
                      </a:moveTo>
                      <a:lnTo>
                        <a:pt x="239" y="1"/>
                      </a:lnTo>
                      <a:lnTo>
                        <a:pt x="227" y="1"/>
                      </a:lnTo>
                      <a:lnTo>
                        <a:pt x="214" y="3"/>
                      </a:lnTo>
                      <a:lnTo>
                        <a:pt x="201" y="5"/>
                      </a:lnTo>
                      <a:lnTo>
                        <a:pt x="189" y="8"/>
                      </a:lnTo>
                      <a:lnTo>
                        <a:pt x="177" y="12"/>
                      </a:lnTo>
                      <a:lnTo>
                        <a:pt x="165" y="15"/>
                      </a:lnTo>
                      <a:lnTo>
                        <a:pt x="154" y="20"/>
                      </a:lnTo>
                      <a:lnTo>
                        <a:pt x="142" y="24"/>
                      </a:lnTo>
                      <a:lnTo>
                        <a:pt x="132" y="30"/>
                      </a:lnTo>
                      <a:lnTo>
                        <a:pt x="121" y="36"/>
                      </a:lnTo>
                      <a:lnTo>
                        <a:pt x="111" y="43"/>
                      </a:lnTo>
                      <a:lnTo>
                        <a:pt x="101" y="50"/>
                      </a:lnTo>
                      <a:lnTo>
                        <a:pt x="92" y="58"/>
                      </a:lnTo>
                      <a:lnTo>
                        <a:pt x="83" y="66"/>
                      </a:lnTo>
                      <a:lnTo>
                        <a:pt x="73" y="74"/>
                      </a:lnTo>
                      <a:lnTo>
                        <a:pt x="66" y="83"/>
                      </a:lnTo>
                      <a:lnTo>
                        <a:pt x="57" y="91"/>
                      </a:lnTo>
                      <a:lnTo>
                        <a:pt x="50" y="101"/>
                      </a:lnTo>
                      <a:lnTo>
                        <a:pt x="43" y="111"/>
                      </a:lnTo>
                      <a:lnTo>
                        <a:pt x="37" y="122"/>
                      </a:lnTo>
                      <a:lnTo>
                        <a:pt x="30" y="131"/>
                      </a:lnTo>
                      <a:lnTo>
                        <a:pt x="25" y="142"/>
                      </a:lnTo>
                      <a:lnTo>
                        <a:pt x="19" y="154"/>
                      </a:lnTo>
                      <a:lnTo>
                        <a:pt x="15" y="165"/>
                      </a:lnTo>
                      <a:lnTo>
                        <a:pt x="12" y="177"/>
                      </a:lnTo>
                      <a:lnTo>
                        <a:pt x="7" y="189"/>
                      </a:lnTo>
                      <a:lnTo>
                        <a:pt x="5" y="202"/>
                      </a:lnTo>
                      <a:lnTo>
                        <a:pt x="3" y="213"/>
                      </a:lnTo>
                      <a:lnTo>
                        <a:pt x="1" y="226"/>
                      </a:lnTo>
                      <a:lnTo>
                        <a:pt x="0" y="239"/>
                      </a:lnTo>
                      <a:lnTo>
                        <a:pt x="0" y="252"/>
                      </a:lnTo>
                      <a:lnTo>
                        <a:pt x="0" y="265"/>
                      </a:lnTo>
                      <a:lnTo>
                        <a:pt x="1" y="277"/>
                      </a:lnTo>
                      <a:lnTo>
                        <a:pt x="3" y="290"/>
                      </a:lnTo>
                      <a:lnTo>
                        <a:pt x="5" y="303"/>
                      </a:lnTo>
                      <a:lnTo>
                        <a:pt x="7" y="315"/>
                      </a:lnTo>
                      <a:lnTo>
                        <a:pt x="12" y="327"/>
                      </a:lnTo>
                      <a:lnTo>
                        <a:pt x="15" y="339"/>
                      </a:lnTo>
                      <a:lnTo>
                        <a:pt x="19" y="350"/>
                      </a:lnTo>
                      <a:lnTo>
                        <a:pt x="25" y="361"/>
                      </a:lnTo>
                      <a:lnTo>
                        <a:pt x="30" y="372"/>
                      </a:lnTo>
                      <a:lnTo>
                        <a:pt x="37" y="383"/>
                      </a:lnTo>
                      <a:lnTo>
                        <a:pt x="43" y="393"/>
                      </a:lnTo>
                      <a:lnTo>
                        <a:pt x="50" y="402"/>
                      </a:lnTo>
                      <a:lnTo>
                        <a:pt x="57" y="412"/>
                      </a:lnTo>
                      <a:lnTo>
                        <a:pt x="66" y="421"/>
                      </a:lnTo>
                      <a:lnTo>
                        <a:pt x="73" y="431"/>
                      </a:lnTo>
                      <a:lnTo>
                        <a:pt x="83" y="438"/>
                      </a:lnTo>
                      <a:lnTo>
                        <a:pt x="92" y="447"/>
                      </a:lnTo>
                      <a:lnTo>
                        <a:pt x="101" y="454"/>
                      </a:lnTo>
                      <a:lnTo>
                        <a:pt x="111" y="461"/>
                      </a:lnTo>
                      <a:lnTo>
                        <a:pt x="121" y="467"/>
                      </a:lnTo>
                      <a:lnTo>
                        <a:pt x="132" y="474"/>
                      </a:lnTo>
                      <a:lnTo>
                        <a:pt x="142" y="479"/>
                      </a:lnTo>
                      <a:lnTo>
                        <a:pt x="154" y="485"/>
                      </a:lnTo>
                      <a:lnTo>
                        <a:pt x="165" y="489"/>
                      </a:lnTo>
                      <a:lnTo>
                        <a:pt x="177" y="492"/>
                      </a:lnTo>
                      <a:lnTo>
                        <a:pt x="189" y="496"/>
                      </a:lnTo>
                      <a:lnTo>
                        <a:pt x="201" y="499"/>
                      </a:lnTo>
                      <a:lnTo>
                        <a:pt x="214" y="501"/>
                      </a:lnTo>
                      <a:lnTo>
                        <a:pt x="227" y="503"/>
                      </a:lnTo>
                      <a:lnTo>
                        <a:pt x="239" y="504"/>
                      </a:lnTo>
                      <a:lnTo>
                        <a:pt x="252" y="504"/>
                      </a:lnTo>
                      <a:lnTo>
                        <a:pt x="265" y="504"/>
                      </a:lnTo>
                      <a:lnTo>
                        <a:pt x="277" y="503"/>
                      </a:lnTo>
                      <a:lnTo>
                        <a:pt x="290" y="501"/>
                      </a:lnTo>
                      <a:lnTo>
                        <a:pt x="302" y="499"/>
                      </a:lnTo>
                      <a:lnTo>
                        <a:pt x="315" y="496"/>
                      </a:lnTo>
                      <a:lnTo>
                        <a:pt x="327" y="492"/>
                      </a:lnTo>
                      <a:lnTo>
                        <a:pt x="339" y="489"/>
                      </a:lnTo>
                      <a:lnTo>
                        <a:pt x="350" y="485"/>
                      </a:lnTo>
                      <a:lnTo>
                        <a:pt x="362" y="479"/>
                      </a:lnTo>
                      <a:lnTo>
                        <a:pt x="373" y="474"/>
                      </a:lnTo>
                      <a:lnTo>
                        <a:pt x="382" y="467"/>
                      </a:lnTo>
                      <a:lnTo>
                        <a:pt x="393" y="461"/>
                      </a:lnTo>
                      <a:lnTo>
                        <a:pt x="403" y="454"/>
                      </a:lnTo>
                      <a:lnTo>
                        <a:pt x="412" y="447"/>
                      </a:lnTo>
                      <a:lnTo>
                        <a:pt x="421" y="438"/>
                      </a:lnTo>
                      <a:lnTo>
                        <a:pt x="430" y="431"/>
                      </a:lnTo>
                      <a:lnTo>
                        <a:pt x="438" y="421"/>
                      </a:lnTo>
                      <a:lnTo>
                        <a:pt x="446" y="412"/>
                      </a:lnTo>
                      <a:lnTo>
                        <a:pt x="454" y="402"/>
                      </a:lnTo>
                      <a:lnTo>
                        <a:pt x="461" y="393"/>
                      </a:lnTo>
                      <a:lnTo>
                        <a:pt x="468" y="383"/>
                      </a:lnTo>
                      <a:lnTo>
                        <a:pt x="474" y="372"/>
                      </a:lnTo>
                      <a:lnTo>
                        <a:pt x="479" y="361"/>
                      </a:lnTo>
                      <a:lnTo>
                        <a:pt x="484" y="350"/>
                      </a:lnTo>
                      <a:lnTo>
                        <a:pt x="489" y="339"/>
                      </a:lnTo>
                      <a:lnTo>
                        <a:pt x="492" y="327"/>
                      </a:lnTo>
                      <a:lnTo>
                        <a:pt x="496" y="315"/>
                      </a:lnTo>
                      <a:lnTo>
                        <a:pt x="499" y="303"/>
                      </a:lnTo>
                      <a:lnTo>
                        <a:pt x="501" y="290"/>
                      </a:lnTo>
                      <a:lnTo>
                        <a:pt x="503" y="277"/>
                      </a:lnTo>
                      <a:lnTo>
                        <a:pt x="503" y="265"/>
                      </a:lnTo>
                      <a:lnTo>
                        <a:pt x="504" y="252"/>
                      </a:lnTo>
                      <a:lnTo>
                        <a:pt x="503" y="239"/>
                      </a:lnTo>
                      <a:lnTo>
                        <a:pt x="503" y="226"/>
                      </a:lnTo>
                      <a:lnTo>
                        <a:pt x="501" y="213"/>
                      </a:lnTo>
                      <a:lnTo>
                        <a:pt x="499" y="202"/>
                      </a:lnTo>
                      <a:lnTo>
                        <a:pt x="496" y="189"/>
                      </a:lnTo>
                      <a:lnTo>
                        <a:pt x="492" y="177"/>
                      </a:lnTo>
                      <a:lnTo>
                        <a:pt x="489" y="165"/>
                      </a:lnTo>
                      <a:lnTo>
                        <a:pt x="484" y="154"/>
                      </a:lnTo>
                      <a:lnTo>
                        <a:pt x="479" y="142"/>
                      </a:lnTo>
                      <a:lnTo>
                        <a:pt x="474" y="131"/>
                      </a:lnTo>
                      <a:lnTo>
                        <a:pt x="468" y="122"/>
                      </a:lnTo>
                      <a:lnTo>
                        <a:pt x="461" y="111"/>
                      </a:lnTo>
                      <a:lnTo>
                        <a:pt x="454" y="101"/>
                      </a:lnTo>
                      <a:lnTo>
                        <a:pt x="446" y="91"/>
                      </a:lnTo>
                      <a:lnTo>
                        <a:pt x="438" y="83"/>
                      </a:lnTo>
                      <a:lnTo>
                        <a:pt x="430" y="74"/>
                      </a:lnTo>
                      <a:lnTo>
                        <a:pt x="421" y="66"/>
                      </a:lnTo>
                      <a:lnTo>
                        <a:pt x="412" y="58"/>
                      </a:lnTo>
                      <a:lnTo>
                        <a:pt x="403" y="50"/>
                      </a:lnTo>
                      <a:lnTo>
                        <a:pt x="393" y="43"/>
                      </a:lnTo>
                      <a:lnTo>
                        <a:pt x="382" y="36"/>
                      </a:lnTo>
                      <a:lnTo>
                        <a:pt x="373" y="30"/>
                      </a:lnTo>
                      <a:lnTo>
                        <a:pt x="362" y="24"/>
                      </a:lnTo>
                      <a:lnTo>
                        <a:pt x="350" y="20"/>
                      </a:lnTo>
                      <a:lnTo>
                        <a:pt x="339" y="15"/>
                      </a:lnTo>
                      <a:lnTo>
                        <a:pt x="327" y="12"/>
                      </a:lnTo>
                      <a:lnTo>
                        <a:pt x="315" y="8"/>
                      </a:lnTo>
                      <a:lnTo>
                        <a:pt x="302" y="5"/>
                      </a:lnTo>
                      <a:lnTo>
                        <a:pt x="290" y="3"/>
                      </a:lnTo>
                      <a:lnTo>
                        <a:pt x="277" y="1"/>
                      </a:lnTo>
                      <a:lnTo>
                        <a:pt x="265" y="1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26">
                  <a:extLst>
                    <a:ext uri="{FF2B5EF4-FFF2-40B4-BE49-F238E27FC236}">
                      <a16:creationId xmlns:a16="http://schemas.microsoft.com/office/drawing/2014/main" id="{57CDB6E2-90C5-4C80-A7C4-4B61B73103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34718" y="2925365"/>
                  <a:ext cx="114300" cy="114300"/>
                </a:xfrm>
                <a:custGeom>
                  <a:avLst/>
                  <a:gdLst>
                    <a:gd name="T0" fmla="*/ 122 w 288"/>
                    <a:gd name="T1" fmla="*/ 250 h 288"/>
                    <a:gd name="T2" fmla="*/ 93 w 288"/>
                    <a:gd name="T3" fmla="*/ 239 h 288"/>
                    <a:gd name="T4" fmla="*/ 68 w 288"/>
                    <a:gd name="T5" fmla="*/ 220 h 288"/>
                    <a:gd name="T6" fmla="*/ 50 w 288"/>
                    <a:gd name="T7" fmla="*/ 195 h 288"/>
                    <a:gd name="T8" fmla="*/ 38 w 288"/>
                    <a:gd name="T9" fmla="*/ 166 h 288"/>
                    <a:gd name="T10" fmla="*/ 37 w 288"/>
                    <a:gd name="T11" fmla="*/ 132 h 288"/>
                    <a:gd name="T12" fmla="*/ 44 w 288"/>
                    <a:gd name="T13" fmla="*/ 102 h 288"/>
                    <a:gd name="T14" fmla="*/ 60 w 288"/>
                    <a:gd name="T15" fmla="*/ 75 h 288"/>
                    <a:gd name="T16" fmla="*/ 84 w 288"/>
                    <a:gd name="T17" fmla="*/ 55 h 288"/>
                    <a:gd name="T18" fmla="*/ 112 w 288"/>
                    <a:gd name="T19" fmla="*/ 41 h 288"/>
                    <a:gd name="T20" fmla="*/ 144 w 288"/>
                    <a:gd name="T21" fmla="*/ 36 h 288"/>
                    <a:gd name="T22" fmla="*/ 176 w 288"/>
                    <a:gd name="T23" fmla="*/ 41 h 288"/>
                    <a:gd name="T24" fmla="*/ 204 w 288"/>
                    <a:gd name="T25" fmla="*/ 55 h 288"/>
                    <a:gd name="T26" fmla="*/ 228 w 288"/>
                    <a:gd name="T27" fmla="*/ 75 h 288"/>
                    <a:gd name="T28" fmla="*/ 244 w 288"/>
                    <a:gd name="T29" fmla="*/ 102 h 288"/>
                    <a:gd name="T30" fmla="*/ 252 w 288"/>
                    <a:gd name="T31" fmla="*/ 132 h 288"/>
                    <a:gd name="T32" fmla="*/ 249 w 288"/>
                    <a:gd name="T33" fmla="*/ 166 h 288"/>
                    <a:gd name="T34" fmla="*/ 239 w 288"/>
                    <a:gd name="T35" fmla="*/ 195 h 288"/>
                    <a:gd name="T36" fmla="*/ 220 w 288"/>
                    <a:gd name="T37" fmla="*/ 220 h 288"/>
                    <a:gd name="T38" fmla="*/ 195 w 288"/>
                    <a:gd name="T39" fmla="*/ 239 h 288"/>
                    <a:gd name="T40" fmla="*/ 166 w 288"/>
                    <a:gd name="T41" fmla="*/ 250 h 288"/>
                    <a:gd name="T42" fmla="*/ 144 w 288"/>
                    <a:gd name="T43" fmla="*/ 252 h 288"/>
                    <a:gd name="T44" fmla="*/ 115 w 288"/>
                    <a:gd name="T45" fmla="*/ 3 h 288"/>
                    <a:gd name="T46" fmla="*/ 76 w 288"/>
                    <a:gd name="T47" fmla="*/ 17 h 288"/>
                    <a:gd name="T48" fmla="*/ 42 w 288"/>
                    <a:gd name="T49" fmla="*/ 42 h 288"/>
                    <a:gd name="T50" fmla="*/ 17 w 288"/>
                    <a:gd name="T51" fmla="*/ 75 h 288"/>
                    <a:gd name="T52" fmla="*/ 3 w 288"/>
                    <a:gd name="T53" fmla="*/ 115 h 288"/>
                    <a:gd name="T54" fmla="*/ 1 w 288"/>
                    <a:gd name="T55" fmla="*/ 158 h 288"/>
                    <a:gd name="T56" fmla="*/ 12 w 288"/>
                    <a:gd name="T57" fmla="*/ 201 h 288"/>
                    <a:gd name="T58" fmla="*/ 33 w 288"/>
                    <a:gd name="T59" fmla="*/ 235 h 288"/>
                    <a:gd name="T60" fmla="*/ 64 w 288"/>
                    <a:gd name="T61" fmla="*/ 263 h 288"/>
                    <a:gd name="T62" fmla="*/ 101 w 288"/>
                    <a:gd name="T63" fmla="*/ 282 h 288"/>
                    <a:gd name="T64" fmla="*/ 144 w 288"/>
                    <a:gd name="T65" fmla="*/ 288 h 288"/>
                    <a:gd name="T66" fmla="*/ 187 w 288"/>
                    <a:gd name="T67" fmla="*/ 282 h 288"/>
                    <a:gd name="T68" fmla="*/ 225 w 288"/>
                    <a:gd name="T69" fmla="*/ 263 h 288"/>
                    <a:gd name="T70" fmla="*/ 255 w 288"/>
                    <a:gd name="T71" fmla="*/ 235 h 288"/>
                    <a:gd name="T72" fmla="*/ 276 w 288"/>
                    <a:gd name="T73" fmla="*/ 201 h 288"/>
                    <a:gd name="T74" fmla="*/ 287 w 288"/>
                    <a:gd name="T75" fmla="*/ 158 h 288"/>
                    <a:gd name="T76" fmla="*/ 285 w 288"/>
                    <a:gd name="T77" fmla="*/ 115 h 288"/>
                    <a:gd name="T78" fmla="*/ 271 w 288"/>
                    <a:gd name="T79" fmla="*/ 75 h 288"/>
                    <a:gd name="T80" fmla="*/ 246 w 288"/>
                    <a:gd name="T81" fmla="*/ 42 h 288"/>
                    <a:gd name="T82" fmla="*/ 213 w 288"/>
                    <a:gd name="T83" fmla="*/ 17 h 288"/>
                    <a:gd name="T84" fmla="*/ 173 w 288"/>
                    <a:gd name="T85" fmla="*/ 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8" h="288">
                      <a:moveTo>
                        <a:pt x="144" y="252"/>
                      </a:moveTo>
                      <a:lnTo>
                        <a:pt x="133" y="251"/>
                      </a:lnTo>
                      <a:lnTo>
                        <a:pt x="122" y="250"/>
                      </a:lnTo>
                      <a:lnTo>
                        <a:pt x="112" y="247"/>
                      </a:lnTo>
                      <a:lnTo>
                        <a:pt x="103" y="244"/>
                      </a:lnTo>
                      <a:lnTo>
                        <a:pt x="93" y="239"/>
                      </a:lnTo>
                      <a:lnTo>
                        <a:pt x="84" y="234"/>
                      </a:lnTo>
                      <a:lnTo>
                        <a:pt x="76" y="228"/>
                      </a:lnTo>
                      <a:lnTo>
                        <a:pt x="68" y="220"/>
                      </a:lnTo>
                      <a:lnTo>
                        <a:pt x="60" y="212"/>
                      </a:lnTo>
                      <a:lnTo>
                        <a:pt x="55" y="205"/>
                      </a:lnTo>
                      <a:lnTo>
                        <a:pt x="50" y="195"/>
                      </a:lnTo>
                      <a:lnTo>
                        <a:pt x="44" y="186"/>
                      </a:lnTo>
                      <a:lnTo>
                        <a:pt x="41" y="176"/>
                      </a:lnTo>
                      <a:lnTo>
                        <a:pt x="38" y="166"/>
                      </a:lnTo>
                      <a:lnTo>
                        <a:pt x="37" y="155"/>
                      </a:lnTo>
                      <a:lnTo>
                        <a:pt x="36" y="144"/>
                      </a:lnTo>
                      <a:lnTo>
                        <a:pt x="37" y="132"/>
                      </a:lnTo>
                      <a:lnTo>
                        <a:pt x="38" y="122"/>
                      </a:lnTo>
                      <a:lnTo>
                        <a:pt x="41" y="112"/>
                      </a:lnTo>
                      <a:lnTo>
                        <a:pt x="44" y="102"/>
                      </a:lnTo>
                      <a:lnTo>
                        <a:pt x="50" y="93"/>
                      </a:lnTo>
                      <a:lnTo>
                        <a:pt x="55" y="84"/>
                      </a:lnTo>
                      <a:lnTo>
                        <a:pt x="60" y="75"/>
                      </a:lnTo>
                      <a:lnTo>
                        <a:pt x="68" y="68"/>
                      </a:lnTo>
                      <a:lnTo>
                        <a:pt x="76" y="60"/>
                      </a:lnTo>
                      <a:lnTo>
                        <a:pt x="84" y="55"/>
                      </a:lnTo>
                      <a:lnTo>
                        <a:pt x="93" y="49"/>
                      </a:lnTo>
                      <a:lnTo>
                        <a:pt x="103" y="44"/>
                      </a:lnTo>
                      <a:lnTo>
                        <a:pt x="112" y="41"/>
                      </a:lnTo>
                      <a:lnTo>
                        <a:pt x="122" y="39"/>
                      </a:lnTo>
                      <a:lnTo>
                        <a:pt x="133" y="36"/>
                      </a:lnTo>
                      <a:lnTo>
                        <a:pt x="144" y="36"/>
                      </a:lnTo>
                      <a:lnTo>
                        <a:pt x="155" y="36"/>
                      </a:lnTo>
                      <a:lnTo>
                        <a:pt x="166" y="39"/>
                      </a:lnTo>
                      <a:lnTo>
                        <a:pt x="176" y="41"/>
                      </a:lnTo>
                      <a:lnTo>
                        <a:pt x="186" y="44"/>
                      </a:lnTo>
                      <a:lnTo>
                        <a:pt x="195" y="49"/>
                      </a:lnTo>
                      <a:lnTo>
                        <a:pt x="204" y="55"/>
                      </a:lnTo>
                      <a:lnTo>
                        <a:pt x="213" y="60"/>
                      </a:lnTo>
                      <a:lnTo>
                        <a:pt x="220" y="68"/>
                      </a:lnTo>
                      <a:lnTo>
                        <a:pt x="228" y="75"/>
                      </a:lnTo>
                      <a:lnTo>
                        <a:pt x="233" y="84"/>
                      </a:lnTo>
                      <a:lnTo>
                        <a:pt x="239" y="93"/>
                      </a:lnTo>
                      <a:lnTo>
                        <a:pt x="244" y="102"/>
                      </a:lnTo>
                      <a:lnTo>
                        <a:pt x="247" y="112"/>
                      </a:lnTo>
                      <a:lnTo>
                        <a:pt x="249" y="122"/>
                      </a:lnTo>
                      <a:lnTo>
                        <a:pt x="252" y="132"/>
                      </a:lnTo>
                      <a:lnTo>
                        <a:pt x="252" y="144"/>
                      </a:lnTo>
                      <a:lnTo>
                        <a:pt x="252" y="155"/>
                      </a:lnTo>
                      <a:lnTo>
                        <a:pt x="249" y="166"/>
                      </a:lnTo>
                      <a:lnTo>
                        <a:pt x="247" y="176"/>
                      </a:lnTo>
                      <a:lnTo>
                        <a:pt x="244" y="186"/>
                      </a:lnTo>
                      <a:lnTo>
                        <a:pt x="239" y="195"/>
                      </a:lnTo>
                      <a:lnTo>
                        <a:pt x="233" y="205"/>
                      </a:lnTo>
                      <a:lnTo>
                        <a:pt x="228" y="212"/>
                      </a:lnTo>
                      <a:lnTo>
                        <a:pt x="220" y="220"/>
                      </a:lnTo>
                      <a:lnTo>
                        <a:pt x="213" y="228"/>
                      </a:lnTo>
                      <a:lnTo>
                        <a:pt x="204" y="234"/>
                      </a:lnTo>
                      <a:lnTo>
                        <a:pt x="195" y="239"/>
                      </a:lnTo>
                      <a:lnTo>
                        <a:pt x="186" y="244"/>
                      </a:lnTo>
                      <a:lnTo>
                        <a:pt x="176" y="247"/>
                      </a:lnTo>
                      <a:lnTo>
                        <a:pt x="166" y="250"/>
                      </a:lnTo>
                      <a:lnTo>
                        <a:pt x="155" y="251"/>
                      </a:lnTo>
                      <a:lnTo>
                        <a:pt x="144" y="252"/>
                      </a:lnTo>
                      <a:lnTo>
                        <a:pt x="144" y="252"/>
                      </a:lnTo>
                      <a:close/>
                      <a:moveTo>
                        <a:pt x="144" y="0"/>
                      </a:moveTo>
                      <a:lnTo>
                        <a:pt x="130" y="1"/>
                      </a:lnTo>
                      <a:lnTo>
                        <a:pt x="115" y="3"/>
                      </a:lnTo>
                      <a:lnTo>
                        <a:pt x="101" y="6"/>
                      </a:lnTo>
                      <a:lnTo>
                        <a:pt x="88" y="12"/>
                      </a:lnTo>
                      <a:lnTo>
                        <a:pt x="76" y="17"/>
                      </a:lnTo>
                      <a:lnTo>
                        <a:pt x="64" y="24"/>
                      </a:lnTo>
                      <a:lnTo>
                        <a:pt x="53" y="33"/>
                      </a:lnTo>
                      <a:lnTo>
                        <a:pt x="42" y="42"/>
                      </a:lnTo>
                      <a:lnTo>
                        <a:pt x="33" y="53"/>
                      </a:lnTo>
                      <a:lnTo>
                        <a:pt x="25" y="63"/>
                      </a:lnTo>
                      <a:lnTo>
                        <a:pt x="17" y="75"/>
                      </a:lnTo>
                      <a:lnTo>
                        <a:pt x="12" y="88"/>
                      </a:lnTo>
                      <a:lnTo>
                        <a:pt x="6" y="101"/>
                      </a:lnTo>
                      <a:lnTo>
                        <a:pt x="3" y="115"/>
                      </a:lnTo>
                      <a:lnTo>
                        <a:pt x="1" y="129"/>
                      </a:lnTo>
                      <a:lnTo>
                        <a:pt x="0" y="144"/>
                      </a:lnTo>
                      <a:lnTo>
                        <a:pt x="1" y="158"/>
                      </a:lnTo>
                      <a:lnTo>
                        <a:pt x="3" y="174"/>
                      </a:lnTo>
                      <a:lnTo>
                        <a:pt x="6" y="186"/>
                      </a:lnTo>
                      <a:lnTo>
                        <a:pt x="12" y="201"/>
                      </a:lnTo>
                      <a:lnTo>
                        <a:pt x="17" y="212"/>
                      </a:lnTo>
                      <a:lnTo>
                        <a:pt x="25" y="224"/>
                      </a:lnTo>
                      <a:lnTo>
                        <a:pt x="33" y="235"/>
                      </a:lnTo>
                      <a:lnTo>
                        <a:pt x="42" y="246"/>
                      </a:lnTo>
                      <a:lnTo>
                        <a:pt x="53" y="256"/>
                      </a:lnTo>
                      <a:lnTo>
                        <a:pt x="64" y="263"/>
                      </a:lnTo>
                      <a:lnTo>
                        <a:pt x="76" y="271"/>
                      </a:lnTo>
                      <a:lnTo>
                        <a:pt x="88" y="276"/>
                      </a:lnTo>
                      <a:lnTo>
                        <a:pt x="101" y="282"/>
                      </a:lnTo>
                      <a:lnTo>
                        <a:pt x="115" y="285"/>
                      </a:lnTo>
                      <a:lnTo>
                        <a:pt x="130" y="287"/>
                      </a:lnTo>
                      <a:lnTo>
                        <a:pt x="144" y="288"/>
                      </a:lnTo>
                      <a:lnTo>
                        <a:pt x="159" y="287"/>
                      </a:lnTo>
                      <a:lnTo>
                        <a:pt x="173" y="285"/>
                      </a:lnTo>
                      <a:lnTo>
                        <a:pt x="187" y="282"/>
                      </a:lnTo>
                      <a:lnTo>
                        <a:pt x="200" y="276"/>
                      </a:lnTo>
                      <a:lnTo>
                        <a:pt x="213" y="271"/>
                      </a:lnTo>
                      <a:lnTo>
                        <a:pt x="225" y="263"/>
                      </a:lnTo>
                      <a:lnTo>
                        <a:pt x="235" y="256"/>
                      </a:lnTo>
                      <a:lnTo>
                        <a:pt x="246" y="246"/>
                      </a:lnTo>
                      <a:lnTo>
                        <a:pt x="255" y="235"/>
                      </a:lnTo>
                      <a:lnTo>
                        <a:pt x="263" y="224"/>
                      </a:lnTo>
                      <a:lnTo>
                        <a:pt x="271" y="212"/>
                      </a:lnTo>
                      <a:lnTo>
                        <a:pt x="276" y="201"/>
                      </a:lnTo>
                      <a:lnTo>
                        <a:pt x="282" y="186"/>
                      </a:lnTo>
                      <a:lnTo>
                        <a:pt x="285" y="174"/>
                      </a:lnTo>
                      <a:lnTo>
                        <a:pt x="287" y="158"/>
                      </a:lnTo>
                      <a:lnTo>
                        <a:pt x="288" y="144"/>
                      </a:lnTo>
                      <a:lnTo>
                        <a:pt x="287" y="129"/>
                      </a:lnTo>
                      <a:lnTo>
                        <a:pt x="285" y="115"/>
                      </a:lnTo>
                      <a:lnTo>
                        <a:pt x="282" y="101"/>
                      </a:lnTo>
                      <a:lnTo>
                        <a:pt x="276" y="88"/>
                      </a:lnTo>
                      <a:lnTo>
                        <a:pt x="271" y="75"/>
                      </a:lnTo>
                      <a:lnTo>
                        <a:pt x="263" y="63"/>
                      </a:lnTo>
                      <a:lnTo>
                        <a:pt x="255" y="53"/>
                      </a:lnTo>
                      <a:lnTo>
                        <a:pt x="246" y="42"/>
                      </a:lnTo>
                      <a:lnTo>
                        <a:pt x="235" y="33"/>
                      </a:lnTo>
                      <a:lnTo>
                        <a:pt x="225" y="24"/>
                      </a:lnTo>
                      <a:lnTo>
                        <a:pt x="213" y="17"/>
                      </a:lnTo>
                      <a:lnTo>
                        <a:pt x="200" y="12"/>
                      </a:lnTo>
                      <a:lnTo>
                        <a:pt x="187" y="6"/>
                      </a:lnTo>
                      <a:lnTo>
                        <a:pt x="173" y="3"/>
                      </a:lnTo>
                      <a:lnTo>
                        <a:pt x="159" y="1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A4C81FD-57CF-4821-9509-BD9679284980}"/>
                </a:ext>
              </a:extLst>
            </p:cNvPr>
            <p:cNvSpPr txBox="1"/>
            <p:nvPr/>
          </p:nvSpPr>
          <p:spPr>
            <a:xfrm>
              <a:off x="1959726" y="3628998"/>
              <a:ext cx="5724445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10000"/>
                </a:lnSpc>
                <a:defRPr sz="1500">
                  <a:solidFill>
                    <a:srgbClr val="2F4282"/>
                  </a:solidFill>
                  <a:latin typeface="字魂58号-创中黑-Regular" panose="00000500000000000000" pitchFamily="2" charset="-122"/>
                  <a:ea typeface="字魂58号-创中黑-Regular" panose="00000500000000000000" pitchFamily="2" charset="-122"/>
                </a:defRPr>
              </a:lvl1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BA914F59-3A45-436D-83ED-5C6415C28699}"/>
                </a:ext>
              </a:extLst>
            </p:cNvPr>
            <p:cNvSpPr txBox="1"/>
            <p:nvPr/>
          </p:nvSpPr>
          <p:spPr>
            <a:xfrm>
              <a:off x="1948578" y="3322893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1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669199" cy="593558"/>
            <a:chOff x="251133" y="272306"/>
            <a:chExt cx="3669199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90" y="307475"/>
              <a:ext cx="2920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9" name="稻壳儿_刀客儿出品_9">
            <a:extLst>
              <a:ext uri="{FF2B5EF4-FFF2-40B4-BE49-F238E27FC236}">
                <a16:creationId xmlns:a16="http://schemas.microsoft.com/office/drawing/2014/main" id="{E6A28E3B-ED41-4F95-804F-7A915DFF8BB6}"/>
              </a:ext>
            </a:extLst>
          </p:cNvPr>
          <p:cNvSpPr txBox="1"/>
          <p:nvPr/>
        </p:nvSpPr>
        <p:spPr>
          <a:xfrm>
            <a:off x="1386671" y="1205644"/>
            <a:ext cx="9418659" cy="882037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8AF413D-6B6A-4030-BCC6-44AA6B4A2F08}"/>
              </a:ext>
            </a:extLst>
          </p:cNvPr>
          <p:cNvGrpSpPr/>
          <p:nvPr/>
        </p:nvGrpSpPr>
        <p:grpSpPr>
          <a:xfrm>
            <a:off x="657580" y="2418425"/>
            <a:ext cx="10876841" cy="3809309"/>
            <a:chOff x="657580" y="1487984"/>
            <a:chExt cx="10876841" cy="3809309"/>
          </a:xfrm>
        </p:grpSpPr>
        <p:sp>
          <p:nvSpPr>
            <p:cNvPr id="61" name="Freeform 1">
              <a:extLst>
                <a:ext uri="{FF2B5EF4-FFF2-40B4-BE49-F238E27FC236}">
                  <a16:creationId xmlns:a16="http://schemas.microsoft.com/office/drawing/2014/main" id="{846188DE-93BF-452B-9129-95CE0E67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0" y="1858779"/>
              <a:ext cx="3403713" cy="3061746"/>
            </a:xfrm>
            <a:custGeom>
              <a:avLst/>
              <a:gdLst>
                <a:gd name="T0" fmla="*/ 0 w 4607"/>
                <a:gd name="T1" fmla="*/ 5473 h 5473"/>
                <a:gd name="T2" fmla="*/ 2304 w 4607"/>
                <a:gd name="T3" fmla="*/ 5473 h 5473"/>
                <a:gd name="T4" fmla="*/ 4607 w 4607"/>
                <a:gd name="T5" fmla="*/ 5473 h 5473"/>
                <a:gd name="T6" fmla="*/ 2304 w 4607"/>
                <a:gd name="T7" fmla="*/ 0 h 5473"/>
                <a:gd name="T8" fmla="*/ 0 w 4607"/>
                <a:gd name="T9" fmla="*/ 5473 h 5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7" h="5473">
                  <a:moveTo>
                    <a:pt x="0" y="5473"/>
                  </a:moveTo>
                  <a:lnTo>
                    <a:pt x="2304" y="5473"/>
                  </a:lnTo>
                  <a:lnTo>
                    <a:pt x="4607" y="5473"/>
                  </a:lnTo>
                  <a:lnTo>
                    <a:pt x="2304" y="0"/>
                  </a:lnTo>
                  <a:lnTo>
                    <a:pt x="0" y="5473"/>
                  </a:lnTo>
                  <a:close/>
                </a:path>
              </a:pathLst>
            </a:custGeom>
            <a:solidFill>
              <a:srgbClr val="437BAD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62" name="Freeform 2">
              <a:extLst>
                <a:ext uri="{FF2B5EF4-FFF2-40B4-BE49-F238E27FC236}">
                  <a16:creationId xmlns:a16="http://schemas.microsoft.com/office/drawing/2014/main" id="{87FAD98B-2BB1-4CC3-9537-204EDE0C16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25861" y="1858780"/>
              <a:ext cx="3403714" cy="3061747"/>
            </a:xfrm>
            <a:custGeom>
              <a:avLst/>
              <a:gdLst>
                <a:gd name="T0" fmla="*/ 0 w 4607"/>
                <a:gd name="T1" fmla="*/ 5473 h 5473"/>
                <a:gd name="T2" fmla="*/ 2304 w 4607"/>
                <a:gd name="T3" fmla="*/ 5473 h 5473"/>
                <a:gd name="T4" fmla="*/ 4607 w 4607"/>
                <a:gd name="T5" fmla="*/ 5473 h 5473"/>
                <a:gd name="T6" fmla="*/ 2304 w 4607"/>
                <a:gd name="T7" fmla="*/ 0 h 5473"/>
                <a:gd name="T8" fmla="*/ 0 w 4607"/>
                <a:gd name="T9" fmla="*/ 5473 h 5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7" h="5473">
                  <a:moveTo>
                    <a:pt x="0" y="5473"/>
                  </a:moveTo>
                  <a:lnTo>
                    <a:pt x="2304" y="5473"/>
                  </a:lnTo>
                  <a:lnTo>
                    <a:pt x="4607" y="5473"/>
                  </a:lnTo>
                  <a:lnTo>
                    <a:pt x="2304" y="0"/>
                  </a:lnTo>
                  <a:lnTo>
                    <a:pt x="0" y="547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63" name="Freeform 3">
              <a:extLst>
                <a:ext uri="{FF2B5EF4-FFF2-40B4-BE49-F238E27FC236}">
                  <a16:creationId xmlns:a16="http://schemas.microsoft.com/office/drawing/2014/main" id="{03D3CB25-CF6E-4650-BF55-FA3FFBC5C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145" y="1858781"/>
              <a:ext cx="3403713" cy="3061746"/>
            </a:xfrm>
            <a:custGeom>
              <a:avLst/>
              <a:gdLst>
                <a:gd name="T0" fmla="*/ 0 w 4607"/>
                <a:gd name="T1" fmla="*/ 5473 h 5473"/>
                <a:gd name="T2" fmla="*/ 2304 w 4607"/>
                <a:gd name="T3" fmla="*/ 5473 h 5473"/>
                <a:gd name="T4" fmla="*/ 4607 w 4607"/>
                <a:gd name="T5" fmla="*/ 5473 h 5473"/>
                <a:gd name="T6" fmla="*/ 2304 w 4607"/>
                <a:gd name="T7" fmla="*/ 0 h 5473"/>
                <a:gd name="T8" fmla="*/ 0 w 4607"/>
                <a:gd name="T9" fmla="*/ 5473 h 5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7" h="5473">
                  <a:moveTo>
                    <a:pt x="0" y="5473"/>
                  </a:moveTo>
                  <a:lnTo>
                    <a:pt x="2304" y="5473"/>
                  </a:lnTo>
                  <a:lnTo>
                    <a:pt x="4607" y="5473"/>
                  </a:lnTo>
                  <a:lnTo>
                    <a:pt x="2304" y="0"/>
                  </a:lnTo>
                  <a:lnTo>
                    <a:pt x="0" y="5473"/>
                  </a:lnTo>
                  <a:close/>
                </a:path>
              </a:pathLst>
            </a:custGeom>
            <a:solidFill>
              <a:srgbClr val="437BAD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64" name="Freeform 4">
              <a:extLst>
                <a:ext uri="{FF2B5EF4-FFF2-40B4-BE49-F238E27FC236}">
                  <a16:creationId xmlns:a16="http://schemas.microsoft.com/office/drawing/2014/main" id="{9EC9FF44-922C-4FE2-9499-658A46D7F6C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62426" y="1858780"/>
              <a:ext cx="3403714" cy="3061747"/>
            </a:xfrm>
            <a:custGeom>
              <a:avLst/>
              <a:gdLst>
                <a:gd name="T0" fmla="*/ 0 w 4607"/>
                <a:gd name="T1" fmla="*/ 5473 h 5473"/>
                <a:gd name="T2" fmla="*/ 2304 w 4607"/>
                <a:gd name="T3" fmla="*/ 5473 h 5473"/>
                <a:gd name="T4" fmla="*/ 4607 w 4607"/>
                <a:gd name="T5" fmla="*/ 5473 h 5473"/>
                <a:gd name="T6" fmla="*/ 2304 w 4607"/>
                <a:gd name="T7" fmla="*/ 0 h 5473"/>
                <a:gd name="T8" fmla="*/ 0 w 4607"/>
                <a:gd name="T9" fmla="*/ 5473 h 5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7" h="5473">
                  <a:moveTo>
                    <a:pt x="0" y="5473"/>
                  </a:moveTo>
                  <a:lnTo>
                    <a:pt x="2304" y="5473"/>
                  </a:lnTo>
                  <a:lnTo>
                    <a:pt x="4607" y="5473"/>
                  </a:lnTo>
                  <a:lnTo>
                    <a:pt x="2304" y="0"/>
                  </a:lnTo>
                  <a:lnTo>
                    <a:pt x="0" y="547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DC089561-D6B2-4065-A6B2-7AD919CF2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708" y="1858781"/>
              <a:ext cx="3403713" cy="3061746"/>
            </a:xfrm>
            <a:custGeom>
              <a:avLst/>
              <a:gdLst>
                <a:gd name="T0" fmla="*/ 0 w 4607"/>
                <a:gd name="T1" fmla="*/ 5473 h 5473"/>
                <a:gd name="T2" fmla="*/ 2304 w 4607"/>
                <a:gd name="T3" fmla="*/ 5473 h 5473"/>
                <a:gd name="T4" fmla="*/ 4607 w 4607"/>
                <a:gd name="T5" fmla="*/ 5473 h 5473"/>
                <a:gd name="T6" fmla="*/ 2304 w 4607"/>
                <a:gd name="T7" fmla="*/ 0 h 5473"/>
                <a:gd name="T8" fmla="*/ 0 w 4607"/>
                <a:gd name="T9" fmla="*/ 5473 h 5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7" h="5473">
                  <a:moveTo>
                    <a:pt x="0" y="5473"/>
                  </a:moveTo>
                  <a:lnTo>
                    <a:pt x="2304" y="5473"/>
                  </a:lnTo>
                  <a:lnTo>
                    <a:pt x="4607" y="5473"/>
                  </a:lnTo>
                  <a:lnTo>
                    <a:pt x="2304" y="0"/>
                  </a:lnTo>
                  <a:lnTo>
                    <a:pt x="0" y="5473"/>
                  </a:lnTo>
                  <a:close/>
                </a:path>
              </a:pathLst>
            </a:custGeom>
            <a:solidFill>
              <a:srgbClr val="437BAD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66" name="Oval 7">
              <a:extLst>
                <a:ext uri="{FF2B5EF4-FFF2-40B4-BE49-F238E27FC236}">
                  <a16:creationId xmlns:a16="http://schemas.microsoft.com/office/drawing/2014/main" id="{B87A2729-566A-441F-AAB3-AC05F29AD245}"/>
                </a:ext>
              </a:extLst>
            </p:cNvPr>
            <p:cNvSpPr/>
            <p:nvPr/>
          </p:nvSpPr>
          <p:spPr>
            <a:xfrm>
              <a:off x="2084630" y="4654438"/>
              <a:ext cx="532180" cy="53217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cs typeface="+mn-ea"/>
                <a:sym typeface="+mn-lt"/>
              </a:endParaRPr>
            </a:p>
          </p:txBody>
        </p:sp>
        <p:sp>
          <p:nvSpPr>
            <p:cNvPr id="67" name="Oval 8">
              <a:extLst>
                <a:ext uri="{FF2B5EF4-FFF2-40B4-BE49-F238E27FC236}">
                  <a16:creationId xmlns:a16="http://schemas.microsoft.com/office/drawing/2014/main" id="{F85424CF-44DC-43DC-88F4-9F496650E9BC}"/>
                </a:ext>
              </a:extLst>
            </p:cNvPr>
            <p:cNvSpPr/>
            <p:nvPr/>
          </p:nvSpPr>
          <p:spPr>
            <a:xfrm>
              <a:off x="3957270" y="1598660"/>
              <a:ext cx="532180" cy="53217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cs typeface="+mn-ea"/>
                <a:sym typeface="+mn-lt"/>
              </a:endParaRPr>
            </a:p>
          </p:txBody>
        </p:sp>
        <p:sp>
          <p:nvSpPr>
            <p:cNvPr id="68" name="Oval 9">
              <a:extLst>
                <a:ext uri="{FF2B5EF4-FFF2-40B4-BE49-F238E27FC236}">
                  <a16:creationId xmlns:a16="http://schemas.microsoft.com/office/drawing/2014/main" id="{C1FC660B-1E59-4AEC-A3AD-E69A3A0C31BA}"/>
                </a:ext>
              </a:extLst>
            </p:cNvPr>
            <p:cNvSpPr/>
            <p:nvPr/>
          </p:nvSpPr>
          <p:spPr>
            <a:xfrm>
              <a:off x="5829911" y="4653849"/>
              <a:ext cx="532180" cy="53217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cs typeface="+mn-ea"/>
                <a:sym typeface="+mn-lt"/>
              </a:endParaRPr>
            </a:p>
          </p:txBody>
        </p:sp>
        <p:sp>
          <p:nvSpPr>
            <p:cNvPr id="69" name="Oval 10">
              <a:extLst>
                <a:ext uri="{FF2B5EF4-FFF2-40B4-BE49-F238E27FC236}">
                  <a16:creationId xmlns:a16="http://schemas.microsoft.com/office/drawing/2014/main" id="{BCDAA14B-F183-4C3A-A397-C15B555026F2}"/>
                </a:ext>
              </a:extLst>
            </p:cNvPr>
            <p:cNvSpPr/>
            <p:nvPr/>
          </p:nvSpPr>
          <p:spPr>
            <a:xfrm>
              <a:off x="7702551" y="1598660"/>
              <a:ext cx="532180" cy="53217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cs typeface="+mn-ea"/>
                <a:sym typeface="+mn-lt"/>
              </a:endParaRPr>
            </a:p>
          </p:txBody>
        </p:sp>
        <p:sp>
          <p:nvSpPr>
            <p:cNvPr id="70" name="Oval 11">
              <a:extLst>
                <a:ext uri="{FF2B5EF4-FFF2-40B4-BE49-F238E27FC236}">
                  <a16:creationId xmlns:a16="http://schemas.microsoft.com/office/drawing/2014/main" id="{226F32A4-6180-45FB-B113-D59D8436ACF7}"/>
                </a:ext>
              </a:extLst>
            </p:cNvPr>
            <p:cNvSpPr/>
            <p:nvPr/>
          </p:nvSpPr>
          <p:spPr>
            <a:xfrm>
              <a:off x="9575191" y="4653849"/>
              <a:ext cx="532180" cy="53217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cs typeface="+mn-ea"/>
                <a:sym typeface="+mn-lt"/>
              </a:endParaRPr>
            </a:p>
          </p:txBody>
        </p:sp>
        <p:sp>
          <p:nvSpPr>
            <p:cNvPr id="71" name="Arc 12">
              <a:extLst>
                <a:ext uri="{FF2B5EF4-FFF2-40B4-BE49-F238E27FC236}">
                  <a16:creationId xmlns:a16="http://schemas.microsoft.com/office/drawing/2014/main" id="{07DF3C3A-BD5C-448C-A88F-DADD6B99E6B8}"/>
                </a:ext>
              </a:extLst>
            </p:cNvPr>
            <p:cNvSpPr/>
            <p:nvPr/>
          </p:nvSpPr>
          <p:spPr>
            <a:xfrm>
              <a:off x="1973954" y="4543761"/>
              <a:ext cx="753532" cy="753532"/>
            </a:xfrm>
            <a:prstGeom prst="arc">
              <a:avLst>
                <a:gd name="adj1" fmla="val 1607235"/>
                <a:gd name="adj2" fmla="val 9034302"/>
              </a:avLst>
            </a:prstGeom>
            <a:ln w="28575">
              <a:solidFill>
                <a:schemeClr val="tx2"/>
              </a:solidFill>
              <a:headEnd type="triangl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0" dirty="0">
                <a:cs typeface="+mn-ea"/>
                <a:sym typeface="+mn-lt"/>
              </a:endParaRPr>
            </a:p>
          </p:txBody>
        </p:sp>
        <p:sp>
          <p:nvSpPr>
            <p:cNvPr id="72" name="Arc 13">
              <a:extLst>
                <a:ext uri="{FF2B5EF4-FFF2-40B4-BE49-F238E27FC236}">
                  <a16:creationId xmlns:a16="http://schemas.microsoft.com/office/drawing/2014/main" id="{1E02B6E4-FCE3-4CBB-8B25-DD0F4F5B9FF0}"/>
                </a:ext>
              </a:extLst>
            </p:cNvPr>
            <p:cNvSpPr/>
            <p:nvPr/>
          </p:nvSpPr>
          <p:spPr>
            <a:xfrm>
              <a:off x="5719235" y="4543761"/>
              <a:ext cx="753532" cy="753532"/>
            </a:xfrm>
            <a:prstGeom prst="arc">
              <a:avLst>
                <a:gd name="adj1" fmla="val 1607235"/>
                <a:gd name="adj2" fmla="val 9034302"/>
              </a:avLst>
            </a:prstGeom>
            <a:ln w="28575">
              <a:solidFill>
                <a:schemeClr val="tx2"/>
              </a:solidFill>
              <a:headEnd type="triangl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0" dirty="0">
                <a:cs typeface="+mn-ea"/>
                <a:sym typeface="+mn-lt"/>
              </a:endParaRPr>
            </a:p>
          </p:txBody>
        </p:sp>
        <p:sp>
          <p:nvSpPr>
            <p:cNvPr id="73" name="Arc 14">
              <a:extLst>
                <a:ext uri="{FF2B5EF4-FFF2-40B4-BE49-F238E27FC236}">
                  <a16:creationId xmlns:a16="http://schemas.microsoft.com/office/drawing/2014/main" id="{E347AC7D-64DD-4AFC-A71F-49DF4EE5EFD9}"/>
                </a:ext>
              </a:extLst>
            </p:cNvPr>
            <p:cNvSpPr/>
            <p:nvPr/>
          </p:nvSpPr>
          <p:spPr>
            <a:xfrm>
              <a:off x="9464515" y="4543761"/>
              <a:ext cx="753532" cy="753532"/>
            </a:xfrm>
            <a:prstGeom prst="arc">
              <a:avLst>
                <a:gd name="adj1" fmla="val 1607235"/>
                <a:gd name="adj2" fmla="val 9034302"/>
              </a:avLst>
            </a:prstGeom>
            <a:ln w="28575">
              <a:solidFill>
                <a:schemeClr val="tx2"/>
              </a:solidFill>
              <a:headEnd type="triangl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0" dirty="0">
                <a:cs typeface="+mn-ea"/>
                <a:sym typeface="+mn-lt"/>
              </a:endParaRPr>
            </a:p>
          </p:txBody>
        </p:sp>
        <p:sp>
          <p:nvSpPr>
            <p:cNvPr id="74" name="Arc 15">
              <a:extLst>
                <a:ext uri="{FF2B5EF4-FFF2-40B4-BE49-F238E27FC236}">
                  <a16:creationId xmlns:a16="http://schemas.microsoft.com/office/drawing/2014/main" id="{F32A9637-B96F-475C-954B-C7C3A5079256}"/>
                </a:ext>
              </a:extLst>
            </p:cNvPr>
            <p:cNvSpPr/>
            <p:nvPr/>
          </p:nvSpPr>
          <p:spPr>
            <a:xfrm rot="10800000">
              <a:off x="3846594" y="1487984"/>
              <a:ext cx="753532" cy="753532"/>
            </a:xfrm>
            <a:prstGeom prst="arc">
              <a:avLst>
                <a:gd name="adj1" fmla="val 1607235"/>
                <a:gd name="adj2" fmla="val 9034302"/>
              </a:avLst>
            </a:prstGeom>
            <a:ln w="28575">
              <a:solidFill>
                <a:schemeClr val="tx2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0" dirty="0">
                <a:cs typeface="+mn-ea"/>
                <a:sym typeface="+mn-lt"/>
              </a:endParaRPr>
            </a:p>
          </p:txBody>
        </p:sp>
        <p:sp>
          <p:nvSpPr>
            <p:cNvPr id="75" name="Arc 16">
              <a:extLst>
                <a:ext uri="{FF2B5EF4-FFF2-40B4-BE49-F238E27FC236}">
                  <a16:creationId xmlns:a16="http://schemas.microsoft.com/office/drawing/2014/main" id="{6D5EB109-2324-4ECC-9FC0-42151F0E231B}"/>
                </a:ext>
              </a:extLst>
            </p:cNvPr>
            <p:cNvSpPr/>
            <p:nvPr/>
          </p:nvSpPr>
          <p:spPr>
            <a:xfrm rot="10800000">
              <a:off x="7591875" y="1487984"/>
              <a:ext cx="753532" cy="753532"/>
            </a:xfrm>
            <a:prstGeom prst="arc">
              <a:avLst>
                <a:gd name="adj1" fmla="val 1607235"/>
                <a:gd name="adj2" fmla="val 9034302"/>
              </a:avLst>
            </a:prstGeom>
            <a:ln w="28575">
              <a:solidFill>
                <a:schemeClr val="tx2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0" dirty="0">
                <a:cs typeface="+mn-ea"/>
                <a:sym typeface="+mn-lt"/>
              </a:endParaRPr>
            </a:p>
          </p:txBody>
        </p:sp>
        <p:sp>
          <p:nvSpPr>
            <p:cNvPr id="76" name="TextBox 22">
              <a:extLst>
                <a:ext uri="{FF2B5EF4-FFF2-40B4-BE49-F238E27FC236}">
                  <a16:creationId xmlns:a16="http://schemas.microsoft.com/office/drawing/2014/main" id="{9FF538D3-EFBE-41D8-B22E-F18CDD804261}"/>
                </a:ext>
              </a:extLst>
            </p:cNvPr>
            <p:cNvSpPr txBox="1"/>
            <p:nvPr/>
          </p:nvSpPr>
          <p:spPr>
            <a:xfrm>
              <a:off x="1602104" y="3848498"/>
              <a:ext cx="14972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cap="all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en-US" sz="2000" b="1" cap="all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TextBox 23">
              <a:extLst>
                <a:ext uri="{FF2B5EF4-FFF2-40B4-BE49-F238E27FC236}">
                  <a16:creationId xmlns:a16="http://schemas.microsoft.com/office/drawing/2014/main" id="{B6E8473A-2552-41D8-919E-CC9AA021ABEA}"/>
                </a:ext>
              </a:extLst>
            </p:cNvPr>
            <p:cNvSpPr txBox="1"/>
            <p:nvPr/>
          </p:nvSpPr>
          <p:spPr>
            <a:xfrm>
              <a:off x="1122948" y="4236049"/>
              <a:ext cx="250256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TextBox 26">
              <a:extLst>
                <a:ext uri="{FF2B5EF4-FFF2-40B4-BE49-F238E27FC236}">
                  <a16:creationId xmlns:a16="http://schemas.microsoft.com/office/drawing/2014/main" id="{424500E4-B456-40E1-AF9F-9430CDC0F1E6}"/>
                </a:ext>
              </a:extLst>
            </p:cNvPr>
            <p:cNvSpPr txBox="1"/>
            <p:nvPr/>
          </p:nvSpPr>
          <p:spPr>
            <a:xfrm>
              <a:off x="3474744" y="2867117"/>
              <a:ext cx="14972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79" name="TextBox 27">
              <a:extLst>
                <a:ext uri="{FF2B5EF4-FFF2-40B4-BE49-F238E27FC236}">
                  <a16:creationId xmlns:a16="http://schemas.microsoft.com/office/drawing/2014/main" id="{FCA3B51A-4DD8-446E-BA07-68050F135ABB}"/>
                </a:ext>
              </a:extLst>
            </p:cNvPr>
            <p:cNvSpPr txBox="1"/>
            <p:nvPr/>
          </p:nvSpPr>
          <p:spPr>
            <a:xfrm>
              <a:off x="3474744" y="3222584"/>
              <a:ext cx="1497231" cy="695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TextBox 29">
              <a:extLst>
                <a:ext uri="{FF2B5EF4-FFF2-40B4-BE49-F238E27FC236}">
                  <a16:creationId xmlns:a16="http://schemas.microsoft.com/office/drawing/2014/main" id="{B60F137C-8239-4802-9941-EA301DE7A2F6}"/>
                </a:ext>
              </a:extLst>
            </p:cNvPr>
            <p:cNvSpPr txBox="1"/>
            <p:nvPr/>
          </p:nvSpPr>
          <p:spPr>
            <a:xfrm>
              <a:off x="7220025" y="2867117"/>
              <a:ext cx="14972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81" name="TextBox 30">
              <a:extLst>
                <a:ext uri="{FF2B5EF4-FFF2-40B4-BE49-F238E27FC236}">
                  <a16:creationId xmlns:a16="http://schemas.microsoft.com/office/drawing/2014/main" id="{890B3FBA-053C-4366-BF4A-15100B1944E9}"/>
                </a:ext>
              </a:extLst>
            </p:cNvPr>
            <p:cNvSpPr txBox="1"/>
            <p:nvPr/>
          </p:nvSpPr>
          <p:spPr>
            <a:xfrm>
              <a:off x="7220025" y="3222584"/>
              <a:ext cx="1497231" cy="695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TextBox 32">
              <a:extLst>
                <a:ext uri="{FF2B5EF4-FFF2-40B4-BE49-F238E27FC236}">
                  <a16:creationId xmlns:a16="http://schemas.microsoft.com/office/drawing/2014/main" id="{10E29EE0-F489-4775-A0CB-C97ECDC5CCA7}"/>
                </a:ext>
              </a:extLst>
            </p:cNvPr>
            <p:cNvSpPr txBox="1"/>
            <p:nvPr/>
          </p:nvSpPr>
          <p:spPr>
            <a:xfrm>
              <a:off x="5347385" y="3848498"/>
              <a:ext cx="14972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83" name="TextBox 33">
              <a:extLst>
                <a:ext uri="{FF2B5EF4-FFF2-40B4-BE49-F238E27FC236}">
                  <a16:creationId xmlns:a16="http://schemas.microsoft.com/office/drawing/2014/main" id="{F1EC0CE9-180B-45A2-9D8D-FC66F5B09A8C}"/>
                </a:ext>
              </a:extLst>
            </p:cNvPr>
            <p:cNvSpPr txBox="1"/>
            <p:nvPr/>
          </p:nvSpPr>
          <p:spPr>
            <a:xfrm>
              <a:off x="4876801" y="4236049"/>
              <a:ext cx="245444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TextBox 35">
              <a:extLst>
                <a:ext uri="{FF2B5EF4-FFF2-40B4-BE49-F238E27FC236}">
                  <a16:creationId xmlns:a16="http://schemas.microsoft.com/office/drawing/2014/main" id="{469C34D8-D275-4DD7-88A7-0A19A33C7747}"/>
                </a:ext>
              </a:extLst>
            </p:cNvPr>
            <p:cNvSpPr txBox="1"/>
            <p:nvPr/>
          </p:nvSpPr>
          <p:spPr>
            <a:xfrm>
              <a:off x="9092665" y="3848498"/>
              <a:ext cx="14972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85" name="TextBox 36">
              <a:extLst>
                <a:ext uri="{FF2B5EF4-FFF2-40B4-BE49-F238E27FC236}">
                  <a16:creationId xmlns:a16="http://schemas.microsoft.com/office/drawing/2014/main" id="{15511410-EEE9-40DE-B9AD-8C228FC3D673}"/>
                </a:ext>
              </a:extLst>
            </p:cNvPr>
            <p:cNvSpPr txBox="1"/>
            <p:nvPr/>
          </p:nvSpPr>
          <p:spPr>
            <a:xfrm>
              <a:off x="8622081" y="4236049"/>
              <a:ext cx="245444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TextBox 37">
              <a:extLst>
                <a:ext uri="{FF2B5EF4-FFF2-40B4-BE49-F238E27FC236}">
                  <a16:creationId xmlns:a16="http://schemas.microsoft.com/office/drawing/2014/main" id="{CB4C5E3F-B4E5-4BBE-BFF2-C726BDBCFD59}"/>
                </a:ext>
              </a:extLst>
            </p:cNvPr>
            <p:cNvSpPr txBox="1"/>
            <p:nvPr/>
          </p:nvSpPr>
          <p:spPr>
            <a:xfrm>
              <a:off x="2047692" y="4823726"/>
              <a:ext cx="606055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87" name="TextBox 38">
              <a:extLst>
                <a:ext uri="{FF2B5EF4-FFF2-40B4-BE49-F238E27FC236}">
                  <a16:creationId xmlns:a16="http://schemas.microsoft.com/office/drawing/2014/main" id="{C2406744-6AB8-46A3-BA26-7CB1A7F5D121}"/>
                </a:ext>
              </a:extLst>
            </p:cNvPr>
            <p:cNvSpPr txBox="1"/>
            <p:nvPr/>
          </p:nvSpPr>
          <p:spPr>
            <a:xfrm>
              <a:off x="3920332" y="1766447"/>
              <a:ext cx="606055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8" name="TextBox 39">
              <a:extLst>
                <a:ext uri="{FF2B5EF4-FFF2-40B4-BE49-F238E27FC236}">
                  <a16:creationId xmlns:a16="http://schemas.microsoft.com/office/drawing/2014/main" id="{BFB29551-D195-425C-9B44-7FEC23FDCDFF}"/>
                </a:ext>
              </a:extLst>
            </p:cNvPr>
            <p:cNvSpPr txBox="1"/>
            <p:nvPr/>
          </p:nvSpPr>
          <p:spPr>
            <a:xfrm>
              <a:off x="7665613" y="1766447"/>
              <a:ext cx="606055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89" name="TextBox 40">
              <a:extLst>
                <a:ext uri="{FF2B5EF4-FFF2-40B4-BE49-F238E27FC236}">
                  <a16:creationId xmlns:a16="http://schemas.microsoft.com/office/drawing/2014/main" id="{16DBDBB7-B6C4-40D2-865D-736C906A77FA}"/>
                </a:ext>
              </a:extLst>
            </p:cNvPr>
            <p:cNvSpPr txBox="1"/>
            <p:nvPr/>
          </p:nvSpPr>
          <p:spPr>
            <a:xfrm>
              <a:off x="5792973" y="4823726"/>
              <a:ext cx="606055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90" name="TextBox 41">
              <a:extLst>
                <a:ext uri="{FF2B5EF4-FFF2-40B4-BE49-F238E27FC236}">
                  <a16:creationId xmlns:a16="http://schemas.microsoft.com/office/drawing/2014/main" id="{06241CC8-A23A-4E10-9329-C581E60DA5E6}"/>
                </a:ext>
              </a:extLst>
            </p:cNvPr>
            <p:cNvSpPr txBox="1"/>
            <p:nvPr/>
          </p:nvSpPr>
          <p:spPr>
            <a:xfrm>
              <a:off x="9538253" y="4823726"/>
              <a:ext cx="606055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368B03BD-CB26-47EF-B265-8B89EA7FE2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888" y="3191173"/>
              <a:ext cx="498120" cy="498120"/>
            </a:xfrm>
            <a:custGeom>
              <a:avLst/>
              <a:gdLst>
                <a:gd name="T0" fmla="*/ 351 w 353"/>
                <a:gd name="T1" fmla="*/ 171 h 353"/>
                <a:gd name="T2" fmla="*/ 289 w 353"/>
                <a:gd name="T3" fmla="*/ 109 h 353"/>
                <a:gd name="T4" fmla="*/ 289 w 353"/>
                <a:gd name="T5" fmla="*/ 24 h 353"/>
                <a:gd name="T6" fmla="*/ 281 w 353"/>
                <a:gd name="T7" fmla="*/ 16 h 353"/>
                <a:gd name="T8" fmla="*/ 233 w 353"/>
                <a:gd name="T9" fmla="*/ 16 h 353"/>
                <a:gd name="T10" fmla="*/ 225 w 353"/>
                <a:gd name="T11" fmla="*/ 24 h 353"/>
                <a:gd name="T12" fmla="*/ 225 w 353"/>
                <a:gd name="T13" fmla="*/ 45 h 353"/>
                <a:gd name="T14" fmla="*/ 182 w 353"/>
                <a:gd name="T15" fmla="*/ 2 h 353"/>
                <a:gd name="T16" fmla="*/ 177 w 353"/>
                <a:gd name="T17" fmla="*/ 0 h 353"/>
                <a:gd name="T18" fmla="*/ 171 w 353"/>
                <a:gd name="T19" fmla="*/ 2 h 353"/>
                <a:gd name="T20" fmla="*/ 2 w 353"/>
                <a:gd name="T21" fmla="*/ 171 h 353"/>
                <a:gd name="T22" fmla="*/ 0 w 353"/>
                <a:gd name="T23" fmla="*/ 176 h 353"/>
                <a:gd name="T24" fmla="*/ 8 w 353"/>
                <a:gd name="T25" fmla="*/ 184 h 353"/>
                <a:gd name="T26" fmla="*/ 14 w 353"/>
                <a:gd name="T27" fmla="*/ 182 h 353"/>
                <a:gd name="T28" fmla="*/ 48 w 353"/>
                <a:gd name="T29" fmla="*/ 148 h 353"/>
                <a:gd name="T30" fmla="*/ 48 w 353"/>
                <a:gd name="T31" fmla="*/ 345 h 353"/>
                <a:gd name="T32" fmla="*/ 56 w 353"/>
                <a:gd name="T33" fmla="*/ 353 h 353"/>
                <a:gd name="T34" fmla="*/ 297 w 353"/>
                <a:gd name="T35" fmla="*/ 353 h 353"/>
                <a:gd name="T36" fmla="*/ 305 w 353"/>
                <a:gd name="T37" fmla="*/ 345 h 353"/>
                <a:gd name="T38" fmla="*/ 305 w 353"/>
                <a:gd name="T39" fmla="*/ 148 h 353"/>
                <a:gd name="T40" fmla="*/ 339 w 353"/>
                <a:gd name="T41" fmla="*/ 182 h 353"/>
                <a:gd name="T42" fmla="*/ 345 w 353"/>
                <a:gd name="T43" fmla="*/ 184 h 353"/>
                <a:gd name="T44" fmla="*/ 353 w 353"/>
                <a:gd name="T45" fmla="*/ 176 h 353"/>
                <a:gd name="T46" fmla="*/ 351 w 353"/>
                <a:gd name="T47" fmla="*/ 171 h 353"/>
                <a:gd name="T48" fmla="*/ 241 w 353"/>
                <a:gd name="T49" fmla="*/ 32 h 353"/>
                <a:gd name="T50" fmla="*/ 273 w 353"/>
                <a:gd name="T51" fmla="*/ 32 h 353"/>
                <a:gd name="T52" fmla="*/ 273 w 353"/>
                <a:gd name="T53" fmla="*/ 93 h 353"/>
                <a:gd name="T54" fmla="*/ 241 w 353"/>
                <a:gd name="T55" fmla="*/ 61 h 353"/>
                <a:gd name="T56" fmla="*/ 241 w 353"/>
                <a:gd name="T57" fmla="*/ 32 h 353"/>
                <a:gd name="T58" fmla="*/ 128 w 353"/>
                <a:gd name="T59" fmla="*/ 337 h 353"/>
                <a:gd name="T60" fmla="*/ 64 w 353"/>
                <a:gd name="T61" fmla="*/ 337 h 353"/>
                <a:gd name="T62" fmla="*/ 64 w 353"/>
                <a:gd name="T63" fmla="*/ 321 h 353"/>
                <a:gd name="T64" fmla="*/ 128 w 353"/>
                <a:gd name="T65" fmla="*/ 321 h 353"/>
                <a:gd name="T66" fmla="*/ 128 w 353"/>
                <a:gd name="T67" fmla="*/ 337 h 353"/>
                <a:gd name="T68" fmla="*/ 209 w 353"/>
                <a:gd name="T69" fmla="*/ 337 h 353"/>
                <a:gd name="T70" fmla="*/ 144 w 353"/>
                <a:gd name="T71" fmla="*/ 337 h 353"/>
                <a:gd name="T72" fmla="*/ 144 w 353"/>
                <a:gd name="T73" fmla="*/ 208 h 353"/>
                <a:gd name="T74" fmla="*/ 209 w 353"/>
                <a:gd name="T75" fmla="*/ 208 h 353"/>
                <a:gd name="T76" fmla="*/ 209 w 353"/>
                <a:gd name="T77" fmla="*/ 337 h 353"/>
                <a:gd name="T78" fmla="*/ 289 w 353"/>
                <a:gd name="T79" fmla="*/ 337 h 353"/>
                <a:gd name="T80" fmla="*/ 225 w 353"/>
                <a:gd name="T81" fmla="*/ 337 h 353"/>
                <a:gd name="T82" fmla="*/ 225 w 353"/>
                <a:gd name="T83" fmla="*/ 321 h 353"/>
                <a:gd name="T84" fmla="*/ 289 w 353"/>
                <a:gd name="T85" fmla="*/ 321 h 353"/>
                <a:gd name="T86" fmla="*/ 289 w 353"/>
                <a:gd name="T87" fmla="*/ 337 h 353"/>
                <a:gd name="T88" fmla="*/ 289 w 353"/>
                <a:gd name="T89" fmla="*/ 305 h 353"/>
                <a:gd name="T90" fmla="*/ 225 w 353"/>
                <a:gd name="T91" fmla="*/ 305 h 353"/>
                <a:gd name="T92" fmla="*/ 225 w 353"/>
                <a:gd name="T93" fmla="*/ 200 h 353"/>
                <a:gd name="T94" fmla="*/ 217 w 353"/>
                <a:gd name="T95" fmla="*/ 192 h 353"/>
                <a:gd name="T96" fmla="*/ 136 w 353"/>
                <a:gd name="T97" fmla="*/ 192 h 353"/>
                <a:gd name="T98" fmla="*/ 128 w 353"/>
                <a:gd name="T99" fmla="*/ 200 h 353"/>
                <a:gd name="T100" fmla="*/ 128 w 353"/>
                <a:gd name="T101" fmla="*/ 305 h 353"/>
                <a:gd name="T102" fmla="*/ 64 w 353"/>
                <a:gd name="T103" fmla="*/ 305 h 353"/>
                <a:gd name="T104" fmla="*/ 64 w 353"/>
                <a:gd name="T105" fmla="*/ 132 h 353"/>
                <a:gd name="T106" fmla="*/ 177 w 353"/>
                <a:gd name="T107" fmla="*/ 19 h 353"/>
                <a:gd name="T108" fmla="*/ 289 w 353"/>
                <a:gd name="T109" fmla="*/ 132 h 353"/>
                <a:gd name="T110" fmla="*/ 289 w 353"/>
                <a:gd name="T111" fmla="*/ 305 h 353"/>
                <a:gd name="T112" fmla="*/ 185 w 353"/>
                <a:gd name="T113" fmla="*/ 289 h 353"/>
                <a:gd name="T114" fmla="*/ 193 w 353"/>
                <a:gd name="T115" fmla="*/ 281 h 353"/>
                <a:gd name="T116" fmla="*/ 185 w 353"/>
                <a:gd name="T117" fmla="*/ 273 h 353"/>
                <a:gd name="T118" fmla="*/ 177 w 353"/>
                <a:gd name="T119" fmla="*/ 281 h 353"/>
                <a:gd name="T120" fmla="*/ 185 w 353"/>
                <a:gd name="T121" fmla="*/ 28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3" h="353">
                  <a:moveTo>
                    <a:pt x="351" y="171"/>
                  </a:moveTo>
                  <a:cubicBezTo>
                    <a:pt x="289" y="109"/>
                    <a:pt x="289" y="109"/>
                    <a:pt x="289" y="109"/>
                  </a:cubicBezTo>
                  <a:cubicBezTo>
                    <a:pt x="289" y="24"/>
                    <a:pt x="289" y="24"/>
                    <a:pt x="289" y="24"/>
                  </a:cubicBezTo>
                  <a:cubicBezTo>
                    <a:pt x="289" y="19"/>
                    <a:pt x="285" y="16"/>
                    <a:pt x="281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28" y="16"/>
                    <a:pt x="225" y="19"/>
                    <a:pt x="225" y="24"/>
                  </a:cubicBezTo>
                  <a:cubicBezTo>
                    <a:pt x="225" y="45"/>
                    <a:pt x="225" y="45"/>
                    <a:pt x="225" y="45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1" y="1"/>
                    <a:pt x="179" y="0"/>
                    <a:pt x="177" y="0"/>
                  </a:cubicBezTo>
                  <a:cubicBezTo>
                    <a:pt x="174" y="0"/>
                    <a:pt x="172" y="1"/>
                    <a:pt x="171" y="2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1" y="172"/>
                    <a:pt x="0" y="174"/>
                    <a:pt x="0" y="176"/>
                  </a:cubicBezTo>
                  <a:cubicBezTo>
                    <a:pt x="0" y="181"/>
                    <a:pt x="3" y="184"/>
                    <a:pt x="8" y="184"/>
                  </a:cubicBezTo>
                  <a:cubicBezTo>
                    <a:pt x="10" y="184"/>
                    <a:pt x="12" y="184"/>
                    <a:pt x="14" y="182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8" y="345"/>
                    <a:pt x="48" y="345"/>
                    <a:pt x="48" y="345"/>
                  </a:cubicBezTo>
                  <a:cubicBezTo>
                    <a:pt x="48" y="349"/>
                    <a:pt x="52" y="353"/>
                    <a:pt x="56" y="353"/>
                  </a:cubicBezTo>
                  <a:cubicBezTo>
                    <a:pt x="297" y="353"/>
                    <a:pt x="297" y="353"/>
                    <a:pt x="297" y="353"/>
                  </a:cubicBezTo>
                  <a:cubicBezTo>
                    <a:pt x="301" y="353"/>
                    <a:pt x="305" y="349"/>
                    <a:pt x="305" y="345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39" y="182"/>
                    <a:pt x="339" y="182"/>
                    <a:pt x="339" y="182"/>
                  </a:cubicBezTo>
                  <a:cubicBezTo>
                    <a:pt x="341" y="184"/>
                    <a:pt x="343" y="184"/>
                    <a:pt x="345" y="184"/>
                  </a:cubicBezTo>
                  <a:cubicBezTo>
                    <a:pt x="350" y="184"/>
                    <a:pt x="353" y="181"/>
                    <a:pt x="353" y="176"/>
                  </a:cubicBezTo>
                  <a:cubicBezTo>
                    <a:pt x="353" y="174"/>
                    <a:pt x="352" y="172"/>
                    <a:pt x="351" y="171"/>
                  </a:cubicBezTo>
                  <a:moveTo>
                    <a:pt x="241" y="32"/>
                  </a:moveTo>
                  <a:cubicBezTo>
                    <a:pt x="273" y="32"/>
                    <a:pt x="273" y="32"/>
                    <a:pt x="273" y="32"/>
                  </a:cubicBezTo>
                  <a:cubicBezTo>
                    <a:pt x="273" y="93"/>
                    <a:pt x="273" y="93"/>
                    <a:pt x="273" y="93"/>
                  </a:cubicBezTo>
                  <a:cubicBezTo>
                    <a:pt x="241" y="61"/>
                    <a:pt x="241" y="61"/>
                    <a:pt x="241" y="61"/>
                  </a:cubicBezTo>
                  <a:lnTo>
                    <a:pt x="241" y="32"/>
                  </a:lnTo>
                  <a:close/>
                  <a:moveTo>
                    <a:pt x="128" y="337"/>
                  </a:moveTo>
                  <a:cubicBezTo>
                    <a:pt x="64" y="337"/>
                    <a:pt x="64" y="337"/>
                    <a:pt x="64" y="337"/>
                  </a:cubicBezTo>
                  <a:cubicBezTo>
                    <a:pt x="64" y="321"/>
                    <a:pt x="64" y="321"/>
                    <a:pt x="64" y="321"/>
                  </a:cubicBezTo>
                  <a:cubicBezTo>
                    <a:pt x="128" y="321"/>
                    <a:pt x="128" y="321"/>
                    <a:pt x="128" y="321"/>
                  </a:cubicBezTo>
                  <a:lnTo>
                    <a:pt x="128" y="337"/>
                  </a:lnTo>
                  <a:close/>
                  <a:moveTo>
                    <a:pt x="209" y="337"/>
                  </a:moveTo>
                  <a:cubicBezTo>
                    <a:pt x="144" y="337"/>
                    <a:pt x="144" y="337"/>
                    <a:pt x="144" y="337"/>
                  </a:cubicBezTo>
                  <a:cubicBezTo>
                    <a:pt x="144" y="208"/>
                    <a:pt x="144" y="208"/>
                    <a:pt x="144" y="208"/>
                  </a:cubicBezTo>
                  <a:cubicBezTo>
                    <a:pt x="209" y="208"/>
                    <a:pt x="209" y="208"/>
                    <a:pt x="209" y="208"/>
                  </a:cubicBezTo>
                  <a:lnTo>
                    <a:pt x="209" y="337"/>
                  </a:lnTo>
                  <a:close/>
                  <a:moveTo>
                    <a:pt x="289" y="337"/>
                  </a:moveTo>
                  <a:cubicBezTo>
                    <a:pt x="225" y="337"/>
                    <a:pt x="225" y="337"/>
                    <a:pt x="225" y="337"/>
                  </a:cubicBezTo>
                  <a:cubicBezTo>
                    <a:pt x="225" y="321"/>
                    <a:pt x="225" y="321"/>
                    <a:pt x="225" y="321"/>
                  </a:cubicBezTo>
                  <a:cubicBezTo>
                    <a:pt x="289" y="321"/>
                    <a:pt x="289" y="321"/>
                    <a:pt x="289" y="321"/>
                  </a:cubicBezTo>
                  <a:lnTo>
                    <a:pt x="289" y="337"/>
                  </a:lnTo>
                  <a:close/>
                  <a:moveTo>
                    <a:pt x="289" y="305"/>
                  </a:moveTo>
                  <a:cubicBezTo>
                    <a:pt x="225" y="305"/>
                    <a:pt x="225" y="305"/>
                    <a:pt x="225" y="305"/>
                  </a:cubicBezTo>
                  <a:cubicBezTo>
                    <a:pt x="225" y="200"/>
                    <a:pt x="225" y="200"/>
                    <a:pt x="225" y="200"/>
                  </a:cubicBezTo>
                  <a:cubicBezTo>
                    <a:pt x="225" y="196"/>
                    <a:pt x="221" y="192"/>
                    <a:pt x="217" y="192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32" y="192"/>
                    <a:pt x="128" y="196"/>
                    <a:pt x="128" y="200"/>
                  </a:cubicBezTo>
                  <a:cubicBezTo>
                    <a:pt x="128" y="305"/>
                    <a:pt x="128" y="305"/>
                    <a:pt x="128" y="305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89" y="132"/>
                    <a:pt x="289" y="132"/>
                    <a:pt x="289" y="132"/>
                  </a:cubicBezTo>
                  <a:lnTo>
                    <a:pt x="289" y="305"/>
                  </a:lnTo>
                  <a:close/>
                  <a:moveTo>
                    <a:pt x="185" y="289"/>
                  </a:moveTo>
                  <a:cubicBezTo>
                    <a:pt x="189" y="289"/>
                    <a:pt x="193" y="285"/>
                    <a:pt x="193" y="281"/>
                  </a:cubicBezTo>
                  <a:cubicBezTo>
                    <a:pt x="193" y="276"/>
                    <a:pt x="189" y="273"/>
                    <a:pt x="185" y="273"/>
                  </a:cubicBezTo>
                  <a:cubicBezTo>
                    <a:pt x="180" y="273"/>
                    <a:pt x="177" y="276"/>
                    <a:pt x="177" y="281"/>
                  </a:cubicBezTo>
                  <a:cubicBezTo>
                    <a:pt x="177" y="285"/>
                    <a:pt x="180" y="289"/>
                    <a:pt x="185" y="2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860F614C-7A18-441B-8B17-E0F1B5D8F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8617" y="3191172"/>
              <a:ext cx="406891" cy="498122"/>
            </a:xfrm>
            <a:custGeom>
              <a:avLst/>
              <a:gdLst>
                <a:gd name="T0" fmla="*/ 144 w 289"/>
                <a:gd name="T1" fmla="*/ 145 h 353"/>
                <a:gd name="T2" fmla="*/ 144 w 289"/>
                <a:gd name="T3" fmla="*/ 129 h 353"/>
                <a:gd name="T4" fmla="*/ 40 w 289"/>
                <a:gd name="T5" fmla="*/ 137 h 353"/>
                <a:gd name="T6" fmla="*/ 273 w 289"/>
                <a:gd name="T7" fmla="*/ 32 h 353"/>
                <a:gd name="T8" fmla="*/ 232 w 289"/>
                <a:gd name="T9" fmla="*/ 8 h 353"/>
                <a:gd name="T10" fmla="*/ 216 w 289"/>
                <a:gd name="T11" fmla="*/ 8 h 353"/>
                <a:gd name="T12" fmla="*/ 200 w 289"/>
                <a:gd name="T13" fmla="*/ 32 h 353"/>
                <a:gd name="T14" fmla="*/ 192 w 289"/>
                <a:gd name="T15" fmla="*/ 0 h 353"/>
                <a:gd name="T16" fmla="*/ 184 w 289"/>
                <a:gd name="T17" fmla="*/ 32 h 353"/>
                <a:gd name="T18" fmla="*/ 168 w 289"/>
                <a:gd name="T19" fmla="*/ 8 h 353"/>
                <a:gd name="T20" fmla="*/ 152 w 289"/>
                <a:gd name="T21" fmla="*/ 8 h 353"/>
                <a:gd name="T22" fmla="*/ 136 w 289"/>
                <a:gd name="T23" fmla="*/ 32 h 353"/>
                <a:gd name="T24" fmla="*/ 128 w 289"/>
                <a:gd name="T25" fmla="*/ 0 h 353"/>
                <a:gd name="T26" fmla="*/ 120 w 289"/>
                <a:gd name="T27" fmla="*/ 32 h 353"/>
                <a:gd name="T28" fmla="*/ 104 w 289"/>
                <a:gd name="T29" fmla="*/ 8 h 353"/>
                <a:gd name="T30" fmla="*/ 88 w 289"/>
                <a:gd name="T31" fmla="*/ 8 h 353"/>
                <a:gd name="T32" fmla="*/ 72 w 289"/>
                <a:gd name="T33" fmla="*/ 32 h 353"/>
                <a:gd name="T34" fmla="*/ 64 w 289"/>
                <a:gd name="T35" fmla="*/ 0 h 353"/>
                <a:gd name="T36" fmla="*/ 56 w 289"/>
                <a:gd name="T37" fmla="*/ 32 h 353"/>
                <a:gd name="T38" fmla="*/ 0 w 289"/>
                <a:gd name="T39" fmla="*/ 48 h 353"/>
                <a:gd name="T40" fmla="*/ 16 w 289"/>
                <a:gd name="T41" fmla="*/ 353 h 353"/>
                <a:gd name="T42" fmla="*/ 289 w 289"/>
                <a:gd name="T43" fmla="*/ 337 h 353"/>
                <a:gd name="T44" fmla="*/ 273 w 289"/>
                <a:gd name="T45" fmla="*/ 32 h 353"/>
                <a:gd name="T46" fmla="*/ 16 w 289"/>
                <a:gd name="T47" fmla="*/ 289 h 353"/>
                <a:gd name="T48" fmla="*/ 16 w 289"/>
                <a:gd name="T49" fmla="*/ 337 h 353"/>
                <a:gd name="T50" fmla="*/ 88 w 289"/>
                <a:gd name="T51" fmla="*/ 337 h 353"/>
                <a:gd name="T52" fmla="*/ 16 w 289"/>
                <a:gd name="T53" fmla="*/ 48 h 353"/>
                <a:gd name="T54" fmla="*/ 56 w 289"/>
                <a:gd name="T55" fmla="*/ 72 h 353"/>
                <a:gd name="T56" fmla="*/ 72 w 289"/>
                <a:gd name="T57" fmla="*/ 72 h 353"/>
                <a:gd name="T58" fmla="*/ 88 w 289"/>
                <a:gd name="T59" fmla="*/ 48 h 353"/>
                <a:gd name="T60" fmla="*/ 96 w 289"/>
                <a:gd name="T61" fmla="*/ 80 h 353"/>
                <a:gd name="T62" fmla="*/ 104 w 289"/>
                <a:gd name="T63" fmla="*/ 48 h 353"/>
                <a:gd name="T64" fmla="*/ 120 w 289"/>
                <a:gd name="T65" fmla="*/ 72 h 353"/>
                <a:gd name="T66" fmla="*/ 136 w 289"/>
                <a:gd name="T67" fmla="*/ 72 h 353"/>
                <a:gd name="T68" fmla="*/ 152 w 289"/>
                <a:gd name="T69" fmla="*/ 48 h 353"/>
                <a:gd name="T70" fmla="*/ 160 w 289"/>
                <a:gd name="T71" fmla="*/ 80 h 353"/>
                <a:gd name="T72" fmla="*/ 168 w 289"/>
                <a:gd name="T73" fmla="*/ 48 h 353"/>
                <a:gd name="T74" fmla="*/ 184 w 289"/>
                <a:gd name="T75" fmla="*/ 72 h 353"/>
                <a:gd name="T76" fmla="*/ 200 w 289"/>
                <a:gd name="T77" fmla="*/ 72 h 353"/>
                <a:gd name="T78" fmla="*/ 216 w 289"/>
                <a:gd name="T79" fmla="*/ 48 h 353"/>
                <a:gd name="T80" fmla="*/ 224 w 289"/>
                <a:gd name="T81" fmla="*/ 80 h 353"/>
                <a:gd name="T82" fmla="*/ 232 w 289"/>
                <a:gd name="T83" fmla="*/ 48 h 353"/>
                <a:gd name="T84" fmla="*/ 273 w 289"/>
                <a:gd name="T85" fmla="*/ 337 h 353"/>
                <a:gd name="T86" fmla="*/ 48 w 289"/>
                <a:gd name="T87" fmla="*/ 193 h 353"/>
                <a:gd name="T88" fmla="*/ 249 w 289"/>
                <a:gd name="T89" fmla="*/ 185 h 353"/>
                <a:gd name="T90" fmla="*/ 48 w 289"/>
                <a:gd name="T91" fmla="*/ 177 h 353"/>
                <a:gd name="T92" fmla="*/ 192 w 289"/>
                <a:gd name="T93" fmla="*/ 225 h 353"/>
                <a:gd name="T94" fmla="*/ 40 w 289"/>
                <a:gd name="T95" fmla="*/ 233 h 353"/>
                <a:gd name="T96" fmla="*/ 192 w 289"/>
                <a:gd name="T97" fmla="*/ 241 h 353"/>
                <a:gd name="T98" fmla="*/ 192 w 289"/>
                <a:gd name="T99" fmla="*/ 22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9" h="353">
                  <a:moveTo>
                    <a:pt x="48" y="145"/>
                  </a:moveTo>
                  <a:cubicBezTo>
                    <a:pt x="144" y="145"/>
                    <a:pt x="144" y="145"/>
                    <a:pt x="144" y="145"/>
                  </a:cubicBezTo>
                  <a:cubicBezTo>
                    <a:pt x="149" y="145"/>
                    <a:pt x="152" y="141"/>
                    <a:pt x="152" y="137"/>
                  </a:cubicBezTo>
                  <a:cubicBezTo>
                    <a:pt x="152" y="132"/>
                    <a:pt x="149" y="129"/>
                    <a:pt x="144" y="129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3" y="129"/>
                    <a:pt x="40" y="132"/>
                    <a:pt x="40" y="137"/>
                  </a:cubicBezTo>
                  <a:cubicBezTo>
                    <a:pt x="40" y="141"/>
                    <a:pt x="43" y="145"/>
                    <a:pt x="48" y="145"/>
                  </a:cubicBezTo>
                  <a:moveTo>
                    <a:pt x="273" y="32"/>
                  </a:moveTo>
                  <a:cubicBezTo>
                    <a:pt x="232" y="32"/>
                    <a:pt x="232" y="32"/>
                    <a:pt x="232" y="32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220" y="0"/>
                    <a:pt x="216" y="4"/>
                    <a:pt x="216" y="8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0" y="4"/>
                    <a:pt x="197" y="0"/>
                    <a:pt x="192" y="0"/>
                  </a:cubicBezTo>
                  <a:cubicBezTo>
                    <a:pt x="188" y="0"/>
                    <a:pt x="184" y="4"/>
                    <a:pt x="184" y="8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5" y="0"/>
                    <a:pt x="160" y="0"/>
                  </a:cubicBezTo>
                  <a:cubicBezTo>
                    <a:pt x="156" y="0"/>
                    <a:pt x="152" y="4"/>
                    <a:pt x="152" y="8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4"/>
                    <a:pt x="133" y="0"/>
                    <a:pt x="128" y="0"/>
                  </a:cubicBezTo>
                  <a:cubicBezTo>
                    <a:pt x="124" y="0"/>
                    <a:pt x="120" y="4"/>
                    <a:pt x="120" y="8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4"/>
                    <a:pt x="100" y="0"/>
                    <a:pt x="96" y="0"/>
                  </a:cubicBezTo>
                  <a:cubicBezTo>
                    <a:pt x="92" y="0"/>
                    <a:pt x="88" y="4"/>
                    <a:pt x="88" y="8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4"/>
                    <a:pt x="68" y="0"/>
                    <a:pt x="64" y="0"/>
                  </a:cubicBezTo>
                  <a:cubicBezTo>
                    <a:pt x="59" y="0"/>
                    <a:pt x="56" y="4"/>
                    <a:pt x="56" y="8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46"/>
                    <a:pt x="7" y="353"/>
                    <a:pt x="16" y="353"/>
                  </a:cubicBezTo>
                  <a:cubicBezTo>
                    <a:pt x="273" y="353"/>
                    <a:pt x="273" y="353"/>
                    <a:pt x="273" y="353"/>
                  </a:cubicBezTo>
                  <a:cubicBezTo>
                    <a:pt x="281" y="353"/>
                    <a:pt x="289" y="346"/>
                    <a:pt x="289" y="337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39"/>
                    <a:pt x="281" y="32"/>
                    <a:pt x="273" y="32"/>
                  </a:cubicBezTo>
                  <a:moveTo>
                    <a:pt x="16" y="337"/>
                  </a:moveTo>
                  <a:cubicBezTo>
                    <a:pt x="16" y="289"/>
                    <a:pt x="16" y="289"/>
                    <a:pt x="16" y="289"/>
                  </a:cubicBezTo>
                  <a:cubicBezTo>
                    <a:pt x="64" y="337"/>
                    <a:pt x="64" y="337"/>
                    <a:pt x="64" y="337"/>
                  </a:cubicBezTo>
                  <a:lnTo>
                    <a:pt x="16" y="337"/>
                  </a:lnTo>
                  <a:close/>
                  <a:moveTo>
                    <a:pt x="273" y="337"/>
                  </a:moveTo>
                  <a:cubicBezTo>
                    <a:pt x="88" y="337"/>
                    <a:pt x="88" y="337"/>
                    <a:pt x="88" y="337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7"/>
                    <a:pt x="59" y="80"/>
                    <a:pt x="64" y="80"/>
                  </a:cubicBezTo>
                  <a:cubicBezTo>
                    <a:pt x="68" y="80"/>
                    <a:pt x="72" y="77"/>
                    <a:pt x="72" y="72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77"/>
                    <a:pt x="92" y="80"/>
                    <a:pt x="96" y="80"/>
                  </a:cubicBezTo>
                  <a:cubicBezTo>
                    <a:pt x="100" y="80"/>
                    <a:pt x="104" y="77"/>
                    <a:pt x="104" y="72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7"/>
                    <a:pt x="124" y="80"/>
                    <a:pt x="128" y="80"/>
                  </a:cubicBezTo>
                  <a:cubicBezTo>
                    <a:pt x="133" y="80"/>
                    <a:pt x="136" y="77"/>
                    <a:pt x="136" y="72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2" y="77"/>
                    <a:pt x="156" y="80"/>
                    <a:pt x="160" y="80"/>
                  </a:cubicBezTo>
                  <a:cubicBezTo>
                    <a:pt x="165" y="80"/>
                    <a:pt x="168" y="77"/>
                    <a:pt x="168" y="72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7"/>
                    <a:pt x="188" y="80"/>
                    <a:pt x="192" y="80"/>
                  </a:cubicBezTo>
                  <a:cubicBezTo>
                    <a:pt x="197" y="80"/>
                    <a:pt x="200" y="77"/>
                    <a:pt x="200" y="7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7"/>
                    <a:pt x="220" y="80"/>
                    <a:pt x="224" y="80"/>
                  </a:cubicBezTo>
                  <a:cubicBezTo>
                    <a:pt x="229" y="80"/>
                    <a:pt x="232" y="77"/>
                    <a:pt x="232" y="72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73" y="48"/>
                    <a:pt x="273" y="48"/>
                    <a:pt x="273" y="48"/>
                  </a:cubicBezTo>
                  <a:lnTo>
                    <a:pt x="273" y="337"/>
                  </a:lnTo>
                  <a:close/>
                  <a:moveTo>
                    <a:pt x="40" y="185"/>
                  </a:moveTo>
                  <a:cubicBezTo>
                    <a:pt x="40" y="189"/>
                    <a:pt x="43" y="193"/>
                    <a:pt x="48" y="193"/>
                  </a:cubicBezTo>
                  <a:cubicBezTo>
                    <a:pt x="241" y="193"/>
                    <a:pt x="241" y="193"/>
                    <a:pt x="241" y="193"/>
                  </a:cubicBezTo>
                  <a:cubicBezTo>
                    <a:pt x="245" y="193"/>
                    <a:pt x="249" y="189"/>
                    <a:pt x="249" y="185"/>
                  </a:cubicBezTo>
                  <a:cubicBezTo>
                    <a:pt x="249" y="180"/>
                    <a:pt x="245" y="177"/>
                    <a:pt x="241" y="177"/>
                  </a:cubicBezTo>
                  <a:cubicBezTo>
                    <a:pt x="48" y="177"/>
                    <a:pt x="48" y="177"/>
                    <a:pt x="48" y="177"/>
                  </a:cubicBezTo>
                  <a:cubicBezTo>
                    <a:pt x="43" y="177"/>
                    <a:pt x="40" y="180"/>
                    <a:pt x="40" y="185"/>
                  </a:cubicBezTo>
                  <a:moveTo>
                    <a:pt x="192" y="225"/>
                  </a:moveTo>
                  <a:cubicBezTo>
                    <a:pt x="48" y="225"/>
                    <a:pt x="48" y="225"/>
                    <a:pt x="48" y="225"/>
                  </a:cubicBezTo>
                  <a:cubicBezTo>
                    <a:pt x="43" y="225"/>
                    <a:pt x="40" y="228"/>
                    <a:pt x="40" y="233"/>
                  </a:cubicBezTo>
                  <a:cubicBezTo>
                    <a:pt x="40" y="237"/>
                    <a:pt x="43" y="241"/>
                    <a:pt x="48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7" y="241"/>
                    <a:pt x="200" y="237"/>
                    <a:pt x="200" y="233"/>
                  </a:cubicBezTo>
                  <a:cubicBezTo>
                    <a:pt x="200" y="228"/>
                    <a:pt x="197" y="225"/>
                    <a:pt x="192" y="22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FE97E29B-A237-4190-B037-5A1AE8DEE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1308" y="3188142"/>
              <a:ext cx="499946" cy="501768"/>
            </a:xfrm>
            <a:custGeom>
              <a:avLst/>
              <a:gdLst>
                <a:gd name="T0" fmla="*/ 321 w 353"/>
                <a:gd name="T1" fmla="*/ 104 h 353"/>
                <a:gd name="T2" fmla="*/ 321 w 353"/>
                <a:gd name="T3" fmla="*/ 24 h 353"/>
                <a:gd name="T4" fmla="*/ 297 w 353"/>
                <a:gd name="T5" fmla="*/ 0 h 353"/>
                <a:gd name="T6" fmla="*/ 273 w 353"/>
                <a:gd name="T7" fmla="*/ 24 h 353"/>
                <a:gd name="T8" fmla="*/ 273 w 353"/>
                <a:gd name="T9" fmla="*/ 30 h 353"/>
                <a:gd name="T10" fmla="*/ 40 w 353"/>
                <a:gd name="T11" fmla="*/ 98 h 353"/>
                <a:gd name="T12" fmla="*/ 32 w 353"/>
                <a:gd name="T13" fmla="*/ 96 h 353"/>
                <a:gd name="T14" fmla="*/ 16 w 353"/>
                <a:gd name="T15" fmla="*/ 96 h 353"/>
                <a:gd name="T16" fmla="*/ 0 w 353"/>
                <a:gd name="T17" fmla="*/ 112 h 353"/>
                <a:gd name="T18" fmla="*/ 0 w 353"/>
                <a:gd name="T19" fmla="*/ 192 h 353"/>
                <a:gd name="T20" fmla="*/ 16 w 353"/>
                <a:gd name="T21" fmla="*/ 208 h 353"/>
                <a:gd name="T22" fmla="*/ 32 w 353"/>
                <a:gd name="T23" fmla="*/ 208 h 353"/>
                <a:gd name="T24" fmla="*/ 40 w 353"/>
                <a:gd name="T25" fmla="*/ 206 h 353"/>
                <a:gd name="T26" fmla="*/ 50 w 353"/>
                <a:gd name="T27" fmla="*/ 209 h 353"/>
                <a:gd name="T28" fmla="*/ 81 w 353"/>
                <a:gd name="T29" fmla="*/ 347 h 353"/>
                <a:gd name="T30" fmla="*/ 81 w 353"/>
                <a:gd name="T31" fmla="*/ 347 h 353"/>
                <a:gd name="T32" fmla="*/ 89 w 353"/>
                <a:gd name="T33" fmla="*/ 353 h 353"/>
                <a:gd name="T34" fmla="*/ 153 w 353"/>
                <a:gd name="T35" fmla="*/ 353 h 353"/>
                <a:gd name="T36" fmla="*/ 161 w 353"/>
                <a:gd name="T37" fmla="*/ 345 h 353"/>
                <a:gd name="T38" fmla="*/ 160 w 353"/>
                <a:gd name="T39" fmla="*/ 343 h 353"/>
                <a:gd name="T40" fmla="*/ 161 w 353"/>
                <a:gd name="T41" fmla="*/ 343 h 353"/>
                <a:gd name="T42" fmla="*/ 135 w 353"/>
                <a:gd name="T43" fmla="*/ 234 h 353"/>
                <a:gd name="T44" fmla="*/ 273 w 353"/>
                <a:gd name="T45" fmla="*/ 275 h 353"/>
                <a:gd name="T46" fmla="*/ 273 w 353"/>
                <a:gd name="T47" fmla="*/ 281 h 353"/>
                <a:gd name="T48" fmla="*/ 297 w 353"/>
                <a:gd name="T49" fmla="*/ 305 h 353"/>
                <a:gd name="T50" fmla="*/ 321 w 353"/>
                <a:gd name="T51" fmla="*/ 281 h 353"/>
                <a:gd name="T52" fmla="*/ 321 w 353"/>
                <a:gd name="T53" fmla="*/ 200 h 353"/>
                <a:gd name="T54" fmla="*/ 353 w 353"/>
                <a:gd name="T55" fmla="*/ 168 h 353"/>
                <a:gd name="T56" fmla="*/ 353 w 353"/>
                <a:gd name="T57" fmla="*/ 136 h 353"/>
                <a:gd name="T58" fmla="*/ 321 w 353"/>
                <a:gd name="T59" fmla="*/ 104 h 353"/>
                <a:gd name="T60" fmla="*/ 32 w 353"/>
                <a:gd name="T61" fmla="*/ 192 h 353"/>
                <a:gd name="T62" fmla="*/ 16 w 353"/>
                <a:gd name="T63" fmla="*/ 192 h 353"/>
                <a:gd name="T64" fmla="*/ 16 w 353"/>
                <a:gd name="T65" fmla="*/ 112 h 353"/>
                <a:gd name="T66" fmla="*/ 32 w 353"/>
                <a:gd name="T67" fmla="*/ 112 h 353"/>
                <a:gd name="T68" fmla="*/ 32 w 353"/>
                <a:gd name="T69" fmla="*/ 192 h 353"/>
                <a:gd name="T70" fmla="*/ 143 w 353"/>
                <a:gd name="T71" fmla="*/ 337 h 353"/>
                <a:gd name="T72" fmla="*/ 95 w 353"/>
                <a:gd name="T73" fmla="*/ 337 h 353"/>
                <a:gd name="T74" fmla="*/ 91 w 353"/>
                <a:gd name="T75" fmla="*/ 321 h 353"/>
                <a:gd name="T76" fmla="*/ 139 w 353"/>
                <a:gd name="T77" fmla="*/ 321 h 353"/>
                <a:gd name="T78" fmla="*/ 143 w 353"/>
                <a:gd name="T79" fmla="*/ 337 h 353"/>
                <a:gd name="T80" fmla="*/ 135 w 353"/>
                <a:gd name="T81" fmla="*/ 305 h 353"/>
                <a:gd name="T82" fmla="*/ 88 w 353"/>
                <a:gd name="T83" fmla="*/ 305 h 353"/>
                <a:gd name="T84" fmla="*/ 68 w 353"/>
                <a:gd name="T85" fmla="*/ 214 h 353"/>
                <a:gd name="T86" fmla="*/ 117 w 353"/>
                <a:gd name="T87" fmla="*/ 229 h 353"/>
                <a:gd name="T88" fmla="*/ 135 w 353"/>
                <a:gd name="T89" fmla="*/ 305 h 353"/>
                <a:gd name="T90" fmla="*/ 273 w 353"/>
                <a:gd name="T91" fmla="*/ 258 h 353"/>
                <a:gd name="T92" fmla="*/ 48 w 353"/>
                <a:gd name="T93" fmla="*/ 192 h 353"/>
                <a:gd name="T94" fmla="*/ 48 w 353"/>
                <a:gd name="T95" fmla="*/ 113 h 353"/>
                <a:gd name="T96" fmla="*/ 273 w 353"/>
                <a:gd name="T97" fmla="*/ 47 h 353"/>
                <a:gd name="T98" fmla="*/ 273 w 353"/>
                <a:gd name="T99" fmla="*/ 258 h 353"/>
                <a:gd name="T100" fmla="*/ 305 w 353"/>
                <a:gd name="T101" fmla="*/ 281 h 353"/>
                <a:gd name="T102" fmla="*/ 297 w 353"/>
                <a:gd name="T103" fmla="*/ 289 h 353"/>
                <a:gd name="T104" fmla="*/ 289 w 353"/>
                <a:gd name="T105" fmla="*/ 281 h 353"/>
                <a:gd name="T106" fmla="*/ 289 w 353"/>
                <a:gd name="T107" fmla="*/ 24 h 353"/>
                <a:gd name="T108" fmla="*/ 297 w 353"/>
                <a:gd name="T109" fmla="*/ 16 h 353"/>
                <a:gd name="T110" fmla="*/ 305 w 353"/>
                <a:gd name="T111" fmla="*/ 24 h 353"/>
                <a:gd name="T112" fmla="*/ 305 w 353"/>
                <a:gd name="T113" fmla="*/ 281 h 353"/>
                <a:gd name="T114" fmla="*/ 337 w 353"/>
                <a:gd name="T115" fmla="*/ 168 h 353"/>
                <a:gd name="T116" fmla="*/ 321 w 353"/>
                <a:gd name="T117" fmla="*/ 184 h 353"/>
                <a:gd name="T118" fmla="*/ 321 w 353"/>
                <a:gd name="T119" fmla="*/ 120 h 353"/>
                <a:gd name="T120" fmla="*/ 337 w 353"/>
                <a:gd name="T121" fmla="*/ 136 h 353"/>
                <a:gd name="T122" fmla="*/ 337 w 353"/>
                <a:gd name="T123" fmla="*/ 16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3" h="353">
                  <a:moveTo>
                    <a:pt x="321" y="104"/>
                  </a:moveTo>
                  <a:cubicBezTo>
                    <a:pt x="321" y="24"/>
                    <a:pt x="321" y="24"/>
                    <a:pt x="321" y="24"/>
                  </a:cubicBezTo>
                  <a:cubicBezTo>
                    <a:pt x="321" y="11"/>
                    <a:pt x="311" y="0"/>
                    <a:pt x="297" y="0"/>
                  </a:cubicBezTo>
                  <a:cubicBezTo>
                    <a:pt x="284" y="0"/>
                    <a:pt x="273" y="11"/>
                    <a:pt x="273" y="24"/>
                  </a:cubicBezTo>
                  <a:cubicBezTo>
                    <a:pt x="273" y="30"/>
                    <a:pt x="273" y="30"/>
                    <a:pt x="273" y="30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97"/>
                    <a:pt x="35" y="96"/>
                    <a:pt x="32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103"/>
                    <a:pt x="0" y="11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1"/>
                    <a:pt x="7" y="208"/>
                    <a:pt x="16" y="208"/>
                  </a:cubicBezTo>
                  <a:cubicBezTo>
                    <a:pt x="32" y="208"/>
                    <a:pt x="32" y="208"/>
                    <a:pt x="32" y="208"/>
                  </a:cubicBezTo>
                  <a:cubicBezTo>
                    <a:pt x="35" y="208"/>
                    <a:pt x="38" y="208"/>
                    <a:pt x="40" y="206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81" y="347"/>
                    <a:pt x="81" y="347"/>
                    <a:pt x="81" y="347"/>
                  </a:cubicBezTo>
                  <a:cubicBezTo>
                    <a:pt x="81" y="347"/>
                    <a:pt x="81" y="347"/>
                    <a:pt x="81" y="347"/>
                  </a:cubicBezTo>
                  <a:cubicBezTo>
                    <a:pt x="82" y="350"/>
                    <a:pt x="85" y="353"/>
                    <a:pt x="89" y="353"/>
                  </a:cubicBezTo>
                  <a:cubicBezTo>
                    <a:pt x="153" y="353"/>
                    <a:pt x="153" y="353"/>
                    <a:pt x="153" y="353"/>
                  </a:cubicBezTo>
                  <a:cubicBezTo>
                    <a:pt x="157" y="353"/>
                    <a:pt x="161" y="349"/>
                    <a:pt x="161" y="345"/>
                  </a:cubicBezTo>
                  <a:cubicBezTo>
                    <a:pt x="161" y="344"/>
                    <a:pt x="161" y="344"/>
                    <a:pt x="160" y="343"/>
                  </a:cubicBezTo>
                  <a:cubicBezTo>
                    <a:pt x="161" y="343"/>
                    <a:pt x="161" y="343"/>
                    <a:pt x="161" y="343"/>
                  </a:cubicBezTo>
                  <a:cubicBezTo>
                    <a:pt x="135" y="234"/>
                    <a:pt x="135" y="234"/>
                    <a:pt x="135" y="234"/>
                  </a:cubicBezTo>
                  <a:cubicBezTo>
                    <a:pt x="273" y="275"/>
                    <a:pt x="273" y="275"/>
                    <a:pt x="273" y="275"/>
                  </a:cubicBezTo>
                  <a:cubicBezTo>
                    <a:pt x="273" y="281"/>
                    <a:pt x="273" y="281"/>
                    <a:pt x="273" y="281"/>
                  </a:cubicBezTo>
                  <a:cubicBezTo>
                    <a:pt x="273" y="294"/>
                    <a:pt x="284" y="305"/>
                    <a:pt x="297" y="305"/>
                  </a:cubicBezTo>
                  <a:cubicBezTo>
                    <a:pt x="311" y="305"/>
                    <a:pt x="321" y="294"/>
                    <a:pt x="321" y="281"/>
                  </a:cubicBezTo>
                  <a:cubicBezTo>
                    <a:pt x="321" y="200"/>
                    <a:pt x="321" y="200"/>
                    <a:pt x="321" y="200"/>
                  </a:cubicBezTo>
                  <a:cubicBezTo>
                    <a:pt x="339" y="200"/>
                    <a:pt x="353" y="186"/>
                    <a:pt x="353" y="168"/>
                  </a:cubicBezTo>
                  <a:cubicBezTo>
                    <a:pt x="353" y="136"/>
                    <a:pt x="353" y="136"/>
                    <a:pt x="353" y="136"/>
                  </a:cubicBezTo>
                  <a:cubicBezTo>
                    <a:pt x="353" y="118"/>
                    <a:pt x="339" y="104"/>
                    <a:pt x="321" y="104"/>
                  </a:cubicBezTo>
                  <a:moveTo>
                    <a:pt x="32" y="192"/>
                  </a:moveTo>
                  <a:cubicBezTo>
                    <a:pt x="16" y="192"/>
                    <a:pt x="16" y="192"/>
                    <a:pt x="16" y="19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32" y="112"/>
                    <a:pt x="32" y="112"/>
                    <a:pt x="32" y="112"/>
                  </a:cubicBezTo>
                  <a:lnTo>
                    <a:pt x="32" y="192"/>
                  </a:lnTo>
                  <a:close/>
                  <a:moveTo>
                    <a:pt x="143" y="337"/>
                  </a:moveTo>
                  <a:cubicBezTo>
                    <a:pt x="95" y="337"/>
                    <a:pt x="95" y="337"/>
                    <a:pt x="95" y="337"/>
                  </a:cubicBezTo>
                  <a:cubicBezTo>
                    <a:pt x="91" y="321"/>
                    <a:pt x="91" y="321"/>
                    <a:pt x="91" y="321"/>
                  </a:cubicBezTo>
                  <a:cubicBezTo>
                    <a:pt x="139" y="321"/>
                    <a:pt x="139" y="321"/>
                    <a:pt x="139" y="321"/>
                  </a:cubicBezTo>
                  <a:lnTo>
                    <a:pt x="143" y="337"/>
                  </a:lnTo>
                  <a:close/>
                  <a:moveTo>
                    <a:pt x="135" y="305"/>
                  </a:moveTo>
                  <a:cubicBezTo>
                    <a:pt x="88" y="305"/>
                    <a:pt x="88" y="305"/>
                    <a:pt x="88" y="305"/>
                  </a:cubicBezTo>
                  <a:cubicBezTo>
                    <a:pt x="68" y="214"/>
                    <a:pt x="68" y="214"/>
                    <a:pt x="68" y="214"/>
                  </a:cubicBezTo>
                  <a:cubicBezTo>
                    <a:pt x="117" y="229"/>
                    <a:pt x="117" y="229"/>
                    <a:pt x="117" y="229"/>
                  </a:cubicBezTo>
                  <a:lnTo>
                    <a:pt x="135" y="305"/>
                  </a:lnTo>
                  <a:close/>
                  <a:moveTo>
                    <a:pt x="273" y="258"/>
                  </a:moveTo>
                  <a:cubicBezTo>
                    <a:pt x="48" y="192"/>
                    <a:pt x="48" y="192"/>
                    <a:pt x="48" y="192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273" y="47"/>
                    <a:pt x="273" y="47"/>
                    <a:pt x="273" y="47"/>
                  </a:cubicBezTo>
                  <a:lnTo>
                    <a:pt x="273" y="258"/>
                  </a:lnTo>
                  <a:close/>
                  <a:moveTo>
                    <a:pt x="305" y="281"/>
                  </a:moveTo>
                  <a:cubicBezTo>
                    <a:pt x="305" y="285"/>
                    <a:pt x="302" y="289"/>
                    <a:pt x="297" y="289"/>
                  </a:cubicBezTo>
                  <a:cubicBezTo>
                    <a:pt x="293" y="289"/>
                    <a:pt x="289" y="285"/>
                    <a:pt x="289" y="281"/>
                  </a:cubicBezTo>
                  <a:cubicBezTo>
                    <a:pt x="289" y="24"/>
                    <a:pt x="289" y="24"/>
                    <a:pt x="289" y="24"/>
                  </a:cubicBezTo>
                  <a:cubicBezTo>
                    <a:pt x="289" y="19"/>
                    <a:pt x="293" y="16"/>
                    <a:pt x="297" y="16"/>
                  </a:cubicBezTo>
                  <a:cubicBezTo>
                    <a:pt x="302" y="16"/>
                    <a:pt x="305" y="19"/>
                    <a:pt x="305" y="24"/>
                  </a:cubicBezTo>
                  <a:lnTo>
                    <a:pt x="305" y="281"/>
                  </a:lnTo>
                  <a:close/>
                  <a:moveTo>
                    <a:pt x="337" y="168"/>
                  </a:moveTo>
                  <a:cubicBezTo>
                    <a:pt x="337" y="177"/>
                    <a:pt x="330" y="184"/>
                    <a:pt x="321" y="184"/>
                  </a:cubicBezTo>
                  <a:cubicBezTo>
                    <a:pt x="321" y="120"/>
                    <a:pt x="321" y="120"/>
                    <a:pt x="321" y="120"/>
                  </a:cubicBezTo>
                  <a:cubicBezTo>
                    <a:pt x="330" y="120"/>
                    <a:pt x="337" y="127"/>
                    <a:pt x="337" y="136"/>
                  </a:cubicBezTo>
                  <a:lnTo>
                    <a:pt x="337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3F0DFC2D-55D7-4E96-83A3-6D599EDB0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0100" y="2263081"/>
              <a:ext cx="501770" cy="501769"/>
            </a:xfrm>
            <a:custGeom>
              <a:avLst/>
              <a:gdLst>
                <a:gd name="T0" fmla="*/ 281 w 353"/>
                <a:gd name="T1" fmla="*/ 144 h 353"/>
                <a:gd name="T2" fmla="*/ 281 w 353"/>
                <a:gd name="T3" fmla="*/ 128 h 353"/>
                <a:gd name="T4" fmla="*/ 193 w 353"/>
                <a:gd name="T5" fmla="*/ 136 h 353"/>
                <a:gd name="T6" fmla="*/ 201 w 353"/>
                <a:gd name="T7" fmla="*/ 112 h 353"/>
                <a:gd name="T8" fmla="*/ 257 w 353"/>
                <a:gd name="T9" fmla="*/ 104 h 353"/>
                <a:gd name="T10" fmla="*/ 201 w 353"/>
                <a:gd name="T11" fmla="*/ 96 h 353"/>
                <a:gd name="T12" fmla="*/ 201 w 353"/>
                <a:gd name="T13" fmla="*/ 112 h 353"/>
                <a:gd name="T14" fmla="*/ 233 w 353"/>
                <a:gd name="T15" fmla="*/ 176 h 353"/>
                <a:gd name="T16" fmla="*/ 233 w 353"/>
                <a:gd name="T17" fmla="*/ 160 h 353"/>
                <a:gd name="T18" fmla="*/ 193 w 353"/>
                <a:gd name="T19" fmla="*/ 168 h 353"/>
                <a:gd name="T20" fmla="*/ 81 w 353"/>
                <a:gd name="T21" fmla="*/ 208 h 353"/>
                <a:gd name="T22" fmla="*/ 161 w 353"/>
                <a:gd name="T23" fmla="*/ 192 h 353"/>
                <a:gd name="T24" fmla="*/ 145 w 353"/>
                <a:gd name="T25" fmla="*/ 96 h 353"/>
                <a:gd name="T26" fmla="*/ 64 w 353"/>
                <a:gd name="T27" fmla="*/ 112 h 353"/>
                <a:gd name="T28" fmla="*/ 81 w 353"/>
                <a:gd name="T29" fmla="*/ 208 h 353"/>
                <a:gd name="T30" fmla="*/ 145 w 353"/>
                <a:gd name="T31" fmla="*/ 112 h 353"/>
                <a:gd name="T32" fmla="*/ 81 w 353"/>
                <a:gd name="T33" fmla="*/ 192 h 353"/>
                <a:gd name="T34" fmla="*/ 201 w 353"/>
                <a:gd name="T35" fmla="*/ 208 h 353"/>
                <a:gd name="T36" fmla="*/ 289 w 353"/>
                <a:gd name="T37" fmla="*/ 200 h 353"/>
                <a:gd name="T38" fmla="*/ 201 w 353"/>
                <a:gd name="T39" fmla="*/ 192 h 353"/>
                <a:gd name="T40" fmla="*/ 201 w 353"/>
                <a:gd name="T41" fmla="*/ 208 h 353"/>
                <a:gd name="T42" fmla="*/ 193 w 353"/>
                <a:gd name="T43" fmla="*/ 16 h 353"/>
                <a:gd name="T44" fmla="*/ 161 w 353"/>
                <a:gd name="T45" fmla="*/ 16 h 353"/>
                <a:gd name="T46" fmla="*/ 0 w 353"/>
                <a:gd name="T47" fmla="*/ 32 h 353"/>
                <a:gd name="T48" fmla="*/ 16 w 353"/>
                <a:gd name="T49" fmla="*/ 64 h 353"/>
                <a:gd name="T50" fmla="*/ 32 w 353"/>
                <a:gd name="T51" fmla="*/ 273 h 353"/>
                <a:gd name="T52" fmla="*/ 169 w 353"/>
                <a:gd name="T53" fmla="*/ 293 h 353"/>
                <a:gd name="T54" fmla="*/ 121 w 353"/>
                <a:gd name="T55" fmla="*/ 345 h 353"/>
                <a:gd name="T56" fmla="*/ 134 w 353"/>
                <a:gd name="T57" fmla="*/ 351 h 353"/>
                <a:gd name="T58" fmla="*/ 219 w 353"/>
                <a:gd name="T59" fmla="*/ 351 h 353"/>
                <a:gd name="T60" fmla="*/ 233 w 353"/>
                <a:gd name="T61" fmla="*/ 345 h 353"/>
                <a:gd name="T62" fmla="*/ 185 w 353"/>
                <a:gd name="T63" fmla="*/ 293 h 353"/>
                <a:gd name="T64" fmla="*/ 321 w 353"/>
                <a:gd name="T65" fmla="*/ 273 h 353"/>
                <a:gd name="T66" fmla="*/ 337 w 353"/>
                <a:gd name="T67" fmla="*/ 64 h 353"/>
                <a:gd name="T68" fmla="*/ 353 w 353"/>
                <a:gd name="T69" fmla="*/ 32 h 353"/>
                <a:gd name="T70" fmla="*/ 321 w 353"/>
                <a:gd name="T71" fmla="*/ 257 h 353"/>
                <a:gd name="T72" fmla="*/ 32 w 353"/>
                <a:gd name="T73" fmla="*/ 64 h 353"/>
                <a:gd name="T74" fmla="*/ 321 w 353"/>
                <a:gd name="T75" fmla="*/ 257 h 353"/>
                <a:gd name="T76" fmla="*/ 16 w 353"/>
                <a:gd name="T77" fmla="*/ 48 h 353"/>
                <a:gd name="T78" fmla="*/ 337 w 353"/>
                <a:gd name="T79" fmla="*/ 3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201" y="144"/>
                  </a:moveTo>
                  <a:cubicBezTo>
                    <a:pt x="281" y="144"/>
                    <a:pt x="281" y="144"/>
                    <a:pt x="281" y="144"/>
                  </a:cubicBezTo>
                  <a:cubicBezTo>
                    <a:pt x="286" y="144"/>
                    <a:pt x="289" y="141"/>
                    <a:pt x="289" y="136"/>
                  </a:cubicBezTo>
                  <a:cubicBezTo>
                    <a:pt x="289" y="132"/>
                    <a:pt x="286" y="128"/>
                    <a:pt x="28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196" y="128"/>
                    <a:pt x="193" y="132"/>
                    <a:pt x="193" y="136"/>
                  </a:cubicBezTo>
                  <a:cubicBezTo>
                    <a:pt x="193" y="141"/>
                    <a:pt x="196" y="144"/>
                    <a:pt x="201" y="144"/>
                  </a:cubicBezTo>
                  <a:moveTo>
                    <a:pt x="201" y="112"/>
                  </a:moveTo>
                  <a:cubicBezTo>
                    <a:pt x="249" y="112"/>
                    <a:pt x="249" y="112"/>
                    <a:pt x="249" y="112"/>
                  </a:cubicBezTo>
                  <a:cubicBezTo>
                    <a:pt x="254" y="112"/>
                    <a:pt x="257" y="108"/>
                    <a:pt x="257" y="104"/>
                  </a:cubicBezTo>
                  <a:cubicBezTo>
                    <a:pt x="257" y="100"/>
                    <a:pt x="254" y="96"/>
                    <a:pt x="249" y="96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196" y="96"/>
                    <a:pt x="193" y="100"/>
                    <a:pt x="193" y="104"/>
                  </a:cubicBezTo>
                  <a:cubicBezTo>
                    <a:pt x="193" y="108"/>
                    <a:pt x="196" y="112"/>
                    <a:pt x="201" y="112"/>
                  </a:cubicBezTo>
                  <a:moveTo>
                    <a:pt x="201" y="176"/>
                  </a:moveTo>
                  <a:cubicBezTo>
                    <a:pt x="233" y="176"/>
                    <a:pt x="233" y="176"/>
                    <a:pt x="233" y="176"/>
                  </a:cubicBezTo>
                  <a:cubicBezTo>
                    <a:pt x="237" y="176"/>
                    <a:pt x="241" y="173"/>
                    <a:pt x="241" y="168"/>
                  </a:cubicBezTo>
                  <a:cubicBezTo>
                    <a:pt x="241" y="164"/>
                    <a:pt x="237" y="160"/>
                    <a:pt x="233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196" y="160"/>
                    <a:pt x="193" y="164"/>
                    <a:pt x="193" y="168"/>
                  </a:cubicBezTo>
                  <a:cubicBezTo>
                    <a:pt x="193" y="173"/>
                    <a:pt x="196" y="176"/>
                    <a:pt x="201" y="176"/>
                  </a:cubicBezTo>
                  <a:moveTo>
                    <a:pt x="81" y="208"/>
                  </a:moveTo>
                  <a:cubicBezTo>
                    <a:pt x="145" y="208"/>
                    <a:pt x="145" y="208"/>
                    <a:pt x="145" y="208"/>
                  </a:cubicBezTo>
                  <a:cubicBezTo>
                    <a:pt x="154" y="208"/>
                    <a:pt x="161" y="201"/>
                    <a:pt x="161" y="19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03"/>
                    <a:pt x="154" y="96"/>
                    <a:pt x="145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2" y="96"/>
                    <a:pt x="64" y="103"/>
                    <a:pt x="64" y="11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4" y="201"/>
                    <a:pt x="72" y="208"/>
                    <a:pt x="81" y="208"/>
                  </a:cubicBezTo>
                  <a:moveTo>
                    <a:pt x="81" y="112"/>
                  </a:moveTo>
                  <a:cubicBezTo>
                    <a:pt x="145" y="112"/>
                    <a:pt x="145" y="112"/>
                    <a:pt x="145" y="112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81" y="192"/>
                    <a:pt x="81" y="192"/>
                    <a:pt x="81" y="192"/>
                  </a:cubicBezTo>
                  <a:lnTo>
                    <a:pt x="81" y="112"/>
                  </a:lnTo>
                  <a:close/>
                  <a:moveTo>
                    <a:pt x="201" y="208"/>
                  </a:moveTo>
                  <a:cubicBezTo>
                    <a:pt x="281" y="208"/>
                    <a:pt x="281" y="208"/>
                    <a:pt x="281" y="208"/>
                  </a:cubicBezTo>
                  <a:cubicBezTo>
                    <a:pt x="286" y="208"/>
                    <a:pt x="289" y="205"/>
                    <a:pt x="289" y="200"/>
                  </a:cubicBezTo>
                  <a:cubicBezTo>
                    <a:pt x="289" y="196"/>
                    <a:pt x="286" y="192"/>
                    <a:pt x="281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196" y="192"/>
                    <a:pt x="193" y="196"/>
                    <a:pt x="193" y="200"/>
                  </a:cubicBezTo>
                  <a:cubicBezTo>
                    <a:pt x="193" y="205"/>
                    <a:pt x="196" y="208"/>
                    <a:pt x="201" y="208"/>
                  </a:cubicBezTo>
                  <a:moveTo>
                    <a:pt x="337" y="16"/>
                  </a:moveTo>
                  <a:cubicBezTo>
                    <a:pt x="193" y="16"/>
                    <a:pt x="193" y="16"/>
                    <a:pt x="193" y="16"/>
                  </a:cubicBezTo>
                  <a:cubicBezTo>
                    <a:pt x="193" y="7"/>
                    <a:pt x="186" y="0"/>
                    <a:pt x="177" y="0"/>
                  </a:cubicBezTo>
                  <a:cubicBezTo>
                    <a:pt x="168" y="0"/>
                    <a:pt x="161" y="7"/>
                    <a:pt x="16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23"/>
                    <a:pt x="0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7"/>
                    <a:pt x="7" y="64"/>
                    <a:pt x="16" y="64"/>
                  </a:cubicBezTo>
                  <a:cubicBezTo>
                    <a:pt x="16" y="257"/>
                    <a:pt x="16" y="257"/>
                    <a:pt x="16" y="257"/>
                  </a:cubicBezTo>
                  <a:cubicBezTo>
                    <a:pt x="16" y="265"/>
                    <a:pt x="23" y="273"/>
                    <a:pt x="32" y="273"/>
                  </a:cubicBezTo>
                  <a:cubicBezTo>
                    <a:pt x="169" y="273"/>
                    <a:pt x="169" y="273"/>
                    <a:pt x="169" y="273"/>
                  </a:cubicBezTo>
                  <a:cubicBezTo>
                    <a:pt x="169" y="293"/>
                    <a:pt x="169" y="293"/>
                    <a:pt x="169" y="293"/>
                  </a:cubicBezTo>
                  <a:cubicBezTo>
                    <a:pt x="123" y="339"/>
                    <a:pt x="123" y="339"/>
                    <a:pt x="123" y="339"/>
                  </a:cubicBezTo>
                  <a:cubicBezTo>
                    <a:pt x="122" y="341"/>
                    <a:pt x="121" y="343"/>
                    <a:pt x="121" y="345"/>
                  </a:cubicBezTo>
                  <a:cubicBezTo>
                    <a:pt x="121" y="349"/>
                    <a:pt x="124" y="353"/>
                    <a:pt x="129" y="353"/>
                  </a:cubicBezTo>
                  <a:cubicBezTo>
                    <a:pt x="131" y="353"/>
                    <a:pt x="133" y="352"/>
                    <a:pt x="134" y="351"/>
                  </a:cubicBezTo>
                  <a:cubicBezTo>
                    <a:pt x="177" y="308"/>
                    <a:pt x="177" y="308"/>
                    <a:pt x="177" y="308"/>
                  </a:cubicBezTo>
                  <a:cubicBezTo>
                    <a:pt x="219" y="351"/>
                    <a:pt x="219" y="351"/>
                    <a:pt x="219" y="351"/>
                  </a:cubicBezTo>
                  <a:cubicBezTo>
                    <a:pt x="221" y="352"/>
                    <a:pt x="223" y="353"/>
                    <a:pt x="225" y="353"/>
                  </a:cubicBezTo>
                  <a:cubicBezTo>
                    <a:pt x="229" y="353"/>
                    <a:pt x="233" y="349"/>
                    <a:pt x="233" y="345"/>
                  </a:cubicBezTo>
                  <a:cubicBezTo>
                    <a:pt x="233" y="343"/>
                    <a:pt x="232" y="341"/>
                    <a:pt x="231" y="339"/>
                  </a:cubicBezTo>
                  <a:cubicBezTo>
                    <a:pt x="185" y="293"/>
                    <a:pt x="185" y="293"/>
                    <a:pt x="185" y="293"/>
                  </a:cubicBezTo>
                  <a:cubicBezTo>
                    <a:pt x="185" y="273"/>
                    <a:pt x="185" y="273"/>
                    <a:pt x="185" y="273"/>
                  </a:cubicBezTo>
                  <a:cubicBezTo>
                    <a:pt x="321" y="273"/>
                    <a:pt x="321" y="273"/>
                    <a:pt x="321" y="273"/>
                  </a:cubicBezTo>
                  <a:cubicBezTo>
                    <a:pt x="330" y="273"/>
                    <a:pt x="337" y="265"/>
                    <a:pt x="337" y="257"/>
                  </a:cubicBezTo>
                  <a:cubicBezTo>
                    <a:pt x="337" y="64"/>
                    <a:pt x="337" y="64"/>
                    <a:pt x="337" y="64"/>
                  </a:cubicBezTo>
                  <a:cubicBezTo>
                    <a:pt x="346" y="64"/>
                    <a:pt x="353" y="57"/>
                    <a:pt x="353" y="48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23"/>
                    <a:pt x="346" y="16"/>
                    <a:pt x="337" y="16"/>
                  </a:cubicBezTo>
                  <a:moveTo>
                    <a:pt x="321" y="257"/>
                  </a:moveTo>
                  <a:cubicBezTo>
                    <a:pt x="32" y="257"/>
                    <a:pt x="32" y="257"/>
                    <a:pt x="32" y="257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1" y="64"/>
                    <a:pt x="321" y="64"/>
                    <a:pt x="321" y="64"/>
                  </a:cubicBezTo>
                  <a:lnTo>
                    <a:pt x="321" y="257"/>
                  </a:lnTo>
                  <a:close/>
                  <a:moveTo>
                    <a:pt x="33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337" y="32"/>
                    <a:pt x="337" y="32"/>
                    <a:pt x="337" y="32"/>
                  </a:cubicBezTo>
                  <a:lnTo>
                    <a:pt x="337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95" name="Freeform 54">
              <a:extLst>
                <a:ext uri="{FF2B5EF4-FFF2-40B4-BE49-F238E27FC236}">
                  <a16:creationId xmlns:a16="http://schemas.microsoft.com/office/drawing/2014/main" id="{9230500B-3F0D-4765-94D5-C477B76EB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9033" y="2290057"/>
              <a:ext cx="459216" cy="447816"/>
            </a:xfrm>
            <a:custGeom>
              <a:avLst/>
              <a:gdLst>
                <a:gd name="T0" fmla="*/ 337 w 362"/>
                <a:gd name="T1" fmla="*/ 0 h 353"/>
                <a:gd name="T2" fmla="*/ 111 w 362"/>
                <a:gd name="T3" fmla="*/ 129 h 353"/>
                <a:gd name="T4" fmla="*/ 81 w 362"/>
                <a:gd name="T5" fmla="*/ 196 h 353"/>
                <a:gd name="T6" fmla="*/ 144 w 362"/>
                <a:gd name="T7" fmla="*/ 274 h 353"/>
                <a:gd name="T8" fmla="*/ 179 w 362"/>
                <a:gd name="T9" fmla="*/ 333 h 353"/>
                <a:gd name="T10" fmla="*/ 281 w 362"/>
                <a:gd name="T11" fmla="*/ 186 h 353"/>
                <a:gd name="T12" fmla="*/ 209 w 362"/>
                <a:gd name="T13" fmla="*/ 238 h 353"/>
                <a:gd name="T14" fmla="*/ 171 w 362"/>
                <a:gd name="T15" fmla="*/ 263 h 353"/>
                <a:gd name="T16" fmla="*/ 154 w 362"/>
                <a:gd name="T17" fmla="*/ 256 h 353"/>
                <a:gd name="T18" fmla="*/ 111 w 362"/>
                <a:gd name="T19" fmla="*/ 242 h 353"/>
                <a:gd name="T20" fmla="*/ 90 w 362"/>
                <a:gd name="T21" fmla="*/ 182 h 353"/>
                <a:gd name="T22" fmla="*/ 115 w 362"/>
                <a:gd name="T23" fmla="*/ 144 h 353"/>
                <a:gd name="T24" fmla="*/ 209 w 362"/>
                <a:gd name="T25" fmla="*/ 237 h 353"/>
                <a:gd name="T26" fmla="*/ 270 w 362"/>
                <a:gd name="T27" fmla="*/ 174 h 353"/>
                <a:gd name="T28" fmla="*/ 220 w 362"/>
                <a:gd name="T29" fmla="*/ 225 h 353"/>
                <a:gd name="T30" fmla="*/ 164 w 362"/>
                <a:gd name="T31" fmla="*/ 97 h 353"/>
                <a:gd name="T32" fmla="*/ 337 w 362"/>
                <a:gd name="T33" fmla="*/ 16 h 353"/>
                <a:gd name="T34" fmla="*/ 62 w 362"/>
                <a:gd name="T35" fmla="*/ 197 h 353"/>
                <a:gd name="T36" fmla="*/ 156 w 362"/>
                <a:gd name="T37" fmla="*/ 291 h 353"/>
                <a:gd name="T38" fmla="*/ 62 w 362"/>
                <a:gd name="T39" fmla="*/ 197 h 353"/>
                <a:gd name="T40" fmla="*/ 58 w 362"/>
                <a:gd name="T41" fmla="*/ 252 h 353"/>
                <a:gd name="T42" fmla="*/ 101 w 362"/>
                <a:gd name="T43" fmla="*/ 295 h 353"/>
                <a:gd name="T44" fmla="*/ 168 w 362"/>
                <a:gd name="T45" fmla="*/ 128 h 353"/>
                <a:gd name="T46" fmla="*/ 168 w 362"/>
                <a:gd name="T47" fmla="*/ 145 h 353"/>
                <a:gd name="T48" fmla="*/ 168 w 362"/>
                <a:gd name="T49" fmla="*/ 128 h 353"/>
                <a:gd name="T50" fmla="*/ 225 w 362"/>
                <a:gd name="T51" fmla="*/ 185 h 353"/>
                <a:gd name="T52" fmla="*/ 209 w 362"/>
                <a:gd name="T53" fmla="*/ 185 h 353"/>
                <a:gd name="T54" fmla="*/ 265 w 362"/>
                <a:gd name="T55" fmla="*/ 112 h 353"/>
                <a:gd name="T56" fmla="*/ 265 w 362"/>
                <a:gd name="T57" fmla="*/ 64 h 353"/>
                <a:gd name="T58" fmla="*/ 265 w 362"/>
                <a:gd name="T59" fmla="*/ 112 h 353"/>
                <a:gd name="T60" fmla="*/ 273 w 362"/>
                <a:gd name="T61" fmla="*/ 88 h 353"/>
                <a:gd name="T62" fmla="*/ 257 w 362"/>
                <a:gd name="T63" fmla="*/ 88 h 353"/>
                <a:gd name="T64" fmla="*/ 193 w 362"/>
                <a:gd name="T65" fmla="*/ 169 h 353"/>
                <a:gd name="T66" fmla="*/ 193 w 362"/>
                <a:gd name="T67" fmla="*/ 153 h 353"/>
                <a:gd name="T68" fmla="*/ 193 w 362"/>
                <a:gd name="T69" fmla="*/ 16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2" h="353">
                  <a:moveTo>
                    <a:pt x="350" y="3"/>
                  </a:moveTo>
                  <a:cubicBezTo>
                    <a:pt x="348" y="1"/>
                    <a:pt x="344" y="0"/>
                    <a:pt x="337" y="0"/>
                  </a:cubicBezTo>
                  <a:cubicBezTo>
                    <a:pt x="304" y="0"/>
                    <a:pt x="215" y="25"/>
                    <a:pt x="168" y="72"/>
                  </a:cubicBezTo>
                  <a:cubicBezTo>
                    <a:pt x="156" y="83"/>
                    <a:pt x="119" y="117"/>
                    <a:pt x="111" y="129"/>
                  </a:cubicBezTo>
                  <a:cubicBezTo>
                    <a:pt x="83" y="136"/>
                    <a:pt x="43" y="152"/>
                    <a:pt x="20" y="174"/>
                  </a:cubicBezTo>
                  <a:cubicBezTo>
                    <a:pt x="20" y="174"/>
                    <a:pt x="48" y="174"/>
                    <a:pt x="81" y="196"/>
                  </a:cubicBezTo>
                  <a:cubicBezTo>
                    <a:pt x="76" y="216"/>
                    <a:pt x="82" y="237"/>
                    <a:pt x="99" y="254"/>
                  </a:cubicBezTo>
                  <a:cubicBezTo>
                    <a:pt x="113" y="267"/>
                    <a:pt x="128" y="274"/>
                    <a:pt x="144" y="274"/>
                  </a:cubicBezTo>
                  <a:cubicBezTo>
                    <a:pt x="149" y="274"/>
                    <a:pt x="153" y="273"/>
                    <a:pt x="157" y="272"/>
                  </a:cubicBezTo>
                  <a:cubicBezTo>
                    <a:pt x="179" y="306"/>
                    <a:pt x="179" y="333"/>
                    <a:pt x="179" y="333"/>
                  </a:cubicBezTo>
                  <a:cubicBezTo>
                    <a:pt x="202" y="311"/>
                    <a:pt x="217" y="270"/>
                    <a:pt x="224" y="242"/>
                  </a:cubicBezTo>
                  <a:cubicBezTo>
                    <a:pt x="236" y="234"/>
                    <a:pt x="270" y="197"/>
                    <a:pt x="281" y="186"/>
                  </a:cubicBezTo>
                  <a:cubicBezTo>
                    <a:pt x="338" y="129"/>
                    <a:pt x="362" y="14"/>
                    <a:pt x="350" y="3"/>
                  </a:cubicBezTo>
                  <a:moveTo>
                    <a:pt x="209" y="238"/>
                  </a:moveTo>
                  <a:cubicBezTo>
                    <a:pt x="203" y="260"/>
                    <a:pt x="195" y="279"/>
                    <a:pt x="187" y="295"/>
                  </a:cubicBezTo>
                  <a:cubicBezTo>
                    <a:pt x="183" y="285"/>
                    <a:pt x="178" y="275"/>
                    <a:pt x="171" y="263"/>
                  </a:cubicBezTo>
                  <a:cubicBezTo>
                    <a:pt x="168" y="259"/>
                    <a:pt x="163" y="256"/>
                    <a:pt x="157" y="256"/>
                  </a:cubicBezTo>
                  <a:cubicBezTo>
                    <a:pt x="156" y="256"/>
                    <a:pt x="155" y="256"/>
                    <a:pt x="154" y="256"/>
                  </a:cubicBezTo>
                  <a:cubicBezTo>
                    <a:pt x="150" y="257"/>
                    <a:pt x="147" y="258"/>
                    <a:pt x="144" y="258"/>
                  </a:cubicBezTo>
                  <a:cubicBezTo>
                    <a:pt x="132" y="258"/>
                    <a:pt x="121" y="252"/>
                    <a:pt x="111" y="242"/>
                  </a:cubicBezTo>
                  <a:cubicBezTo>
                    <a:pt x="98" y="230"/>
                    <a:pt x="93" y="214"/>
                    <a:pt x="97" y="200"/>
                  </a:cubicBezTo>
                  <a:cubicBezTo>
                    <a:pt x="98" y="193"/>
                    <a:pt x="96" y="186"/>
                    <a:pt x="90" y="182"/>
                  </a:cubicBezTo>
                  <a:cubicBezTo>
                    <a:pt x="79" y="175"/>
                    <a:pt x="68" y="170"/>
                    <a:pt x="58" y="167"/>
                  </a:cubicBezTo>
                  <a:cubicBezTo>
                    <a:pt x="74" y="158"/>
                    <a:pt x="94" y="150"/>
                    <a:pt x="115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209" y="237"/>
                    <a:pt x="209" y="237"/>
                    <a:pt x="209" y="237"/>
                  </a:cubicBezTo>
                  <a:cubicBezTo>
                    <a:pt x="209" y="237"/>
                    <a:pt x="209" y="238"/>
                    <a:pt x="209" y="238"/>
                  </a:cubicBezTo>
                  <a:moveTo>
                    <a:pt x="270" y="174"/>
                  </a:moveTo>
                  <a:cubicBezTo>
                    <a:pt x="267" y="177"/>
                    <a:pt x="262" y="183"/>
                    <a:pt x="256" y="189"/>
                  </a:cubicBezTo>
                  <a:cubicBezTo>
                    <a:pt x="245" y="200"/>
                    <a:pt x="230" y="216"/>
                    <a:pt x="220" y="225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37" y="124"/>
                    <a:pt x="154" y="108"/>
                    <a:pt x="164" y="97"/>
                  </a:cubicBezTo>
                  <a:cubicBezTo>
                    <a:pt x="171" y="92"/>
                    <a:pt x="176" y="87"/>
                    <a:pt x="179" y="83"/>
                  </a:cubicBezTo>
                  <a:cubicBezTo>
                    <a:pt x="222" y="40"/>
                    <a:pt x="306" y="16"/>
                    <a:pt x="337" y="16"/>
                  </a:cubicBezTo>
                  <a:cubicBezTo>
                    <a:pt x="337" y="42"/>
                    <a:pt x="315" y="129"/>
                    <a:pt x="270" y="174"/>
                  </a:cubicBezTo>
                  <a:moveTo>
                    <a:pt x="62" y="197"/>
                  </a:moveTo>
                  <a:cubicBezTo>
                    <a:pt x="0" y="353"/>
                    <a:pt x="0" y="353"/>
                    <a:pt x="0" y="353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3" y="291"/>
                    <a:pt x="150" y="291"/>
                    <a:pt x="148" y="291"/>
                  </a:cubicBezTo>
                  <a:cubicBezTo>
                    <a:pt x="100" y="291"/>
                    <a:pt x="57" y="245"/>
                    <a:pt x="62" y="197"/>
                  </a:cubicBezTo>
                  <a:moveTo>
                    <a:pt x="29" y="324"/>
                  </a:moveTo>
                  <a:cubicBezTo>
                    <a:pt x="58" y="252"/>
                    <a:pt x="58" y="252"/>
                    <a:pt x="58" y="252"/>
                  </a:cubicBezTo>
                  <a:cubicBezTo>
                    <a:pt x="62" y="259"/>
                    <a:pt x="67" y="266"/>
                    <a:pt x="72" y="272"/>
                  </a:cubicBezTo>
                  <a:cubicBezTo>
                    <a:pt x="81" y="282"/>
                    <a:pt x="91" y="290"/>
                    <a:pt x="101" y="295"/>
                  </a:cubicBezTo>
                  <a:lnTo>
                    <a:pt x="29" y="324"/>
                  </a:lnTo>
                  <a:close/>
                  <a:moveTo>
                    <a:pt x="168" y="128"/>
                  </a:moveTo>
                  <a:cubicBezTo>
                    <a:pt x="164" y="128"/>
                    <a:pt x="160" y="132"/>
                    <a:pt x="160" y="136"/>
                  </a:cubicBezTo>
                  <a:cubicBezTo>
                    <a:pt x="160" y="141"/>
                    <a:pt x="164" y="145"/>
                    <a:pt x="168" y="145"/>
                  </a:cubicBezTo>
                  <a:cubicBezTo>
                    <a:pt x="173" y="145"/>
                    <a:pt x="176" y="141"/>
                    <a:pt x="176" y="136"/>
                  </a:cubicBezTo>
                  <a:cubicBezTo>
                    <a:pt x="176" y="132"/>
                    <a:pt x="173" y="128"/>
                    <a:pt x="168" y="128"/>
                  </a:cubicBezTo>
                  <a:moveTo>
                    <a:pt x="217" y="193"/>
                  </a:moveTo>
                  <a:cubicBezTo>
                    <a:pt x="221" y="193"/>
                    <a:pt x="225" y="189"/>
                    <a:pt x="225" y="185"/>
                  </a:cubicBezTo>
                  <a:cubicBezTo>
                    <a:pt x="225" y="180"/>
                    <a:pt x="221" y="177"/>
                    <a:pt x="217" y="177"/>
                  </a:cubicBezTo>
                  <a:cubicBezTo>
                    <a:pt x="212" y="177"/>
                    <a:pt x="209" y="180"/>
                    <a:pt x="209" y="185"/>
                  </a:cubicBezTo>
                  <a:cubicBezTo>
                    <a:pt x="209" y="189"/>
                    <a:pt x="212" y="193"/>
                    <a:pt x="217" y="193"/>
                  </a:cubicBezTo>
                  <a:moveTo>
                    <a:pt x="265" y="112"/>
                  </a:moveTo>
                  <a:cubicBezTo>
                    <a:pt x="278" y="112"/>
                    <a:pt x="289" y="102"/>
                    <a:pt x="289" y="88"/>
                  </a:cubicBezTo>
                  <a:cubicBezTo>
                    <a:pt x="289" y="75"/>
                    <a:pt x="278" y="64"/>
                    <a:pt x="265" y="64"/>
                  </a:cubicBezTo>
                  <a:cubicBezTo>
                    <a:pt x="251" y="64"/>
                    <a:pt x="241" y="75"/>
                    <a:pt x="241" y="88"/>
                  </a:cubicBezTo>
                  <a:cubicBezTo>
                    <a:pt x="241" y="102"/>
                    <a:pt x="251" y="112"/>
                    <a:pt x="265" y="112"/>
                  </a:cubicBezTo>
                  <a:moveTo>
                    <a:pt x="265" y="80"/>
                  </a:moveTo>
                  <a:cubicBezTo>
                    <a:pt x="269" y="80"/>
                    <a:pt x="273" y="84"/>
                    <a:pt x="273" y="88"/>
                  </a:cubicBezTo>
                  <a:cubicBezTo>
                    <a:pt x="273" y="93"/>
                    <a:pt x="269" y="96"/>
                    <a:pt x="265" y="96"/>
                  </a:cubicBezTo>
                  <a:cubicBezTo>
                    <a:pt x="260" y="96"/>
                    <a:pt x="257" y="93"/>
                    <a:pt x="257" y="88"/>
                  </a:cubicBezTo>
                  <a:cubicBezTo>
                    <a:pt x="257" y="84"/>
                    <a:pt x="260" y="80"/>
                    <a:pt x="265" y="80"/>
                  </a:cubicBezTo>
                  <a:moveTo>
                    <a:pt x="193" y="169"/>
                  </a:moveTo>
                  <a:cubicBezTo>
                    <a:pt x="197" y="169"/>
                    <a:pt x="201" y="165"/>
                    <a:pt x="201" y="161"/>
                  </a:cubicBezTo>
                  <a:cubicBezTo>
                    <a:pt x="201" y="156"/>
                    <a:pt x="197" y="153"/>
                    <a:pt x="193" y="153"/>
                  </a:cubicBezTo>
                  <a:cubicBezTo>
                    <a:pt x="188" y="153"/>
                    <a:pt x="185" y="156"/>
                    <a:pt x="185" y="161"/>
                  </a:cubicBezTo>
                  <a:cubicBezTo>
                    <a:pt x="185" y="165"/>
                    <a:pt x="188" y="169"/>
                    <a:pt x="193" y="1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66370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633337" cy="593558"/>
            <a:chOff x="251133" y="272306"/>
            <a:chExt cx="3633337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90" y="307475"/>
              <a:ext cx="2884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70686B9-2945-4265-86D4-F7FE89039ECD}"/>
              </a:ext>
            </a:extLst>
          </p:cNvPr>
          <p:cNvGrpSpPr/>
          <p:nvPr/>
        </p:nvGrpSpPr>
        <p:grpSpPr>
          <a:xfrm>
            <a:off x="603182" y="1688123"/>
            <a:ext cx="2562049" cy="3971724"/>
            <a:chOff x="828265" y="1941342"/>
            <a:chExt cx="2562049" cy="397172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16CCD51-884B-453C-A14F-1E2EB02519F1}"/>
                </a:ext>
              </a:extLst>
            </p:cNvPr>
            <p:cNvGrpSpPr/>
            <p:nvPr/>
          </p:nvGrpSpPr>
          <p:grpSpPr>
            <a:xfrm>
              <a:off x="1258501" y="1941342"/>
              <a:ext cx="1701576" cy="1700340"/>
              <a:chOff x="1066800" y="1457282"/>
              <a:chExt cx="2185988" cy="218440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4FCCB4-748D-4883-9408-FE734EC24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800" y="1457282"/>
                <a:ext cx="2185988" cy="2184400"/>
              </a:xfrm>
              <a:custGeom>
                <a:avLst/>
                <a:gdLst>
                  <a:gd name="T0" fmla="*/ 4131 w 4131"/>
                  <a:gd name="T1" fmla="*/ 0 h 4128"/>
                  <a:gd name="T2" fmla="*/ 4127 w 4131"/>
                  <a:gd name="T3" fmla="*/ 2170 h 4128"/>
                  <a:gd name="T4" fmla="*/ 4107 w 4131"/>
                  <a:gd name="T5" fmla="*/ 2377 h 4128"/>
                  <a:gd name="T6" fmla="*/ 4065 w 4131"/>
                  <a:gd name="T7" fmla="*/ 2579 h 4128"/>
                  <a:gd name="T8" fmla="*/ 4005 w 4131"/>
                  <a:gd name="T9" fmla="*/ 2772 h 4128"/>
                  <a:gd name="T10" fmla="*/ 3926 w 4131"/>
                  <a:gd name="T11" fmla="*/ 2956 h 4128"/>
                  <a:gd name="T12" fmla="*/ 3830 w 4131"/>
                  <a:gd name="T13" fmla="*/ 3132 h 4128"/>
                  <a:gd name="T14" fmla="*/ 3718 w 4131"/>
                  <a:gd name="T15" fmla="*/ 3297 h 4128"/>
                  <a:gd name="T16" fmla="*/ 3593 w 4131"/>
                  <a:gd name="T17" fmla="*/ 3450 h 4128"/>
                  <a:gd name="T18" fmla="*/ 3452 w 4131"/>
                  <a:gd name="T19" fmla="*/ 3590 h 4128"/>
                  <a:gd name="T20" fmla="*/ 3299 w 4131"/>
                  <a:gd name="T21" fmla="*/ 3716 h 4128"/>
                  <a:gd name="T22" fmla="*/ 3134 w 4131"/>
                  <a:gd name="T23" fmla="*/ 3828 h 4128"/>
                  <a:gd name="T24" fmla="*/ 2958 w 4131"/>
                  <a:gd name="T25" fmla="*/ 3924 h 4128"/>
                  <a:gd name="T26" fmla="*/ 2773 w 4131"/>
                  <a:gd name="T27" fmla="*/ 4002 h 4128"/>
                  <a:gd name="T28" fmla="*/ 2579 w 4131"/>
                  <a:gd name="T29" fmla="*/ 4063 h 4128"/>
                  <a:gd name="T30" fmla="*/ 2378 w 4131"/>
                  <a:gd name="T31" fmla="*/ 4104 h 4128"/>
                  <a:gd name="T32" fmla="*/ 2170 w 4131"/>
                  <a:gd name="T33" fmla="*/ 4126 h 4128"/>
                  <a:gd name="T34" fmla="*/ 1959 w 4131"/>
                  <a:gd name="T35" fmla="*/ 4126 h 4128"/>
                  <a:gd name="T36" fmla="*/ 1752 w 4131"/>
                  <a:gd name="T37" fmla="*/ 4104 h 4128"/>
                  <a:gd name="T38" fmla="*/ 1550 w 4131"/>
                  <a:gd name="T39" fmla="*/ 4063 h 4128"/>
                  <a:gd name="T40" fmla="*/ 1357 w 4131"/>
                  <a:gd name="T41" fmla="*/ 4002 h 4128"/>
                  <a:gd name="T42" fmla="*/ 1171 w 4131"/>
                  <a:gd name="T43" fmla="*/ 3924 h 4128"/>
                  <a:gd name="T44" fmla="*/ 997 w 4131"/>
                  <a:gd name="T45" fmla="*/ 3828 h 4128"/>
                  <a:gd name="T46" fmla="*/ 832 w 4131"/>
                  <a:gd name="T47" fmla="*/ 3716 h 4128"/>
                  <a:gd name="T48" fmla="*/ 678 w 4131"/>
                  <a:gd name="T49" fmla="*/ 3590 h 4128"/>
                  <a:gd name="T50" fmla="*/ 538 w 4131"/>
                  <a:gd name="T51" fmla="*/ 3450 h 4128"/>
                  <a:gd name="T52" fmla="*/ 412 w 4131"/>
                  <a:gd name="T53" fmla="*/ 3297 h 4128"/>
                  <a:gd name="T54" fmla="*/ 301 w 4131"/>
                  <a:gd name="T55" fmla="*/ 3132 h 4128"/>
                  <a:gd name="T56" fmla="*/ 204 w 4131"/>
                  <a:gd name="T57" fmla="*/ 2956 h 4128"/>
                  <a:gd name="T58" fmla="*/ 126 w 4131"/>
                  <a:gd name="T59" fmla="*/ 2772 h 4128"/>
                  <a:gd name="T60" fmla="*/ 65 w 4131"/>
                  <a:gd name="T61" fmla="*/ 2579 h 4128"/>
                  <a:gd name="T62" fmla="*/ 24 w 4131"/>
                  <a:gd name="T63" fmla="*/ 2377 h 4128"/>
                  <a:gd name="T64" fmla="*/ 2 w 4131"/>
                  <a:gd name="T65" fmla="*/ 2170 h 4128"/>
                  <a:gd name="T66" fmla="*/ 2 w 4131"/>
                  <a:gd name="T67" fmla="*/ 1958 h 4128"/>
                  <a:gd name="T68" fmla="*/ 24 w 4131"/>
                  <a:gd name="T69" fmla="*/ 1751 h 4128"/>
                  <a:gd name="T70" fmla="*/ 65 w 4131"/>
                  <a:gd name="T71" fmla="*/ 1549 h 4128"/>
                  <a:gd name="T72" fmla="*/ 126 w 4131"/>
                  <a:gd name="T73" fmla="*/ 1356 h 4128"/>
                  <a:gd name="T74" fmla="*/ 204 w 4131"/>
                  <a:gd name="T75" fmla="*/ 1172 h 4128"/>
                  <a:gd name="T76" fmla="*/ 301 w 4131"/>
                  <a:gd name="T77" fmla="*/ 996 h 4128"/>
                  <a:gd name="T78" fmla="*/ 412 w 4131"/>
                  <a:gd name="T79" fmla="*/ 831 h 4128"/>
                  <a:gd name="T80" fmla="*/ 538 w 4131"/>
                  <a:gd name="T81" fmla="*/ 678 h 4128"/>
                  <a:gd name="T82" fmla="*/ 678 w 4131"/>
                  <a:gd name="T83" fmla="*/ 538 h 4128"/>
                  <a:gd name="T84" fmla="*/ 832 w 4131"/>
                  <a:gd name="T85" fmla="*/ 412 h 4128"/>
                  <a:gd name="T86" fmla="*/ 997 w 4131"/>
                  <a:gd name="T87" fmla="*/ 300 h 4128"/>
                  <a:gd name="T88" fmla="*/ 1171 w 4131"/>
                  <a:gd name="T89" fmla="*/ 204 h 4128"/>
                  <a:gd name="T90" fmla="*/ 1357 w 4131"/>
                  <a:gd name="T91" fmla="*/ 126 h 4128"/>
                  <a:gd name="T92" fmla="*/ 1550 w 4131"/>
                  <a:gd name="T93" fmla="*/ 65 h 4128"/>
                  <a:gd name="T94" fmla="*/ 1752 w 4131"/>
                  <a:gd name="T95" fmla="*/ 24 h 4128"/>
                  <a:gd name="T96" fmla="*/ 1959 w 4131"/>
                  <a:gd name="T97" fmla="*/ 2 h 4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31" h="4128">
                    <a:moveTo>
                      <a:pt x="2065" y="0"/>
                    </a:moveTo>
                    <a:lnTo>
                      <a:pt x="4131" y="0"/>
                    </a:lnTo>
                    <a:lnTo>
                      <a:pt x="4131" y="2065"/>
                    </a:lnTo>
                    <a:lnTo>
                      <a:pt x="4127" y="2170"/>
                    </a:lnTo>
                    <a:lnTo>
                      <a:pt x="4120" y="2275"/>
                    </a:lnTo>
                    <a:lnTo>
                      <a:pt x="4107" y="2377"/>
                    </a:lnTo>
                    <a:lnTo>
                      <a:pt x="4088" y="2479"/>
                    </a:lnTo>
                    <a:lnTo>
                      <a:pt x="4065" y="2579"/>
                    </a:lnTo>
                    <a:lnTo>
                      <a:pt x="4037" y="2676"/>
                    </a:lnTo>
                    <a:lnTo>
                      <a:pt x="4005" y="2772"/>
                    </a:lnTo>
                    <a:lnTo>
                      <a:pt x="3968" y="2866"/>
                    </a:lnTo>
                    <a:lnTo>
                      <a:pt x="3926" y="2956"/>
                    </a:lnTo>
                    <a:lnTo>
                      <a:pt x="3880" y="3045"/>
                    </a:lnTo>
                    <a:lnTo>
                      <a:pt x="3830" y="3132"/>
                    </a:lnTo>
                    <a:lnTo>
                      <a:pt x="3777" y="3216"/>
                    </a:lnTo>
                    <a:lnTo>
                      <a:pt x="3718" y="3297"/>
                    </a:lnTo>
                    <a:lnTo>
                      <a:pt x="3657" y="3375"/>
                    </a:lnTo>
                    <a:lnTo>
                      <a:pt x="3593" y="3450"/>
                    </a:lnTo>
                    <a:lnTo>
                      <a:pt x="3524" y="3521"/>
                    </a:lnTo>
                    <a:lnTo>
                      <a:pt x="3452" y="3590"/>
                    </a:lnTo>
                    <a:lnTo>
                      <a:pt x="3376" y="3655"/>
                    </a:lnTo>
                    <a:lnTo>
                      <a:pt x="3299" y="3716"/>
                    </a:lnTo>
                    <a:lnTo>
                      <a:pt x="3218" y="3774"/>
                    </a:lnTo>
                    <a:lnTo>
                      <a:pt x="3134" y="3828"/>
                    </a:lnTo>
                    <a:lnTo>
                      <a:pt x="3047" y="3877"/>
                    </a:lnTo>
                    <a:lnTo>
                      <a:pt x="2958" y="3924"/>
                    </a:lnTo>
                    <a:lnTo>
                      <a:pt x="2867" y="3965"/>
                    </a:lnTo>
                    <a:lnTo>
                      <a:pt x="2773" y="4002"/>
                    </a:lnTo>
                    <a:lnTo>
                      <a:pt x="2678" y="4035"/>
                    </a:lnTo>
                    <a:lnTo>
                      <a:pt x="2579" y="4063"/>
                    </a:lnTo>
                    <a:lnTo>
                      <a:pt x="2481" y="4086"/>
                    </a:lnTo>
                    <a:lnTo>
                      <a:pt x="2378" y="4104"/>
                    </a:lnTo>
                    <a:lnTo>
                      <a:pt x="2275" y="4117"/>
                    </a:lnTo>
                    <a:lnTo>
                      <a:pt x="2170" y="4126"/>
                    </a:lnTo>
                    <a:lnTo>
                      <a:pt x="2065" y="4128"/>
                    </a:lnTo>
                    <a:lnTo>
                      <a:pt x="1959" y="4126"/>
                    </a:lnTo>
                    <a:lnTo>
                      <a:pt x="1854" y="4117"/>
                    </a:lnTo>
                    <a:lnTo>
                      <a:pt x="1752" y="4104"/>
                    </a:lnTo>
                    <a:lnTo>
                      <a:pt x="1650" y="4086"/>
                    </a:lnTo>
                    <a:lnTo>
                      <a:pt x="1550" y="4063"/>
                    </a:lnTo>
                    <a:lnTo>
                      <a:pt x="1453" y="4035"/>
                    </a:lnTo>
                    <a:lnTo>
                      <a:pt x="1357" y="4002"/>
                    </a:lnTo>
                    <a:lnTo>
                      <a:pt x="1263" y="3965"/>
                    </a:lnTo>
                    <a:lnTo>
                      <a:pt x="1171" y="3924"/>
                    </a:lnTo>
                    <a:lnTo>
                      <a:pt x="1083" y="3877"/>
                    </a:lnTo>
                    <a:lnTo>
                      <a:pt x="997" y="3828"/>
                    </a:lnTo>
                    <a:lnTo>
                      <a:pt x="912" y="3774"/>
                    </a:lnTo>
                    <a:lnTo>
                      <a:pt x="832" y="3716"/>
                    </a:lnTo>
                    <a:lnTo>
                      <a:pt x="753" y="3655"/>
                    </a:lnTo>
                    <a:lnTo>
                      <a:pt x="678" y="3590"/>
                    </a:lnTo>
                    <a:lnTo>
                      <a:pt x="607" y="3521"/>
                    </a:lnTo>
                    <a:lnTo>
                      <a:pt x="538" y="3450"/>
                    </a:lnTo>
                    <a:lnTo>
                      <a:pt x="473" y="3375"/>
                    </a:lnTo>
                    <a:lnTo>
                      <a:pt x="412" y="3297"/>
                    </a:lnTo>
                    <a:lnTo>
                      <a:pt x="354" y="3216"/>
                    </a:lnTo>
                    <a:lnTo>
                      <a:pt x="301" y="3132"/>
                    </a:lnTo>
                    <a:lnTo>
                      <a:pt x="251" y="3045"/>
                    </a:lnTo>
                    <a:lnTo>
                      <a:pt x="204" y="2956"/>
                    </a:lnTo>
                    <a:lnTo>
                      <a:pt x="163" y="2866"/>
                    </a:lnTo>
                    <a:lnTo>
                      <a:pt x="126" y="2772"/>
                    </a:lnTo>
                    <a:lnTo>
                      <a:pt x="93" y="2676"/>
                    </a:lnTo>
                    <a:lnTo>
                      <a:pt x="65" y="2579"/>
                    </a:lnTo>
                    <a:lnTo>
                      <a:pt x="42" y="2479"/>
                    </a:lnTo>
                    <a:lnTo>
                      <a:pt x="24" y="2377"/>
                    </a:lnTo>
                    <a:lnTo>
                      <a:pt x="11" y="2275"/>
                    </a:lnTo>
                    <a:lnTo>
                      <a:pt x="2" y="2170"/>
                    </a:lnTo>
                    <a:lnTo>
                      <a:pt x="0" y="2065"/>
                    </a:lnTo>
                    <a:lnTo>
                      <a:pt x="2" y="1958"/>
                    </a:lnTo>
                    <a:lnTo>
                      <a:pt x="11" y="1853"/>
                    </a:lnTo>
                    <a:lnTo>
                      <a:pt x="24" y="1751"/>
                    </a:lnTo>
                    <a:lnTo>
                      <a:pt x="42" y="1649"/>
                    </a:lnTo>
                    <a:lnTo>
                      <a:pt x="65" y="1549"/>
                    </a:lnTo>
                    <a:lnTo>
                      <a:pt x="93" y="1452"/>
                    </a:lnTo>
                    <a:lnTo>
                      <a:pt x="126" y="1356"/>
                    </a:lnTo>
                    <a:lnTo>
                      <a:pt x="163" y="1262"/>
                    </a:lnTo>
                    <a:lnTo>
                      <a:pt x="204" y="1172"/>
                    </a:lnTo>
                    <a:lnTo>
                      <a:pt x="251" y="1083"/>
                    </a:lnTo>
                    <a:lnTo>
                      <a:pt x="301" y="996"/>
                    </a:lnTo>
                    <a:lnTo>
                      <a:pt x="354" y="912"/>
                    </a:lnTo>
                    <a:lnTo>
                      <a:pt x="412" y="831"/>
                    </a:lnTo>
                    <a:lnTo>
                      <a:pt x="473" y="753"/>
                    </a:lnTo>
                    <a:lnTo>
                      <a:pt x="538" y="678"/>
                    </a:lnTo>
                    <a:lnTo>
                      <a:pt x="607" y="607"/>
                    </a:lnTo>
                    <a:lnTo>
                      <a:pt x="678" y="538"/>
                    </a:lnTo>
                    <a:lnTo>
                      <a:pt x="753" y="473"/>
                    </a:lnTo>
                    <a:lnTo>
                      <a:pt x="832" y="412"/>
                    </a:lnTo>
                    <a:lnTo>
                      <a:pt x="912" y="354"/>
                    </a:lnTo>
                    <a:lnTo>
                      <a:pt x="997" y="300"/>
                    </a:lnTo>
                    <a:lnTo>
                      <a:pt x="1083" y="251"/>
                    </a:lnTo>
                    <a:lnTo>
                      <a:pt x="1171" y="204"/>
                    </a:lnTo>
                    <a:lnTo>
                      <a:pt x="1263" y="163"/>
                    </a:lnTo>
                    <a:lnTo>
                      <a:pt x="1357" y="126"/>
                    </a:lnTo>
                    <a:lnTo>
                      <a:pt x="1453" y="94"/>
                    </a:lnTo>
                    <a:lnTo>
                      <a:pt x="1550" y="65"/>
                    </a:lnTo>
                    <a:lnTo>
                      <a:pt x="1650" y="42"/>
                    </a:lnTo>
                    <a:lnTo>
                      <a:pt x="1752" y="24"/>
                    </a:lnTo>
                    <a:lnTo>
                      <a:pt x="1854" y="11"/>
                    </a:lnTo>
                    <a:lnTo>
                      <a:pt x="1959" y="2"/>
                    </a:lnTo>
                    <a:lnTo>
                      <a:pt x="2065" y="0"/>
                    </a:lnTo>
                    <a:close/>
                  </a:path>
                </a:pathLst>
              </a:custGeom>
              <a:solidFill>
                <a:srgbClr val="437B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0F380C7-45B5-4B6E-B906-945C06C2C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225" y="1722395"/>
                <a:ext cx="1689100" cy="1687513"/>
              </a:xfrm>
              <a:custGeom>
                <a:avLst/>
                <a:gdLst>
                  <a:gd name="T0" fmla="*/ 1354 w 3193"/>
                  <a:gd name="T1" fmla="*/ 3173 h 3190"/>
                  <a:gd name="T2" fmla="*/ 1048 w 3193"/>
                  <a:gd name="T3" fmla="*/ 3094 h 3190"/>
                  <a:gd name="T4" fmla="*/ 769 w 3193"/>
                  <a:gd name="T5" fmla="*/ 2960 h 3190"/>
                  <a:gd name="T6" fmla="*/ 524 w 3193"/>
                  <a:gd name="T7" fmla="*/ 2776 h 3190"/>
                  <a:gd name="T8" fmla="*/ 318 w 3193"/>
                  <a:gd name="T9" fmla="*/ 2549 h 3190"/>
                  <a:gd name="T10" fmla="*/ 158 w 3193"/>
                  <a:gd name="T11" fmla="*/ 2287 h 3190"/>
                  <a:gd name="T12" fmla="*/ 52 w 3193"/>
                  <a:gd name="T13" fmla="*/ 1994 h 3190"/>
                  <a:gd name="T14" fmla="*/ 3 w 3193"/>
                  <a:gd name="T15" fmla="*/ 1678 h 3190"/>
                  <a:gd name="T16" fmla="*/ 20 w 3193"/>
                  <a:gd name="T17" fmla="*/ 1353 h 3190"/>
                  <a:gd name="T18" fmla="*/ 98 w 3193"/>
                  <a:gd name="T19" fmla="*/ 1047 h 3190"/>
                  <a:gd name="T20" fmla="*/ 232 w 3193"/>
                  <a:gd name="T21" fmla="*/ 768 h 3190"/>
                  <a:gd name="T22" fmla="*/ 415 w 3193"/>
                  <a:gd name="T23" fmla="*/ 523 h 3190"/>
                  <a:gd name="T24" fmla="*/ 642 w 3193"/>
                  <a:gd name="T25" fmla="*/ 317 h 3190"/>
                  <a:gd name="T26" fmla="*/ 905 w 3193"/>
                  <a:gd name="T27" fmla="*/ 157 h 3190"/>
                  <a:gd name="T28" fmla="*/ 1198 w 3193"/>
                  <a:gd name="T29" fmla="*/ 50 h 3190"/>
                  <a:gd name="T30" fmla="*/ 1515 w 3193"/>
                  <a:gd name="T31" fmla="*/ 3 h 3190"/>
                  <a:gd name="T32" fmla="*/ 1840 w 3193"/>
                  <a:gd name="T33" fmla="*/ 18 h 3190"/>
                  <a:gd name="T34" fmla="*/ 2146 w 3193"/>
                  <a:gd name="T35" fmla="*/ 96 h 3190"/>
                  <a:gd name="T36" fmla="*/ 2424 w 3193"/>
                  <a:gd name="T37" fmla="*/ 231 h 3190"/>
                  <a:gd name="T38" fmla="*/ 2670 w 3193"/>
                  <a:gd name="T39" fmla="*/ 415 h 3190"/>
                  <a:gd name="T40" fmla="*/ 2875 w 3193"/>
                  <a:gd name="T41" fmla="*/ 641 h 3190"/>
                  <a:gd name="T42" fmla="*/ 3036 w 3193"/>
                  <a:gd name="T43" fmla="*/ 904 h 3190"/>
                  <a:gd name="T44" fmla="*/ 3143 w 3193"/>
                  <a:gd name="T45" fmla="*/ 1197 h 3190"/>
                  <a:gd name="T46" fmla="*/ 3191 w 3193"/>
                  <a:gd name="T47" fmla="*/ 1513 h 3190"/>
                  <a:gd name="T48" fmla="*/ 3076 w 3193"/>
                  <a:gd name="T49" fmla="*/ 1444 h 3190"/>
                  <a:gd name="T50" fmla="*/ 3018 w 3193"/>
                  <a:gd name="T51" fmla="*/ 1153 h 3190"/>
                  <a:gd name="T52" fmla="*/ 2905 w 3193"/>
                  <a:gd name="T53" fmla="*/ 887 h 3190"/>
                  <a:gd name="T54" fmla="*/ 2745 w 3193"/>
                  <a:gd name="T55" fmla="*/ 650 h 3190"/>
                  <a:gd name="T56" fmla="*/ 2543 w 3193"/>
                  <a:gd name="T57" fmla="*/ 448 h 3190"/>
                  <a:gd name="T58" fmla="*/ 2306 w 3193"/>
                  <a:gd name="T59" fmla="*/ 289 h 3190"/>
                  <a:gd name="T60" fmla="*/ 2039 w 3193"/>
                  <a:gd name="T61" fmla="*/ 176 h 3190"/>
                  <a:gd name="T62" fmla="*/ 1749 w 3193"/>
                  <a:gd name="T63" fmla="*/ 117 h 3190"/>
                  <a:gd name="T64" fmla="*/ 1445 w 3193"/>
                  <a:gd name="T65" fmla="*/ 117 h 3190"/>
                  <a:gd name="T66" fmla="*/ 1155 w 3193"/>
                  <a:gd name="T67" fmla="*/ 176 h 3190"/>
                  <a:gd name="T68" fmla="*/ 888 w 3193"/>
                  <a:gd name="T69" fmla="*/ 289 h 3190"/>
                  <a:gd name="T70" fmla="*/ 650 w 3193"/>
                  <a:gd name="T71" fmla="*/ 448 h 3190"/>
                  <a:gd name="T72" fmla="*/ 450 w 3193"/>
                  <a:gd name="T73" fmla="*/ 650 h 3190"/>
                  <a:gd name="T74" fmla="*/ 289 w 3193"/>
                  <a:gd name="T75" fmla="*/ 887 h 3190"/>
                  <a:gd name="T76" fmla="*/ 176 w 3193"/>
                  <a:gd name="T77" fmla="*/ 1153 h 3190"/>
                  <a:gd name="T78" fmla="*/ 117 w 3193"/>
                  <a:gd name="T79" fmla="*/ 1444 h 3190"/>
                  <a:gd name="T80" fmla="*/ 117 w 3193"/>
                  <a:gd name="T81" fmla="*/ 1748 h 3190"/>
                  <a:gd name="T82" fmla="*/ 176 w 3193"/>
                  <a:gd name="T83" fmla="*/ 2038 h 3190"/>
                  <a:gd name="T84" fmla="*/ 289 w 3193"/>
                  <a:gd name="T85" fmla="*/ 2303 h 3190"/>
                  <a:gd name="T86" fmla="*/ 450 w 3193"/>
                  <a:gd name="T87" fmla="*/ 2541 h 3190"/>
                  <a:gd name="T88" fmla="*/ 650 w 3193"/>
                  <a:gd name="T89" fmla="*/ 2743 h 3190"/>
                  <a:gd name="T90" fmla="*/ 888 w 3193"/>
                  <a:gd name="T91" fmla="*/ 2902 h 3190"/>
                  <a:gd name="T92" fmla="*/ 1155 w 3193"/>
                  <a:gd name="T93" fmla="*/ 3015 h 3190"/>
                  <a:gd name="T94" fmla="*/ 1445 w 3193"/>
                  <a:gd name="T95" fmla="*/ 3074 h 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93" h="3190">
                    <a:moveTo>
                      <a:pt x="1597" y="3190"/>
                    </a:moveTo>
                    <a:lnTo>
                      <a:pt x="1515" y="3188"/>
                    </a:lnTo>
                    <a:lnTo>
                      <a:pt x="1433" y="3182"/>
                    </a:lnTo>
                    <a:lnTo>
                      <a:pt x="1354" y="3173"/>
                    </a:lnTo>
                    <a:lnTo>
                      <a:pt x="1275" y="3158"/>
                    </a:lnTo>
                    <a:lnTo>
                      <a:pt x="1198" y="3140"/>
                    </a:lnTo>
                    <a:lnTo>
                      <a:pt x="1122" y="3119"/>
                    </a:lnTo>
                    <a:lnTo>
                      <a:pt x="1048" y="3094"/>
                    </a:lnTo>
                    <a:lnTo>
                      <a:pt x="976" y="3065"/>
                    </a:lnTo>
                    <a:lnTo>
                      <a:pt x="905" y="3034"/>
                    </a:lnTo>
                    <a:lnTo>
                      <a:pt x="836" y="2998"/>
                    </a:lnTo>
                    <a:lnTo>
                      <a:pt x="769" y="2960"/>
                    </a:lnTo>
                    <a:lnTo>
                      <a:pt x="705" y="2918"/>
                    </a:lnTo>
                    <a:lnTo>
                      <a:pt x="642" y="2873"/>
                    </a:lnTo>
                    <a:lnTo>
                      <a:pt x="581" y="2826"/>
                    </a:lnTo>
                    <a:lnTo>
                      <a:pt x="524" y="2776"/>
                    </a:lnTo>
                    <a:lnTo>
                      <a:pt x="469" y="2723"/>
                    </a:lnTo>
                    <a:lnTo>
                      <a:pt x="415" y="2668"/>
                    </a:lnTo>
                    <a:lnTo>
                      <a:pt x="365" y="2610"/>
                    </a:lnTo>
                    <a:lnTo>
                      <a:pt x="318" y="2549"/>
                    </a:lnTo>
                    <a:lnTo>
                      <a:pt x="274" y="2488"/>
                    </a:lnTo>
                    <a:lnTo>
                      <a:pt x="232" y="2422"/>
                    </a:lnTo>
                    <a:lnTo>
                      <a:pt x="194" y="2356"/>
                    </a:lnTo>
                    <a:lnTo>
                      <a:pt x="158" y="2287"/>
                    </a:lnTo>
                    <a:lnTo>
                      <a:pt x="126" y="2216"/>
                    </a:lnTo>
                    <a:lnTo>
                      <a:pt x="98" y="2143"/>
                    </a:lnTo>
                    <a:lnTo>
                      <a:pt x="73" y="2070"/>
                    </a:lnTo>
                    <a:lnTo>
                      <a:pt x="52" y="1994"/>
                    </a:lnTo>
                    <a:lnTo>
                      <a:pt x="34" y="1916"/>
                    </a:lnTo>
                    <a:lnTo>
                      <a:pt x="20" y="1838"/>
                    </a:lnTo>
                    <a:lnTo>
                      <a:pt x="9" y="1759"/>
                    </a:lnTo>
                    <a:lnTo>
                      <a:pt x="3" y="1678"/>
                    </a:lnTo>
                    <a:lnTo>
                      <a:pt x="0" y="1596"/>
                    </a:lnTo>
                    <a:lnTo>
                      <a:pt x="3" y="1513"/>
                    </a:lnTo>
                    <a:lnTo>
                      <a:pt x="9" y="1432"/>
                    </a:lnTo>
                    <a:lnTo>
                      <a:pt x="20" y="1353"/>
                    </a:lnTo>
                    <a:lnTo>
                      <a:pt x="34" y="1274"/>
                    </a:lnTo>
                    <a:lnTo>
                      <a:pt x="52" y="1197"/>
                    </a:lnTo>
                    <a:lnTo>
                      <a:pt x="73" y="1121"/>
                    </a:lnTo>
                    <a:lnTo>
                      <a:pt x="98" y="1047"/>
                    </a:lnTo>
                    <a:lnTo>
                      <a:pt x="126" y="975"/>
                    </a:lnTo>
                    <a:lnTo>
                      <a:pt x="158" y="904"/>
                    </a:lnTo>
                    <a:lnTo>
                      <a:pt x="194" y="835"/>
                    </a:lnTo>
                    <a:lnTo>
                      <a:pt x="232" y="768"/>
                    </a:lnTo>
                    <a:lnTo>
                      <a:pt x="274" y="703"/>
                    </a:lnTo>
                    <a:lnTo>
                      <a:pt x="318" y="641"/>
                    </a:lnTo>
                    <a:lnTo>
                      <a:pt x="365" y="581"/>
                    </a:lnTo>
                    <a:lnTo>
                      <a:pt x="415" y="523"/>
                    </a:lnTo>
                    <a:lnTo>
                      <a:pt x="469" y="468"/>
                    </a:lnTo>
                    <a:lnTo>
                      <a:pt x="524" y="415"/>
                    </a:lnTo>
                    <a:lnTo>
                      <a:pt x="581" y="365"/>
                    </a:lnTo>
                    <a:lnTo>
                      <a:pt x="642" y="317"/>
                    </a:lnTo>
                    <a:lnTo>
                      <a:pt x="705" y="272"/>
                    </a:lnTo>
                    <a:lnTo>
                      <a:pt x="769" y="231"/>
                    </a:lnTo>
                    <a:lnTo>
                      <a:pt x="836" y="193"/>
                    </a:lnTo>
                    <a:lnTo>
                      <a:pt x="905" y="157"/>
                    </a:lnTo>
                    <a:lnTo>
                      <a:pt x="976" y="126"/>
                    </a:lnTo>
                    <a:lnTo>
                      <a:pt x="1048" y="96"/>
                    </a:lnTo>
                    <a:lnTo>
                      <a:pt x="1122" y="72"/>
                    </a:lnTo>
                    <a:lnTo>
                      <a:pt x="1198" y="50"/>
                    </a:lnTo>
                    <a:lnTo>
                      <a:pt x="1275" y="32"/>
                    </a:lnTo>
                    <a:lnTo>
                      <a:pt x="1354" y="18"/>
                    </a:lnTo>
                    <a:lnTo>
                      <a:pt x="1433" y="9"/>
                    </a:lnTo>
                    <a:lnTo>
                      <a:pt x="1515" y="3"/>
                    </a:lnTo>
                    <a:lnTo>
                      <a:pt x="1597" y="0"/>
                    </a:lnTo>
                    <a:lnTo>
                      <a:pt x="1679" y="3"/>
                    </a:lnTo>
                    <a:lnTo>
                      <a:pt x="1760" y="9"/>
                    </a:lnTo>
                    <a:lnTo>
                      <a:pt x="1840" y="18"/>
                    </a:lnTo>
                    <a:lnTo>
                      <a:pt x="1919" y="32"/>
                    </a:lnTo>
                    <a:lnTo>
                      <a:pt x="1996" y="50"/>
                    </a:lnTo>
                    <a:lnTo>
                      <a:pt x="2071" y="72"/>
                    </a:lnTo>
                    <a:lnTo>
                      <a:pt x="2146" y="96"/>
                    </a:lnTo>
                    <a:lnTo>
                      <a:pt x="2218" y="126"/>
                    </a:lnTo>
                    <a:lnTo>
                      <a:pt x="2289" y="157"/>
                    </a:lnTo>
                    <a:lnTo>
                      <a:pt x="2357" y="193"/>
                    </a:lnTo>
                    <a:lnTo>
                      <a:pt x="2424" y="231"/>
                    </a:lnTo>
                    <a:lnTo>
                      <a:pt x="2489" y="272"/>
                    </a:lnTo>
                    <a:lnTo>
                      <a:pt x="2552" y="317"/>
                    </a:lnTo>
                    <a:lnTo>
                      <a:pt x="2612" y="365"/>
                    </a:lnTo>
                    <a:lnTo>
                      <a:pt x="2670" y="415"/>
                    </a:lnTo>
                    <a:lnTo>
                      <a:pt x="2726" y="468"/>
                    </a:lnTo>
                    <a:lnTo>
                      <a:pt x="2778" y="523"/>
                    </a:lnTo>
                    <a:lnTo>
                      <a:pt x="2828" y="581"/>
                    </a:lnTo>
                    <a:lnTo>
                      <a:pt x="2875" y="641"/>
                    </a:lnTo>
                    <a:lnTo>
                      <a:pt x="2921" y="703"/>
                    </a:lnTo>
                    <a:lnTo>
                      <a:pt x="2962" y="768"/>
                    </a:lnTo>
                    <a:lnTo>
                      <a:pt x="3000" y="835"/>
                    </a:lnTo>
                    <a:lnTo>
                      <a:pt x="3036" y="904"/>
                    </a:lnTo>
                    <a:lnTo>
                      <a:pt x="3068" y="975"/>
                    </a:lnTo>
                    <a:lnTo>
                      <a:pt x="3096" y="1047"/>
                    </a:lnTo>
                    <a:lnTo>
                      <a:pt x="3121" y="1121"/>
                    </a:lnTo>
                    <a:lnTo>
                      <a:pt x="3143" y="1197"/>
                    </a:lnTo>
                    <a:lnTo>
                      <a:pt x="3161" y="1274"/>
                    </a:lnTo>
                    <a:lnTo>
                      <a:pt x="3175" y="1353"/>
                    </a:lnTo>
                    <a:lnTo>
                      <a:pt x="3184" y="1432"/>
                    </a:lnTo>
                    <a:lnTo>
                      <a:pt x="3191" y="1513"/>
                    </a:lnTo>
                    <a:lnTo>
                      <a:pt x="3193" y="1596"/>
                    </a:lnTo>
                    <a:lnTo>
                      <a:pt x="3085" y="1596"/>
                    </a:lnTo>
                    <a:lnTo>
                      <a:pt x="3082" y="1519"/>
                    </a:lnTo>
                    <a:lnTo>
                      <a:pt x="3076" y="1444"/>
                    </a:lnTo>
                    <a:lnTo>
                      <a:pt x="3067" y="1369"/>
                    </a:lnTo>
                    <a:lnTo>
                      <a:pt x="3054" y="1296"/>
                    </a:lnTo>
                    <a:lnTo>
                      <a:pt x="3037" y="1224"/>
                    </a:lnTo>
                    <a:lnTo>
                      <a:pt x="3018" y="1153"/>
                    </a:lnTo>
                    <a:lnTo>
                      <a:pt x="2994" y="1084"/>
                    </a:lnTo>
                    <a:lnTo>
                      <a:pt x="2967" y="1017"/>
                    </a:lnTo>
                    <a:lnTo>
                      <a:pt x="2937" y="951"/>
                    </a:lnTo>
                    <a:lnTo>
                      <a:pt x="2905" y="887"/>
                    </a:lnTo>
                    <a:lnTo>
                      <a:pt x="2870" y="824"/>
                    </a:lnTo>
                    <a:lnTo>
                      <a:pt x="2830" y="764"/>
                    </a:lnTo>
                    <a:lnTo>
                      <a:pt x="2789" y="705"/>
                    </a:lnTo>
                    <a:lnTo>
                      <a:pt x="2745" y="650"/>
                    </a:lnTo>
                    <a:lnTo>
                      <a:pt x="2698" y="596"/>
                    </a:lnTo>
                    <a:lnTo>
                      <a:pt x="2649" y="544"/>
                    </a:lnTo>
                    <a:lnTo>
                      <a:pt x="2597" y="495"/>
                    </a:lnTo>
                    <a:lnTo>
                      <a:pt x="2543" y="448"/>
                    </a:lnTo>
                    <a:lnTo>
                      <a:pt x="2487" y="404"/>
                    </a:lnTo>
                    <a:lnTo>
                      <a:pt x="2429" y="362"/>
                    </a:lnTo>
                    <a:lnTo>
                      <a:pt x="2368" y="324"/>
                    </a:lnTo>
                    <a:lnTo>
                      <a:pt x="2306" y="289"/>
                    </a:lnTo>
                    <a:lnTo>
                      <a:pt x="2242" y="256"/>
                    </a:lnTo>
                    <a:lnTo>
                      <a:pt x="2176" y="226"/>
                    </a:lnTo>
                    <a:lnTo>
                      <a:pt x="2108" y="199"/>
                    </a:lnTo>
                    <a:lnTo>
                      <a:pt x="2039" y="176"/>
                    </a:lnTo>
                    <a:lnTo>
                      <a:pt x="1969" y="156"/>
                    </a:lnTo>
                    <a:lnTo>
                      <a:pt x="1897" y="139"/>
                    </a:lnTo>
                    <a:lnTo>
                      <a:pt x="1823" y="126"/>
                    </a:lnTo>
                    <a:lnTo>
                      <a:pt x="1749" y="117"/>
                    </a:lnTo>
                    <a:lnTo>
                      <a:pt x="1673" y="111"/>
                    </a:lnTo>
                    <a:lnTo>
                      <a:pt x="1597" y="108"/>
                    </a:lnTo>
                    <a:lnTo>
                      <a:pt x="1520" y="111"/>
                    </a:lnTo>
                    <a:lnTo>
                      <a:pt x="1445" y="117"/>
                    </a:lnTo>
                    <a:lnTo>
                      <a:pt x="1370" y="126"/>
                    </a:lnTo>
                    <a:lnTo>
                      <a:pt x="1298" y="139"/>
                    </a:lnTo>
                    <a:lnTo>
                      <a:pt x="1225" y="156"/>
                    </a:lnTo>
                    <a:lnTo>
                      <a:pt x="1155" y="176"/>
                    </a:lnTo>
                    <a:lnTo>
                      <a:pt x="1085" y="199"/>
                    </a:lnTo>
                    <a:lnTo>
                      <a:pt x="1019" y="226"/>
                    </a:lnTo>
                    <a:lnTo>
                      <a:pt x="952" y="256"/>
                    </a:lnTo>
                    <a:lnTo>
                      <a:pt x="888" y="289"/>
                    </a:lnTo>
                    <a:lnTo>
                      <a:pt x="826" y="324"/>
                    </a:lnTo>
                    <a:lnTo>
                      <a:pt x="766" y="362"/>
                    </a:lnTo>
                    <a:lnTo>
                      <a:pt x="707" y="404"/>
                    </a:lnTo>
                    <a:lnTo>
                      <a:pt x="650" y="448"/>
                    </a:lnTo>
                    <a:lnTo>
                      <a:pt x="597" y="495"/>
                    </a:lnTo>
                    <a:lnTo>
                      <a:pt x="546" y="544"/>
                    </a:lnTo>
                    <a:lnTo>
                      <a:pt x="496" y="596"/>
                    </a:lnTo>
                    <a:lnTo>
                      <a:pt x="450" y="650"/>
                    </a:lnTo>
                    <a:lnTo>
                      <a:pt x="406" y="705"/>
                    </a:lnTo>
                    <a:lnTo>
                      <a:pt x="364" y="764"/>
                    </a:lnTo>
                    <a:lnTo>
                      <a:pt x="325" y="824"/>
                    </a:lnTo>
                    <a:lnTo>
                      <a:pt x="289" y="887"/>
                    </a:lnTo>
                    <a:lnTo>
                      <a:pt x="256" y="951"/>
                    </a:lnTo>
                    <a:lnTo>
                      <a:pt x="226" y="1017"/>
                    </a:lnTo>
                    <a:lnTo>
                      <a:pt x="200" y="1084"/>
                    </a:lnTo>
                    <a:lnTo>
                      <a:pt x="176" y="1153"/>
                    </a:lnTo>
                    <a:lnTo>
                      <a:pt x="156" y="1224"/>
                    </a:lnTo>
                    <a:lnTo>
                      <a:pt x="139" y="1296"/>
                    </a:lnTo>
                    <a:lnTo>
                      <a:pt x="126" y="1369"/>
                    </a:lnTo>
                    <a:lnTo>
                      <a:pt x="117" y="1444"/>
                    </a:lnTo>
                    <a:lnTo>
                      <a:pt x="111" y="1519"/>
                    </a:lnTo>
                    <a:lnTo>
                      <a:pt x="110" y="1596"/>
                    </a:lnTo>
                    <a:lnTo>
                      <a:pt x="111" y="1672"/>
                    </a:lnTo>
                    <a:lnTo>
                      <a:pt x="117" y="1748"/>
                    </a:lnTo>
                    <a:lnTo>
                      <a:pt x="126" y="1821"/>
                    </a:lnTo>
                    <a:lnTo>
                      <a:pt x="139" y="1895"/>
                    </a:lnTo>
                    <a:lnTo>
                      <a:pt x="156" y="1966"/>
                    </a:lnTo>
                    <a:lnTo>
                      <a:pt x="176" y="2038"/>
                    </a:lnTo>
                    <a:lnTo>
                      <a:pt x="200" y="2106"/>
                    </a:lnTo>
                    <a:lnTo>
                      <a:pt x="226" y="2174"/>
                    </a:lnTo>
                    <a:lnTo>
                      <a:pt x="256" y="2239"/>
                    </a:lnTo>
                    <a:lnTo>
                      <a:pt x="289" y="2303"/>
                    </a:lnTo>
                    <a:lnTo>
                      <a:pt x="325" y="2366"/>
                    </a:lnTo>
                    <a:lnTo>
                      <a:pt x="364" y="2427"/>
                    </a:lnTo>
                    <a:lnTo>
                      <a:pt x="406" y="2485"/>
                    </a:lnTo>
                    <a:lnTo>
                      <a:pt x="450" y="2541"/>
                    </a:lnTo>
                    <a:lnTo>
                      <a:pt x="496" y="2594"/>
                    </a:lnTo>
                    <a:lnTo>
                      <a:pt x="546" y="2647"/>
                    </a:lnTo>
                    <a:lnTo>
                      <a:pt x="597" y="2695"/>
                    </a:lnTo>
                    <a:lnTo>
                      <a:pt x="650" y="2743"/>
                    </a:lnTo>
                    <a:lnTo>
                      <a:pt x="707" y="2787"/>
                    </a:lnTo>
                    <a:lnTo>
                      <a:pt x="766" y="2828"/>
                    </a:lnTo>
                    <a:lnTo>
                      <a:pt x="826" y="2866"/>
                    </a:lnTo>
                    <a:lnTo>
                      <a:pt x="888" y="2902"/>
                    </a:lnTo>
                    <a:lnTo>
                      <a:pt x="952" y="2935"/>
                    </a:lnTo>
                    <a:lnTo>
                      <a:pt x="1019" y="2965"/>
                    </a:lnTo>
                    <a:lnTo>
                      <a:pt x="1085" y="2992"/>
                    </a:lnTo>
                    <a:lnTo>
                      <a:pt x="1155" y="3015"/>
                    </a:lnTo>
                    <a:lnTo>
                      <a:pt x="1225" y="3035"/>
                    </a:lnTo>
                    <a:lnTo>
                      <a:pt x="1298" y="3051"/>
                    </a:lnTo>
                    <a:lnTo>
                      <a:pt x="1370" y="3065"/>
                    </a:lnTo>
                    <a:lnTo>
                      <a:pt x="1445" y="3074"/>
                    </a:lnTo>
                    <a:lnTo>
                      <a:pt x="1520" y="3080"/>
                    </a:lnTo>
                    <a:lnTo>
                      <a:pt x="1597" y="3082"/>
                    </a:lnTo>
                    <a:lnTo>
                      <a:pt x="1597" y="319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4" name="Group 14">
                <a:extLst>
                  <a:ext uri="{FF2B5EF4-FFF2-40B4-BE49-F238E27FC236}">
                    <a16:creationId xmlns:a16="http://schemas.microsoft.com/office/drawing/2014/main" id="{564BE9C7-84F1-4D11-A6F9-12B76CCADA4E}"/>
                  </a:ext>
                </a:extLst>
              </p:cNvPr>
              <p:cNvGrpSpPr/>
              <p:nvPr/>
            </p:nvGrpSpPr>
            <p:grpSpPr>
              <a:xfrm>
                <a:off x="1818105" y="2091488"/>
                <a:ext cx="637340" cy="915988"/>
                <a:chOff x="9132876" y="2062160"/>
                <a:chExt cx="341312" cy="490536"/>
              </a:xfrm>
              <a:solidFill>
                <a:schemeClr val="bg1"/>
              </a:solidFill>
            </p:grpSpPr>
            <p:sp>
              <p:nvSpPr>
                <p:cNvPr id="15" name="Freeform 326">
                  <a:extLst>
                    <a:ext uri="{FF2B5EF4-FFF2-40B4-BE49-F238E27FC236}">
                      <a16:creationId xmlns:a16="http://schemas.microsoft.com/office/drawing/2014/main" id="{5EF13C6B-4251-4145-AD76-9F738ED4B7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32876" y="2062160"/>
                  <a:ext cx="341312" cy="490536"/>
                </a:xfrm>
                <a:custGeom>
                  <a:avLst/>
                  <a:gdLst>
                    <a:gd name="T0" fmla="*/ 44 w 88"/>
                    <a:gd name="T1" fmla="*/ 0 h 128"/>
                    <a:gd name="T2" fmla="*/ 0 w 88"/>
                    <a:gd name="T3" fmla="*/ 44 h 128"/>
                    <a:gd name="T4" fmla="*/ 20 w 88"/>
                    <a:gd name="T5" fmla="*/ 92 h 128"/>
                    <a:gd name="T6" fmla="*/ 44 w 88"/>
                    <a:gd name="T7" fmla="*/ 128 h 128"/>
                    <a:gd name="T8" fmla="*/ 68 w 88"/>
                    <a:gd name="T9" fmla="*/ 92 h 128"/>
                    <a:gd name="T10" fmla="*/ 88 w 88"/>
                    <a:gd name="T11" fmla="*/ 44 h 128"/>
                    <a:gd name="T12" fmla="*/ 44 w 88"/>
                    <a:gd name="T13" fmla="*/ 0 h 128"/>
                    <a:gd name="T14" fmla="*/ 54 w 88"/>
                    <a:gd name="T15" fmla="*/ 109 h 128"/>
                    <a:gd name="T16" fmla="*/ 35 w 88"/>
                    <a:gd name="T17" fmla="*/ 111 h 128"/>
                    <a:gd name="T18" fmla="*/ 32 w 88"/>
                    <a:gd name="T19" fmla="*/ 104 h 128"/>
                    <a:gd name="T20" fmla="*/ 32 w 88"/>
                    <a:gd name="T21" fmla="*/ 103 h 128"/>
                    <a:gd name="T22" fmla="*/ 57 w 88"/>
                    <a:gd name="T23" fmla="*/ 100 h 128"/>
                    <a:gd name="T24" fmla="*/ 56 w 88"/>
                    <a:gd name="T25" fmla="*/ 104 h 128"/>
                    <a:gd name="T26" fmla="*/ 54 w 88"/>
                    <a:gd name="T27" fmla="*/ 109 h 128"/>
                    <a:gd name="T28" fmla="*/ 31 w 88"/>
                    <a:gd name="T29" fmla="*/ 100 h 128"/>
                    <a:gd name="T30" fmla="*/ 28 w 88"/>
                    <a:gd name="T31" fmla="*/ 92 h 128"/>
                    <a:gd name="T32" fmla="*/ 60 w 88"/>
                    <a:gd name="T33" fmla="*/ 92 h 128"/>
                    <a:gd name="T34" fmla="*/ 58 w 88"/>
                    <a:gd name="T35" fmla="*/ 96 h 128"/>
                    <a:gd name="T36" fmla="*/ 31 w 88"/>
                    <a:gd name="T37" fmla="*/ 100 h 128"/>
                    <a:gd name="T38" fmla="*/ 44 w 88"/>
                    <a:gd name="T39" fmla="*/ 120 h 128"/>
                    <a:gd name="T40" fmla="*/ 36 w 88"/>
                    <a:gd name="T41" fmla="*/ 115 h 128"/>
                    <a:gd name="T42" fmla="*/ 53 w 88"/>
                    <a:gd name="T43" fmla="*/ 113 h 128"/>
                    <a:gd name="T44" fmla="*/ 44 w 88"/>
                    <a:gd name="T45" fmla="*/ 120 h 128"/>
                    <a:gd name="T46" fmla="*/ 63 w 88"/>
                    <a:gd name="T47" fmla="*/ 84 h 128"/>
                    <a:gd name="T48" fmla="*/ 25 w 88"/>
                    <a:gd name="T49" fmla="*/ 84 h 128"/>
                    <a:gd name="T50" fmla="*/ 19 w 88"/>
                    <a:gd name="T51" fmla="*/ 71 h 128"/>
                    <a:gd name="T52" fmla="*/ 8 w 88"/>
                    <a:gd name="T53" fmla="*/ 44 h 128"/>
                    <a:gd name="T54" fmla="*/ 44 w 88"/>
                    <a:gd name="T55" fmla="*/ 8 h 128"/>
                    <a:gd name="T56" fmla="*/ 80 w 88"/>
                    <a:gd name="T57" fmla="*/ 44 h 128"/>
                    <a:gd name="T58" fmla="*/ 69 w 88"/>
                    <a:gd name="T59" fmla="*/ 71 h 128"/>
                    <a:gd name="T60" fmla="*/ 63 w 88"/>
                    <a:gd name="T61" fmla="*/ 8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8" h="128">
                      <a:moveTo>
                        <a:pt x="44" y="0"/>
                      </a:moveTo>
                      <a:cubicBezTo>
                        <a:pt x="20" y="0"/>
                        <a:pt x="0" y="20"/>
                        <a:pt x="0" y="44"/>
                      </a:cubicBezTo>
                      <a:cubicBezTo>
                        <a:pt x="0" y="60"/>
                        <a:pt x="15" y="77"/>
                        <a:pt x="20" y="92"/>
                      </a:cubicBezTo>
                      <a:cubicBezTo>
                        <a:pt x="28" y="115"/>
                        <a:pt x="27" y="128"/>
                        <a:pt x="44" y="128"/>
                      </a:cubicBezTo>
                      <a:cubicBezTo>
                        <a:pt x="61" y="128"/>
                        <a:pt x="60" y="115"/>
                        <a:pt x="68" y="92"/>
                      </a:cubicBezTo>
                      <a:cubicBezTo>
                        <a:pt x="73" y="77"/>
                        <a:pt x="88" y="60"/>
                        <a:pt x="88" y="44"/>
                      </a:cubicBezTo>
                      <a:cubicBezTo>
                        <a:pt x="88" y="20"/>
                        <a:pt x="68" y="0"/>
                        <a:pt x="44" y="0"/>
                      </a:cubicBezTo>
                      <a:close/>
                      <a:moveTo>
                        <a:pt x="54" y="109"/>
                      </a:moveTo>
                      <a:cubicBezTo>
                        <a:pt x="35" y="111"/>
                        <a:pt x="35" y="111"/>
                        <a:pt x="35" y="111"/>
                      </a:cubicBezTo>
                      <a:cubicBezTo>
                        <a:pt x="34" y="109"/>
                        <a:pt x="33" y="107"/>
                        <a:pt x="32" y="104"/>
                      </a:cubicBezTo>
                      <a:cubicBezTo>
                        <a:pt x="32" y="104"/>
                        <a:pt x="32" y="104"/>
                        <a:pt x="32" y="103"/>
                      </a:cubicBezTo>
                      <a:cubicBezTo>
                        <a:pt x="57" y="100"/>
                        <a:pt x="57" y="100"/>
                        <a:pt x="57" y="100"/>
                      </a:cubicBezTo>
                      <a:cubicBezTo>
                        <a:pt x="57" y="102"/>
                        <a:pt x="56" y="103"/>
                        <a:pt x="56" y="104"/>
                      </a:cubicBezTo>
                      <a:cubicBezTo>
                        <a:pt x="55" y="106"/>
                        <a:pt x="55" y="107"/>
                        <a:pt x="54" y="109"/>
                      </a:cubicBezTo>
                      <a:close/>
                      <a:moveTo>
                        <a:pt x="31" y="100"/>
                      </a:moveTo>
                      <a:cubicBezTo>
                        <a:pt x="30" y="97"/>
                        <a:pt x="29" y="95"/>
                        <a:pt x="28" y="92"/>
                      </a:cubicBezTo>
                      <a:cubicBezTo>
                        <a:pt x="60" y="92"/>
                        <a:pt x="60" y="92"/>
                        <a:pt x="60" y="92"/>
                      </a:cubicBezTo>
                      <a:cubicBezTo>
                        <a:pt x="59" y="93"/>
                        <a:pt x="59" y="95"/>
                        <a:pt x="58" y="96"/>
                      </a:cubicBezTo>
                      <a:lnTo>
                        <a:pt x="31" y="100"/>
                      </a:lnTo>
                      <a:close/>
                      <a:moveTo>
                        <a:pt x="44" y="120"/>
                      </a:moveTo>
                      <a:cubicBezTo>
                        <a:pt x="40" y="120"/>
                        <a:pt x="38" y="120"/>
                        <a:pt x="36" y="115"/>
                      </a:cubicBezTo>
                      <a:cubicBezTo>
                        <a:pt x="53" y="113"/>
                        <a:pt x="53" y="113"/>
                        <a:pt x="53" y="113"/>
                      </a:cubicBezTo>
                      <a:cubicBezTo>
                        <a:pt x="51" y="119"/>
                        <a:pt x="49" y="120"/>
                        <a:pt x="44" y="120"/>
                      </a:cubicBezTo>
                      <a:close/>
                      <a:moveTo>
                        <a:pt x="63" y="84"/>
                      </a:moveTo>
                      <a:cubicBezTo>
                        <a:pt x="25" y="84"/>
                        <a:pt x="25" y="84"/>
                        <a:pt x="25" y="84"/>
                      </a:cubicBezTo>
                      <a:cubicBezTo>
                        <a:pt x="23" y="80"/>
                        <a:pt x="21" y="75"/>
                        <a:pt x="19" y="71"/>
                      </a:cubicBezTo>
                      <a:cubicBezTo>
                        <a:pt x="13" y="62"/>
                        <a:pt x="8" y="52"/>
                        <a:pt x="8" y="44"/>
                      </a:cubicBezTo>
                      <a:cubicBezTo>
                        <a:pt x="8" y="24"/>
                        <a:pt x="24" y="8"/>
                        <a:pt x="44" y="8"/>
                      </a:cubicBezTo>
                      <a:cubicBezTo>
                        <a:pt x="64" y="8"/>
                        <a:pt x="80" y="24"/>
                        <a:pt x="80" y="44"/>
                      </a:cubicBezTo>
                      <a:cubicBezTo>
                        <a:pt x="80" y="52"/>
                        <a:pt x="75" y="62"/>
                        <a:pt x="69" y="71"/>
                      </a:cubicBezTo>
                      <a:cubicBezTo>
                        <a:pt x="67" y="75"/>
                        <a:pt x="65" y="80"/>
                        <a:pt x="63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327">
                  <a:extLst>
                    <a:ext uri="{FF2B5EF4-FFF2-40B4-BE49-F238E27FC236}">
                      <a16:creationId xmlns:a16="http://schemas.microsoft.com/office/drawing/2014/main" id="{21F33BB0-45D1-4EA8-8816-EB5C477C5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9088" y="2138363"/>
                  <a:ext cx="101600" cy="100012"/>
                </a:xfrm>
                <a:custGeom>
                  <a:avLst/>
                  <a:gdLst>
                    <a:gd name="T0" fmla="*/ 24 w 26"/>
                    <a:gd name="T1" fmla="*/ 0 h 26"/>
                    <a:gd name="T2" fmla="*/ 0 w 26"/>
                    <a:gd name="T3" fmla="*/ 24 h 26"/>
                    <a:gd name="T4" fmla="*/ 2 w 26"/>
                    <a:gd name="T5" fmla="*/ 26 h 26"/>
                    <a:gd name="T6" fmla="*/ 4 w 26"/>
                    <a:gd name="T7" fmla="*/ 24 h 26"/>
                    <a:gd name="T8" fmla="*/ 24 w 26"/>
                    <a:gd name="T9" fmla="*/ 4 h 26"/>
                    <a:gd name="T10" fmla="*/ 26 w 26"/>
                    <a:gd name="T11" fmla="*/ 2 h 26"/>
                    <a:gd name="T12" fmla="*/ 24 w 26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6">
                      <a:moveTo>
                        <a:pt x="24" y="0"/>
                      </a:move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25"/>
                        <a:pt x="1" y="26"/>
                        <a:pt x="2" y="26"/>
                      </a:cubicBezTo>
                      <a:cubicBezTo>
                        <a:pt x="3" y="26"/>
                        <a:pt x="4" y="25"/>
                        <a:pt x="4" y="24"/>
                      </a:cubicBezTo>
                      <a:cubicBezTo>
                        <a:pt x="4" y="13"/>
                        <a:pt x="13" y="4"/>
                        <a:pt x="24" y="4"/>
                      </a:cubicBezTo>
                      <a:cubicBezTo>
                        <a:pt x="25" y="4"/>
                        <a:pt x="26" y="3"/>
                        <a:pt x="26" y="2"/>
                      </a:cubicBezTo>
                      <a:cubicBezTo>
                        <a:pt x="26" y="1"/>
                        <a:pt x="25" y="0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PA-矩形 4">
              <a:extLst>
                <a:ext uri="{FF2B5EF4-FFF2-40B4-BE49-F238E27FC236}">
                  <a16:creationId xmlns:a16="http://schemas.microsoft.com/office/drawing/2014/main" id="{A29618E4-16ED-4303-AF7A-11941934000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8265" y="3974074"/>
              <a:ext cx="2562049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algn="ctr" eaLnBrk="1" hangingPunct="1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694578F-85B8-4B70-A3B6-DDD31AC61D3A}"/>
              </a:ext>
            </a:extLst>
          </p:cNvPr>
          <p:cNvGrpSpPr/>
          <p:nvPr/>
        </p:nvGrpSpPr>
        <p:grpSpPr>
          <a:xfrm>
            <a:off x="3454234" y="1688123"/>
            <a:ext cx="2562049" cy="3971724"/>
            <a:chOff x="3515194" y="1941342"/>
            <a:chExt cx="2562049" cy="3971724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2BBCE0C-4078-4F0D-9B49-6681708DD99E}"/>
                </a:ext>
              </a:extLst>
            </p:cNvPr>
            <p:cNvGrpSpPr/>
            <p:nvPr/>
          </p:nvGrpSpPr>
          <p:grpSpPr>
            <a:xfrm>
              <a:off x="3945430" y="1941342"/>
              <a:ext cx="1701576" cy="1700340"/>
              <a:chOff x="3690938" y="1457282"/>
              <a:chExt cx="2185988" cy="2184400"/>
            </a:xfrm>
          </p:grpSpPr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8C76C747-444B-45A6-BF5B-BBD782A9C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938" y="1457282"/>
                <a:ext cx="2185988" cy="2184400"/>
              </a:xfrm>
              <a:custGeom>
                <a:avLst/>
                <a:gdLst>
                  <a:gd name="T0" fmla="*/ 4130 w 4130"/>
                  <a:gd name="T1" fmla="*/ 0 h 4128"/>
                  <a:gd name="T2" fmla="*/ 4128 w 4130"/>
                  <a:gd name="T3" fmla="*/ 2170 h 4128"/>
                  <a:gd name="T4" fmla="*/ 4107 w 4130"/>
                  <a:gd name="T5" fmla="*/ 2377 h 4128"/>
                  <a:gd name="T6" fmla="*/ 4065 w 4130"/>
                  <a:gd name="T7" fmla="*/ 2579 h 4128"/>
                  <a:gd name="T8" fmla="*/ 4004 w 4130"/>
                  <a:gd name="T9" fmla="*/ 2772 h 4128"/>
                  <a:gd name="T10" fmla="*/ 3926 w 4130"/>
                  <a:gd name="T11" fmla="*/ 2956 h 4128"/>
                  <a:gd name="T12" fmla="*/ 3831 w 4130"/>
                  <a:gd name="T13" fmla="*/ 3132 h 4128"/>
                  <a:gd name="T14" fmla="*/ 3719 w 4130"/>
                  <a:gd name="T15" fmla="*/ 3297 h 4128"/>
                  <a:gd name="T16" fmla="*/ 3592 w 4130"/>
                  <a:gd name="T17" fmla="*/ 3450 h 4128"/>
                  <a:gd name="T18" fmla="*/ 3452 w 4130"/>
                  <a:gd name="T19" fmla="*/ 3590 h 4128"/>
                  <a:gd name="T20" fmla="*/ 3299 w 4130"/>
                  <a:gd name="T21" fmla="*/ 3716 h 4128"/>
                  <a:gd name="T22" fmla="*/ 3134 w 4130"/>
                  <a:gd name="T23" fmla="*/ 3828 h 4128"/>
                  <a:gd name="T24" fmla="*/ 2959 w 4130"/>
                  <a:gd name="T25" fmla="*/ 3924 h 4128"/>
                  <a:gd name="T26" fmla="*/ 2774 w 4130"/>
                  <a:gd name="T27" fmla="*/ 4002 h 4128"/>
                  <a:gd name="T28" fmla="*/ 2580 w 4130"/>
                  <a:gd name="T29" fmla="*/ 4063 h 4128"/>
                  <a:gd name="T30" fmla="*/ 2379 w 4130"/>
                  <a:gd name="T31" fmla="*/ 4104 h 4128"/>
                  <a:gd name="T32" fmla="*/ 2171 w 4130"/>
                  <a:gd name="T33" fmla="*/ 4126 h 4128"/>
                  <a:gd name="T34" fmla="*/ 1960 w 4130"/>
                  <a:gd name="T35" fmla="*/ 4126 h 4128"/>
                  <a:gd name="T36" fmla="*/ 1752 w 4130"/>
                  <a:gd name="T37" fmla="*/ 4104 h 4128"/>
                  <a:gd name="T38" fmla="*/ 1551 w 4130"/>
                  <a:gd name="T39" fmla="*/ 4063 h 4128"/>
                  <a:gd name="T40" fmla="*/ 1358 w 4130"/>
                  <a:gd name="T41" fmla="*/ 4002 h 4128"/>
                  <a:gd name="T42" fmla="*/ 1172 w 4130"/>
                  <a:gd name="T43" fmla="*/ 3924 h 4128"/>
                  <a:gd name="T44" fmla="*/ 996 w 4130"/>
                  <a:gd name="T45" fmla="*/ 3828 h 4128"/>
                  <a:gd name="T46" fmla="*/ 831 w 4130"/>
                  <a:gd name="T47" fmla="*/ 3716 h 4128"/>
                  <a:gd name="T48" fmla="*/ 679 w 4130"/>
                  <a:gd name="T49" fmla="*/ 3590 h 4128"/>
                  <a:gd name="T50" fmla="*/ 538 w 4130"/>
                  <a:gd name="T51" fmla="*/ 3450 h 4128"/>
                  <a:gd name="T52" fmla="*/ 412 w 4130"/>
                  <a:gd name="T53" fmla="*/ 3297 h 4128"/>
                  <a:gd name="T54" fmla="*/ 300 w 4130"/>
                  <a:gd name="T55" fmla="*/ 3132 h 4128"/>
                  <a:gd name="T56" fmla="*/ 205 w 4130"/>
                  <a:gd name="T57" fmla="*/ 2956 h 4128"/>
                  <a:gd name="T58" fmla="*/ 126 w 4130"/>
                  <a:gd name="T59" fmla="*/ 2772 h 4128"/>
                  <a:gd name="T60" fmla="*/ 65 w 4130"/>
                  <a:gd name="T61" fmla="*/ 2579 h 4128"/>
                  <a:gd name="T62" fmla="*/ 25 w 4130"/>
                  <a:gd name="T63" fmla="*/ 2377 h 4128"/>
                  <a:gd name="T64" fmla="*/ 3 w 4130"/>
                  <a:gd name="T65" fmla="*/ 2170 h 4128"/>
                  <a:gd name="T66" fmla="*/ 3 w 4130"/>
                  <a:gd name="T67" fmla="*/ 1958 h 4128"/>
                  <a:gd name="T68" fmla="*/ 25 w 4130"/>
                  <a:gd name="T69" fmla="*/ 1751 h 4128"/>
                  <a:gd name="T70" fmla="*/ 65 w 4130"/>
                  <a:gd name="T71" fmla="*/ 1549 h 4128"/>
                  <a:gd name="T72" fmla="*/ 126 w 4130"/>
                  <a:gd name="T73" fmla="*/ 1356 h 4128"/>
                  <a:gd name="T74" fmla="*/ 205 w 4130"/>
                  <a:gd name="T75" fmla="*/ 1172 h 4128"/>
                  <a:gd name="T76" fmla="*/ 300 w 4130"/>
                  <a:gd name="T77" fmla="*/ 996 h 4128"/>
                  <a:gd name="T78" fmla="*/ 412 w 4130"/>
                  <a:gd name="T79" fmla="*/ 831 h 4128"/>
                  <a:gd name="T80" fmla="*/ 538 w 4130"/>
                  <a:gd name="T81" fmla="*/ 678 h 4128"/>
                  <a:gd name="T82" fmla="*/ 679 w 4130"/>
                  <a:gd name="T83" fmla="*/ 538 h 4128"/>
                  <a:gd name="T84" fmla="*/ 831 w 4130"/>
                  <a:gd name="T85" fmla="*/ 412 h 4128"/>
                  <a:gd name="T86" fmla="*/ 996 w 4130"/>
                  <a:gd name="T87" fmla="*/ 300 h 4128"/>
                  <a:gd name="T88" fmla="*/ 1172 w 4130"/>
                  <a:gd name="T89" fmla="*/ 204 h 4128"/>
                  <a:gd name="T90" fmla="*/ 1358 w 4130"/>
                  <a:gd name="T91" fmla="*/ 126 h 4128"/>
                  <a:gd name="T92" fmla="*/ 1551 w 4130"/>
                  <a:gd name="T93" fmla="*/ 65 h 4128"/>
                  <a:gd name="T94" fmla="*/ 1752 w 4130"/>
                  <a:gd name="T95" fmla="*/ 24 h 4128"/>
                  <a:gd name="T96" fmla="*/ 1960 w 4130"/>
                  <a:gd name="T97" fmla="*/ 2 h 4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30" h="4128">
                    <a:moveTo>
                      <a:pt x="2066" y="0"/>
                    </a:moveTo>
                    <a:lnTo>
                      <a:pt x="4130" y="0"/>
                    </a:lnTo>
                    <a:lnTo>
                      <a:pt x="4130" y="2065"/>
                    </a:lnTo>
                    <a:lnTo>
                      <a:pt x="4128" y="2170"/>
                    </a:lnTo>
                    <a:lnTo>
                      <a:pt x="4120" y="2275"/>
                    </a:lnTo>
                    <a:lnTo>
                      <a:pt x="4107" y="2377"/>
                    </a:lnTo>
                    <a:lnTo>
                      <a:pt x="4089" y="2479"/>
                    </a:lnTo>
                    <a:lnTo>
                      <a:pt x="4065" y="2579"/>
                    </a:lnTo>
                    <a:lnTo>
                      <a:pt x="4038" y="2676"/>
                    </a:lnTo>
                    <a:lnTo>
                      <a:pt x="4004" y="2772"/>
                    </a:lnTo>
                    <a:lnTo>
                      <a:pt x="3968" y="2866"/>
                    </a:lnTo>
                    <a:lnTo>
                      <a:pt x="3926" y="2956"/>
                    </a:lnTo>
                    <a:lnTo>
                      <a:pt x="3881" y="3045"/>
                    </a:lnTo>
                    <a:lnTo>
                      <a:pt x="3831" y="3132"/>
                    </a:lnTo>
                    <a:lnTo>
                      <a:pt x="3776" y="3216"/>
                    </a:lnTo>
                    <a:lnTo>
                      <a:pt x="3719" y="3297"/>
                    </a:lnTo>
                    <a:lnTo>
                      <a:pt x="3658" y="3375"/>
                    </a:lnTo>
                    <a:lnTo>
                      <a:pt x="3592" y="3450"/>
                    </a:lnTo>
                    <a:lnTo>
                      <a:pt x="3523" y="3521"/>
                    </a:lnTo>
                    <a:lnTo>
                      <a:pt x="3452" y="3590"/>
                    </a:lnTo>
                    <a:lnTo>
                      <a:pt x="3377" y="3655"/>
                    </a:lnTo>
                    <a:lnTo>
                      <a:pt x="3299" y="3716"/>
                    </a:lnTo>
                    <a:lnTo>
                      <a:pt x="3218" y="3774"/>
                    </a:lnTo>
                    <a:lnTo>
                      <a:pt x="3134" y="3828"/>
                    </a:lnTo>
                    <a:lnTo>
                      <a:pt x="3048" y="3877"/>
                    </a:lnTo>
                    <a:lnTo>
                      <a:pt x="2959" y="3924"/>
                    </a:lnTo>
                    <a:lnTo>
                      <a:pt x="2868" y="3965"/>
                    </a:lnTo>
                    <a:lnTo>
                      <a:pt x="2774" y="4002"/>
                    </a:lnTo>
                    <a:lnTo>
                      <a:pt x="2677" y="4035"/>
                    </a:lnTo>
                    <a:lnTo>
                      <a:pt x="2580" y="4063"/>
                    </a:lnTo>
                    <a:lnTo>
                      <a:pt x="2480" y="4086"/>
                    </a:lnTo>
                    <a:lnTo>
                      <a:pt x="2379" y="4104"/>
                    </a:lnTo>
                    <a:lnTo>
                      <a:pt x="2276" y="4117"/>
                    </a:lnTo>
                    <a:lnTo>
                      <a:pt x="2171" y="4126"/>
                    </a:lnTo>
                    <a:lnTo>
                      <a:pt x="2066" y="4128"/>
                    </a:lnTo>
                    <a:lnTo>
                      <a:pt x="1960" y="4126"/>
                    </a:lnTo>
                    <a:lnTo>
                      <a:pt x="1855" y="4117"/>
                    </a:lnTo>
                    <a:lnTo>
                      <a:pt x="1752" y="4104"/>
                    </a:lnTo>
                    <a:lnTo>
                      <a:pt x="1651" y="4086"/>
                    </a:lnTo>
                    <a:lnTo>
                      <a:pt x="1551" y="4063"/>
                    </a:lnTo>
                    <a:lnTo>
                      <a:pt x="1453" y="4035"/>
                    </a:lnTo>
                    <a:lnTo>
                      <a:pt x="1358" y="4002"/>
                    </a:lnTo>
                    <a:lnTo>
                      <a:pt x="1264" y="3965"/>
                    </a:lnTo>
                    <a:lnTo>
                      <a:pt x="1172" y="3924"/>
                    </a:lnTo>
                    <a:lnTo>
                      <a:pt x="1083" y="3877"/>
                    </a:lnTo>
                    <a:lnTo>
                      <a:pt x="996" y="3828"/>
                    </a:lnTo>
                    <a:lnTo>
                      <a:pt x="913" y="3774"/>
                    </a:lnTo>
                    <a:lnTo>
                      <a:pt x="831" y="3716"/>
                    </a:lnTo>
                    <a:lnTo>
                      <a:pt x="754" y="3655"/>
                    </a:lnTo>
                    <a:lnTo>
                      <a:pt x="679" y="3590"/>
                    </a:lnTo>
                    <a:lnTo>
                      <a:pt x="607" y="3521"/>
                    </a:lnTo>
                    <a:lnTo>
                      <a:pt x="538" y="3450"/>
                    </a:lnTo>
                    <a:lnTo>
                      <a:pt x="474" y="3375"/>
                    </a:lnTo>
                    <a:lnTo>
                      <a:pt x="412" y="3297"/>
                    </a:lnTo>
                    <a:lnTo>
                      <a:pt x="354" y="3216"/>
                    </a:lnTo>
                    <a:lnTo>
                      <a:pt x="300" y="3132"/>
                    </a:lnTo>
                    <a:lnTo>
                      <a:pt x="250" y="3045"/>
                    </a:lnTo>
                    <a:lnTo>
                      <a:pt x="205" y="2956"/>
                    </a:lnTo>
                    <a:lnTo>
                      <a:pt x="164" y="2866"/>
                    </a:lnTo>
                    <a:lnTo>
                      <a:pt x="126" y="2772"/>
                    </a:lnTo>
                    <a:lnTo>
                      <a:pt x="94" y="2676"/>
                    </a:lnTo>
                    <a:lnTo>
                      <a:pt x="65" y="2579"/>
                    </a:lnTo>
                    <a:lnTo>
                      <a:pt x="42" y="2479"/>
                    </a:lnTo>
                    <a:lnTo>
                      <a:pt x="25" y="2377"/>
                    </a:lnTo>
                    <a:lnTo>
                      <a:pt x="10" y="2275"/>
                    </a:lnTo>
                    <a:lnTo>
                      <a:pt x="3" y="2170"/>
                    </a:lnTo>
                    <a:lnTo>
                      <a:pt x="0" y="2065"/>
                    </a:lnTo>
                    <a:lnTo>
                      <a:pt x="3" y="1958"/>
                    </a:lnTo>
                    <a:lnTo>
                      <a:pt x="10" y="1853"/>
                    </a:lnTo>
                    <a:lnTo>
                      <a:pt x="25" y="1751"/>
                    </a:lnTo>
                    <a:lnTo>
                      <a:pt x="42" y="1649"/>
                    </a:lnTo>
                    <a:lnTo>
                      <a:pt x="65" y="1549"/>
                    </a:lnTo>
                    <a:lnTo>
                      <a:pt x="94" y="1452"/>
                    </a:lnTo>
                    <a:lnTo>
                      <a:pt x="126" y="1356"/>
                    </a:lnTo>
                    <a:lnTo>
                      <a:pt x="164" y="1262"/>
                    </a:lnTo>
                    <a:lnTo>
                      <a:pt x="205" y="1172"/>
                    </a:lnTo>
                    <a:lnTo>
                      <a:pt x="250" y="1083"/>
                    </a:lnTo>
                    <a:lnTo>
                      <a:pt x="300" y="996"/>
                    </a:lnTo>
                    <a:lnTo>
                      <a:pt x="354" y="912"/>
                    </a:lnTo>
                    <a:lnTo>
                      <a:pt x="412" y="831"/>
                    </a:lnTo>
                    <a:lnTo>
                      <a:pt x="474" y="753"/>
                    </a:lnTo>
                    <a:lnTo>
                      <a:pt x="538" y="678"/>
                    </a:lnTo>
                    <a:lnTo>
                      <a:pt x="607" y="607"/>
                    </a:lnTo>
                    <a:lnTo>
                      <a:pt x="679" y="538"/>
                    </a:lnTo>
                    <a:lnTo>
                      <a:pt x="754" y="473"/>
                    </a:lnTo>
                    <a:lnTo>
                      <a:pt x="831" y="412"/>
                    </a:lnTo>
                    <a:lnTo>
                      <a:pt x="913" y="354"/>
                    </a:lnTo>
                    <a:lnTo>
                      <a:pt x="996" y="300"/>
                    </a:lnTo>
                    <a:lnTo>
                      <a:pt x="1083" y="251"/>
                    </a:lnTo>
                    <a:lnTo>
                      <a:pt x="1172" y="204"/>
                    </a:lnTo>
                    <a:lnTo>
                      <a:pt x="1264" y="163"/>
                    </a:lnTo>
                    <a:lnTo>
                      <a:pt x="1358" y="126"/>
                    </a:lnTo>
                    <a:lnTo>
                      <a:pt x="1453" y="94"/>
                    </a:lnTo>
                    <a:lnTo>
                      <a:pt x="1551" y="65"/>
                    </a:lnTo>
                    <a:lnTo>
                      <a:pt x="1651" y="42"/>
                    </a:lnTo>
                    <a:lnTo>
                      <a:pt x="1752" y="24"/>
                    </a:lnTo>
                    <a:lnTo>
                      <a:pt x="1855" y="11"/>
                    </a:lnTo>
                    <a:lnTo>
                      <a:pt x="1960" y="2"/>
                    </a:lnTo>
                    <a:lnTo>
                      <a:pt x="2066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F4A20615-3781-4143-BE07-4DF6770B5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363" y="1722395"/>
                <a:ext cx="1690688" cy="1687513"/>
              </a:xfrm>
              <a:custGeom>
                <a:avLst/>
                <a:gdLst>
                  <a:gd name="T0" fmla="*/ 1354 w 3193"/>
                  <a:gd name="T1" fmla="*/ 3173 h 3190"/>
                  <a:gd name="T2" fmla="*/ 1047 w 3193"/>
                  <a:gd name="T3" fmla="*/ 3094 h 3190"/>
                  <a:gd name="T4" fmla="*/ 769 w 3193"/>
                  <a:gd name="T5" fmla="*/ 2960 h 3190"/>
                  <a:gd name="T6" fmla="*/ 523 w 3193"/>
                  <a:gd name="T7" fmla="*/ 2776 h 3190"/>
                  <a:gd name="T8" fmla="*/ 318 w 3193"/>
                  <a:gd name="T9" fmla="*/ 2549 h 3190"/>
                  <a:gd name="T10" fmla="*/ 157 w 3193"/>
                  <a:gd name="T11" fmla="*/ 2287 h 3190"/>
                  <a:gd name="T12" fmla="*/ 50 w 3193"/>
                  <a:gd name="T13" fmla="*/ 1994 h 3190"/>
                  <a:gd name="T14" fmla="*/ 3 w 3193"/>
                  <a:gd name="T15" fmla="*/ 1678 h 3190"/>
                  <a:gd name="T16" fmla="*/ 18 w 3193"/>
                  <a:gd name="T17" fmla="*/ 1353 h 3190"/>
                  <a:gd name="T18" fmla="*/ 97 w 3193"/>
                  <a:gd name="T19" fmla="*/ 1047 h 3190"/>
                  <a:gd name="T20" fmla="*/ 231 w 3193"/>
                  <a:gd name="T21" fmla="*/ 768 h 3190"/>
                  <a:gd name="T22" fmla="*/ 415 w 3193"/>
                  <a:gd name="T23" fmla="*/ 523 h 3190"/>
                  <a:gd name="T24" fmla="*/ 641 w 3193"/>
                  <a:gd name="T25" fmla="*/ 317 h 3190"/>
                  <a:gd name="T26" fmla="*/ 904 w 3193"/>
                  <a:gd name="T27" fmla="*/ 157 h 3190"/>
                  <a:gd name="T28" fmla="*/ 1198 w 3193"/>
                  <a:gd name="T29" fmla="*/ 50 h 3190"/>
                  <a:gd name="T30" fmla="*/ 1514 w 3193"/>
                  <a:gd name="T31" fmla="*/ 3 h 3190"/>
                  <a:gd name="T32" fmla="*/ 1839 w 3193"/>
                  <a:gd name="T33" fmla="*/ 18 h 3190"/>
                  <a:gd name="T34" fmla="*/ 2145 w 3193"/>
                  <a:gd name="T35" fmla="*/ 96 h 3190"/>
                  <a:gd name="T36" fmla="*/ 2424 w 3193"/>
                  <a:gd name="T37" fmla="*/ 231 h 3190"/>
                  <a:gd name="T38" fmla="*/ 2669 w 3193"/>
                  <a:gd name="T39" fmla="*/ 415 h 3190"/>
                  <a:gd name="T40" fmla="*/ 2875 w 3193"/>
                  <a:gd name="T41" fmla="*/ 641 h 3190"/>
                  <a:gd name="T42" fmla="*/ 3035 w 3193"/>
                  <a:gd name="T43" fmla="*/ 904 h 3190"/>
                  <a:gd name="T44" fmla="*/ 3141 w 3193"/>
                  <a:gd name="T45" fmla="*/ 1197 h 3190"/>
                  <a:gd name="T46" fmla="*/ 3190 w 3193"/>
                  <a:gd name="T47" fmla="*/ 1513 h 3190"/>
                  <a:gd name="T48" fmla="*/ 3076 w 3193"/>
                  <a:gd name="T49" fmla="*/ 1444 h 3190"/>
                  <a:gd name="T50" fmla="*/ 3017 w 3193"/>
                  <a:gd name="T51" fmla="*/ 1153 h 3190"/>
                  <a:gd name="T52" fmla="*/ 2904 w 3193"/>
                  <a:gd name="T53" fmla="*/ 887 h 3190"/>
                  <a:gd name="T54" fmla="*/ 2743 w 3193"/>
                  <a:gd name="T55" fmla="*/ 650 h 3190"/>
                  <a:gd name="T56" fmla="*/ 2543 w 3193"/>
                  <a:gd name="T57" fmla="*/ 448 h 3190"/>
                  <a:gd name="T58" fmla="*/ 2305 w 3193"/>
                  <a:gd name="T59" fmla="*/ 289 h 3190"/>
                  <a:gd name="T60" fmla="*/ 2039 w 3193"/>
                  <a:gd name="T61" fmla="*/ 176 h 3190"/>
                  <a:gd name="T62" fmla="*/ 1748 w 3193"/>
                  <a:gd name="T63" fmla="*/ 117 h 3190"/>
                  <a:gd name="T64" fmla="*/ 1444 w 3193"/>
                  <a:gd name="T65" fmla="*/ 117 h 3190"/>
                  <a:gd name="T66" fmla="*/ 1154 w 3193"/>
                  <a:gd name="T67" fmla="*/ 176 h 3190"/>
                  <a:gd name="T68" fmla="*/ 888 w 3193"/>
                  <a:gd name="T69" fmla="*/ 289 h 3190"/>
                  <a:gd name="T70" fmla="*/ 650 w 3193"/>
                  <a:gd name="T71" fmla="*/ 448 h 3190"/>
                  <a:gd name="T72" fmla="*/ 448 w 3193"/>
                  <a:gd name="T73" fmla="*/ 650 h 3190"/>
                  <a:gd name="T74" fmla="*/ 288 w 3193"/>
                  <a:gd name="T75" fmla="*/ 887 h 3190"/>
                  <a:gd name="T76" fmla="*/ 176 w 3193"/>
                  <a:gd name="T77" fmla="*/ 1153 h 3190"/>
                  <a:gd name="T78" fmla="*/ 117 w 3193"/>
                  <a:gd name="T79" fmla="*/ 1444 h 3190"/>
                  <a:gd name="T80" fmla="*/ 117 w 3193"/>
                  <a:gd name="T81" fmla="*/ 1748 h 3190"/>
                  <a:gd name="T82" fmla="*/ 176 w 3193"/>
                  <a:gd name="T83" fmla="*/ 2038 h 3190"/>
                  <a:gd name="T84" fmla="*/ 288 w 3193"/>
                  <a:gd name="T85" fmla="*/ 2303 h 3190"/>
                  <a:gd name="T86" fmla="*/ 448 w 3193"/>
                  <a:gd name="T87" fmla="*/ 2541 h 3190"/>
                  <a:gd name="T88" fmla="*/ 650 w 3193"/>
                  <a:gd name="T89" fmla="*/ 2743 h 3190"/>
                  <a:gd name="T90" fmla="*/ 888 w 3193"/>
                  <a:gd name="T91" fmla="*/ 2902 h 3190"/>
                  <a:gd name="T92" fmla="*/ 1154 w 3193"/>
                  <a:gd name="T93" fmla="*/ 3015 h 3190"/>
                  <a:gd name="T94" fmla="*/ 1444 w 3193"/>
                  <a:gd name="T95" fmla="*/ 3074 h 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93" h="3190">
                    <a:moveTo>
                      <a:pt x="1596" y="3190"/>
                    </a:moveTo>
                    <a:lnTo>
                      <a:pt x="1514" y="3188"/>
                    </a:lnTo>
                    <a:lnTo>
                      <a:pt x="1433" y="3182"/>
                    </a:lnTo>
                    <a:lnTo>
                      <a:pt x="1354" y="3173"/>
                    </a:lnTo>
                    <a:lnTo>
                      <a:pt x="1275" y="3158"/>
                    </a:lnTo>
                    <a:lnTo>
                      <a:pt x="1198" y="3140"/>
                    </a:lnTo>
                    <a:lnTo>
                      <a:pt x="1122" y="3119"/>
                    </a:lnTo>
                    <a:lnTo>
                      <a:pt x="1047" y="3094"/>
                    </a:lnTo>
                    <a:lnTo>
                      <a:pt x="975" y="3065"/>
                    </a:lnTo>
                    <a:lnTo>
                      <a:pt x="904" y="3034"/>
                    </a:lnTo>
                    <a:lnTo>
                      <a:pt x="836" y="2998"/>
                    </a:lnTo>
                    <a:lnTo>
                      <a:pt x="769" y="2960"/>
                    </a:lnTo>
                    <a:lnTo>
                      <a:pt x="704" y="2918"/>
                    </a:lnTo>
                    <a:lnTo>
                      <a:pt x="641" y="2873"/>
                    </a:lnTo>
                    <a:lnTo>
                      <a:pt x="581" y="2826"/>
                    </a:lnTo>
                    <a:lnTo>
                      <a:pt x="523" y="2776"/>
                    </a:lnTo>
                    <a:lnTo>
                      <a:pt x="467" y="2723"/>
                    </a:lnTo>
                    <a:lnTo>
                      <a:pt x="415" y="2668"/>
                    </a:lnTo>
                    <a:lnTo>
                      <a:pt x="365" y="2610"/>
                    </a:lnTo>
                    <a:lnTo>
                      <a:pt x="318" y="2549"/>
                    </a:lnTo>
                    <a:lnTo>
                      <a:pt x="272" y="2488"/>
                    </a:lnTo>
                    <a:lnTo>
                      <a:pt x="231" y="2422"/>
                    </a:lnTo>
                    <a:lnTo>
                      <a:pt x="193" y="2356"/>
                    </a:lnTo>
                    <a:lnTo>
                      <a:pt x="157" y="2287"/>
                    </a:lnTo>
                    <a:lnTo>
                      <a:pt x="125" y="2216"/>
                    </a:lnTo>
                    <a:lnTo>
                      <a:pt x="97" y="2143"/>
                    </a:lnTo>
                    <a:lnTo>
                      <a:pt x="72" y="2070"/>
                    </a:lnTo>
                    <a:lnTo>
                      <a:pt x="50" y="1994"/>
                    </a:lnTo>
                    <a:lnTo>
                      <a:pt x="32" y="1916"/>
                    </a:lnTo>
                    <a:lnTo>
                      <a:pt x="18" y="1838"/>
                    </a:lnTo>
                    <a:lnTo>
                      <a:pt x="9" y="1759"/>
                    </a:lnTo>
                    <a:lnTo>
                      <a:pt x="3" y="1678"/>
                    </a:lnTo>
                    <a:lnTo>
                      <a:pt x="0" y="1596"/>
                    </a:lnTo>
                    <a:lnTo>
                      <a:pt x="3" y="1513"/>
                    </a:lnTo>
                    <a:lnTo>
                      <a:pt x="9" y="1432"/>
                    </a:lnTo>
                    <a:lnTo>
                      <a:pt x="18" y="1353"/>
                    </a:lnTo>
                    <a:lnTo>
                      <a:pt x="32" y="1274"/>
                    </a:lnTo>
                    <a:lnTo>
                      <a:pt x="50" y="1197"/>
                    </a:lnTo>
                    <a:lnTo>
                      <a:pt x="72" y="1121"/>
                    </a:lnTo>
                    <a:lnTo>
                      <a:pt x="97" y="1047"/>
                    </a:lnTo>
                    <a:lnTo>
                      <a:pt x="125" y="975"/>
                    </a:lnTo>
                    <a:lnTo>
                      <a:pt x="157" y="904"/>
                    </a:lnTo>
                    <a:lnTo>
                      <a:pt x="193" y="835"/>
                    </a:lnTo>
                    <a:lnTo>
                      <a:pt x="231" y="768"/>
                    </a:lnTo>
                    <a:lnTo>
                      <a:pt x="272" y="703"/>
                    </a:lnTo>
                    <a:lnTo>
                      <a:pt x="318" y="641"/>
                    </a:lnTo>
                    <a:lnTo>
                      <a:pt x="365" y="581"/>
                    </a:lnTo>
                    <a:lnTo>
                      <a:pt x="415" y="523"/>
                    </a:lnTo>
                    <a:lnTo>
                      <a:pt x="467" y="468"/>
                    </a:lnTo>
                    <a:lnTo>
                      <a:pt x="523" y="415"/>
                    </a:lnTo>
                    <a:lnTo>
                      <a:pt x="581" y="365"/>
                    </a:lnTo>
                    <a:lnTo>
                      <a:pt x="641" y="317"/>
                    </a:lnTo>
                    <a:lnTo>
                      <a:pt x="704" y="272"/>
                    </a:lnTo>
                    <a:lnTo>
                      <a:pt x="769" y="231"/>
                    </a:lnTo>
                    <a:lnTo>
                      <a:pt x="836" y="193"/>
                    </a:lnTo>
                    <a:lnTo>
                      <a:pt x="904" y="157"/>
                    </a:lnTo>
                    <a:lnTo>
                      <a:pt x="975" y="126"/>
                    </a:lnTo>
                    <a:lnTo>
                      <a:pt x="1047" y="96"/>
                    </a:lnTo>
                    <a:lnTo>
                      <a:pt x="1122" y="72"/>
                    </a:lnTo>
                    <a:lnTo>
                      <a:pt x="1198" y="50"/>
                    </a:lnTo>
                    <a:lnTo>
                      <a:pt x="1275" y="32"/>
                    </a:lnTo>
                    <a:lnTo>
                      <a:pt x="1354" y="18"/>
                    </a:lnTo>
                    <a:lnTo>
                      <a:pt x="1433" y="9"/>
                    </a:lnTo>
                    <a:lnTo>
                      <a:pt x="1514" y="3"/>
                    </a:lnTo>
                    <a:lnTo>
                      <a:pt x="1596" y="0"/>
                    </a:lnTo>
                    <a:lnTo>
                      <a:pt x="1678" y="3"/>
                    </a:lnTo>
                    <a:lnTo>
                      <a:pt x="1760" y="9"/>
                    </a:lnTo>
                    <a:lnTo>
                      <a:pt x="1839" y="18"/>
                    </a:lnTo>
                    <a:lnTo>
                      <a:pt x="1918" y="32"/>
                    </a:lnTo>
                    <a:lnTo>
                      <a:pt x="1995" y="50"/>
                    </a:lnTo>
                    <a:lnTo>
                      <a:pt x="2071" y="72"/>
                    </a:lnTo>
                    <a:lnTo>
                      <a:pt x="2145" y="96"/>
                    </a:lnTo>
                    <a:lnTo>
                      <a:pt x="2217" y="126"/>
                    </a:lnTo>
                    <a:lnTo>
                      <a:pt x="2288" y="157"/>
                    </a:lnTo>
                    <a:lnTo>
                      <a:pt x="2357" y="193"/>
                    </a:lnTo>
                    <a:lnTo>
                      <a:pt x="2424" y="231"/>
                    </a:lnTo>
                    <a:lnTo>
                      <a:pt x="2488" y="272"/>
                    </a:lnTo>
                    <a:lnTo>
                      <a:pt x="2551" y="317"/>
                    </a:lnTo>
                    <a:lnTo>
                      <a:pt x="2612" y="365"/>
                    </a:lnTo>
                    <a:lnTo>
                      <a:pt x="2669" y="415"/>
                    </a:lnTo>
                    <a:lnTo>
                      <a:pt x="2724" y="468"/>
                    </a:lnTo>
                    <a:lnTo>
                      <a:pt x="2778" y="523"/>
                    </a:lnTo>
                    <a:lnTo>
                      <a:pt x="2828" y="581"/>
                    </a:lnTo>
                    <a:lnTo>
                      <a:pt x="2875" y="641"/>
                    </a:lnTo>
                    <a:lnTo>
                      <a:pt x="2919" y="703"/>
                    </a:lnTo>
                    <a:lnTo>
                      <a:pt x="2961" y="768"/>
                    </a:lnTo>
                    <a:lnTo>
                      <a:pt x="3000" y="835"/>
                    </a:lnTo>
                    <a:lnTo>
                      <a:pt x="3035" y="904"/>
                    </a:lnTo>
                    <a:lnTo>
                      <a:pt x="3067" y="975"/>
                    </a:lnTo>
                    <a:lnTo>
                      <a:pt x="3095" y="1047"/>
                    </a:lnTo>
                    <a:lnTo>
                      <a:pt x="3120" y="1121"/>
                    </a:lnTo>
                    <a:lnTo>
                      <a:pt x="3141" y="1197"/>
                    </a:lnTo>
                    <a:lnTo>
                      <a:pt x="3159" y="1274"/>
                    </a:lnTo>
                    <a:lnTo>
                      <a:pt x="3174" y="1353"/>
                    </a:lnTo>
                    <a:lnTo>
                      <a:pt x="3184" y="1432"/>
                    </a:lnTo>
                    <a:lnTo>
                      <a:pt x="3190" y="1513"/>
                    </a:lnTo>
                    <a:lnTo>
                      <a:pt x="3193" y="1596"/>
                    </a:lnTo>
                    <a:lnTo>
                      <a:pt x="3083" y="1596"/>
                    </a:lnTo>
                    <a:lnTo>
                      <a:pt x="3082" y="1519"/>
                    </a:lnTo>
                    <a:lnTo>
                      <a:pt x="3076" y="1444"/>
                    </a:lnTo>
                    <a:lnTo>
                      <a:pt x="3067" y="1369"/>
                    </a:lnTo>
                    <a:lnTo>
                      <a:pt x="3054" y="1296"/>
                    </a:lnTo>
                    <a:lnTo>
                      <a:pt x="3037" y="1224"/>
                    </a:lnTo>
                    <a:lnTo>
                      <a:pt x="3017" y="1153"/>
                    </a:lnTo>
                    <a:lnTo>
                      <a:pt x="2993" y="1084"/>
                    </a:lnTo>
                    <a:lnTo>
                      <a:pt x="2967" y="1017"/>
                    </a:lnTo>
                    <a:lnTo>
                      <a:pt x="2937" y="951"/>
                    </a:lnTo>
                    <a:lnTo>
                      <a:pt x="2904" y="887"/>
                    </a:lnTo>
                    <a:lnTo>
                      <a:pt x="2868" y="824"/>
                    </a:lnTo>
                    <a:lnTo>
                      <a:pt x="2829" y="764"/>
                    </a:lnTo>
                    <a:lnTo>
                      <a:pt x="2787" y="705"/>
                    </a:lnTo>
                    <a:lnTo>
                      <a:pt x="2743" y="650"/>
                    </a:lnTo>
                    <a:lnTo>
                      <a:pt x="2697" y="596"/>
                    </a:lnTo>
                    <a:lnTo>
                      <a:pt x="2647" y="544"/>
                    </a:lnTo>
                    <a:lnTo>
                      <a:pt x="2596" y="495"/>
                    </a:lnTo>
                    <a:lnTo>
                      <a:pt x="2543" y="448"/>
                    </a:lnTo>
                    <a:lnTo>
                      <a:pt x="2486" y="404"/>
                    </a:lnTo>
                    <a:lnTo>
                      <a:pt x="2427" y="362"/>
                    </a:lnTo>
                    <a:lnTo>
                      <a:pt x="2367" y="324"/>
                    </a:lnTo>
                    <a:lnTo>
                      <a:pt x="2305" y="289"/>
                    </a:lnTo>
                    <a:lnTo>
                      <a:pt x="2241" y="256"/>
                    </a:lnTo>
                    <a:lnTo>
                      <a:pt x="2176" y="226"/>
                    </a:lnTo>
                    <a:lnTo>
                      <a:pt x="2108" y="199"/>
                    </a:lnTo>
                    <a:lnTo>
                      <a:pt x="2039" y="176"/>
                    </a:lnTo>
                    <a:lnTo>
                      <a:pt x="1968" y="156"/>
                    </a:lnTo>
                    <a:lnTo>
                      <a:pt x="1896" y="139"/>
                    </a:lnTo>
                    <a:lnTo>
                      <a:pt x="1823" y="126"/>
                    </a:lnTo>
                    <a:lnTo>
                      <a:pt x="1748" y="117"/>
                    </a:lnTo>
                    <a:lnTo>
                      <a:pt x="1673" y="111"/>
                    </a:lnTo>
                    <a:lnTo>
                      <a:pt x="1596" y="108"/>
                    </a:lnTo>
                    <a:lnTo>
                      <a:pt x="1520" y="111"/>
                    </a:lnTo>
                    <a:lnTo>
                      <a:pt x="1444" y="117"/>
                    </a:lnTo>
                    <a:lnTo>
                      <a:pt x="1370" y="126"/>
                    </a:lnTo>
                    <a:lnTo>
                      <a:pt x="1297" y="139"/>
                    </a:lnTo>
                    <a:lnTo>
                      <a:pt x="1224" y="156"/>
                    </a:lnTo>
                    <a:lnTo>
                      <a:pt x="1154" y="176"/>
                    </a:lnTo>
                    <a:lnTo>
                      <a:pt x="1085" y="199"/>
                    </a:lnTo>
                    <a:lnTo>
                      <a:pt x="1017" y="226"/>
                    </a:lnTo>
                    <a:lnTo>
                      <a:pt x="951" y="256"/>
                    </a:lnTo>
                    <a:lnTo>
                      <a:pt x="888" y="289"/>
                    </a:lnTo>
                    <a:lnTo>
                      <a:pt x="825" y="324"/>
                    </a:lnTo>
                    <a:lnTo>
                      <a:pt x="764" y="362"/>
                    </a:lnTo>
                    <a:lnTo>
                      <a:pt x="706" y="404"/>
                    </a:lnTo>
                    <a:lnTo>
                      <a:pt x="650" y="448"/>
                    </a:lnTo>
                    <a:lnTo>
                      <a:pt x="596" y="495"/>
                    </a:lnTo>
                    <a:lnTo>
                      <a:pt x="544" y="544"/>
                    </a:lnTo>
                    <a:lnTo>
                      <a:pt x="496" y="596"/>
                    </a:lnTo>
                    <a:lnTo>
                      <a:pt x="448" y="650"/>
                    </a:lnTo>
                    <a:lnTo>
                      <a:pt x="404" y="705"/>
                    </a:lnTo>
                    <a:lnTo>
                      <a:pt x="363" y="764"/>
                    </a:lnTo>
                    <a:lnTo>
                      <a:pt x="325" y="824"/>
                    </a:lnTo>
                    <a:lnTo>
                      <a:pt x="288" y="887"/>
                    </a:lnTo>
                    <a:lnTo>
                      <a:pt x="256" y="951"/>
                    </a:lnTo>
                    <a:lnTo>
                      <a:pt x="226" y="1017"/>
                    </a:lnTo>
                    <a:lnTo>
                      <a:pt x="199" y="1084"/>
                    </a:lnTo>
                    <a:lnTo>
                      <a:pt x="176" y="1153"/>
                    </a:lnTo>
                    <a:lnTo>
                      <a:pt x="156" y="1224"/>
                    </a:lnTo>
                    <a:lnTo>
                      <a:pt x="139" y="1296"/>
                    </a:lnTo>
                    <a:lnTo>
                      <a:pt x="126" y="1369"/>
                    </a:lnTo>
                    <a:lnTo>
                      <a:pt x="117" y="1444"/>
                    </a:lnTo>
                    <a:lnTo>
                      <a:pt x="111" y="1519"/>
                    </a:lnTo>
                    <a:lnTo>
                      <a:pt x="109" y="1596"/>
                    </a:lnTo>
                    <a:lnTo>
                      <a:pt x="111" y="1672"/>
                    </a:lnTo>
                    <a:lnTo>
                      <a:pt x="117" y="1748"/>
                    </a:lnTo>
                    <a:lnTo>
                      <a:pt x="126" y="1821"/>
                    </a:lnTo>
                    <a:lnTo>
                      <a:pt x="139" y="1895"/>
                    </a:lnTo>
                    <a:lnTo>
                      <a:pt x="156" y="1966"/>
                    </a:lnTo>
                    <a:lnTo>
                      <a:pt x="176" y="2038"/>
                    </a:lnTo>
                    <a:lnTo>
                      <a:pt x="199" y="2106"/>
                    </a:lnTo>
                    <a:lnTo>
                      <a:pt x="226" y="2174"/>
                    </a:lnTo>
                    <a:lnTo>
                      <a:pt x="256" y="2239"/>
                    </a:lnTo>
                    <a:lnTo>
                      <a:pt x="288" y="2303"/>
                    </a:lnTo>
                    <a:lnTo>
                      <a:pt x="325" y="2366"/>
                    </a:lnTo>
                    <a:lnTo>
                      <a:pt x="363" y="2427"/>
                    </a:lnTo>
                    <a:lnTo>
                      <a:pt x="404" y="2485"/>
                    </a:lnTo>
                    <a:lnTo>
                      <a:pt x="448" y="2541"/>
                    </a:lnTo>
                    <a:lnTo>
                      <a:pt x="496" y="2594"/>
                    </a:lnTo>
                    <a:lnTo>
                      <a:pt x="544" y="2647"/>
                    </a:lnTo>
                    <a:lnTo>
                      <a:pt x="596" y="2695"/>
                    </a:lnTo>
                    <a:lnTo>
                      <a:pt x="650" y="2743"/>
                    </a:lnTo>
                    <a:lnTo>
                      <a:pt x="706" y="2787"/>
                    </a:lnTo>
                    <a:lnTo>
                      <a:pt x="764" y="2828"/>
                    </a:lnTo>
                    <a:lnTo>
                      <a:pt x="825" y="2866"/>
                    </a:lnTo>
                    <a:lnTo>
                      <a:pt x="888" y="2902"/>
                    </a:lnTo>
                    <a:lnTo>
                      <a:pt x="951" y="2935"/>
                    </a:lnTo>
                    <a:lnTo>
                      <a:pt x="1017" y="2965"/>
                    </a:lnTo>
                    <a:lnTo>
                      <a:pt x="1085" y="2992"/>
                    </a:lnTo>
                    <a:lnTo>
                      <a:pt x="1154" y="3015"/>
                    </a:lnTo>
                    <a:lnTo>
                      <a:pt x="1224" y="3035"/>
                    </a:lnTo>
                    <a:lnTo>
                      <a:pt x="1297" y="3051"/>
                    </a:lnTo>
                    <a:lnTo>
                      <a:pt x="1370" y="3065"/>
                    </a:lnTo>
                    <a:lnTo>
                      <a:pt x="1444" y="3074"/>
                    </a:lnTo>
                    <a:lnTo>
                      <a:pt x="1520" y="3080"/>
                    </a:lnTo>
                    <a:lnTo>
                      <a:pt x="1596" y="3082"/>
                    </a:lnTo>
                    <a:lnTo>
                      <a:pt x="1596" y="31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60">
                <a:extLst>
                  <a:ext uri="{FF2B5EF4-FFF2-40B4-BE49-F238E27FC236}">
                    <a16:creationId xmlns:a16="http://schemas.microsoft.com/office/drawing/2014/main" id="{2A5FC435-6B6B-4CBE-B2EC-029F1F05BD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6590" y="2114367"/>
                <a:ext cx="870234" cy="870230"/>
              </a:xfrm>
              <a:custGeom>
                <a:avLst/>
                <a:gdLst>
                  <a:gd name="T0" fmla="*/ 126 w 128"/>
                  <a:gd name="T1" fmla="*/ 1 h 128"/>
                  <a:gd name="T2" fmla="*/ 124 w 128"/>
                  <a:gd name="T3" fmla="*/ 0 h 128"/>
                  <a:gd name="T4" fmla="*/ 122 w 128"/>
                  <a:gd name="T5" fmla="*/ 1 h 128"/>
                  <a:gd name="T6" fmla="*/ 2 w 128"/>
                  <a:gd name="T7" fmla="*/ 81 h 128"/>
                  <a:gd name="T8" fmla="*/ 0 w 128"/>
                  <a:gd name="T9" fmla="*/ 84 h 128"/>
                  <a:gd name="T10" fmla="*/ 3 w 128"/>
                  <a:gd name="T11" fmla="*/ 88 h 128"/>
                  <a:gd name="T12" fmla="*/ 34 w 128"/>
                  <a:gd name="T13" fmla="*/ 100 h 128"/>
                  <a:gd name="T14" fmla="*/ 49 w 128"/>
                  <a:gd name="T15" fmla="*/ 126 h 128"/>
                  <a:gd name="T16" fmla="*/ 52 w 128"/>
                  <a:gd name="T17" fmla="*/ 128 h 128"/>
                  <a:gd name="T18" fmla="*/ 52 w 128"/>
                  <a:gd name="T19" fmla="*/ 128 h 128"/>
                  <a:gd name="T20" fmla="*/ 55 w 128"/>
                  <a:gd name="T21" fmla="*/ 126 h 128"/>
                  <a:gd name="T22" fmla="*/ 64 w 128"/>
                  <a:gd name="T23" fmla="*/ 112 h 128"/>
                  <a:gd name="T24" fmla="*/ 103 w 128"/>
                  <a:gd name="T25" fmla="*/ 128 h 128"/>
                  <a:gd name="T26" fmla="*/ 104 w 128"/>
                  <a:gd name="T27" fmla="*/ 128 h 128"/>
                  <a:gd name="T28" fmla="*/ 106 w 128"/>
                  <a:gd name="T29" fmla="*/ 127 h 128"/>
                  <a:gd name="T30" fmla="*/ 108 w 128"/>
                  <a:gd name="T31" fmla="*/ 125 h 128"/>
                  <a:gd name="T32" fmla="*/ 128 w 128"/>
                  <a:gd name="T33" fmla="*/ 5 h 128"/>
                  <a:gd name="T34" fmla="*/ 126 w 128"/>
                  <a:gd name="T35" fmla="*/ 1 h 128"/>
                  <a:gd name="T36" fmla="*/ 13 w 128"/>
                  <a:gd name="T37" fmla="*/ 83 h 128"/>
                  <a:gd name="T38" fmla="*/ 105 w 128"/>
                  <a:gd name="T39" fmla="*/ 21 h 128"/>
                  <a:gd name="T40" fmla="*/ 38 w 128"/>
                  <a:gd name="T41" fmla="*/ 93 h 128"/>
                  <a:gd name="T42" fmla="*/ 37 w 128"/>
                  <a:gd name="T43" fmla="*/ 93 h 128"/>
                  <a:gd name="T44" fmla="*/ 13 w 128"/>
                  <a:gd name="T45" fmla="*/ 83 h 128"/>
                  <a:gd name="T46" fmla="*/ 41 w 128"/>
                  <a:gd name="T47" fmla="*/ 96 h 128"/>
                  <a:gd name="T48" fmla="*/ 41 w 128"/>
                  <a:gd name="T49" fmla="*/ 96 h 128"/>
                  <a:gd name="T50" fmla="*/ 117 w 128"/>
                  <a:gd name="T51" fmla="*/ 15 h 128"/>
                  <a:gd name="T52" fmla="*/ 52 w 128"/>
                  <a:gd name="T53" fmla="*/ 116 h 128"/>
                  <a:gd name="T54" fmla="*/ 41 w 128"/>
                  <a:gd name="T55" fmla="*/ 96 h 128"/>
                  <a:gd name="T56" fmla="*/ 101 w 128"/>
                  <a:gd name="T57" fmla="*/ 118 h 128"/>
                  <a:gd name="T58" fmla="*/ 67 w 128"/>
                  <a:gd name="T59" fmla="*/ 105 h 128"/>
                  <a:gd name="T60" fmla="*/ 64 w 128"/>
                  <a:gd name="T61" fmla="*/ 104 h 128"/>
                  <a:gd name="T62" fmla="*/ 117 w 128"/>
                  <a:gd name="T63" fmla="*/ 23 h 128"/>
                  <a:gd name="T64" fmla="*/ 101 w 128"/>
                  <a:gd name="T65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28">
                    <a:moveTo>
                      <a:pt x="126" y="1"/>
                    </a:moveTo>
                    <a:cubicBezTo>
                      <a:pt x="126" y="0"/>
                      <a:pt x="125" y="0"/>
                      <a:pt x="124" y="0"/>
                    </a:cubicBezTo>
                    <a:cubicBezTo>
                      <a:pt x="123" y="0"/>
                      <a:pt x="122" y="0"/>
                      <a:pt x="122" y="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81"/>
                      <a:pt x="0" y="83"/>
                      <a:pt x="0" y="84"/>
                    </a:cubicBezTo>
                    <a:cubicBezTo>
                      <a:pt x="0" y="86"/>
                      <a:pt x="1" y="87"/>
                      <a:pt x="3" y="8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49" y="126"/>
                      <a:pt x="49" y="126"/>
                      <a:pt x="49" y="126"/>
                    </a:cubicBezTo>
                    <a:cubicBezTo>
                      <a:pt x="49" y="127"/>
                      <a:pt x="51" y="128"/>
                      <a:pt x="52" y="128"/>
                    </a:cubicBezTo>
                    <a:cubicBezTo>
                      <a:pt x="52" y="128"/>
                      <a:pt x="52" y="128"/>
                      <a:pt x="52" y="128"/>
                    </a:cubicBezTo>
                    <a:cubicBezTo>
                      <a:pt x="53" y="128"/>
                      <a:pt x="55" y="127"/>
                      <a:pt x="55" y="126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03" y="128"/>
                      <a:pt x="103" y="128"/>
                      <a:pt x="103" y="128"/>
                    </a:cubicBezTo>
                    <a:cubicBezTo>
                      <a:pt x="103" y="128"/>
                      <a:pt x="103" y="128"/>
                      <a:pt x="104" y="128"/>
                    </a:cubicBezTo>
                    <a:cubicBezTo>
                      <a:pt x="105" y="128"/>
                      <a:pt x="105" y="128"/>
                      <a:pt x="106" y="127"/>
                    </a:cubicBezTo>
                    <a:cubicBezTo>
                      <a:pt x="107" y="127"/>
                      <a:pt x="108" y="126"/>
                      <a:pt x="108" y="12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3"/>
                      <a:pt x="128" y="2"/>
                      <a:pt x="126" y="1"/>
                    </a:cubicBezTo>
                    <a:close/>
                    <a:moveTo>
                      <a:pt x="13" y="83"/>
                    </a:moveTo>
                    <a:cubicBezTo>
                      <a:pt x="105" y="21"/>
                      <a:pt x="105" y="21"/>
                      <a:pt x="105" y="21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7" y="93"/>
                      <a:pt x="37" y="93"/>
                      <a:pt x="37" y="93"/>
                    </a:cubicBezTo>
                    <a:lnTo>
                      <a:pt x="13" y="83"/>
                    </a:lnTo>
                    <a:close/>
                    <a:moveTo>
                      <a:pt x="41" y="96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52" y="116"/>
                      <a:pt x="52" y="116"/>
                      <a:pt x="52" y="116"/>
                    </a:cubicBezTo>
                    <a:lnTo>
                      <a:pt x="41" y="96"/>
                    </a:lnTo>
                    <a:close/>
                    <a:moveTo>
                      <a:pt x="101" y="118"/>
                    </a:moveTo>
                    <a:cubicBezTo>
                      <a:pt x="67" y="105"/>
                      <a:pt x="67" y="105"/>
                      <a:pt x="67" y="105"/>
                    </a:cubicBezTo>
                    <a:cubicBezTo>
                      <a:pt x="66" y="104"/>
                      <a:pt x="65" y="104"/>
                      <a:pt x="64" y="104"/>
                    </a:cubicBezTo>
                    <a:cubicBezTo>
                      <a:pt x="117" y="23"/>
                      <a:pt x="117" y="23"/>
                      <a:pt x="117" y="23"/>
                    </a:cubicBezTo>
                    <a:lnTo>
                      <a:pt x="101" y="1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PA-矩形 4">
              <a:extLst>
                <a:ext uri="{FF2B5EF4-FFF2-40B4-BE49-F238E27FC236}">
                  <a16:creationId xmlns:a16="http://schemas.microsoft.com/office/drawing/2014/main" id="{F24285ED-B3B4-4AD0-96E7-ADF323CBA7D2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15194" y="3974074"/>
              <a:ext cx="2562049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algn="ctr" eaLnBrk="1" hangingPunct="1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90E41BE-5C1B-46A1-BEAE-30FE05B6B3E3}"/>
              </a:ext>
            </a:extLst>
          </p:cNvPr>
          <p:cNvGrpSpPr/>
          <p:nvPr/>
        </p:nvGrpSpPr>
        <p:grpSpPr>
          <a:xfrm>
            <a:off x="6305286" y="1688123"/>
            <a:ext cx="2562049" cy="3971724"/>
            <a:chOff x="6202123" y="1941342"/>
            <a:chExt cx="2562049" cy="3971724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5518226-4912-4966-A2D2-39788BA6ADB6}"/>
                </a:ext>
              </a:extLst>
            </p:cNvPr>
            <p:cNvGrpSpPr/>
            <p:nvPr/>
          </p:nvGrpSpPr>
          <p:grpSpPr>
            <a:xfrm>
              <a:off x="6632359" y="1941342"/>
              <a:ext cx="1701576" cy="1700340"/>
              <a:chOff x="6315075" y="1457282"/>
              <a:chExt cx="2185988" cy="2184400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F0F857C3-3C2B-49AF-AD76-512BBCE6D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5075" y="1457282"/>
                <a:ext cx="2185988" cy="2184400"/>
              </a:xfrm>
              <a:custGeom>
                <a:avLst/>
                <a:gdLst>
                  <a:gd name="T0" fmla="*/ 4130 w 4130"/>
                  <a:gd name="T1" fmla="*/ 0 h 4128"/>
                  <a:gd name="T2" fmla="*/ 4127 w 4130"/>
                  <a:gd name="T3" fmla="*/ 2170 h 4128"/>
                  <a:gd name="T4" fmla="*/ 4105 w 4130"/>
                  <a:gd name="T5" fmla="*/ 2377 h 4128"/>
                  <a:gd name="T6" fmla="*/ 4065 w 4130"/>
                  <a:gd name="T7" fmla="*/ 2579 h 4128"/>
                  <a:gd name="T8" fmla="*/ 4004 w 4130"/>
                  <a:gd name="T9" fmla="*/ 2772 h 4128"/>
                  <a:gd name="T10" fmla="*/ 3925 w 4130"/>
                  <a:gd name="T11" fmla="*/ 2956 h 4128"/>
                  <a:gd name="T12" fmla="*/ 3830 w 4130"/>
                  <a:gd name="T13" fmla="*/ 3132 h 4128"/>
                  <a:gd name="T14" fmla="*/ 3718 w 4130"/>
                  <a:gd name="T15" fmla="*/ 3297 h 4128"/>
                  <a:gd name="T16" fmla="*/ 3592 w 4130"/>
                  <a:gd name="T17" fmla="*/ 3450 h 4128"/>
                  <a:gd name="T18" fmla="*/ 3451 w 4130"/>
                  <a:gd name="T19" fmla="*/ 3590 h 4128"/>
                  <a:gd name="T20" fmla="*/ 3299 w 4130"/>
                  <a:gd name="T21" fmla="*/ 3716 h 4128"/>
                  <a:gd name="T22" fmla="*/ 3134 w 4130"/>
                  <a:gd name="T23" fmla="*/ 3828 h 4128"/>
                  <a:gd name="T24" fmla="*/ 2958 w 4130"/>
                  <a:gd name="T25" fmla="*/ 3924 h 4128"/>
                  <a:gd name="T26" fmla="*/ 2772 w 4130"/>
                  <a:gd name="T27" fmla="*/ 4002 h 4128"/>
                  <a:gd name="T28" fmla="*/ 2579 w 4130"/>
                  <a:gd name="T29" fmla="*/ 4063 h 4128"/>
                  <a:gd name="T30" fmla="*/ 2378 w 4130"/>
                  <a:gd name="T31" fmla="*/ 4104 h 4128"/>
                  <a:gd name="T32" fmla="*/ 2170 w 4130"/>
                  <a:gd name="T33" fmla="*/ 4126 h 4128"/>
                  <a:gd name="T34" fmla="*/ 1959 w 4130"/>
                  <a:gd name="T35" fmla="*/ 4126 h 4128"/>
                  <a:gd name="T36" fmla="*/ 1751 w 4130"/>
                  <a:gd name="T37" fmla="*/ 4104 h 4128"/>
                  <a:gd name="T38" fmla="*/ 1550 w 4130"/>
                  <a:gd name="T39" fmla="*/ 4063 h 4128"/>
                  <a:gd name="T40" fmla="*/ 1356 w 4130"/>
                  <a:gd name="T41" fmla="*/ 4002 h 4128"/>
                  <a:gd name="T42" fmla="*/ 1171 w 4130"/>
                  <a:gd name="T43" fmla="*/ 3924 h 4128"/>
                  <a:gd name="T44" fmla="*/ 996 w 4130"/>
                  <a:gd name="T45" fmla="*/ 3828 h 4128"/>
                  <a:gd name="T46" fmla="*/ 831 w 4130"/>
                  <a:gd name="T47" fmla="*/ 3716 h 4128"/>
                  <a:gd name="T48" fmla="*/ 678 w 4130"/>
                  <a:gd name="T49" fmla="*/ 3590 h 4128"/>
                  <a:gd name="T50" fmla="*/ 538 w 4130"/>
                  <a:gd name="T51" fmla="*/ 3450 h 4128"/>
                  <a:gd name="T52" fmla="*/ 411 w 4130"/>
                  <a:gd name="T53" fmla="*/ 3297 h 4128"/>
                  <a:gd name="T54" fmla="*/ 299 w 4130"/>
                  <a:gd name="T55" fmla="*/ 3132 h 4128"/>
                  <a:gd name="T56" fmla="*/ 204 w 4130"/>
                  <a:gd name="T57" fmla="*/ 2956 h 4128"/>
                  <a:gd name="T58" fmla="*/ 126 w 4130"/>
                  <a:gd name="T59" fmla="*/ 2772 h 4128"/>
                  <a:gd name="T60" fmla="*/ 65 w 4130"/>
                  <a:gd name="T61" fmla="*/ 2579 h 4128"/>
                  <a:gd name="T62" fmla="*/ 23 w 4130"/>
                  <a:gd name="T63" fmla="*/ 2377 h 4128"/>
                  <a:gd name="T64" fmla="*/ 2 w 4130"/>
                  <a:gd name="T65" fmla="*/ 2170 h 4128"/>
                  <a:gd name="T66" fmla="*/ 2 w 4130"/>
                  <a:gd name="T67" fmla="*/ 1958 h 4128"/>
                  <a:gd name="T68" fmla="*/ 23 w 4130"/>
                  <a:gd name="T69" fmla="*/ 1751 h 4128"/>
                  <a:gd name="T70" fmla="*/ 65 w 4130"/>
                  <a:gd name="T71" fmla="*/ 1549 h 4128"/>
                  <a:gd name="T72" fmla="*/ 126 w 4130"/>
                  <a:gd name="T73" fmla="*/ 1356 h 4128"/>
                  <a:gd name="T74" fmla="*/ 204 w 4130"/>
                  <a:gd name="T75" fmla="*/ 1172 h 4128"/>
                  <a:gd name="T76" fmla="*/ 299 w 4130"/>
                  <a:gd name="T77" fmla="*/ 996 h 4128"/>
                  <a:gd name="T78" fmla="*/ 411 w 4130"/>
                  <a:gd name="T79" fmla="*/ 831 h 4128"/>
                  <a:gd name="T80" fmla="*/ 538 w 4130"/>
                  <a:gd name="T81" fmla="*/ 678 h 4128"/>
                  <a:gd name="T82" fmla="*/ 678 w 4130"/>
                  <a:gd name="T83" fmla="*/ 538 h 4128"/>
                  <a:gd name="T84" fmla="*/ 831 w 4130"/>
                  <a:gd name="T85" fmla="*/ 412 h 4128"/>
                  <a:gd name="T86" fmla="*/ 996 w 4130"/>
                  <a:gd name="T87" fmla="*/ 300 h 4128"/>
                  <a:gd name="T88" fmla="*/ 1171 w 4130"/>
                  <a:gd name="T89" fmla="*/ 204 h 4128"/>
                  <a:gd name="T90" fmla="*/ 1356 w 4130"/>
                  <a:gd name="T91" fmla="*/ 126 h 4128"/>
                  <a:gd name="T92" fmla="*/ 1550 w 4130"/>
                  <a:gd name="T93" fmla="*/ 65 h 4128"/>
                  <a:gd name="T94" fmla="*/ 1751 w 4130"/>
                  <a:gd name="T95" fmla="*/ 24 h 4128"/>
                  <a:gd name="T96" fmla="*/ 1959 w 4130"/>
                  <a:gd name="T97" fmla="*/ 2 h 4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30" h="4128">
                    <a:moveTo>
                      <a:pt x="2064" y="0"/>
                    </a:moveTo>
                    <a:lnTo>
                      <a:pt x="4130" y="0"/>
                    </a:lnTo>
                    <a:lnTo>
                      <a:pt x="4130" y="2065"/>
                    </a:lnTo>
                    <a:lnTo>
                      <a:pt x="4127" y="2170"/>
                    </a:lnTo>
                    <a:lnTo>
                      <a:pt x="4120" y="2275"/>
                    </a:lnTo>
                    <a:lnTo>
                      <a:pt x="4105" y="2377"/>
                    </a:lnTo>
                    <a:lnTo>
                      <a:pt x="4088" y="2479"/>
                    </a:lnTo>
                    <a:lnTo>
                      <a:pt x="4065" y="2579"/>
                    </a:lnTo>
                    <a:lnTo>
                      <a:pt x="4036" y="2676"/>
                    </a:lnTo>
                    <a:lnTo>
                      <a:pt x="4004" y="2772"/>
                    </a:lnTo>
                    <a:lnTo>
                      <a:pt x="3966" y="2866"/>
                    </a:lnTo>
                    <a:lnTo>
                      <a:pt x="3925" y="2956"/>
                    </a:lnTo>
                    <a:lnTo>
                      <a:pt x="3880" y="3045"/>
                    </a:lnTo>
                    <a:lnTo>
                      <a:pt x="3830" y="3132"/>
                    </a:lnTo>
                    <a:lnTo>
                      <a:pt x="3776" y="3216"/>
                    </a:lnTo>
                    <a:lnTo>
                      <a:pt x="3718" y="3297"/>
                    </a:lnTo>
                    <a:lnTo>
                      <a:pt x="3656" y="3375"/>
                    </a:lnTo>
                    <a:lnTo>
                      <a:pt x="3592" y="3450"/>
                    </a:lnTo>
                    <a:lnTo>
                      <a:pt x="3523" y="3521"/>
                    </a:lnTo>
                    <a:lnTo>
                      <a:pt x="3451" y="3590"/>
                    </a:lnTo>
                    <a:lnTo>
                      <a:pt x="3376" y="3655"/>
                    </a:lnTo>
                    <a:lnTo>
                      <a:pt x="3299" y="3716"/>
                    </a:lnTo>
                    <a:lnTo>
                      <a:pt x="3217" y="3774"/>
                    </a:lnTo>
                    <a:lnTo>
                      <a:pt x="3134" y="3828"/>
                    </a:lnTo>
                    <a:lnTo>
                      <a:pt x="3047" y="3877"/>
                    </a:lnTo>
                    <a:lnTo>
                      <a:pt x="2958" y="3924"/>
                    </a:lnTo>
                    <a:lnTo>
                      <a:pt x="2866" y="3965"/>
                    </a:lnTo>
                    <a:lnTo>
                      <a:pt x="2772" y="4002"/>
                    </a:lnTo>
                    <a:lnTo>
                      <a:pt x="2677" y="4035"/>
                    </a:lnTo>
                    <a:lnTo>
                      <a:pt x="2579" y="4063"/>
                    </a:lnTo>
                    <a:lnTo>
                      <a:pt x="2479" y="4086"/>
                    </a:lnTo>
                    <a:lnTo>
                      <a:pt x="2378" y="4104"/>
                    </a:lnTo>
                    <a:lnTo>
                      <a:pt x="2275" y="4117"/>
                    </a:lnTo>
                    <a:lnTo>
                      <a:pt x="2170" y="4126"/>
                    </a:lnTo>
                    <a:lnTo>
                      <a:pt x="2064" y="4128"/>
                    </a:lnTo>
                    <a:lnTo>
                      <a:pt x="1959" y="4126"/>
                    </a:lnTo>
                    <a:lnTo>
                      <a:pt x="1854" y="4117"/>
                    </a:lnTo>
                    <a:lnTo>
                      <a:pt x="1751" y="4104"/>
                    </a:lnTo>
                    <a:lnTo>
                      <a:pt x="1650" y="4086"/>
                    </a:lnTo>
                    <a:lnTo>
                      <a:pt x="1550" y="4063"/>
                    </a:lnTo>
                    <a:lnTo>
                      <a:pt x="1453" y="4035"/>
                    </a:lnTo>
                    <a:lnTo>
                      <a:pt x="1356" y="4002"/>
                    </a:lnTo>
                    <a:lnTo>
                      <a:pt x="1262" y="3965"/>
                    </a:lnTo>
                    <a:lnTo>
                      <a:pt x="1171" y="3924"/>
                    </a:lnTo>
                    <a:lnTo>
                      <a:pt x="1082" y="3877"/>
                    </a:lnTo>
                    <a:lnTo>
                      <a:pt x="996" y="3828"/>
                    </a:lnTo>
                    <a:lnTo>
                      <a:pt x="912" y="3774"/>
                    </a:lnTo>
                    <a:lnTo>
                      <a:pt x="831" y="3716"/>
                    </a:lnTo>
                    <a:lnTo>
                      <a:pt x="753" y="3655"/>
                    </a:lnTo>
                    <a:lnTo>
                      <a:pt x="678" y="3590"/>
                    </a:lnTo>
                    <a:lnTo>
                      <a:pt x="605" y="3521"/>
                    </a:lnTo>
                    <a:lnTo>
                      <a:pt x="538" y="3450"/>
                    </a:lnTo>
                    <a:lnTo>
                      <a:pt x="472" y="3375"/>
                    </a:lnTo>
                    <a:lnTo>
                      <a:pt x="411" y="3297"/>
                    </a:lnTo>
                    <a:lnTo>
                      <a:pt x="354" y="3216"/>
                    </a:lnTo>
                    <a:lnTo>
                      <a:pt x="299" y="3132"/>
                    </a:lnTo>
                    <a:lnTo>
                      <a:pt x="249" y="3045"/>
                    </a:lnTo>
                    <a:lnTo>
                      <a:pt x="204" y="2956"/>
                    </a:lnTo>
                    <a:lnTo>
                      <a:pt x="162" y="2866"/>
                    </a:lnTo>
                    <a:lnTo>
                      <a:pt x="126" y="2772"/>
                    </a:lnTo>
                    <a:lnTo>
                      <a:pt x="92" y="2676"/>
                    </a:lnTo>
                    <a:lnTo>
                      <a:pt x="65" y="2579"/>
                    </a:lnTo>
                    <a:lnTo>
                      <a:pt x="41" y="2479"/>
                    </a:lnTo>
                    <a:lnTo>
                      <a:pt x="23" y="2377"/>
                    </a:lnTo>
                    <a:lnTo>
                      <a:pt x="10" y="2275"/>
                    </a:lnTo>
                    <a:lnTo>
                      <a:pt x="2" y="2170"/>
                    </a:lnTo>
                    <a:lnTo>
                      <a:pt x="0" y="2065"/>
                    </a:lnTo>
                    <a:lnTo>
                      <a:pt x="2" y="1958"/>
                    </a:lnTo>
                    <a:lnTo>
                      <a:pt x="10" y="1853"/>
                    </a:lnTo>
                    <a:lnTo>
                      <a:pt x="23" y="1751"/>
                    </a:lnTo>
                    <a:lnTo>
                      <a:pt x="41" y="1649"/>
                    </a:lnTo>
                    <a:lnTo>
                      <a:pt x="65" y="1549"/>
                    </a:lnTo>
                    <a:lnTo>
                      <a:pt x="92" y="1452"/>
                    </a:lnTo>
                    <a:lnTo>
                      <a:pt x="126" y="1356"/>
                    </a:lnTo>
                    <a:lnTo>
                      <a:pt x="162" y="1262"/>
                    </a:lnTo>
                    <a:lnTo>
                      <a:pt x="204" y="1172"/>
                    </a:lnTo>
                    <a:lnTo>
                      <a:pt x="249" y="1083"/>
                    </a:lnTo>
                    <a:lnTo>
                      <a:pt x="299" y="996"/>
                    </a:lnTo>
                    <a:lnTo>
                      <a:pt x="354" y="912"/>
                    </a:lnTo>
                    <a:lnTo>
                      <a:pt x="411" y="831"/>
                    </a:lnTo>
                    <a:lnTo>
                      <a:pt x="472" y="753"/>
                    </a:lnTo>
                    <a:lnTo>
                      <a:pt x="538" y="678"/>
                    </a:lnTo>
                    <a:lnTo>
                      <a:pt x="605" y="607"/>
                    </a:lnTo>
                    <a:lnTo>
                      <a:pt x="678" y="538"/>
                    </a:lnTo>
                    <a:lnTo>
                      <a:pt x="753" y="473"/>
                    </a:lnTo>
                    <a:lnTo>
                      <a:pt x="831" y="412"/>
                    </a:lnTo>
                    <a:lnTo>
                      <a:pt x="912" y="354"/>
                    </a:lnTo>
                    <a:lnTo>
                      <a:pt x="996" y="300"/>
                    </a:lnTo>
                    <a:lnTo>
                      <a:pt x="1082" y="251"/>
                    </a:lnTo>
                    <a:lnTo>
                      <a:pt x="1171" y="204"/>
                    </a:lnTo>
                    <a:lnTo>
                      <a:pt x="1262" y="163"/>
                    </a:lnTo>
                    <a:lnTo>
                      <a:pt x="1356" y="126"/>
                    </a:lnTo>
                    <a:lnTo>
                      <a:pt x="1453" y="94"/>
                    </a:lnTo>
                    <a:lnTo>
                      <a:pt x="1550" y="65"/>
                    </a:lnTo>
                    <a:lnTo>
                      <a:pt x="1650" y="42"/>
                    </a:lnTo>
                    <a:lnTo>
                      <a:pt x="1751" y="24"/>
                    </a:lnTo>
                    <a:lnTo>
                      <a:pt x="1854" y="11"/>
                    </a:lnTo>
                    <a:lnTo>
                      <a:pt x="1959" y="2"/>
                    </a:lnTo>
                    <a:lnTo>
                      <a:pt x="2064" y="0"/>
                    </a:lnTo>
                    <a:close/>
                  </a:path>
                </a:pathLst>
              </a:custGeom>
              <a:solidFill>
                <a:srgbClr val="437BA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B6FF69C1-C6EB-4999-9B74-ECA037773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0" y="1722395"/>
                <a:ext cx="1689100" cy="1687513"/>
              </a:xfrm>
              <a:custGeom>
                <a:avLst/>
                <a:gdLst>
                  <a:gd name="T0" fmla="*/ 1353 w 3192"/>
                  <a:gd name="T1" fmla="*/ 3173 h 3190"/>
                  <a:gd name="T2" fmla="*/ 1048 w 3192"/>
                  <a:gd name="T3" fmla="*/ 3094 h 3190"/>
                  <a:gd name="T4" fmla="*/ 769 w 3192"/>
                  <a:gd name="T5" fmla="*/ 2960 h 3190"/>
                  <a:gd name="T6" fmla="*/ 523 w 3192"/>
                  <a:gd name="T7" fmla="*/ 2776 h 3190"/>
                  <a:gd name="T8" fmla="*/ 317 w 3192"/>
                  <a:gd name="T9" fmla="*/ 2549 h 3190"/>
                  <a:gd name="T10" fmla="*/ 158 w 3192"/>
                  <a:gd name="T11" fmla="*/ 2287 h 3190"/>
                  <a:gd name="T12" fmla="*/ 51 w 3192"/>
                  <a:gd name="T13" fmla="*/ 1994 h 3190"/>
                  <a:gd name="T14" fmla="*/ 2 w 3192"/>
                  <a:gd name="T15" fmla="*/ 1678 h 3190"/>
                  <a:gd name="T16" fmla="*/ 19 w 3192"/>
                  <a:gd name="T17" fmla="*/ 1353 h 3190"/>
                  <a:gd name="T18" fmla="*/ 98 w 3192"/>
                  <a:gd name="T19" fmla="*/ 1047 h 3190"/>
                  <a:gd name="T20" fmla="*/ 232 w 3192"/>
                  <a:gd name="T21" fmla="*/ 768 h 3190"/>
                  <a:gd name="T22" fmla="*/ 415 w 3192"/>
                  <a:gd name="T23" fmla="*/ 523 h 3190"/>
                  <a:gd name="T24" fmla="*/ 642 w 3192"/>
                  <a:gd name="T25" fmla="*/ 317 h 3190"/>
                  <a:gd name="T26" fmla="*/ 904 w 3192"/>
                  <a:gd name="T27" fmla="*/ 157 h 3190"/>
                  <a:gd name="T28" fmla="*/ 1198 w 3192"/>
                  <a:gd name="T29" fmla="*/ 50 h 3190"/>
                  <a:gd name="T30" fmla="*/ 1515 w 3192"/>
                  <a:gd name="T31" fmla="*/ 3 h 3190"/>
                  <a:gd name="T32" fmla="*/ 1839 w 3192"/>
                  <a:gd name="T33" fmla="*/ 18 h 3190"/>
                  <a:gd name="T34" fmla="*/ 2146 w 3192"/>
                  <a:gd name="T35" fmla="*/ 96 h 3190"/>
                  <a:gd name="T36" fmla="*/ 2424 w 3192"/>
                  <a:gd name="T37" fmla="*/ 231 h 3190"/>
                  <a:gd name="T38" fmla="*/ 2670 w 3192"/>
                  <a:gd name="T39" fmla="*/ 415 h 3190"/>
                  <a:gd name="T40" fmla="*/ 2875 w 3192"/>
                  <a:gd name="T41" fmla="*/ 641 h 3190"/>
                  <a:gd name="T42" fmla="*/ 3035 w 3192"/>
                  <a:gd name="T43" fmla="*/ 904 h 3190"/>
                  <a:gd name="T44" fmla="*/ 3142 w 3192"/>
                  <a:gd name="T45" fmla="*/ 1197 h 3190"/>
                  <a:gd name="T46" fmla="*/ 3190 w 3192"/>
                  <a:gd name="T47" fmla="*/ 1513 h 3190"/>
                  <a:gd name="T48" fmla="*/ 3076 w 3192"/>
                  <a:gd name="T49" fmla="*/ 1444 h 3190"/>
                  <a:gd name="T50" fmla="*/ 3016 w 3192"/>
                  <a:gd name="T51" fmla="*/ 1153 h 3190"/>
                  <a:gd name="T52" fmla="*/ 2905 w 3192"/>
                  <a:gd name="T53" fmla="*/ 887 h 3190"/>
                  <a:gd name="T54" fmla="*/ 2744 w 3192"/>
                  <a:gd name="T55" fmla="*/ 650 h 3190"/>
                  <a:gd name="T56" fmla="*/ 2542 w 3192"/>
                  <a:gd name="T57" fmla="*/ 448 h 3190"/>
                  <a:gd name="T58" fmla="*/ 2305 w 3192"/>
                  <a:gd name="T59" fmla="*/ 289 h 3190"/>
                  <a:gd name="T60" fmla="*/ 2039 w 3192"/>
                  <a:gd name="T61" fmla="*/ 176 h 3190"/>
                  <a:gd name="T62" fmla="*/ 1749 w 3192"/>
                  <a:gd name="T63" fmla="*/ 117 h 3190"/>
                  <a:gd name="T64" fmla="*/ 1445 w 3192"/>
                  <a:gd name="T65" fmla="*/ 117 h 3190"/>
                  <a:gd name="T66" fmla="*/ 1154 w 3192"/>
                  <a:gd name="T67" fmla="*/ 176 h 3190"/>
                  <a:gd name="T68" fmla="*/ 888 w 3192"/>
                  <a:gd name="T69" fmla="*/ 289 h 3190"/>
                  <a:gd name="T70" fmla="*/ 650 w 3192"/>
                  <a:gd name="T71" fmla="*/ 448 h 3190"/>
                  <a:gd name="T72" fmla="*/ 449 w 3192"/>
                  <a:gd name="T73" fmla="*/ 650 h 3190"/>
                  <a:gd name="T74" fmla="*/ 289 w 3192"/>
                  <a:gd name="T75" fmla="*/ 887 h 3190"/>
                  <a:gd name="T76" fmla="*/ 176 w 3192"/>
                  <a:gd name="T77" fmla="*/ 1153 h 3190"/>
                  <a:gd name="T78" fmla="*/ 117 w 3192"/>
                  <a:gd name="T79" fmla="*/ 1444 h 3190"/>
                  <a:gd name="T80" fmla="*/ 117 w 3192"/>
                  <a:gd name="T81" fmla="*/ 1748 h 3190"/>
                  <a:gd name="T82" fmla="*/ 176 w 3192"/>
                  <a:gd name="T83" fmla="*/ 2038 h 3190"/>
                  <a:gd name="T84" fmla="*/ 289 w 3192"/>
                  <a:gd name="T85" fmla="*/ 2303 h 3190"/>
                  <a:gd name="T86" fmla="*/ 449 w 3192"/>
                  <a:gd name="T87" fmla="*/ 2541 h 3190"/>
                  <a:gd name="T88" fmla="*/ 650 w 3192"/>
                  <a:gd name="T89" fmla="*/ 2743 h 3190"/>
                  <a:gd name="T90" fmla="*/ 888 w 3192"/>
                  <a:gd name="T91" fmla="*/ 2902 h 3190"/>
                  <a:gd name="T92" fmla="*/ 1154 w 3192"/>
                  <a:gd name="T93" fmla="*/ 3015 h 3190"/>
                  <a:gd name="T94" fmla="*/ 1445 w 3192"/>
                  <a:gd name="T95" fmla="*/ 3074 h 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92" h="3190">
                    <a:moveTo>
                      <a:pt x="1597" y="3190"/>
                    </a:moveTo>
                    <a:lnTo>
                      <a:pt x="1515" y="3188"/>
                    </a:lnTo>
                    <a:lnTo>
                      <a:pt x="1433" y="3182"/>
                    </a:lnTo>
                    <a:lnTo>
                      <a:pt x="1353" y="3173"/>
                    </a:lnTo>
                    <a:lnTo>
                      <a:pt x="1275" y="3158"/>
                    </a:lnTo>
                    <a:lnTo>
                      <a:pt x="1198" y="3140"/>
                    </a:lnTo>
                    <a:lnTo>
                      <a:pt x="1122" y="3119"/>
                    </a:lnTo>
                    <a:lnTo>
                      <a:pt x="1048" y="3094"/>
                    </a:lnTo>
                    <a:lnTo>
                      <a:pt x="975" y="3065"/>
                    </a:lnTo>
                    <a:lnTo>
                      <a:pt x="904" y="3034"/>
                    </a:lnTo>
                    <a:lnTo>
                      <a:pt x="835" y="2998"/>
                    </a:lnTo>
                    <a:lnTo>
                      <a:pt x="769" y="2960"/>
                    </a:lnTo>
                    <a:lnTo>
                      <a:pt x="705" y="2918"/>
                    </a:lnTo>
                    <a:lnTo>
                      <a:pt x="642" y="2873"/>
                    </a:lnTo>
                    <a:lnTo>
                      <a:pt x="581" y="2826"/>
                    </a:lnTo>
                    <a:lnTo>
                      <a:pt x="523" y="2776"/>
                    </a:lnTo>
                    <a:lnTo>
                      <a:pt x="468" y="2723"/>
                    </a:lnTo>
                    <a:lnTo>
                      <a:pt x="415" y="2668"/>
                    </a:lnTo>
                    <a:lnTo>
                      <a:pt x="365" y="2610"/>
                    </a:lnTo>
                    <a:lnTo>
                      <a:pt x="317" y="2549"/>
                    </a:lnTo>
                    <a:lnTo>
                      <a:pt x="273" y="2488"/>
                    </a:lnTo>
                    <a:lnTo>
                      <a:pt x="232" y="2422"/>
                    </a:lnTo>
                    <a:lnTo>
                      <a:pt x="193" y="2356"/>
                    </a:lnTo>
                    <a:lnTo>
                      <a:pt x="158" y="2287"/>
                    </a:lnTo>
                    <a:lnTo>
                      <a:pt x="126" y="2216"/>
                    </a:lnTo>
                    <a:lnTo>
                      <a:pt x="98" y="2143"/>
                    </a:lnTo>
                    <a:lnTo>
                      <a:pt x="73" y="2070"/>
                    </a:lnTo>
                    <a:lnTo>
                      <a:pt x="51" y="1994"/>
                    </a:lnTo>
                    <a:lnTo>
                      <a:pt x="33" y="1916"/>
                    </a:lnTo>
                    <a:lnTo>
                      <a:pt x="19" y="1838"/>
                    </a:lnTo>
                    <a:lnTo>
                      <a:pt x="8" y="1759"/>
                    </a:lnTo>
                    <a:lnTo>
                      <a:pt x="2" y="1678"/>
                    </a:lnTo>
                    <a:lnTo>
                      <a:pt x="0" y="1596"/>
                    </a:lnTo>
                    <a:lnTo>
                      <a:pt x="2" y="1513"/>
                    </a:lnTo>
                    <a:lnTo>
                      <a:pt x="8" y="1432"/>
                    </a:lnTo>
                    <a:lnTo>
                      <a:pt x="19" y="1353"/>
                    </a:lnTo>
                    <a:lnTo>
                      <a:pt x="33" y="1274"/>
                    </a:lnTo>
                    <a:lnTo>
                      <a:pt x="51" y="1197"/>
                    </a:lnTo>
                    <a:lnTo>
                      <a:pt x="73" y="1121"/>
                    </a:lnTo>
                    <a:lnTo>
                      <a:pt x="98" y="1047"/>
                    </a:lnTo>
                    <a:lnTo>
                      <a:pt x="126" y="975"/>
                    </a:lnTo>
                    <a:lnTo>
                      <a:pt x="158" y="904"/>
                    </a:lnTo>
                    <a:lnTo>
                      <a:pt x="193" y="835"/>
                    </a:lnTo>
                    <a:lnTo>
                      <a:pt x="232" y="768"/>
                    </a:lnTo>
                    <a:lnTo>
                      <a:pt x="273" y="703"/>
                    </a:lnTo>
                    <a:lnTo>
                      <a:pt x="317" y="641"/>
                    </a:lnTo>
                    <a:lnTo>
                      <a:pt x="365" y="581"/>
                    </a:lnTo>
                    <a:lnTo>
                      <a:pt x="415" y="523"/>
                    </a:lnTo>
                    <a:lnTo>
                      <a:pt x="468" y="468"/>
                    </a:lnTo>
                    <a:lnTo>
                      <a:pt x="523" y="415"/>
                    </a:lnTo>
                    <a:lnTo>
                      <a:pt x="581" y="365"/>
                    </a:lnTo>
                    <a:lnTo>
                      <a:pt x="642" y="317"/>
                    </a:lnTo>
                    <a:lnTo>
                      <a:pt x="705" y="272"/>
                    </a:lnTo>
                    <a:lnTo>
                      <a:pt x="769" y="231"/>
                    </a:lnTo>
                    <a:lnTo>
                      <a:pt x="835" y="193"/>
                    </a:lnTo>
                    <a:lnTo>
                      <a:pt x="904" y="157"/>
                    </a:lnTo>
                    <a:lnTo>
                      <a:pt x="975" y="126"/>
                    </a:lnTo>
                    <a:lnTo>
                      <a:pt x="1048" y="96"/>
                    </a:lnTo>
                    <a:lnTo>
                      <a:pt x="1122" y="72"/>
                    </a:lnTo>
                    <a:lnTo>
                      <a:pt x="1198" y="50"/>
                    </a:lnTo>
                    <a:lnTo>
                      <a:pt x="1275" y="32"/>
                    </a:lnTo>
                    <a:lnTo>
                      <a:pt x="1353" y="18"/>
                    </a:lnTo>
                    <a:lnTo>
                      <a:pt x="1433" y="9"/>
                    </a:lnTo>
                    <a:lnTo>
                      <a:pt x="1515" y="3"/>
                    </a:lnTo>
                    <a:lnTo>
                      <a:pt x="1597" y="0"/>
                    </a:lnTo>
                    <a:lnTo>
                      <a:pt x="1679" y="3"/>
                    </a:lnTo>
                    <a:lnTo>
                      <a:pt x="1760" y="9"/>
                    </a:lnTo>
                    <a:lnTo>
                      <a:pt x="1839" y="18"/>
                    </a:lnTo>
                    <a:lnTo>
                      <a:pt x="1918" y="32"/>
                    </a:lnTo>
                    <a:lnTo>
                      <a:pt x="1995" y="50"/>
                    </a:lnTo>
                    <a:lnTo>
                      <a:pt x="2071" y="72"/>
                    </a:lnTo>
                    <a:lnTo>
                      <a:pt x="2146" y="96"/>
                    </a:lnTo>
                    <a:lnTo>
                      <a:pt x="2218" y="126"/>
                    </a:lnTo>
                    <a:lnTo>
                      <a:pt x="2288" y="157"/>
                    </a:lnTo>
                    <a:lnTo>
                      <a:pt x="2357" y="193"/>
                    </a:lnTo>
                    <a:lnTo>
                      <a:pt x="2424" y="231"/>
                    </a:lnTo>
                    <a:lnTo>
                      <a:pt x="2489" y="272"/>
                    </a:lnTo>
                    <a:lnTo>
                      <a:pt x="2551" y="317"/>
                    </a:lnTo>
                    <a:lnTo>
                      <a:pt x="2611" y="365"/>
                    </a:lnTo>
                    <a:lnTo>
                      <a:pt x="2670" y="415"/>
                    </a:lnTo>
                    <a:lnTo>
                      <a:pt x="2725" y="468"/>
                    </a:lnTo>
                    <a:lnTo>
                      <a:pt x="2778" y="523"/>
                    </a:lnTo>
                    <a:lnTo>
                      <a:pt x="2828" y="581"/>
                    </a:lnTo>
                    <a:lnTo>
                      <a:pt x="2875" y="641"/>
                    </a:lnTo>
                    <a:lnTo>
                      <a:pt x="2920" y="703"/>
                    </a:lnTo>
                    <a:lnTo>
                      <a:pt x="2962" y="768"/>
                    </a:lnTo>
                    <a:lnTo>
                      <a:pt x="3000" y="835"/>
                    </a:lnTo>
                    <a:lnTo>
                      <a:pt x="3035" y="904"/>
                    </a:lnTo>
                    <a:lnTo>
                      <a:pt x="3068" y="975"/>
                    </a:lnTo>
                    <a:lnTo>
                      <a:pt x="3096" y="1047"/>
                    </a:lnTo>
                    <a:lnTo>
                      <a:pt x="3121" y="1121"/>
                    </a:lnTo>
                    <a:lnTo>
                      <a:pt x="3142" y="1197"/>
                    </a:lnTo>
                    <a:lnTo>
                      <a:pt x="3160" y="1274"/>
                    </a:lnTo>
                    <a:lnTo>
                      <a:pt x="3174" y="1353"/>
                    </a:lnTo>
                    <a:lnTo>
                      <a:pt x="3184" y="1432"/>
                    </a:lnTo>
                    <a:lnTo>
                      <a:pt x="3190" y="1513"/>
                    </a:lnTo>
                    <a:lnTo>
                      <a:pt x="3192" y="1596"/>
                    </a:lnTo>
                    <a:lnTo>
                      <a:pt x="3084" y="1596"/>
                    </a:lnTo>
                    <a:lnTo>
                      <a:pt x="3082" y="1519"/>
                    </a:lnTo>
                    <a:lnTo>
                      <a:pt x="3076" y="1444"/>
                    </a:lnTo>
                    <a:lnTo>
                      <a:pt x="3066" y="1369"/>
                    </a:lnTo>
                    <a:lnTo>
                      <a:pt x="3053" y="1296"/>
                    </a:lnTo>
                    <a:lnTo>
                      <a:pt x="3037" y="1224"/>
                    </a:lnTo>
                    <a:lnTo>
                      <a:pt x="3016" y="1153"/>
                    </a:lnTo>
                    <a:lnTo>
                      <a:pt x="2994" y="1084"/>
                    </a:lnTo>
                    <a:lnTo>
                      <a:pt x="2967" y="1017"/>
                    </a:lnTo>
                    <a:lnTo>
                      <a:pt x="2937" y="951"/>
                    </a:lnTo>
                    <a:lnTo>
                      <a:pt x="2905" y="887"/>
                    </a:lnTo>
                    <a:lnTo>
                      <a:pt x="2868" y="824"/>
                    </a:lnTo>
                    <a:lnTo>
                      <a:pt x="2830" y="764"/>
                    </a:lnTo>
                    <a:lnTo>
                      <a:pt x="2788" y="705"/>
                    </a:lnTo>
                    <a:lnTo>
                      <a:pt x="2744" y="650"/>
                    </a:lnTo>
                    <a:lnTo>
                      <a:pt x="2697" y="596"/>
                    </a:lnTo>
                    <a:lnTo>
                      <a:pt x="2648" y="544"/>
                    </a:lnTo>
                    <a:lnTo>
                      <a:pt x="2596" y="495"/>
                    </a:lnTo>
                    <a:lnTo>
                      <a:pt x="2542" y="448"/>
                    </a:lnTo>
                    <a:lnTo>
                      <a:pt x="2487" y="404"/>
                    </a:lnTo>
                    <a:lnTo>
                      <a:pt x="2428" y="362"/>
                    </a:lnTo>
                    <a:lnTo>
                      <a:pt x="2368" y="324"/>
                    </a:lnTo>
                    <a:lnTo>
                      <a:pt x="2305" y="289"/>
                    </a:lnTo>
                    <a:lnTo>
                      <a:pt x="2241" y="256"/>
                    </a:lnTo>
                    <a:lnTo>
                      <a:pt x="2175" y="226"/>
                    </a:lnTo>
                    <a:lnTo>
                      <a:pt x="2108" y="199"/>
                    </a:lnTo>
                    <a:lnTo>
                      <a:pt x="2039" y="176"/>
                    </a:lnTo>
                    <a:lnTo>
                      <a:pt x="1969" y="156"/>
                    </a:lnTo>
                    <a:lnTo>
                      <a:pt x="1896" y="139"/>
                    </a:lnTo>
                    <a:lnTo>
                      <a:pt x="1822" y="126"/>
                    </a:lnTo>
                    <a:lnTo>
                      <a:pt x="1749" y="117"/>
                    </a:lnTo>
                    <a:lnTo>
                      <a:pt x="1673" y="111"/>
                    </a:lnTo>
                    <a:lnTo>
                      <a:pt x="1597" y="108"/>
                    </a:lnTo>
                    <a:lnTo>
                      <a:pt x="1520" y="111"/>
                    </a:lnTo>
                    <a:lnTo>
                      <a:pt x="1445" y="117"/>
                    </a:lnTo>
                    <a:lnTo>
                      <a:pt x="1370" y="126"/>
                    </a:lnTo>
                    <a:lnTo>
                      <a:pt x="1296" y="139"/>
                    </a:lnTo>
                    <a:lnTo>
                      <a:pt x="1225" y="156"/>
                    </a:lnTo>
                    <a:lnTo>
                      <a:pt x="1154" y="176"/>
                    </a:lnTo>
                    <a:lnTo>
                      <a:pt x="1085" y="199"/>
                    </a:lnTo>
                    <a:lnTo>
                      <a:pt x="1017" y="226"/>
                    </a:lnTo>
                    <a:lnTo>
                      <a:pt x="952" y="256"/>
                    </a:lnTo>
                    <a:lnTo>
                      <a:pt x="888" y="289"/>
                    </a:lnTo>
                    <a:lnTo>
                      <a:pt x="826" y="324"/>
                    </a:lnTo>
                    <a:lnTo>
                      <a:pt x="765" y="362"/>
                    </a:lnTo>
                    <a:lnTo>
                      <a:pt x="707" y="404"/>
                    </a:lnTo>
                    <a:lnTo>
                      <a:pt x="650" y="448"/>
                    </a:lnTo>
                    <a:lnTo>
                      <a:pt x="596" y="495"/>
                    </a:lnTo>
                    <a:lnTo>
                      <a:pt x="544" y="544"/>
                    </a:lnTo>
                    <a:lnTo>
                      <a:pt x="496" y="596"/>
                    </a:lnTo>
                    <a:lnTo>
                      <a:pt x="449" y="650"/>
                    </a:lnTo>
                    <a:lnTo>
                      <a:pt x="404" y="705"/>
                    </a:lnTo>
                    <a:lnTo>
                      <a:pt x="364" y="764"/>
                    </a:lnTo>
                    <a:lnTo>
                      <a:pt x="324" y="824"/>
                    </a:lnTo>
                    <a:lnTo>
                      <a:pt x="289" y="887"/>
                    </a:lnTo>
                    <a:lnTo>
                      <a:pt x="256" y="951"/>
                    </a:lnTo>
                    <a:lnTo>
                      <a:pt x="226" y="1017"/>
                    </a:lnTo>
                    <a:lnTo>
                      <a:pt x="200" y="1084"/>
                    </a:lnTo>
                    <a:lnTo>
                      <a:pt x="176" y="1153"/>
                    </a:lnTo>
                    <a:lnTo>
                      <a:pt x="156" y="1224"/>
                    </a:lnTo>
                    <a:lnTo>
                      <a:pt x="139" y="1296"/>
                    </a:lnTo>
                    <a:lnTo>
                      <a:pt x="126" y="1369"/>
                    </a:lnTo>
                    <a:lnTo>
                      <a:pt x="117" y="1444"/>
                    </a:lnTo>
                    <a:lnTo>
                      <a:pt x="111" y="1519"/>
                    </a:lnTo>
                    <a:lnTo>
                      <a:pt x="109" y="1596"/>
                    </a:lnTo>
                    <a:lnTo>
                      <a:pt x="111" y="1672"/>
                    </a:lnTo>
                    <a:lnTo>
                      <a:pt x="117" y="1748"/>
                    </a:lnTo>
                    <a:lnTo>
                      <a:pt x="126" y="1821"/>
                    </a:lnTo>
                    <a:lnTo>
                      <a:pt x="139" y="1895"/>
                    </a:lnTo>
                    <a:lnTo>
                      <a:pt x="156" y="1966"/>
                    </a:lnTo>
                    <a:lnTo>
                      <a:pt x="176" y="2038"/>
                    </a:lnTo>
                    <a:lnTo>
                      <a:pt x="200" y="2106"/>
                    </a:lnTo>
                    <a:lnTo>
                      <a:pt x="226" y="2174"/>
                    </a:lnTo>
                    <a:lnTo>
                      <a:pt x="256" y="2239"/>
                    </a:lnTo>
                    <a:lnTo>
                      <a:pt x="289" y="2303"/>
                    </a:lnTo>
                    <a:lnTo>
                      <a:pt x="324" y="2366"/>
                    </a:lnTo>
                    <a:lnTo>
                      <a:pt x="364" y="2427"/>
                    </a:lnTo>
                    <a:lnTo>
                      <a:pt x="404" y="2485"/>
                    </a:lnTo>
                    <a:lnTo>
                      <a:pt x="449" y="2541"/>
                    </a:lnTo>
                    <a:lnTo>
                      <a:pt x="496" y="2594"/>
                    </a:lnTo>
                    <a:lnTo>
                      <a:pt x="544" y="2647"/>
                    </a:lnTo>
                    <a:lnTo>
                      <a:pt x="596" y="2695"/>
                    </a:lnTo>
                    <a:lnTo>
                      <a:pt x="650" y="2743"/>
                    </a:lnTo>
                    <a:lnTo>
                      <a:pt x="707" y="2787"/>
                    </a:lnTo>
                    <a:lnTo>
                      <a:pt x="765" y="2828"/>
                    </a:lnTo>
                    <a:lnTo>
                      <a:pt x="826" y="2866"/>
                    </a:lnTo>
                    <a:lnTo>
                      <a:pt x="888" y="2902"/>
                    </a:lnTo>
                    <a:lnTo>
                      <a:pt x="952" y="2935"/>
                    </a:lnTo>
                    <a:lnTo>
                      <a:pt x="1017" y="2965"/>
                    </a:lnTo>
                    <a:lnTo>
                      <a:pt x="1085" y="2992"/>
                    </a:lnTo>
                    <a:lnTo>
                      <a:pt x="1154" y="3015"/>
                    </a:lnTo>
                    <a:lnTo>
                      <a:pt x="1225" y="3035"/>
                    </a:lnTo>
                    <a:lnTo>
                      <a:pt x="1296" y="3051"/>
                    </a:lnTo>
                    <a:lnTo>
                      <a:pt x="1370" y="3065"/>
                    </a:lnTo>
                    <a:lnTo>
                      <a:pt x="1445" y="3074"/>
                    </a:lnTo>
                    <a:lnTo>
                      <a:pt x="1520" y="3080"/>
                    </a:lnTo>
                    <a:lnTo>
                      <a:pt x="1597" y="3082"/>
                    </a:lnTo>
                    <a:lnTo>
                      <a:pt x="1597" y="31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8" name="Group 17">
                <a:extLst>
                  <a:ext uri="{FF2B5EF4-FFF2-40B4-BE49-F238E27FC236}">
                    <a16:creationId xmlns:a16="http://schemas.microsoft.com/office/drawing/2014/main" id="{88C4BA78-DE8A-4735-92E5-3A5E27E69610}"/>
                  </a:ext>
                </a:extLst>
              </p:cNvPr>
              <p:cNvGrpSpPr/>
              <p:nvPr/>
            </p:nvGrpSpPr>
            <p:grpSpPr>
              <a:xfrm>
                <a:off x="7067744" y="2137290"/>
                <a:ext cx="680649" cy="824385"/>
                <a:chOff x="10386974" y="2925772"/>
                <a:chExt cx="255587" cy="309564"/>
              </a:xfrm>
              <a:solidFill>
                <a:schemeClr val="bg1"/>
              </a:solidFill>
            </p:grpSpPr>
            <p:sp>
              <p:nvSpPr>
                <p:cNvPr id="29" name="Freeform 134">
                  <a:extLst>
                    <a:ext uri="{FF2B5EF4-FFF2-40B4-BE49-F238E27FC236}">
                      <a16:creationId xmlns:a16="http://schemas.microsoft.com/office/drawing/2014/main" id="{8E92E215-482C-4361-AC63-A2518FC8B4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86974" y="2925772"/>
                  <a:ext cx="255587" cy="309564"/>
                </a:xfrm>
                <a:custGeom>
                  <a:avLst/>
                  <a:gdLst>
                    <a:gd name="T0" fmla="*/ 84 w 96"/>
                    <a:gd name="T1" fmla="*/ 44 h 116"/>
                    <a:gd name="T2" fmla="*/ 72 w 96"/>
                    <a:gd name="T3" fmla="*/ 44 h 116"/>
                    <a:gd name="T4" fmla="*/ 72 w 96"/>
                    <a:gd name="T5" fmla="*/ 25 h 116"/>
                    <a:gd name="T6" fmla="*/ 48 w 96"/>
                    <a:gd name="T7" fmla="*/ 0 h 116"/>
                    <a:gd name="T8" fmla="*/ 24 w 96"/>
                    <a:gd name="T9" fmla="*/ 25 h 116"/>
                    <a:gd name="T10" fmla="*/ 24 w 96"/>
                    <a:gd name="T11" fmla="*/ 44 h 116"/>
                    <a:gd name="T12" fmla="*/ 12 w 96"/>
                    <a:gd name="T13" fmla="*/ 44 h 116"/>
                    <a:gd name="T14" fmla="*/ 0 w 96"/>
                    <a:gd name="T15" fmla="*/ 56 h 116"/>
                    <a:gd name="T16" fmla="*/ 0 w 96"/>
                    <a:gd name="T17" fmla="*/ 104 h 116"/>
                    <a:gd name="T18" fmla="*/ 12 w 96"/>
                    <a:gd name="T19" fmla="*/ 116 h 116"/>
                    <a:gd name="T20" fmla="*/ 84 w 96"/>
                    <a:gd name="T21" fmla="*/ 116 h 116"/>
                    <a:gd name="T22" fmla="*/ 96 w 96"/>
                    <a:gd name="T23" fmla="*/ 104 h 116"/>
                    <a:gd name="T24" fmla="*/ 96 w 96"/>
                    <a:gd name="T25" fmla="*/ 56 h 116"/>
                    <a:gd name="T26" fmla="*/ 84 w 96"/>
                    <a:gd name="T27" fmla="*/ 44 h 116"/>
                    <a:gd name="T28" fmla="*/ 32 w 96"/>
                    <a:gd name="T29" fmla="*/ 25 h 116"/>
                    <a:gd name="T30" fmla="*/ 48 w 96"/>
                    <a:gd name="T31" fmla="*/ 8 h 116"/>
                    <a:gd name="T32" fmla="*/ 64 w 96"/>
                    <a:gd name="T33" fmla="*/ 25 h 116"/>
                    <a:gd name="T34" fmla="*/ 64 w 96"/>
                    <a:gd name="T35" fmla="*/ 44 h 116"/>
                    <a:gd name="T36" fmla="*/ 32 w 96"/>
                    <a:gd name="T37" fmla="*/ 44 h 116"/>
                    <a:gd name="T38" fmla="*/ 32 w 96"/>
                    <a:gd name="T39" fmla="*/ 25 h 116"/>
                    <a:gd name="T40" fmla="*/ 88 w 96"/>
                    <a:gd name="T41" fmla="*/ 104 h 116"/>
                    <a:gd name="T42" fmla="*/ 84 w 96"/>
                    <a:gd name="T43" fmla="*/ 108 h 116"/>
                    <a:gd name="T44" fmla="*/ 12 w 96"/>
                    <a:gd name="T45" fmla="*/ 108 h 116"/>
                    <a:gd name="T46" fmla="*/ 8 w 96"/>
                    <a:gd name="T47" fmla="*/ 104 h 116"/>
                    <a:gd name="T48" fmla="*/ 8 w 96"/>
                    <a:gd name="T49" fmla="*/ 56 h 116"/>
                    <a:gd name="T50" fmla="*/ 12 w 96"/>
                    <a:gd name="T51" fmla="*/ 52 h 116"/>
                    <a:gd name="T52" fmla="*/ 84 w 96"/>
                    <a:gd name="T53" fmla="*/ 52 h 116"/>
                    <a:gd name="T54" fmla="*/ 88 w 96"/>
                    <a:gd name="T55" fmla="*/ 56 h 116"/>
                    <a:gd name="T56" fmla="*/ 88 w 96"/>
                    <a:gd name="T57" fmla="*/ 104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6" h="116">
                      <a:moveTo>
                        <a:pt x="84" y="44"/>
                      </a:move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2" y="25"/>
                        <a:pt x="72" y="25"/>
                        <a:pt x="72" y="25"/>
                      </a:cubicBezTo>
                      <a:cubicBezTo>
                        <a:pt x="72" y="11"/>
                        <a:pt x="61" y="0"/>
                        <a:pt x="48" y="0"/>
                      </a:cubicBezTo>
                      <a:cubicBezTo>
                        <a:pt x="35" y="0"/>
                        <a:pt x="24" y="11"/>
                        <a:pt x="24" y="25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5" y="44"/>
                        <a:pt x="0" y="49"/>
                        <a:pt x="0" y="56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11"/>
                        <a:pt x="5" y="116"/>
                        <a:pt x="12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91" y="116"/>
                        <a:pt x="96" y="111"/>
                        <a:pt x="96" y="104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49"/>
                        <a:pt x="91" y="44"/>
                        <a:pt x="84" y="44"/>
                      </a:cubicBezTo>
                      <a:close/>
                      <a:moveTo>
                        <a:pt x="32" y="25"/>
                      </a:moveTo>
                      <a:cubicBezTo>
                        <a:pt x="32" y="15"/>
                        <a:pt x="39" y="8"/>
                        <a:pt x="48" y="8"/>
                      </a:cubicBezTo>
                      <a:cubicBezTo>
                        <a:pt x="57" y="8"/>
                        <a:pt x="64" y="15"/>
                        <a:pt x="64" y="25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lnTo>
                        <a:pt x="32" y="25"/>
                      </a:lnTo>
                      <a:close/>
                      <a:moveTo>
                        <a:pt x="88" y="104"/>
                      </a:moveTo>
                      <a:cubicBezTo>
                        <a:pt x="88" y="106"/>
                        <a:pt x="86" y="108"/>
                        <a:pt x="84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10" y="108"/>
                        <a:pt x="8" y="106"/>
                        <a:pt x="8" y="104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54"/>
                        <a:pt x="10" y="52"/>
                        <a:pt x="12" y="52"/>
                      </a:cubicBezTo>
                      <a:cubicBezTo>
                        <a:pt x="84" y="52"/>
                        <a:pt x="84" y="52"/>
                        <a:pt x="84" y="52"/>
                      </a:cubicBezTo>
                      <a:cubicBezTo>
                        <a:pt x="86" y="52"/>
                        <a:pt x="88" y="54"/>
                        <a:pt x="88" y="56"/>
                      </a:cubicBezTo>
                      <a:lnTo>
                        <a:pt x="88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135">
                  <a:extLst>
                    <a:ext uri="{FF2B5EF4-FFF2-40B4-BE49-F238E27FC236}">
                      <a16:creationId xmlns:a16="http://schemas.microsoft.com/office/drawing/2014/main" id="{B5240E7C-3595-4CF6-B434-115E9DBCB6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88614" y="3100388"/>
                  <a:ext cx="52388" cy="79375"/>
                </a:xfrm>
                <a:custGeom>
                  <a:avLst/>
                  <a:gdLst>
                    <a:gd name="T0" fmla="*/ 10 w 20"/>
                    <a:gd name="T1" fmla="*/ 0 h 30"/>
                    <a:gd name="T2" fmla="*/ 0 w 20"/>
                    <a:gd name="T3" fmla="*/ 10 h 30"/>
                    <a:gd name="T4" fmla="*/ 4 w 20"/>
                    <a:gd name="T5" fmla="*/ 18 h 30"/>
                    <a:gd name="T6" fmla="*/ 4 w 20"/>
                    <a:gd name="T7" fmla="*/ 24 h 30"/>
                    <a:gd name="T8" fmla="*/ 10 w 20"/>
                    <a:gd name="T9" fmla="*/ 30 h 30"/>
                    <a:gd name="T10" fmla="*/ 16 w 20"/>
                    <a:gd name="T11" fmla="*/ 24 h 30"/>
                    <a:gd name="T12" fmla="*/ 16 w 20"/>
                    <a:gd name="T13" fmla="*/ 18 h 30"/>
                    <a:gd name="T14" fmla="*/ 20 w 20"/>
                    <a:gd name="T15" fmla="*/ 10 h 30"/>
                    <a:gd name="T16" fmla="*/ 10 w 20"/>
                    <a:gd name="T17" fmla="*/ 0 h 30"/>
                    <a:gd name="T18" fmla="*/ 12 w 20"/>
                    <a:gd name="T19" fmla="*/ 16 h 30"/>
                    <a:gd name="T20" fmla="*/ 12 w 20"/>
                    <a:gd name="T21" fmla="*/ 24 h 30"/>
                    <a:gd name="T22" fmla="*/ 10 w 20"/>
                    <a:gd name="T23" fmla="*/ 26 h 30"/>
                    <a:gd name="T24" fmla="*/ 8 w 20"/>
                    <a:gd name="T25" fmla="*/ 24 h 30"/>
                    <a:gd name="T26" fmla="*/ 8 w 20"/>
                    <a:gd name="T27" fmla="*/ 16 h 30"/>
                    <a:gd name="T28" fmla="*/ 4 w 20"/>
                    <a:gd name="T29" fmla="*/ 10 h 30"/>
                    <a:gd name="T30" fmla="*/ 10 w 20"/>
                    <a:gd name="T31" fmla="*/ 4 h 30"/>
                    <a:gd name="T32" fmla="*/ 16 w 20"/>
                    <a:gd name="T33" fmla="*/ 10 h 30"/>
                    <a:gd name="T34" fmla="*/ 12 w 20"/>
                    <a:gd name="T3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" h="30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3"/>
                        <a:pt x="2" y="16"/>
                        <a:pt x="4" y="18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7"/>
                        <a:pt x="7" y="30"/>
                        <a:pt x="10" y="30"/>
                      </a:cubicBezTo>
                      <a:cubicBezTo>
                        <a:pt x="13" y="30"/>
                        <a:pt x="16" y="27"/>
                        <a:pt x="16" y="24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8" y="16"/>
                        <a:pt x="20" y="13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  <a:moveTo>
                        <a:pt x="12" y="16"/>
                      </a:move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5"/>
                        <a:pt x="11" y="26"/>
                        <a:pt x="10" y="26"/>
                      </a:cubicBezTo>
                      <a:cubicBezTo>
                        <a:pt x="9" y="26"/>
                        <a:pt x="8" y="25"/>
                        <a:pt x="8" y="24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5"/>
                        <a:pt x="4" y="13"/>
                        <a:pt x="4" y="10"/>
                      </a:cubicBezTo>
                      <a:cubicBezTo>
                        <a:pt x="4" y="7"/>
                        <a:pt x="7" y="4"/>
                        <a:pt x="10" y="4"/>
                      </a:cubicBezTo>
                      <a:cubicBezTo>
                        <a:pt x="13" y="4"/>
                        <a:pt x="16" y="7"/>
                        <a:pt x="16" y="10"/>
                      </a:cubicBezTo>
                      <a:cubicBezTo>
                        <a:pt x="16" y="13"/>
                        <a:pt x="14" y="15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5" name="PA-矩形 4">
              <a:extLst>
                <a:ext uri="{FF2B5EF4-FFF2-40B4-BE49-F238E27FC236}">
                  <a16:creationId xmlns:a16="http://schemas.microsoft.com/office/drawing/2014/main" id="{6F1041F7-9095-4DC1-AB46-A877DB3B5F46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202123" y="3974074"/>
              <a:ext cx="2562049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algn="ctr" eaLnBrk="1" hangingPunct="1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B4909B3-DB3E-4497-8E48-84C26404529D}"/>
              </a:ext>
            </a:extLst>
          </p:cNvPr>
          <p:cNvGrpSpPr/>
          <p:nvPr/>
        </p:nvGrpSpPr>
        <p:grpSpPr>
          <a:xfrm>
            <a:off x="9156338" y="1688123"/>
            <a:ext cx="2562049" cy="3971724"/>
            <a:chOff x="8889052" y="1941342"/>
            <a:chExt cx="2562049" cy="3971724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4C0694D-AA41-4F43-BA85-05F4798CA47A}"/>
                </a:ext>
              </a:extLst>
            </p:cNvPr>
            <p:cNvGrpSpPr/>
            <p:nvPr/>
          </p:nvGrpSpPr>
          <p:grpSpPr>
            <a:xfrm>
              <a:off x="9319288" y="1941342"/>
              <a:ext cx="1701576" cy="1700340"/>
              <a:chOff x="8939213" y="1457282"/>
              <a:chExt cx="2185988" cy="2184400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C50EB6E3-20F0-4C4A-BC64-0A7F899D8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9213" y="1457282"/>
                <a:ext cx="2185988" cy="2184400"/>
              </a:xfrm>
              <a:custGeom>
                <a:avLst/>
                <a:gdLst>
                  <a:gd name="T0" fmla="*/ 4131 w 4131"/>
                  <a:gd name="T1" fmla="*/ 0 h 4128"/>
                  <a:gd name="T2" fmla="*/ 4129 w 4131"/>
                  <a:gd name="T3" fmla="*/ 2170 h 4128"/>
                  <a:gd name="T4" fmla="*/ 4107 w 4131"/>
                  <a:gd name="T5" fmla="*/ 2377 h 4128"/>
                  <a:gd name="T6" fmla="*/ 4066 w 4131"/>
                  <a:gd name="T7" fmla="*/ 2579 h 4128"/>
                  <a:gd name="T8" fmla="*/ 4005 w 4131"/>
                  <a:gd name="T9" fmla="*/ 2772 h 4128"/>
                  <a:gd name="T10" fmla="*/ 3927 w 4131"/>
                  <a:gd name="T11" fmla="*/ 2956 h 4128"/>
                  <a:gd name="T12" fmla="*/ 3830 w 4131"/>
                  <a:gd name="T13" fmla="*/ 3132 h 4128"/>
                  <a:gd name="T14" fmla="*/ 3719 w 4131"/>
                  <a:gd name="T15" fmla="*/ 3297 h 4128"/>
                  <a:gd name="T16" fmla="*/ 3593 w 4131"/>
                  <a:gd name="T17" fmla="*/ 3450 h 4128"/>
                  <a:gd name="T18" fmla="*/ 3453 w 4131"/>
                  <a:gd name="T19" fmla="*/ 3590 h 4128"/>
                  <a:gd name="T20" fmla="*/ 3299 w 4131"/>
                  <a:gd name="T21" fmla="*/ 3716 h 4128"/>
                  <a:gd name="T22" fmla="*/ 3134 w 4131"/>
                  <a:gd name="T23" fmla="*/ 3828 h 4128"/>
                  <a:gd name="T24" fmla="*/ 2960 w 4131"/>
                  <a:gd name="T25" fmla="*/ 3924 h 4128"/>
                  <a:gd name="T26" fmla="*/ 2774 w 4131"/>
                  <a:gd name="T27" fmla="*/ 4002 h 4128"/>
                  <a:gd name="T28" fmla="*/ 2581 w 4131"/>
                  <a:gd name="T29" fmla="*/ 4063 h 4128"/>
                  <a:gd name="T30" fmla="*/ 2379 w 4131"/>
                  <a:gd name="T31" fmla="*/ 4104 h 4128"/>
                  <a:gd name="T32" fmla="*/ 2172 w 4131"/>
                  <a:gd name="T33" fmla="*/ 4126 h 4128"/>
                  <a:gd name="T34" fmla="*/ 1961 w 4131"/>
                  <a:gd name="T35" fmla="*/ 4126 h 4128"/>
                  <a:gd name="T36" fmla="*/ 1753 w 4131"/>
                  <a:gd name="T37" fmla="*/ 4104 h 4128"/>
                  <a:gd name="T38" fmla="*/ 1552 w 4131"/>
                  <a:gd name="T39" fmla="*/ 4063 h 4128"/>
                  <a:gd name="T40" fmla="*/ 1358 w 4131"/>
                  <a:gd name="T41" fmla="*/ 4002 h 4128"/>
                  <a:gd name="T42" fmla="*/ 1173 w 4131"/>
                  <a:gd name="T43" fmla="*/ 3924 h 4128"/>
                  <a:gd name="T44" fmla="*/ 997 w 4131"/>
                  <a:gd name="T45" fmla="*/ 3828 h 4128"/>
                  <a:gd name="T46" fmla="*/ 832 w 4131"/>
                  <a:gd name="T47" fmla="*/ 3716 h 4128"/>
                  <a:gd name="T48" fmla="*/ 679 w 4131"/>
                  <a:gd name="T49" fmla="*/ 3590 h 4128"/>
                  <a:gd name="T50" fmla="*/ 538 w 4131"/>
                  <a:gd name="T51" fmla="*/ 3450 h 4128"/>
                  <a:gd name="T52" fmla="*/ 413 w 4131"/>
                  <a:gd name="T53" fmla="*/ 3297 h 4128"/>
                  <a:gd name="T54" fmla="*/ 301 w 4131"/>
                  <a:gd name="T55" fmla="*/ 3132 h 4128"/>
                  <a:gd name="T56" fmla="*/ 205 w 4131"/>
                  <a:gd name="T57" fmla="*/ 2956 h 4128"/>
                  <a:gd name="T58" fmla="*/ 126 w 4131"/>
                  <a:gd name="T59" fmla="*/ 2772 h 4128"/>
                  <a:gd name="T60" fmla="*/ 66 w 4131"/>
                  <a:gd name="T61" fmla="*/ 2579 h 4128"/>
                  <a:gd name="T62" fmla="*/ 24 w 4131"/>
                  <a:gd name="T63" fmla="*/ 2377 h 4128"/>
                  <a:gd name="T64" fmla="*/ 4 w 4131"/>
                  <a:gd name="T65" fmla="*/ 2170 h 4128"/>
                  <a:gd name="T66" fmla="*/ 4 w 4131"/>
                  <a:gd name="T67" fmla="*/ 1958 h 4128"/>
                  <a:gd name="T68" fmla="*/ 24 w 4131"/>
                  <a:gd name="T69" fmla="*/ 1751 h 4128"/>
                  <a:gd name="T70" fmla="*/ 66 w 4131"/>
                  <a:gd name="T71" fmla="*/ 1549 h 4128"/>
                  <a:gd name="T72" fmla="*/ 126 w 4131"/>
                  <a:gd name="T73" fmla="*/ 1356 h 4128"/>
                  <a:gd name="T74" fmla="*/ 205 w 4131"/>
                  <a:gd name="T75" fmla="*/ 1172 h 4128"/>
                  <a:gd name="T76" fmla="*/ 301 w 4131"/>
                  <a:gd name="T77" fmla="*/ 996 h 4128"/>
                  <a:gd name="T78" fmla="*/ 413 w 4131"/>
                  <a:gd name="T79" fmla="*/ 831 h 4128"/>
                  <a:gd name="T80" fmla="*/ 538 w 4131"/>
                  <a:gd name="T81" fmla="*/ 678 h 4128"/>
                  <a:gd name="T82" fmla="*/ 679 w 4131"/>
                  <a:gd name="T83" fmla="*/ 538 h 4128"/>
                  <a:gd name="T84" fmla="*/ 832 w 4131"/>
                  <a:gd name="T85" fmla="*/ 412 h 4128"/>
                  <a:gd name="T86" fmla="*/ 997 w 4131"/>
                  <a:gd name="T87" fmla="*/ 300 h 4128"/>
                  <a:gd name="T88" fmla="*/ 1173 w 4131"/>
                  <a:gd name="T89" fmla="*/ 204 h 4128"/>
                  <a:gd name="T90" fmla="*/ 1358 w 4131"/>
                  <a:gd name="T91" fmla="*/ 126 h 4128"/>
                  <a:gd name="T92" fmla="*/ 1552 w 4131"/>
                  <a:gd name="T93" fmla="*/ 65 h 4128"/>
                  <a:gd name="T94" fmla="*/ 1753 w 4131"/>
                  <a:gd name="T95" fmla="*/ 24 h 4128"/>
                  <a:gd name="T96" fmla="*/ 1961 w 4131"/>
                  <a:gd name="T97" fmla="*/ 2 h 4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31" h="4128">
                    <a:moveTo>
                      <a:pt x="2066" y="0"/>
                    </a:moveTo>
                    <a:lnTo>
                      <a:pt x="4131" y="0"/>
                    </a:lnTo>
                    <a:lnTo>
                      <a:pt x="4131" y="2065"/>
                    </a:lnTo>
                    <a:lnTo>
                      <a:pt x="4129" y="2170"/>
                    </a:lnTo>
                    <a:lnTo>
                      <a:pt x="4120" y="2275"/>
                    </a:lnTo>
                    <a:lnTo>
                      <a:pt x="4107" y="2377"/>
                    </a:lnTo>
                    <a:lnTo>
                      <a:pt x="4089" y="2479"/>
                    </a:lnTo>
                    <a:lnTo>
                      <a:pt x="4066" y="2579"/>
                    </a:lnTo>
                    <a:lnTo>
                      <a:pt x="4037" y="2676"/>
                    </a:lnTo>
                    <a:lnTo>
                      <a:pt x="4005" y="2772"/>
                    </a:lnTo>
                    <a:lnTo>
                      <a:pt x="3968" y="2866"/>
                    </a:lnTo>
                    <a:lnTo>
                      <a:pt x="3927" y="2956"/>
                    </a:lnTo>
                    <a:lnTo>
                      <a:pt x="3880" y="3045"/>
                    </a:lnTo>
                    <a:lnTo>
                      <a:pt x="3830" y="3132"/>
                    </a:lnTo>
                    <a:lnTo>
                      <a:pt x="3777" y="3216"/>
                    </a:lnTo>
                    <a:lnTo>
                      <a:pt x="3719" y="3297"/>
                    </a:lnTo>
                    <a:lnTo>
                      <a:pt x="3658" y="3375"/>
                    </a:lnTo>
                    <a:lnTo>
                      <a:pt x="3593" y="3450"/>
                    </a:lnTo>
                    <a:lnTo>
                      <a:pt x="3524" y="3521"/>
                    </a:lnTo>
                    <a:lnTo>
                      <a:pt x="3453" y="3590"/>
                    </a:lnTo>
                    <a:lnTo>
                      <a:pt x="3378" y="3655"/>
                    </a:lnTo>
                    <a:lnTo>
                      <a:pt x="3299" y="3716"/>
                    </a:lnTo>
                    <a:lnTo>
                      <a:pt x="3219" y="3774"/>
                    </a:lnTo>
                    <a:lnTo>
                      <a:pt x="3134" y="3828"/>
                    </a:lnTo>
                    <a:lnTo>
                      <a:pt x="3048" y="3877"/>
                    </a:lnTo>
                    <a:lnTo>
                      <a:pt x="2960" y="3924"/>
                    </a:lnTo>
                    <a:lnTo>
                      <a:pt x="2868" y="3965"/>
                    </a:lnTo>
                    <a:lnTo>
                      <a:pt x="2774" y="4002"/>
                    </a:lnTo>
                    <a:lnTo>
                      <a:pt x="2678" y="4035"/>
                    </a:lnTo>
                    <a:lnTo>
                      <a:pt x="2581" y="4063"/>
                    </a:lnTo>
                    <a:lnTo>
                      <a:pt x="2481" y="4086"/>
                    </a:lnTo>
                    <a:lnTo>
                      <a:pt x="2379" y="4104"/>
                    </a:lnTo>
                    <a:lnTo>
                      <a:pt x="2277" y="4117"/>
                    </a:lnTo>
                    <a:lnTo>
                      <a:pt x="2172" y="4126"/>
                    </a:lnTo>
                    <a:lnTo>
                      <a:pt x="2066" y="4128"/>
                    </a:lnTo>
                    <a:lnTo>
                      <a:pt x="1961" y="4126"/>
                    </a:lnTo>
                    <a:lnTo>
                      <a:pt x="1856" y="4117"/>
                    </a:lnTo>
                    <a:lnTo>
                      <a:pt x="1753" y="4104"/>
                    </a:lnTo>
                    <a:lnTo>
                      <a:pt x="1650" y="4086"/>
                    </a:lnTo>
                    <a:lnTo>
                      <a:pt x="1552" y="4063"/>
                    </a:lnTo>
                    <a:lnTo>
                      <a:pt x="1453" y="4035"/>
                    </a:lnTo>
                    <a:lnTo>
                      <a:pt x="1358" y="4002"/>
                    </a:lnTo>
                    <a:lnTo>
                      <a:pt x="1264" y="3965"/>
                    </a:lnTo>
                    <a:lnTo>
                      <a:pt x="1173" y="3924"/>
                    </a:lnTo>
                    <a:lnTo>
                      <a:pt x="1084" y="3877"/>
                    </a:lnTo>
                    <a:lnTo>
                      <a:pt x="997" y="3828"/>
                    </a:lnTo>
                    <a:lnTo>
                      <a:pt x="913" y="3774"/>
                    </a:lnTo>
                    <a:lnTo>
                      <a:pt x="832" y="3716"/>
                    </a:lnTo>
                    <a:lnTo>
                      <a:pt x="755" y="3655"/>
                    </a:lnTo>
                    <a:lnTo>
                      <a:pt x="679" y="3590"/>
                    </a:lnTo>
                    <a:lnTo>
                      <a:pt x="607" y="3521"/>
                    </a:lnTo>
                    <a:lnTo>
                      <a:pt x="538" y="3450"/>
                    </a:lnTo>
                    <a:lnTo>
                      <a:pt x="474" y="3375"/>
                    </a:lnTo>
                    <a:lnTo>
                      <a:pt x="413" y="3297"/>
                    </a:lnTo>
                    <a:lnTo>
                      <a:pt x="354" y="3216"/>
                    </a:lnTo>
                    <a:lnTo>
                      <a:pt x="301" y="3132"/>
                    </a:lnTo>
                    <a:lnTo>
                      <a:pt x="251" y="3045"/>
                    </a:lnTo>
                    <a:lnTo>
                      <a:pt x="205" y="2956"/>
                    </a:lnTo>
                    <a:lnTo>
                      <a:pt x="163" y="2866"/>
                    </a:lnTo>
                    <a:lnTo>
                      <a:pt x="126" y="2772"/>
                    </a:lnTo>
                    <a:lnTo>
                      <a:pt x="94" y="2676"/>
                    </a:lnTo>
                    <a:lnTo>
                      <a:pt x="66" y="2579"/>
                    </a:lnTo>
                    <a:lnTo>
                      <a:pt x="43" y="2479"/>
                    </a:lnTo>
                    <a:lnTo>
                      <a:pt x="24" y="2377"/>
                    </a:lnTo>
                    <a:lnTo>
                      <a:pt x="11" y="2275"/>
                    </a:lnTo>
                    <a:lnTo>
                      <a:pt x="4" y="2170"/>
                    </a:lnTo>
                    <a:lnTo>
                      <a:pt x="0" y="2065"/>
                    </a:lnTo>
                    <a:lnTo>
                      <a:pt x="4" y="1958"/>
                    </a:lnTo>
                    <a:lnTo>
                      <a:pt x="11" y="1853"/>
                    </a:lnTo>
                    <a:lnTo>
                      <a:pt x="24" y="1751"/>
                    </a:lnTo>
                    <a:lnTo>
                      <a:pt x="43" y="1649"/>
                    </a:lnTo>
                    <a:lnTo>
                      <a:pt x="66" y="1549"/>
                    </a:lnTo>
                    <a:lnTo>
                      <a:pt x="94" y="1452"/>
                    </a:lnTo>
                    <a:lnTo>
                      <a:pt x="126" y="1356"/>
                    </a:lnTo>
                    <a:lnTo>
                      <a:pt x="163" y="1262"/>
                    </a:lnTo>
                    <a:lnTo>
                      <a:pt x="205" y="1172"/>
                    </a:lnTo>
                    <a:lnTo>
                      <a:pt x="251" y="1083"/>
                    </a:lnTo>
                    <a:lnTo>
                      <a:pt x="301" y="996"/>
                    </a:lnTo>
                    <a:lnTo>
                      <a:pt x="354" y="912"/>
                    </a:lnTo>
                    <a:lnTo>
                      <a:pt x="413" y="831"/>
                    </a:lnTo>
                    <a:lnTo>
                      <a:pt x="474" y="753"/>
                    </a:lnTo>
                    <a:lnTo>
                      <a:pt x="538" y="678"/>
                    </a:lnTo>
                    <a:lnTo>
                      <a:pt x="607" y="607"/>
                    </a:lnTo>
                    <a:lnTo>
                      <a:pt x="679" y="538"/>
                    </a:lnTo>
                    <a:lnTo>
                      <a:pt x="755" y="473"/>
                    </a:lnTo>
                    <a:lnTo>
                      <a:pt x="832" y="412"/>
                    </a:lnTo>
                    <a:lnTo>
                      <a:pt x="913" y="354"/>
                    </a:lnTo>
                    <a:lnTo>
                      <a:pt x="997" y="300"/>
                    </a:lnTo>
                    <a:lnTo>
                      <a:pt x="1084" y="251"/>
                    </a:lnTo>
                    <a:lnTo>
                      <a:pt x="1173" y="204"/>
                    </a:lnTo>
                    <a:lnTo>
                      <a:pt x="1264" y="163"/>
                    </a:lnTo>
                    <a:lnTo>
                      <a:pt x="1358" y="126"/>
                    </a:lnTo>
                    <a:lnTo>
                      <a:pt x="1453" y="94"/>
                    </a:lnTo>
                    <a:lnTo>
                      <a:pt x="1552" y="65"/>
                    </a:lnTo>
                    <a:lnTo>
                      <a:pt x="1650" y="42"/>
                    </a:lnTo>
                    <a:lnTo>
                      <a:pt x="1753" y="24"/>
                    </a:lnTo>
                    <a:lnTo>
                      <a:pt x="1856" y="11"/>
                    </a:lnTo>
                    <a:lnTo>
                      <a:pt x="1961" y="2"/>
                    </a:lnTo>
                    <a:lnTo>
                      <a:pt x="2066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732DE6FE-E600-441C-AEF9-D2B894752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225" y="1722395"/>
                <a:ext cx="1689100" cy="1687513"/>
              </a:xfrm>
              <a:custGeom>
                <a:avLst/>
                <a:gdLst>
                  <a:gd name="T0" fmla="*/ 1353 w 3192"/>
                  <a:gd name="T1" fmla="*/ 3173 h 3190"/>
                  <a:gd name="T2" fmla="*/ 1047 w 3192"/>
                  <a:gd name="T3" fmla="*/ 3094 h 3190"/>
                  <a:gd name="T4" fmla="*/ 769 w 3192"/>
                  <a:gd name="T5" fmla="*/ 2960 h 3190"/>
                  <a:gd name="T6" fmla="*/ 523 w 3192"/>
                  <a:gd name="T7" fmla="*/ 2776 h 3190"/>
                  <a:gd name="T8" fmla="*/ 317 w 3192"/>
                  <a:gd name="T9" fmla="*/ 2549 h 3190"/>
                  <a:gd name="T10" fmla="*/ 157 w 3192"/>
                  <a:gd name="T11" fmla="*/ 2287 h 3190"/>
                  <a:gd name="T12" fmla="*/ 50 w 3192"/>
                  <a:gd name="T13" fmla="*/ 1994 h 3190"/>
                  <a:gd name="T14" fmla="*/ 1 w 3192"/>
                  <a:gd name="T15" fmla="*/ 1678 h 3190"/>
                  <a:gd name="T16" fmla="*/ 18 w 3192"/>
                  <a:gd name="T17" fmla="*/ 1353 h 3190"/>
                  <a:gd name="T18" fmla="*/ 96 w 3192"/>
                  <a:gd name="T19" fmla="*/ 1047 h 3190"/>
                  <a:gd name="T20" fmla="*/ 230 w 3192"/>
                  <a:gd name="T21" fmla="*/ 768 h 3190"/>
                  <a:gd name="T22" fmla="*/ 415 w 3192"/>
                  <a:gd name="T23" fmla="*/ 523 h 3190"/>
                  <a:gd name="T24" fmla="*/ 640 w 3192"/>
                  <a:gd name="T25" fmla="*/ 317 h 3190"/>
                  <a:gd name="T26" fmla="*/ 904 w 3192"/>
                  <a:gd name="T27" fmla="*/ 157 h 3190"/>
                  <a:gd name="T28" fmla="*/ 1196 w 3192"/>
                  <a:gd name="T29" fmla="*/ 50 h 3190"/>
                  <a:gd name="T30" fmla="*/ 1514 w 3192"/>
                  <a:gd name="T31" fmla="*/ 3 h 3190"/>
                  <a:gd name="T32" fmla="*/ 1839 w 3192"/>
                  <a:gd name="T33" fmla="*/ 18 h 3190"/>
                  <a:gd name="T34" fmla="*/ 2144 w 3192"/>
                  <a:gd name="T35" fmla="*/ 96 h 3190"/>
                  <a:gd name="T36" fmla="*/ 2424 w 3192"/>
                  <a:gd name="T37" fmla="*/ 231 h 3190"/>
                  <a:gd name="T38" fmla="*/ 2668 w 3192"/>
                  <a:gd name="T39" fmla="*/ 415 h 3190"/>
                  <a:gd name="T40" fmla="*/ 2875 w 3192"/>
                  <a:gd name="T41" fmla="*/ 641 h 3190"/>
                  <a:gd name="T42" fmla="*/ 3034 w 3192"/>
                  <a:gd name="T43" fmla="*/ 904 h 3190"/>
                  <a:gd name="T44" fmla="*/ 3141 w 3192"/>
                  <a:gd name="T45" fmla="*/ 1197 h 3190"/>
                  <a:gd name="T46" fmla="*/ 3190 w 3192"/>
                  <a:gd name="T47" fmla="*/ 1513 h 3190"/>
                  <a:gd name="T48" fmla="*/ 3076 w 3192"/>
                  <a:gd name="T49" fmla="*/ 1444 h 3190"/>
                  <a:gd name="T50" fmla="*/ 3016 w 3192"/>
                  <a:gd name="T51" fmla="*/ 1153 h 3190"/>
                  <a:gd name="T52" fmla="*/ 2903 w 3192"/>
                  <a:gd name="T53" fmla="*/ 887 h 3190"/>
                  <a:gd name="T54" fmla="*/ 2743 w 3192"/>
                  <a:gd name="T55" fmla="*/ 650 h 3190"/>
                  <a:gd name="T56" fmla="*/ 2541 w 3192"/>
                  <a:gd name="T57" fmla="*/ 448 h 3190"/>
                  <a:gd name="T58" fmla="*/ 2305 w 3192"/>
                  <a:gd name="T59" fmla="*/ 289 h 3190"/>
                  <a:gd name="T60" fmla="*/ 2037 w 3192"/>
                  <a:gd name="T61" fmla="*/ 176 h 3190"/>
                  <a:gd name="T62" fmla="*/ 1748 w 3192"/>
                  <a:gd name="T63" fmla="*/ 117 h 3190"/>
                  <a:gd name="T64" fmla="*/ 1443 w 3192"/>
                  <a:gd name="T65" fmla="*/ 117 h 3190"/>
                  <a:gd name="T66" fmla="*/ 1154 w 3192"/>
                  <a:gd name="T67" fmla="*/ 176 h 3190"/>
                  <a:gd name="T68" fmla="*/ 886 w 3192"/>
                  <a:gd name="T69" fmla="*/ 289 h 3190"/>
                  <a:gd name="T70" fmla="*/ 650 w 3192"/>
                  <a:gd name="T71" fmla="*/ 448 h 3190"/>
                  <a:gd name="T72" fmla="*/ 448 w 3192"/>
                  <a:gd name="T73" fmla="*/ 650 h 3190"/>
                  <a:gd name="T74" fmla="*/ 288 w 3192"/>
                  <a:gd name="T75" fmla="*/ 887 h 3190"/>
                  <a:gd name="T76" fmla="*/ 175 w 3192"/>
                  <a:gd name="T77" fmla="*/ 1153 h 3190"/>
                  <a:gd name="T78" fmla="*/ 116 w 3192"/>
                  <a:gd name="T79" fmla="*/ 1444 h 3190"/>
                  <a:gd name="T80" fmla="*/ 116 w 3192"/>
                  <a:gd name="T81" fmla="*/ 1748 h 3190"/>
                  <a:gd name="T82" fmla="*/ 175 w 3192"/>
                  <a:gd name="T83" fmla="*/ 2038 h 3190"/>
                  <a:gd name="T84" fmla="*/ 288 w 3192"/>
                  <a:gd name="T85" fmla="*/ 2303 h 3190"/>
                  <a:gd name="T86" fmla="*/ 448 w 3192"/>
                  <a:gd name="T87" fmla="*/ 2541 h 3190"/>
                  <a:gd name="T88" fmla="*/ 650 w 3192"/>
                  <a:gd name="T89" fmla="*/ 2743 h 3190"/>
                  <a:gd name="T90" fmla="*/ 886 w 3192"/>
                  <a:gd name="T91" fmla="*/ 2902 h 3190"/>
                  <a:gd name="T92" fmla="*/ 1154 w 3192"/>
                  <a:gd name="T93" fmla="*/ 3015 h 3190"/>
                  <a:gd name="T94" fmla="*/ 1443 w 3192"/>
                  <a:gd name="T95" fmla="*/ 3074 h 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92" h="3190">
                    <a:moveTo>
                      <a:pt x="1595" y="3190"/>
                    </a:moveTo>
                    <a:lnTo>
                      <a:pt x="1514" y="3188"/>
                    </a:lnTo>
                    <a:lnTo>
                      <a:pt x="1433" y="3182"/>
                    </a:lnTo>
                    <a:lnTo>
                      <a:pt x="1353" y="3173"/>
                    </a:lnTo>
                    <a:lnTo>
                      <a:pt x="1274" y="3158"/>
                    </a:lnTo>
                    <a:lnTo>
                      <a:pt x="1196" y="3140"/>
                    </a:lnTo>
                    <a:lnTo>
                      <a:pt x="1121" y="3119"/>
                    </a:lnTo>
                    <a:lnTo>
                      <a:pt x="1047" y="3094"/>
                    </a:lnTo>
                    <a:lnTo>
                      <a:pt x="974" y="3065"/>
                    </a:lnTo>
                    <a:lnTo>
                      <a:pt x="904" y="3034"/>
                    </a:lnTo>
                    <a:lnTo>
                      <a:pt x="835" y="2998"/>
                    </a:lnTo>
                    <a:lnTo>
                      <a:pt x="769" y="2960"/>
                    </a:lnTo>
                    <a:lnTo>
                      <a:pt x="703" y="2918"/>
                    </a:lnTo>
                    <a:lnTo>
                      <a:pt x="640" y="2873"/>
                    </a:lnTo>
                    <a:lnTo>
                      <a:pt x="581" y="2826"/>
                    </a:lnTo>
                    <a:lnTo>
                      <a:pt x="523" y="2776"/>
                    </a:lnTo>
                    <a:lnTo>
                      <a:pt x="467" y="2723"/>
                    </a:lnTo>
                    <a:lnTo>
                      <a:pt x="415" y="2668"/>
                    </a:lnTo>
                    <a:lnTo>
                      <a:pt x="364" y="2610"/>
                    </a:lnTo>
                    <a:lnTo>
                      <a:pt x="317" y="2549"/>
                    </a:lnTo>
                    <a:lnTo>
                      <a:pt x="272" y="2488"/>
                    </a:lnTo>
                    <a:lnTo>
                      <a:pt x="230" y="2422"/>
                    </a:lnTo>
                    <a:lnTo>
                      <a:pt x="192" y="2356"/>
                    </a:lnTo>
                    <a:lnTo>
                      <a:pt x="157" y="2287"/>
                    </a:lnTo>
                    <a:lnTo>
                      <a:pt x="125" y="2216"/>
                    </a:lnTo>
                    <a:lnTo>
                      <a:pt x="96" y="2143"/>
                    </a:lnTo>
                    <a:lnTo>
                      <a:pt x="71" y="2070"/>
                    </a:lnTo>
                    <a:lnTo>
                      <a:pt x="50" y="1994"/>
                    </a:lnTo>
                    <a:lnTo>
                      <a:pt x="32" y="1916"/>
                    </a:lnTo>
                    <a:lnTo>
                      <a:pt x="18" y="1838"/>
                    </a:lnTo>
                    <a:lnTo>
                      <a:pt x="8" y="1759"/>
                    </a:lnTo>
                    <a:lnTo>
                      <a:pt x="1" y="1678"/>
                    </a:lnTo>
                    <a:lnTo>
                      <a:pt x="0" y="1596"/>
                    </a:lnTo>
                    <a:lnTo>
                      <a:pt x="1" y="1513"/>
                    </a:lnTo>
                    <a:lnTo>
                      <a:pt x="8" y="1432"/>
                    </a:lnTo>
                    <a:lnTo>
                      <a:pt x="18" y="1353"/>
                    </a:lnTo>
                    <a:lnTo>
                      <a:pt x="32" y="1274"/>
                    </a:lnTo>
                    <a:lnTo>
                      <a:pt x="50" y="1197"/>
                    </a:lnTo>
                    <a:lnTo>
                      <a:pt x="71" y="1121"/>
                    </a:lnTo>
                    <a:lnTo>
                      <a:pt x="96" y="1047"/>
                    </a:lnTo>
                    <a:lnTo>
                      <a:pt x="125" y="975"/>
                    </a:lnTo>
                    <a:lnTo>
                      <a:pt x="157" y="904"/>
                    </a:lnTo>
                    <a:lnTo>
                      <a:pt x="192" y="835"/>
                    </a:lnTo>
                    <a:lnTo>
                      <a:pt x="230" y="768"/>
                    </a:lnTo>
                    <a:lnTo>
                      <a:pt x="272" y="703"/>
                    </a:lnTo>
                    <a:lnTo>
                      <a:pt x="317" y="641"/>
                    </a:lnTo>
                    <a:lnTo>
                      <a:pt x="364" y="581"/>
                    </a:lnTo>
                    <a:lnTo>
                      <a:pt x="415" y="523"/>
                    </a:lnTo>
                    <a:lnTo>
                      <a:pt x="467" y="468"/>
                    </a:lnTo>
                    <a:lnTo>
                      <a:pt x="523" y="415"/>
                    </a:lnTo>
                    <a:lnTo>
                      <a:pt x="581" y="365"/>
                    </a:lnTo>
                    <a:lnTo>
                      <a:pt x="640" y="317"/>
                    </a:lnTo>
                    <a:lnTo>
                      <a:pt x="703" y="272"/>
                    </a:lnTo>
                    <a:lnTo>
                      <a:pt x="769" y="231"/>
                    </a:lnTo>
                    <a:lnTo>
                      <a:pt x="835" y="193"/>
                    </a:lnTo>
                    <a:lnTo>
                      <a:pt x="904" y="157"/>
                    </a:lnTo>
                    <a:lnTo>
                      <a:pt x="974" y="126"/>
                    </a:lnTo>
                    <a:lnTo>
                      <a:pt x="1047" y="96"/>
                    </a:lnTo>
                    <a:lnTo>
                      <a:pt x="1121" y="72"/>
                    </a:lnTo>
                    <a:lnTo>
                      <a:pt x="1196" y="50"/>
                    </a:lnTo>
                    <a:lnTo>
                      <a:pt x="1274" y="32"/>
                    </a:lnTo>
                    <a:lnTo>
                      <a:pt x="1353" y="18"/>
                    </a:lnTo>
                    <a:lnTo>
                      <a:pt x="1433" y="9"/>
                    </a:lnTo>
                    <a:lnTo>
                      <a:pt x="1514" y="3"/>
                    </a:lnTo>
                    <a:lnTo>
                      <a:pt x="1595" y="0"/>
                    </a:lnTo>
                    <a:lnTo>
                      <a:pt x="1677" y="3"/>
                    </a:lnTo>
                    <a:lnTo>
                      <a:pt x="1758" y="9"/>
                    </a:lnTo>
                    <a:lnTo>
                      <a:pt x="1839" y="18"/>
                    </a:lnTo>
                    <a:lnTo>
                      <a:pt x="1917" y="32"/>
                    </a:lnTo>
                    <a:lnTo>
                      <a:pt x="1995" y="50"/>
                    </a:lnTo>
                    <a:lnTo>
                      <a:pt x="2071" y="72"/>
                    </a:lnTo>
                    <a:lnTo>
                      <a:pt x="2144" y="96"/>
                    </a:lnTo>
                    <a:lnTo>
                      <a:pt x="2217" y="126"/>
                    </a:lnTo>
                    <a:lnTo>
                      <a:pt x="2287" y="157"/>
                    </a:lnTo>
                    <a:lnTo>
                      <a:pt x="2356" y="193"/>
                    </a:lnTo>
                    <a:lnTo>
                      <a:pt x="2424" y="231"/>
                    </a:lnTo>
                    <a:lnTo>
                      <a:pt x="2488" y="272"/>
                    </a:lnTo>
                    <a:lnTo>
                      <a:pt x="2551" y="317"/>
                    </a:lnTo>
                    <a:lnTo>
                      <a:pt x="2611" y="365"/>
                    </a:lnTo>
                    <a:lnTo>
                      <a:pt x="2668" y="415"/>
                    </a:lnTo>
                    <a:lnTo>
                      <a:pt x="2724" y="468"/>
                    </a:lnTo>
                    <a:lnTo>
                      <a:pt x="2776" y="523"/>
                    </a:lnTo>
                    <a:lnTo>
                      <a:pt x="2827" y="581"/>
                    </a:lnTo>
                    <a:lnTo>
                      <a:pt x="2875" y="641"/>
                    </a:lnTo>
                    <a:lnTo>
                      <a:pt x="2919" y="703"/>
                    </a:lnTo>
                    <a:lnTo>
                      <a:pt x="2961" y="768"/>
                    </a:lnTo>
                    <a:lnTo>
                      <a:pt x="2999" y="835"/>
                    </a:lnTo>
                    <a:lnTo>
                      <a:pt x="3034" y="904"/>
                    </a:lnTo>
                    <a:lnTo>
                      <a:pt x="3066" y="975"/>
                    </a:lnTo>
                    <a:lnTo>
                      <a:pt x="3095" y="1047"/>
                    </a:lnTo>
                    <a:lnTo>
                      <a:pt x="3120" y="1121"/>
                    </a:lnTo>
                    <a:lnTo>
                      <a:pt x="3141" y="1197"/>
                    </a:lnTo>
                    <a:lnTo>
                      <a:pt x="3159" y="1274"/>
                    </a:lnTo>
                    <a:lnTo>
                      <a:pt x="3173" y="1353"/>
                    </a:lnTo>
                    <a:lnTo>
                      <a:pt x="3184" y="1432"/>
                    </a:lnTo>
                    <a:lnTo>
                      <a:pt x="3190" y="1513"/>
                    </a:lnTo>
                    <a:lnTo>
                      <a:pt x="3192" y="1596"/>
                    </a:lnTo>
                    <a:lnTo>
                      <a:pt x="3083" y="1596"/>
                    </a:lnTo>
                    <a:lnTo>
                      <a:pt x="3080" y="1519"/>
                    </a:lnTo>
                    <a:lnTo>
                      <a:pt x="3076" y="1444"/>
                    </a:lnTo>
                    <a:lnTo>
                      <a:pt x="3066" y="1369"/>
                    </a:lnTo>
                    <a:lnTo>
                      <a:pt x="3053" y="1296"/>
                    </a:lnTo>
                    <a:lnTo>
                      <a:pt x="3037" y="1224"/>
                    </a:lnTo>
                    <a:lnTo>
                      <a:pt x="3016" y="1153"/>
                    </a:lnTo>
                    <a:lnTo>
                      <a:pt x="2993" y="1084"/>
                    </a:lnTo>
                    <a:lnTo>
                      <a:pt x="2966" y="1017"/>
                    </a:lnTo>
                    <a:lnTo>
                      <a:pt x="2937" y="951"/>
                    </a:lnTo>
                    <a:lnTo>
                      <a:pt x="2903" y="887"/>
                    </a:lnTo>
                    <a:lnTo>
                      <a:pt x="2868" y="824"/>
                    </a:lnTo>
                    <a:lnTo>
                      <a:pt x="2829" y="764"/>
                    </a:lnTo>
                    <a:lnTo>
                      <a:pt x="2787" y="705"/>
                    </a:lnTo>
                    <a:lnTo>
                      <a:pt x="2743" y="650"/>
                    </a:lnTo>
                    <a:lnTo>
                      <a:pt x="2697" y="596"/>
                    </a:lnTo>
                    <a:lnTo>
                      <a:pt x="2647" y="544"/>
                    </a:lnTo>
                    <a:lnTo>
                      <a:pt x="2596" y="495"/>
                    </a:lnTo>
                    <a:lnTo>
                      <a:pt x="2541" y="448"/>
                    </a:lnTo>
                    <a:lnTo>
                      <a:pt x="2485" y="404"/>
                    </a:lnTo>
                    <a:lnTo>
                      <a:pt x="2427" y="362"/>
                    </a:lnTo>
                    <a:lnTo>
                      <a:pt x="2367" y="324"/>
                    </a:lnTo>
                    <a:lnTo>
                      <a:pt x="2305" y="289"/>
                    </a:lnTo>
                    <a:lnTo>
                      <a:pt x="2241" y="256"/>
                    </a:lnTo>
                    <a:lnTo>
                      <a:pt x="2174" y="226"/>
                    </a:lnTo>
                    <a:lnTo>
                      <a:pt x="2108" y="199"/>
                    </a:lnTo>
                    <a:lnTo>
                      <a:pt x="2037" y="176"/>
                    </a:lnTo>
                    <a:lnTo>
                      <a:pt x="1967" y="156"/>
                    </a:lnTo>
                    <a:lnTo>
                      <a:pt x="1895" y="139"/>
                    </a:lnTo>
                    <a:lnTo>
                      <a:pt x="1822" y="126"/>
                    </a:lnTo>
                    <a:lnTo>
                      <a:pt x="1748" y="117"/>
                    </a:lnTo>
                    <a:lnTo>
                      <a:pt x="1673" y="111"/>
                    </a:lnTo>
                    <a:lnTo>
                      <a:pt x="1595" y="108"/>
                    </a:lnTo>
                    <a:lnTo>
                      <a:pt x="1519" y="111"/>
                    </a:lnTo>
                    <a:lnTo>
                      <a:pt x="1443" y="117"/>
                    </a:lnTo>
                    <a:lnTo>
                      <a:pt x="1369" y="126"/>
                    </a:lnTo>
                    <a:lnTo>
                      <a:pt x="1296" y="139"/>
                    </a:lnTo>
                    <a:lnTo>
                      <a:pt x="1224" y="156"/>
                    </a:lnTo>
                    <a:lnTo>
                      <a:pt x="1154" y="176"/>
                    </a:lnTo>
                    <a:lnTo>
                      <a:pt x="1085" y="199"/>
                    </a:lnTo>
                    <a:lnTo>
                      <a:pt x="1017" y="226"/>
                    </a:lnTo>
                    <a:lnTo>
                      <a:pt x="950" y="256"/>
                    </a:lnTo>
                    <a:lnTo>
                      <a:pt x="886" y="289"/>
                    </a:lnTo>
                    <a:lnTo>
                      <a:pt x="824" y="324"/>
                    </a:lnTo>
                    <a:lnTo>
                      <a:pt x="764" y="362"/>
                    </a:lnTo>
                    <a:lnTo>
                      <a:pt x="706" y="404"/>
                    </a:lnTo>
                    <a:lnTo>
                      <a:pt x="650" y="448"/>
                    </a:lnTo>
                    <a:lnTo>
                      <a:pt x="595" y="495"/>
                    </a:lnTo>
                    <a:lnTo>
                      <a:pt x="544" y="544"/>
                    </a:lnTo>
                    <a:lnTo>
                      <a:pt x="494" y="596"/>
                    </a:lnTo>
                    <a:lnTo>
                      <a:pt x="448" y="650"/>
                    </a:lnTo>
                    <a:lnTo>
                      <a:pt x="404" y="705"/>
                    </a:lnTo>
                    <a:lnTo>
                      <a:pt x="362" y="764"/>
                    </a:lnTo>
                    <a:lnTo>
                      <a:pt x="323" y="824"/>
                    </a:lnTo>
                    <a:lnTo>
                      <a:pt x="288" y="887"/>
                    </a:lnTo>
                    <a:lnTo>
                      <a:pt x="255" y="951"/>
                    </a:lnTo>
                    <a:lnTo>
                      <a:pt x="225" y="1017"/>
                    </a:lnTo>
                    <a:lnTo>
                      <a:pt x="198" y="1084"/>
                    </a:lnTo>
                    <a:lnTo>
                      <a:pt x="175" y="1153"/>
                    </a:lnTo>
                    <a:lnTo>
                      <a:pt x="156" y="1224"/>
                    </a:lnTo>
                    <a:lnTo>
                      <a:pt x="139" y="1296"/>
                    </a:lnTo>
                    <a:lnTo>
                      <a:pt x="126" y="1369"/>
                    </a:lnTo>
                    <a:lnTo>
                      <a:pt x="116" y="1444"/>
                    </a:lnTo>
                    <a:lnTo>
                      <a:pt x="110" y="1519"/>
                    </a:lnTo>
                    <a:lnTo>
                      <a:pt x="108" y="1596"/>
                    </a:lnTo>
                    <a:lnTo>
                      <a:pt x="110" y="1672"/>
                    </a:lnTo>
                    <a:lnTo>
                      <a:pt x="116" y="1748"/>
                    </a:lnTo>
                    <a:lnTo>
                      <a:pt x="126" y="1821"/>
                    </a:lnTo>
                    <a:lnTo>
                      <a:pt x="139" y="1895"/>
                    </a:lnTo>
                    <a:lnTo>
                      <a:pt x="156" y="1966"/>
                    </a:lnTo>
                    <a:lnTo>
                      <a:pt x="175" y="2038"/>
                    </a:lnTo>
                    <a:lnTo>
                      <a:pt x="198" y="2106"/>
                    </a:lnTo>
                    <a:lnTo>
                      <a:pt x="225" y="2174"/>
                    </a:lnTo>
                    <a:lnTo>
                      <a:pt x="255" y="2239"/>
                    </a:lnTo>
                    <a:lnTo>
                      <a:pt x="288" y="2303"/>
                    </a:lnTo>
                    <a:lnTo>
                      <a:pt x="323" y="2366"/>
                    </a:lnTo>
                    <a:lnTo>
                      <a:pt x="362" y="2427"/>
                    </a:lnTo>
                    <a:lnTo>
                      <a:pt x="404" y="2485"/>
                    </a:lnTo>
                    <a:lnTo>
                      <a:pt x="448" y="2541"/>
                    </a:lnTo>
                    <a:lnTo>
                      <a:pt x="494" y="2594"/>
                    </a:lnTo>
                    <a:lnTo>
                      <a:pt x="544" y="2647"/>
                    </a:lnTo>
                    <a:lnTo>
                      <a:pt x="595" y="2695"/>
                    </a:lnTo>
                    <a:lnTo>
                      <a:pt x="650" y="2743"/>
                    </a:lnTo>
                    <a:lnTo>
                      <a:pt x="706" y="2787"/>
                    </a:lnTo>
                    <a:lnTo>
                      <a:pt x="764" y="2828"/>
                    </a:lnTo>
                    <a:lnTo>
                      <a:pt x="824" y="2866"/>
                    </a:lnTo>
                    <a:lnTo>
                      <a:pt x="886" y="2902"/>
                    </a:lnTo>
                    <a:lnTo>
                      <a:pt x="950" y="2935"/>
                    </a:lnTo>
                    <a:lnTo>
                      <a:pt x="1017" y="2965"/>
                    </a:lnTo>
                    <a:lnTo>
                      <a:pt x="1085" y="2992"/>
                    </a:lnTo>
                    <a:lnTo>
                      <a:pt x="1154" y="3015"/>
                    </a:lnTo>
                    <a:lnTo>
                      <a:pt x="1224" y="3035"/>
                    </a:lnTo>
                    <a:lnTo>
                      <a:pt x="1296" y="3051"/>
                    </a:lnTo>
                    <a:lnTo>
                      <a:pt x="1369" y="3065"/>
                    </a:lnTo>
                    <a:lnTo>
                      <a:pt x="1443" y="3074"/>
                    </a:lnTo>
                    <a:lnTo>
                      <a:pt x="1519" y="3080"/>
                    </a:lnTo>
                    <a:lnTo>
                      <a:pt x="1595" y="3082"/>
                    </a:lnTo>
                    <a:lnTo>
                      <a:pt x="1595" y="31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84460A2B-38C5-418E-A6A5-69635E117F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2998" y="2218535"/>
                <a:ext cx="918418" cy="661894"/>
              </a:xfrm>
              <a:custGeom>
                <a:avLst/>
                <a:gdLst>
                  <a:gd name="T0" fmla="*/ 298 w 368"/>
                  <a:gd name="T1" fmla="*/ 94 h 265"/>
                  <a:gd name="T2" fmla="*/ 196 w 368"/>
                  <a:gd name="T3" fmla="*/ 0 h 265"/>
                  <a:gd name="T4" fmla="*/ 102 w 368"/>
                  <a:gd name="T5" fmla="*/ 60 h 265"/>
                  <a:gd name="T6" fmla="*/ 86 w 368"/>
                  <a:gd name="T7" fmla="*/ 58 h 265"/>
                  <a:gd name="T8" fmla="*/ 35 w 368"/>
                  <a:gd name="T9" fmla="*/ 109 h 265"/>
                  <a:gd name="T10" fmla="*/ 37 w 368"/>
                  <a:gd name="T11" fmla="*/ 126 h 265"/>
                  <a:gd name="T12" fmla="*/ 0 w 368"/>
                  <a:gd name="T13" fmla="*/ 190 h 265"/>
                  <a:gd name="T14" fmla="*/ 75 w 368"/>
                  <a:gd name="T15" fmla="*/ 265 h 265"/>
                  <a:gd name="T16" fmla="*/ 75 w 368"/>
                  <a:gd name="T17" fmla="*/ 265 h 265"/>
                  <a:gd name="T18" fmla="*/ 282 w 368"/>
                  <a:gd name="T19" fmla="*/ 265 h 265"/>
                  <a:gd name="T20" fmla="*/ 282 w 368"/>
                  <a:gd name="T21" fmla="*/ 265 h 265"/>
                  <a:gd name="T22" fmla="*/ 368 w 368"/>
                  <a:gd name="T23" fmla="*/ 178 h 265"/>
                  <a:gd name="T24" fmla="*/ 298 w 368"/>
                  <a:gd name="T25" fmla="*/ 94 h 265"/>
                  <a:gd name="T26" fmla="*/ 282 w 368"/>
                  <a:gd name="T27" fmla="*/ 242 h 265"/>
                  <a:gd name="T28" fmla="*/ 282 w 368"/>
                  <a:gd name="T29" fmla="*/ 242 h 265"/>
                  <a:gd name="T30" fmla="*/ 75 w 368"/>
                  <a:gd name="T31" fmla="*/ 242 h 265"/>
                  <a:gd name="T32" fmla="*/ 23 w 368"/>
                  <a:gd name="T33" fmla="*/ 190 h 265"/>
                  <a:gd name="T34" fmla="*/ 49 w 368"/>
                  <a:gd name="T35" fmla="*/ 145 h 265"/>
                  <a:gd name="T36" fmla="*/ 59 w 368"/>
                  <a:gd name="T37" fmla="*/ 118 h 265"/>
                  <a:gd name="T38" fmla="*/ 58 w 368"/>
                  <a:gd name="T39" fmla="*/ 109 h 265"/>
                  <a:gd name="T40" fmla="*/ 86 w 368"/>
                  <a:gd name="T41" fmla="*/ 81 h 265"/>
                  <a:gd name="T42" fmla="*/ 102 w 368"/>
                  <a:gd name="T43" fmla="*/ 83 h 265"/>
                  <a:gd name="T44" fmla="*/ 123 w 368"/>
                  <a:gd name="T45" fmla="*/ 70 h 265"/>
                  <a:gd name="T46" fmla="*/ 196 w 368"/>
                  <a:gd name="T47" fmla="*/ 23 h 265"/>
                  <a:gd name="T48" fmla="*/ 275 w 368"/>
                  <a:gd name="T49" fmla="*/ 96 h 265"/>
                  <a:gd name="T50" fmla="*/ 294 w 368"/>
                  <a:gd name="T51" fmla="*/ 116 h 265"/>
                  <a:gd name="T52" fmla="*/ 345 w 368"/>
                  <a:gd name="T53" fmla="*/ 178 h 265"/>
                  <a:gd name="T54" fmla="*/ 282 w 368"/>
                  <a:gd name="T55" fmla="*/ 24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8" h="265">
                    <a:moveTo>
                      <a:pt x="298" y="94"/>
                    </a:moveTo>
                    <a:cubicBezTo>
                      <a:pt x="293" y="41"/>
                      <a:pt x="250" y="0"/>
                      <a:pt x="196" y="0"/>
                    </a:cubicBezTo>
                    <a:cubicBezTo>
                      <a:pt x="154" y="0"/>
                      <a:pt x="118" y="25"/>
                      <a:pt x="102" y="60"/>
                    </a:cubicBezTo>
                    <a:cubicBezTo>
                      <a:pt x="97" y="59"/>
                      <a:pt x="92" y="58"/>
                      <a:pt x="86" y="58"/>
                    </a:cubicBezTo>
                    <a:cubicBezTo>
                      <a:pt x="58" y="58"/>
                      <a:pt x="35" y="81"/>
                      <a:pt x="35" y="109"/>
                    </a:cubicBezTo>
                    <a:cubicBezTo>
                      <a:pt x="35" y="115"/>
                      <a:pt x="36" y="120"/>
                      <a:pt x="37" y="126"/>
                    </a:cubicBezTo>
                    <a:cubicBezTo>
                      <a:pt x="15" y="139"/>
                      <a:pt x="0" y="162"/>
                      <a:pt x="0" y="190"/>
                    </a:cubicBezTo>
                    <a:cubicBezTo>
                      <a:pt x="0" y="231"/>
                      <a:pt x="34" y="265"/>
                      <a:pt x="75" y="265"/>
                    </a:cubicBezTo>
                    <a:cubicBezTo>
                      <a:pt x="75" y="265"/>
                      <a:pt x="75" y="265"/>
                      <a:pt x="75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330" y="265"/>
                      <a:pt x="368" y="226"/>
                      <a:pt x="368" y="178"/>
                    </a:cubicBezTo>
                    <a:cubicBezTo>
                      <a:pt x="368" y="136"/>
                      <a:pt x="338" y="101"/>
                      <a:pt x="298" y="94"/>
                    </a:cubicBezTo>
                    <a:close/>
                    <a:moveTo>
                      <a:pt x="282" y="242"/>
                    </a:moveTo>
                    <a:cubicBezTo>
                      <a:pt x="282" y="242"/>
                      <a:pt x="282" y="242"/>
                      <a:pt x="282" y="242"/>
                    </a:cubicBezTo>
                    <a:cubicBezTo>
                      <a:pt x="75" y="242"/>
                      <a:pt x="75" y="242"/>
                      <a:pt x="75" y="242"/>
                    </a:cubicBezTo>
                    <a:cubicBezTo>
                      <a:pt x="46" y="242"/>
                      <a:pt x="23" y="219"/>
                      <a:pt x="23" y="190"/>
                    </a:cubicBezTo>
                    <a:cubicBezTo>
                      <a:pt x="23" y="172"/>
                      <a:pt x="33" y="155"/>
                      <a:pt x="49" y="145"/>
                    </a:cubicBezTo>
                    <a:cubicBezTo>
                      <a:pt x="65" y="136"/>
                      <a:pt x="66" y="135"/>
                      <a:pt x="59" y="118"/>
                    </a:cubicBezTo>
                    <a:cubicBezTo>
                      <a:pt x="58" y="115"/>
                      <a:pt x="58" y="112"/>
                      <a:pt x="58" y="109"/>
                    </a:cubicBezTo>
                    <a:cubicBezTo>
                      <a:pt x="58" y="94"/>
                      <a:pt x="70" y="81"/>
                      <a:pt x="86" y="81"/>
                    </a:cubicBezTo>
                    <a:cubicBezTo>
                      <a:pt x="86" y="81"/>
                      <a:pt x="94" y="80"/>
                      <a:pt x="102" y="83"/>
                    </a:cubicBezTo>
                    <a:cubicBezTo>
                      <a:pt x="115" y="89"/>
                      <a:pt x="117" y="83"/>
                      <a:pt x="123" y="70"/>
                    </a:cubicBezTo>
                    <a:cubicBezTo>
                      <a:pt x="136" y="41"/>
                      <a:pt x="165" y="23"/>
                      <a:pt x="196" y="23"/>
                    </a:cubicBezTo>
                    <a:cubicBezTo>
                      <a:pt x="237" y="23"/>
                      <a:pt x="271" y="54"/>
                      <a:pt x="275" y="96"/>
                    </a:cubicBezTo>
                    <a:cubicBezTo>
                      <a:pt x="277" y="112"/>
                      <a:pt x="277" y="112"/>
                      <a:pt x="294" y="116"/>
                    </a:cubicBezTo>
                    <a:cubicBezTo>
                      <a:pt x="324" y="122"/>
                      <a:pt x="345" y="148"/>
                      <a:pt x="345" y="178"/>
                    </a:cubicBezTo>
                    <a:cubicBezTo>
                      <a:pt x="345" y="213"/>
                      <a:pt x="317" y="242"/>
                      <a:pt x="282" y="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PA-矩形 4">
              <a:extLst>
                <a:ext uri="{FF2B5EF4-FFF2-40B4-BE49-F238E27FC236}">
                  <a16:creationId xmlns:a16="http://schemas.microsoft.com/office/drawing/2014/main" id="{7A510BCD-F11A-4619-ACAB-D8EACC53897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889052" y="3974074"/>
              <a:ext cx="2562049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algn="ctr" eaLnBrk="1" hangingPunct="1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2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C1476753-26A0-413F-AD2B-56F60269BB38}"/>
              </a:ext>
            </a:extLst>
          </p:cNvPr>
          <p:cNvGrpSpPr/>
          <p:nvPr/>
        </p:nvGrpSpPr>
        <p:grpSpPr>
          <a:xfrm>
            <a:off x="1602748" y="1540044"/>
            <a:ext cx="7252495" cy="4267200"/>
            <a:chOff x="1602748" y="1540044"/>
            <a:chExt cx="7252495" cy="4267200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A0C46B0D-56EA-483A-9AC2-E34948EC73FB}"/>
                </a:ext>
              </a:extLst>
            </p:cNvPr>
            <p:cNvSpPr/>
            <p:nvPr/>
          </p:nvSpPr>
          <p:spPr>
            <a:xfrm>
              <a:off x="1602748" y="1540044"/>
              <a:ext cx="7252495" cy="426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BB0933F4-E163-43A7-BD6E-38828AAAA7F8}"/>
                </a:ext>
              </a:extLst>
            </p:cNvPr>
            <p:cNvSpPr txBox="1"/>
            <p:nvPr/>
          </p:nvSpPr>
          <p:spPr>
            <a:xfrm>
              <a:off x="4185192" y="1718700"/>
              <a:ext cx="4536829" cy="1156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FB651A43-998F-4026-ADBA-56E6BA5D406D}"/>
                </a:ext>
              </a:extLst>
            </p:cNvPr>
            <p:cNvSpPr txBox="1"/>
            <p:nvPr/>
          </p:nvSpPr>
          <p:spPr>
            <a:xfrm>
              <a:off x="4185192" y="3034152"/>
              <a:ext cx="4536829" cy="1156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49323428-A619-4463-A29D-FC2219EC405B}"/>
                </a:ext>
              </a:extLst>
            </p:cNvPr>
            <p:cNvSpPr txBox="1"/>
            <p:nvPr/>
          </p:nvSpPr>
          <p:spPr>
            <a:xfrm>
              <a:off x="4185192" y="4349604"/>
              <a:ext cx="4536829" cy="1156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934059" cy="593558"/>
            <a:chOff x="251133" y="272306"/>
            <a:chExt cx="3934059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90" y="307475"/>
              <a:ext cx="31855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4" name="图片占位符 8" descr="几个人在桌子前&#10;&#10;描述已自动生成">
            <a:extLst>
              <a:ext uri="{FF2B5EF4-FFF2-40B4-BE49-F238E27FC236}">
                <a16:creationId xmlns:a16="http://schemas.microsoft.com/office/drawing/2014/main" id="{171B6FC3-4DB1-4CF0-95A9-AA2629815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1" t="2575" r="16625" b="2575"/>
          <a:stretch/>
        </p:blipFill>
        <p:spPr>
          <a:xfrm>
            <a:off x="698403" y="1528597"/>
            <a:ext cx="3211549" cy="4282065"/>
          </a:xfrm>
          <a:prstGeom prst="rect">
            <a:avLst/>
          </a:prstGeom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5922880C-41C9-443F-AD6D-149C9A879889}"/>
              </a:ext>
            </a:extLst>
          </p:cNvPr>
          <p:cNvGrpSpPr/>
          <p:nvPr/>
        </p:nvGrpSpPr>
        <p:grpSpPr>
          <a:xfrm>
            <a:off x="8911389" y="1540043"/>
            <a:ext cx="2671011" cy="4138862"/>
            <a:chOff x="9023683" y="1540043"/>
            <a:chExt cx="2671011" cy="4138862"/>
          </a:xfrm>
        </p:grpSpPr>
        <p:sp>
          <p:nvSpPr>
            <p:cNvPr id="28" name="矩形 4">
              <a:extLst>
                <a:ext uri="{FF2B5EF4-FFF2-40B4-BE49-F238E27FC236}">
                  <a16:creationId xmlns:a16="http://schemas.microsoft.com/office/drawing/2014/main" id="{468772BB-0372-4C8D-9549-91BE54C54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3683" y="1540043"/>
              <a:ext cx="2671011" cy="4138862"/>
            </a:xfrm>
            <a:prstGeom prst="roundRect">
              <a:avLst>
                <a:gd name="adj" fmla="val 0"/>
              </a:avLst>
            </a:prstGeom>
            <a:solidFill>
              <a:srgbClr val="4472C4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anchor="ctr"/>
            <a:lstStyle/>
            <a:p>
              <a:pPr algn="ctr" defTabSz="1219170">
                <a:lnSpc>
                  <a:spcPct val="130000"/>
                </a:lnSpc>
              </a:pPr>
              <a:endParaRPr lang="zh-CN" altLang="en-US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904E761-C5D5-4CD9-B463-F010A9D1CD44}"/>
                </a:ext>
              </a:extLst>
            </p:cNvPr>
            <p:cNvGrpSpPr/>
            <p:nvPr/>
          </p:nvGrpSpPr>
          <p:grpSpPr>
            <a:xfrm>
              <a:off x="9252282" y="1772601"/>
              <a:ext cx="2213812" cy="3685012"/>
              <a:chOff x="9015663" y="1608533"/>
              <a:chExt cx="2213812" cy="3685012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77DE3604-5DBC-4B5B-972C-CFCB96216F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516980" y="1608533"/>
                <a:ext cx="1211179" cy="1211179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61C2D06-8ED3-4F4A-BA44-1936A577EE1E}"/>
                  </a:ext>
                </a:extLst>
              </p:cNvPr>
              <p:cNvSpPr/>
              <p:nvPr/>
            </p:nvSpPr>
            <p:spPr>
              <a:xfrm>
                <a:off x="9015663" y="2892888"/>
                <a:ext cx="2213812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20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徽标, 图标&#10;&#10;描述已自动生成">
            <a:extLst>
              <a:ext uri="{FF2B5EF4-FFF2-40B4-BE49-F238E27FC236}">
                <a16:creationId xmlns:a16="http://schemas.microsoft.com/office/drawing/2014/main" id="{9C456854-128C-4428-8EF3-40E3FD2B9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4E651CC-4B15-4057-B9F9-B02CB4E150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2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3FB610-DDC7-4909-B055-5A0EC8652C1C}"/>
              </a:ext>
            </a:extLst>
          </p:cNvPr>
          <p:cNvSpPr txBox="1"/>
          <p:nvPr/>
        </p:nvSpPr>
        <p:spPr>
          <a:xfrm>
            <a:off x="1941093" y="1780671"/>
            <a:ext cx="341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DB98855-FA80-4068-991A-49B15CB668DB}"/>
              </a:ext>
            </a:extLst>
          </p:cNvPr>
          <p:cNvSpPr txBox="1"/>
          <p:nvPr/>
        </p:nvSpPr>
        <p:spPr>
          <a:xfrm>
            <a:off x="5950226" y="2662171"/>
            <a:ext cx="453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4400">
                <a:gradFill flip="none" rotWithShape="1">
                  <a:gsLst>
                    <a:gs pos="0">
                      <a:srgbClr val="F0E4B7"/>
                    </a:gs>
                    <a:gs pos="100000">
                      <a:srgbClr val="E7D48D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4234133-C173-4F4A-8CFC-991D57755F1E}"/>
              </a:ext>
            </a:extLst>
          </p:cNvPr>
          <p:cNvSpPr txBox="1"/>
          <p:nvPr/>
        </p:nvSpPr>
        <p:spPr>
          <a:xfrm>
            <a:off x="5512599" y="3493168"/>
            <a:ext cx="5401918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4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65F6C5-F24E-4A5D-A65F-2498872E0430}"/>
              </a:ext>
            </a:extLst>
          </p:cNvPr>
          <p:cNvGrpSpPr/>
          <p:nvPr/>
        </p:nvGrpSpPr>
        <p:grpSpPr>
          <a:xfrm>
            <a:off x="251133" y="272306"/>
            <a:ext cx="3663141" cy="593558"/>
            <a:chOff x="251133" y="272306"/>
            <a:chExt cx="3663141" cy="5935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074252E-B2CA-47F6-A92C-26172CF11F9B}"/>
                </a:ext>
              </a:extLst>
            </p:cNvPr>
            <p:cNvGrpSpPr/>
            <p:nvPr/>
          </p:nvGrpSpPr>
          <p:grpSpPr>
            <a:xfrm>
              <a:off x="251133" y="272306"/>
              <a:ext cx="708622" cy="593558"/>
              <a:chOff x="154881" y="272716"/>
              <a:chExt cx="708622" cy="593558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9103B76-F90E-4291-A8E4-440A86C6469D}"/>
                  </a:ext>
                </a:extLst>
              </p:cNvPr>
              <p:cNvGrpSpPr/>
              <p:nvPr/>
            </p:nvGrpSpPr>
            <p:grpSpPr>
              <a:xfrm>
                <a:off x="366198" y="272716"/>
                <a:ext cx="497305" cy="497306"/>
                <a:chOff x="366198" y="272716"/>
                <a:chExt cx="497305" cy="497306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457EF092-54FA-4EC6-B222-78614453D36B}"/>
                    </a:ext>
                  </a:extLst>
                </p:cNvPr>
                <p:cNvSpPr/>
                <p:nvPr/>
              </p:nvSpPr>
              <p:spPr>
                <a:xfrm>
                  <a:off x="366198" y="272716"/>
                  <a:ext cx="497305" cy="497306"/>
                </a:xfrm>
                <a:prstGeom prst="ellipse">
                  <a:avLst/>
                </a:prstGeom>
                <a:solidFill>
                  <a:srgbClr val="437BA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37ACE955-804D-4E52-9FC3-3E51E67CC1B2}"/>
                    </a:ext>
                  </a:extLst>
                </p:cNvPr>
                <p:cNvSpPr/>
                <p:nvPr/>
              </p:nvSpPr>
              <p:spPr>
                <a:xfrm>
                  <a:off x="437002" y="343520"/>
                  <a:ext cx="355696" cy="355698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14583E5-5D96-4440-B1AF-7751B1EB1857}"/>
                  </a:ext>
                </a:extLst>
              </p:cNvPr>
              <p:cNvSpPr/>
              <p:nvPr/>
            </p:nvSpPr>
            <p:spPr>
              <a:xfrm flipH="1">
                <a:off x="154881" y="640300"/>
                <a:ext cx="225973" cy="2259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359DA4-C2AE-4FA1-A3DA-383C293BC5FD}"/>
                </a:ext>
              </a:extLst>
            </p:cNvPr>
            <p:cNvSpPr txBox="1"/>
            <p:nvPr/>
          </p:nvSpPr>
          <p:spPr>
            <a:xfrm>
              <a:off x="999690" y="307475"/>
              <a:ext cx="2914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dist">
                <a:defRPr sz="4400">
                  <a:gradFill flip="none" rotWithShape="1">
                    <a:gsLst>
                      <a:gs pos="0">
                        <a:srgbClr val="F0E4B7"/>
                      </a:gs>
                      <a:gs pos="100000">
                        <a:srgbClr val="E7D48D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4" name="图片占位符 5" descr="图片包含 人, 男人, 桌子, 蛋糕&#10;&#10;描述已自动生成">
            <a:extLst>
              <a:ext uri="{FF2B5EF4-FFF2-40B4-BE49-F238E27FC236}">
                <a16:creationId xmlns:a16="http://schemas.microsoft.com/office/drawing/2014/main" id="{3CF678C1-E73F-4E81-90DF-65ACF5654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8" t="8761" r="31668" b="8761"/>
          <a:stretch/>
        </p:blipFill>
        <p:spPr>
          <a:xfrm>
            <a:off x="815198" y="1303006"/>
            <a:ext cx="3099076" cy="4648615"/>
          </a:xfrm>
          <a:custGeom>
            <a:avLst/>
            <a:gdLst>
              <a:gd name="connsiteX0" fmla="*/ 0 w 2703444"/>
              <a:gd name="connsiteY0" fmla="*/ 0 h 3816625"/>
              <a:gd name="connsiteX1" fmla="*/ 2703444 w 2703444"/>
              <a:gd name="connsiteY1" fmla="*/ 0 h 3816625"/>
              <a:gd name="connsiteX2" fmla="*/ 2703444 w 2703444"/>
              <a:gd name="connsiteY2" fmla="*/ 3816625 h 3816625"/>
              <a:gd name="connsiteX3" fmla="*/ 0 w 2703444"/>
              <a:gd name="connsiteY3" fmla="*/ 3816625 h 381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44" h="3816625">
                <a:moveTo>
                  <a:pt x="0" y="0"/>
                </a:moveTo>
                <a:lnTo>
                  <a:pt x="2703444" y="0"/>
                </a:lnTo>
                <a:lnTo>
                  <a:pt x="2703444" y="3816625"/>
                </a:lnTo>
                <a:lnTo>
                  <a:pt x="0" y="3816625"/>
                </a:lnTo>
                <a:close/>
              </a:path>
            </a:pathLst>
          </a:cu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602BED-44CD-41A6-A2B9-8D4797263F48}"/>
              </a:ext>
            </a:extLst>
          </p:cNvPr>
          <p:cNvGrpSpPr/>
          <p:nvPr/>
        </p:nvGrpSpPr>
        <p:grpSpPr>
          <a:xfrm>
            <a:off x="8951492" y="1076747"/>
            <a:ext cx="2222197" cy="4844566"/>
            <a:chOff x="8951492" y="1076747"/>
            <a:chExt cx="2222197" cy="4844566"/>
          </a:xfrm>
        </p:grpSpPr>
        <p:pic>
          <p:nvPicPr>
            <p:cNvPr id="15" name="图片占位符 10">
              <a:extLst>
                <a:ext uri="{FF2B5EF4-FFF2-40B4-BE49-F238E27FC236}">
                  <a16:creationId xmlns:a16="http://schemas.microsoft.com/office/drawing/2014/main" id="{817F6465-BF12-442A-98B8-EF3D07BD0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51492" y="1076747"/>
              <a:ext cx="2222197" cy="2222197"/>
            </a:xfrm>
            <a:custGeom>
              <a:avLst/>
              <a:gdLst>
                <a:gd name="connsiteX0" fmla="*/ 0 w 2703444"/>
                <a:gd name="connsiteY0" fmla="*/ 0 h 3816625"/>
                <a:gd name="connsiteX1" fmla="*/ 2703444 w 2703444"/>
                <a:gd name="connsiteY1" fmla="*/ 0 h 3816625"/>
                <a:gd name="connsiteX2" fmla="*/ 2703444 w 2703444"/>
                <a:gd name="connsiteY2" fmla="*/ 3816625 h 3816625"/>
                <a:gd name="connsiteX3" fmla="*/ 0 w 2703444"/>
                <a:gd name="connsiteY3" fmla="*/ 3816625 h 381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3444" h="3816625">
                  <a:moveTo>
                    <a:pt x="0" y="0"/>
                  </a:moveTo>
                  <a:lnTo>
                    <a:pt x="2703444" y="0"/>
                  </a:lnTo>
                  <a:lnTo>
                    <a:pt x="2703444" y="3816625"/>
                  </a:lnTo>
                  <a:lnTo>
                    <a:pt x="0" y="3816625"/>
                  </a:lnTo>
                  <a:close/>
                </a:path>
              </a:pathLst>
            </a:custGeom>
          </p:spPr>
        </p:pic>
        <p:pic>
          <p:nvPicPr>
            <p:cNvPr id="16" name="图片占位符 12">
              <a:extLst>
                <a:ext uri="{FF2B5EF4-FFF2-40B4-BE49-F238E27FC236}">
                  <a16:creationId xmlns:a16="http://schemas.microsoft.com/office/drawing/2014/main" id="{9EB71D6F-CEC6-4B10-8D1D-FBE165DD0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" b="66"/>
            <a:stretch/>
          </p:blipFill>
          <p:spPr>
            <a:xfrm>
              <a:off x="8951492" y="3699116"/>
              <a:ext cx="2222197" cy="2222197"/>
            </a:xfrm>
            <a:custGeom>
              <a:avLst/>
              <a:gdLst>
                <a:gd name="connsiteX0" fmla="*/ 0 w 2703444"/>
                <a:gd name="connsiteY0" fmla="*/ 0 h 3816625"/>
                <a:gd name="connsiteX1" fmla="*/ 2703444 w 2703444"/>
                <a:gd name="connsiteY1" fmla="*/ 0 h 3816625"/>
                <a:gd name="connsiteX2" fmla="*/ 2703444 w 2703444"/>
                <a:gd name="connsiteY2" fmla="*/ 3816625 h 3816625"/>
                <a:gd name="connsiteX3" fmla="*/ 0 w 2703444"/>
                <a:gd name="connsiteY3" fmla="*/ 3816625 h 381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3444" h="3816625">
                  <a:moveTo>
                    <a:pt x="0" y="0"/>
                  </a:moveTo>
                  <a:lnTo>
                    <a:pt x="2703444" y="0"/>
                  </a:lnTo>
                  <a:lnTo>
                    <a:pt x="2703444" y="3816625"/>
                  </a:lnTo>
                  <a:lnTo>
                    <a:pt x="0" y="3816625"/>
                  </a:lnTo>
                  <a:close/>
                </a:path>
              </a:pathLst>
            </a:cu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55A4770-6B1C-4AB3-95D1-D5A64156D9EE}"/>
              </a:ext>
            </a:extLst>
          </p:cNvPr>
          <p:cNvGrpSpPr/>
          <p:nvPr/>
        </p:nvGrpSpPr>
        <p:grpSpPr>
          <a:xfrm>
            <a:off x="4466898" y="1401905"/>
            <a:ext cx="4139029" cy="4423156"/>
            <a:chOff x="4466898" y="1401905"/>
            <a:chExt cx="4139029" cy="4423156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B2CCCBA0-0A3A-46DB-A848-07C121EB4903}"/>
                </a:ext>
              </a:extLst>
            </p:cNvPr>
            <p:cNvSpPr/>
            <p:nvPr/>
          </p:nvSpPr>
          <p:spPr>
            <a:xfrm>
              <a:off x="4466898" y="1737988"/>
              <a:ext cx="3778744" cy="15696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Half Frame 14">
              <a:extLst>
                <a:ext uri="{FF2B5EF4-FFF2-40B4-BE49-F238E27FC236}">
                  <a16:creationId xmlns:a16="http://schemas.microsoft.com/office/drawing/2014/main" id="{0A776ED4-7C95-4C77-977F-AAD861380834}"/>
                </a:ext>
              </a:extLst>
            </p:cNvPr>
            <p:cNvSpPr/>
            <p:nvPr/>
          </p:nvSpPr>
          <p:spPr>
            <a:xfrm flipH="1">
              <a:off x="7874407" y="1401905"/>
              <a:ext cx="731520" cy="731520"/>
            </a:xfrm>
            <a:prstGeom prst="halfFrame">
              <a:avLst>
                <a:gd name="adj1" fmla="val 10256"/>
                <a:gd name="adj2" fmla="val 8333"/>
              </a:avLst>
            </a:prstGeom>
            <a:solidFill>
              <a:srgbClr val="437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Half Frame 15">
              <a:extLst>
                <a:ext uri="{FF2B5EF4-FFF2-40B4-BE49-F238E27FC236}">
                  <a16:creationId xmlns:a16="http://schemas.microsoft.com/office/drawing/2014/main" id="{7C8A4E97-6613-4AA1-82A2-6C957F5E1E20}"/>
                </a:ext>
              </a:extLst>
            </p:cNvPr>
            <p:cNvSpPr/>
            <p:nvPr/>
          </p:nvSpPr>
          <p:spPr>
            <a:xfrm flipH="1" flipV="1">
              <a:off x="7874407" y="5093541"/>
              <a:ext cx="731520" cy="731520"/>
            </a:xfrm>
            <a:prstGeom prst="halfFrame">
              <a:avLst>
                <a:gd name="adj1" fmla="val 10256"/>
                <a:gd name="adj2" fmla="val 8333"/>
              </a:avLst>
            </a:prstGeom>
            <a:solidFill>
              <a:srgbClr val="437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8164FF03-BAE9-4CB4-B4FA-A95DA17C2A6C}"/>
                </a:ext>
              </a:extLst>
            </p:cNvPr>
            <p:cNvSpPr/>
            <p:nvPr/>
          </p:nvSpPr>
          <p:spPr>
            <a:xfrm>
              <a:off x="4466898" y="3823462"/>
              <a:ext cx="3778744" cy="15696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3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jntlxm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1503</Words>
  <Application>Microsoft Office PowerPoint</Application>
  <PresentationFormat>宽屏</PresentationFormat>
  <Paragraphs>223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微软雅黑</vt:lpstr>
      <vt:lpstr>Arial</vt:lpstr>
      <vt:lpstr>Calibri</vt:lpstr>
      <vt:lpstr>Lato Light</vt:lpstr>
      <vt:lpstr>Times New Roman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115</cp:revision>
  <dcterms:created xsi:type="dcterms:W3CDTF">2021-07-02T16:46:23Z</dcterms:created>
  <dcterms:modified xsi:type="dcterms:W3CDTF">2022-07-28T07:55:12Z</dcterms:modified>
</cp:coreProperties>
</file>