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  <p:sldMasterId id="2147483665" r:id="rId2"/>
  </p:sldMasterIdLst>
  <p:notesMasterIdLst>
    <p:notesMasterId r:id="rId28"/>
  </p:notesMasterIdLst>
  <p:sldIdLst>
    <p:sldId id="268" r:id="rId3"/>
    <p:sldId id="270" r:id="rId4"/>
    <p:sldId id="288" r:id="rId5"/>
    <p:sldId id="260" r:id="rId6"/>
    <p:sldId id="261" r:id="rId7"/>
    <p:sldId id="279" r:id="rId8"/>
    <p:sldId id="283" r:id="rId9"/>
    <p:sldId id="287" r:id="rId10"/>
    <p:sldId id="280" r:id="rId11"/>
    <p:sldId id="276" r:id="rId12"/>
    <p:sldId id="264" r:id="rId13"/>
    <p:sldId id="286" r:id="rId14"/>
    <p:sldId id="277" r:id="rId15"/>
    <p:sldId id="284" r:id="rId16"/>
    <p:sldId id="281" r:id="rId17"/>
    <p:sldId id="285" r:id="rId18"/>
    <p:sldId id="265" r:id="rId19"/>
    <p:sldId id="282" r:id="rId20"/>
    <p:sldId id="278" r:id="rId21"/>
    <p:sldId id="274" r:id="rId22"/>
    <p:sldId id="269" r:id="rId23"/>
    <p:sldId id="263" r:id="rId24"/>
    <p:sldId id="266" r:id="rId25"/>
    <p:sldId id="1774" r:id="rId26"/>
    <p:sldId id="289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87C4"/>
    <a:srgbClr val="6D7A8A"/>
    <a:srgbClr val="265279"/>
    <a:srgbClr val="262626"/>
    <a:srgbClr val="EEF3FA"/>
    <a:srgbClr val="326B9E"/>
    <a:srgbClr val="F7F7F7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2022/7/30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584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448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955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946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836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709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068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674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08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2073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444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2688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772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2013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9559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2327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3531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957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71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6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71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729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807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504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983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85842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69404" y="65252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913072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24866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84905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2022/7/30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87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2022/7/30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89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33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782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450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6799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25600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2215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4871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3FA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06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9.jpg"/><Relationship Id="rId5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12.jpg"/><Relationship Id="rId5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8.jpg"/><Relationship Id="rId5" Type="http://schemas.openxmlformats.org/officeDocument/2006/relationships/image" Target="../media/image13.jp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15.jpg"/><Relationship Id="rId5" Type="http://schemas.openxmlformats.org/officeDocument/2006/relationships/image" Target="../media/image12.jpg"/><Relationship Id="rId4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8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slidesfree/" TargetMode="External"/><Relationship Id="rId3" Type="http://schemas.openxmlformats.org/officeDocument/2006/relationships/notesSlide" Target="../notesSlides/notesSlide24.xml"/><Relationship Id="rId7" Type="http://schemas.openxmlformats.org/officeDocument/2006/relationships/hyperlink" Target="https://www.youtube.com/c/Slidesfree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6" Type="http://schemas.openxmlformats.org/officeDocument/2006/relationships/hyperlink" Target="http://www.pixabay.com/" TargetMode="External"/><Relationship Id="rId11" Type="http://schemas.openxmlformats.org/officeDocument/2006/relationships/hyperlink" Target="https://twitter.com/freeppt7_com" TargetMode="External"/><Relationship Id="rId5" Type="http://schemas.openxmlformats.org/officeDocument/2006/relationships/hyperlink" Target="https://www.freeppt7.com/" TargetMode="External"/><Relationship Id="rId10" Type="http://schemas.openxmlformats.org/officeDocument/2006/relationships/hyperlink" Target="https://www.facebook.com/groups/best.PowerPoint.templates" TargetMode="External"/><Relationship Id="rId4" Type="http://schemas.openxmlformats.org/officeDocument/2006/relationships/hyperlink" Target="https://www.jpppt.com/" TargetMode="External"/><Relationship Id="rId9" Type="http://schemas.openxmlformats.org/officeDocument/2006/relationships/hyperlink" Target="https://www.facebook.com/freeppt7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5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EC543A2D-D67C-45A6-A69E-DB0581EF1DEA}"/>
              </a:ext>
            </a:extLst>
          </p:cNvPr>
          <p:cNvSpPr/>
          <p:nvPr/>
        </p:nvSpPr>
        <p:spPr>
          <a:xfrm flipH="1">
            <a:off x="2521104" y="0"/>
            <a:ext cx="9670897" cy="5656114"/>
          </a:xfrm>
          <a:custGeom>
            <a:avLst/>
            <a:gdLst>
              <a:gd name="connsiteX0" fmla="*/ 6232099 w 9670897"/>
              <a:gd name="connsiteY0" fmla="*/ 475896 h 5656114"/>
              <a:gd name="connsiteX1" fmla="*/ 3438507 w 9670897"/>
              <a:gd name="connsiteY1" fmla="*/ 475896 h 5656114"/>
              <a:gd name="connsiteX2" fmla="*/ 0 w 9670897"/>
              <a:gd name="connsiteY2" fmla="*/ 3968965 h 5656114"/>
              <a:gd name="connsiteX3" fmla="*/ 0 w 9670897"/>
              <a:gd name="connsiteY3" fmla="*/ 5656114 h 5656114"/>
              <a:gd name="connsiteX4" fmla="*/ 1132796 w 9670897"/>
              <a:gd name="connsiteY4" fmla="*/ 5656114 h 5656114"/>
              <a:gd name="connsiteX5" fmla="*/ 3720091 w 9670897"/>
              <a:gd name="connsiteY5" fmla="*/ 0 h 5656114"/>
              <a:gd name="connsiteX6" fmla="*/ 926499 w 9670897"/>
              <a:gd name="connsiteY6" fmla="*/ 0 h 5656114"/>
              <a:gd name="connsiteX7" fmla="*/ 0 w 9670897"/>
              <a:gd name="connsiteY7" fmla="*/ 941201 h 5656114"/>
              <a:gd name="connsiteX8" fmla="*/ 0 w 9670897"/>
              <a:gd name="connsiteY8" fmla="*/ 3779121 h 5656114"/>
              <a:gd name="connsiteX9" fmla="*/ 9670897 w 9670897"/>
              <a:gd name="connsiteY9" fmla="*/ 0 h 5656114"/>
              <a:gd name="connsiteX10" fmla="*/ 6877305 w 9670897"/>
              <a:gd name="connsiteY10" fmla="*/ 0 h 5656114"/>
              <a:gd name="connsiteX11" fmla="*/ 1778002 w 9670897"/>
              <a:gd name="connsiteY11" fmla="*/ 5180218 h 5656114"/>
              <a:gd name="connsiteX12" fmla="*/ 4571594 w 9670897"/>
              <a:gd name="connsiteY12" fmla="*/ 5180218 h 565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670897" h="5656114">
                <a:moveTo>
                  <a:pt x="6232099" y="475896"/>
                </a:moveTo>
                <a:lnTo>
                  <a:pt x="3438507" y="475896"/>
                </a:lnTo>
                <a:lnTo>
                  <a:pt x="0" y="3968965"/>
                </a:lnTo>
                <a:lnTo>
                  <a:pt x="0" y="5656114"/>
                </a:lnTo>
                <a:lnTo>
                  <a:pt x="1132796" y="5656114"/>
                </a:lnTo>
                <a:close/>
                <a:moveTo>
                  <a:pt x="3720091" y="0"/>
                </a:moveTo>
                <a:lnTo>
                  <a:pt x="926499" y="0"/>
                </a:lnTo>
                <a:lnTo>
                  <a:pt x="0" y="941201"/>
                </a:lnTo>
                <a:lnTo>
                  <a:pt x="0" y="3779121"/>
                </a:lnTo>
                <a:close/>
                <a:moveTo>
                  <a:pt x="9670897" y="0"/>
                </a:moveTo>
                <a:lnTo>
                  <a:pt x="6877305" y="0"/>
                </a:lnTo>
                <a:lnTo>
                  <a:pt x="1778002" y="5180218"/>
                </a:lnTo>
                <a:lnTo>
                  <a:pt x="4571594" y="5180218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l="210" t="-26944" r="-7590" b="-222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等腰三角形 1">
            <a:extLst>
              <a:ext uri="{FF2B5EF4-FFF2-40B4-BE49-F238E27FC236}">
                <a16:creationId xmlns:a16="http://schemas.microsoft.com/office/drawing/2014/main" id="{5D88B489-A3DC-4602-BA07-FF0A66E054CD}"/>
              </a:ext>
            </a:extLst>
          </p:cNvPr>
          <p:cNvSpPr/>
          <p:nvPr/>
        </p:nvSpPr>
        <p:spPr>
          <a:xfrm flipH="1">
            <a:off x="-4" y="2852737"/>
            <a:ext cx="4403728" cy="4005263"/>
          </a:xfrm>
          <a:prstGeom prst="triangle">
            <a:avLst>
              <a:gd name="adj" fmla="val 10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58214C6-603B-46D6-AD09-BFFAA9BF6DD6}"/>
              </a:ext>
            </a:extLst>
          </p:cNvPr>
          <p:cNvSpPr txBox="1"/>
          <p:nvPr/>
        </p:nvSpPr>
        <p:spPr bwMode="auto">
          <a:xfrm>
            <a:off x="2650024" y="5265527"/>
            <a:ext cx="3456183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cs typeface="+mn-ea"/>
                <a:sym typeface="+mn-lt"/>
              </a:rPr>
              <a:t>Name</a:t>
            </a:r>
            <a:r>
              <a:rPr lang="zh-CN" altLang="en-US" sz="24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cs typeface="+mn-ea"/>
                <a:sym typeface="+mn-lt"/>
              </a:rPr>
              <a:t>：</a:t>
            </a:r>
            <a:r>
              <a:rPr lang="en-US" altLang="zh-CN" sz="24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cs typeface="+mn-ea"/>
                <a:sym typeface="+mn-lt"/>
              </a:rPr>
              <a:t>freeppt7.com</a:t>
            </a:r>
            <a:endParaRPr lang="zh-CN" altLang="en-US" sz="240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45A2415-F0FC-4C63-95A5-94C859A46CAB}"/>
              </a:ext>
            </a:extLst>
          </p:cNvPr>
          <p:cNvSpPr txBox="1"/>
          <p:nvPr/>
        </p:nvSpPr>
        <p:spPr bwMode="auto">
          <a:xfrm>
            <a:off x="818620" y="2346351"/>
            <a:ext cx="7762264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b="1" i="1" dirty="0">
                <a:gradFill>
                  <a:gsLst>
                    <a:gs pos="0">
                      <a:srgbClr val="265279"/>
                    </a:gs>
                    <a:gs pos="100000">
                      <a:schemeClr val="tx1"/>
                    </a:gs>
                  </a:gsLst>
                  <a:lin ang="5400000" scaled="1"/>
                </a:gradFill>
                <a:cs typeface="+mn-ea"/>
                <a:sym typeface="+mn-lt"/>
              </a:rPr>
              <a:t>PPT templa</a:t>
            </a:r>
            <a:r>
              <a:rPr lang="en-US" altLang="zh-CN" sz="6600" b="1" i="1" dirty="0">
                <a:solidFill>
                  <a:schemeClr val="bg1"/>
                </a:solidFill>
                <a:cs typeface="+mn-ea"/>
                <a:sym typeface="+mn-lt"/>
              </a:rPr>
              <a:t>tes</a:t>
            </a:r>
            <a:endParaRPr lang="zh-CN" altLang="en-US" sz="66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Oval 12">
            <a:extLst>
              <a:ext uri="{FF2B5EF4-FFF2-40B4-BE49-F238E27FC236}">
                <a16:creationId xmlns:a16="http://schemas.microsoft.com/office/drawing/2014/main" id="{E4638147-0131-4E57-943D-AA4F3AA21342}"/>
              </a:ext>
            </a:extLst>
          </p:cNvPr>
          <p:cNvSpPr/>
          <p:nvPr/>
        </p:nvSpPr>
        <p:spPr>
          <a:xfrm>
            <a:off x="2076469" y="5276017"/>
            <a:ext cx="464920" cy="419247"/>
          </a:xfrm>
          <a:custGeom>
            <a:avLst/>
            <a:gdLst>
              <a:gd name="connsiteX0" fmla="*/ 521432 w 608344"/>
              <a:gd name="connsiteY0" fmla="*/ 370453 h 548582"/>
              <a:gd name="connsiteX1" fmla="*/ 465737 w 608344"/>
              <a:gd name="connsiteY1" fmla="*/ 425787 h 548582"/>
              <a:gd name="connsiteX2" fmla="*/ 442491 w 608344"/>
              <a:gd name="connsiteY2" fmla="*/ 402479 h 548582"/>
              <a:gd name="connsiteX3" fmla="*/ 418201 w 608344"/>
              <a:gd name="connsiteY3" fmla="*/ 426545 h 548582"/>
              <a:gd name="connsiteX4" fmla="*/ 441447 w 608344"/>
              <a:gd name="connsiteY4" fmla="*/ 449948 h 548582"/>
              <a:gd name="connsiteX5" fmla="*/ 465642 w 608344"/>
              <a:gd name="connsiteY5" fmla="*/ 474204 h 548582"/>
              <a:gd name="connsiteX6" fmla="*/ 489932 w 608344"/>
              <a:gd name="connsiteY6" fmla="*/ 450043 h 548582"/>
              <a:gd name="connsiteX7" fmla="*/ 545532 w 608344"/>
              <a:gd name="connsiteY7" fmla="*/ 394709 h 548582"/>
              <a:gd name="connsiteX8" fmla="*/ 481962 w 608344"/>
              <a:gd name="connsiteY8" fmla="*/ 296170 h 548582"/>
              <a:gd name="connsiteX9" fmla="*/ 608344 w 608344"/>
              <a:gd name="connsiteY9" fmla="*/ 422376 h 548582"/>
              <a:gd name="connsiteX10" fmla="*/ 481962 w 608344"/>
              <a:gd name="connsiteY10" fmla="*/ 548582 h 548582"/>
              <a:gd name="connsiteX11" fmla="*/ 355579 w 608344"/>
              <a:gd name="connsiteY11" fmla="*/ 422376 h 548582"/>
              <a:gd name="connsiteX12" fmla="*/ 481962 w 608344"/>
              <a:gd name="connsiteY12" fmla="*/ 296170 h 548582"/>
              <a:gd name="connsiteX13" fmla="*/ 255835 w 608344"/>
              <a:gd name="connsiteY13" fmla="*/ 446 h 548582"/>
              <a:gd name="connsiteX14" fmla="*/ 317801 w 608344"/>
              <a:gd name="connsiteY14" fmla="*/ 13616 h 548582"/>
              <a:gd name="connsiteX15" fmla="*/ 348072 w 608344"/>
              <a:gd name="connsiteY15" fmla="*/ 41661 h 548582"/>
              <a:gd name="connsiteX16" fmla="*/ 381190 w 608344"/>
              <a:gd name="connsiteY16" fmla="*/ 146831 h 548582"/>
              <a:gd name="connsiteX17" fmla="*/ 378913 w 608344"/>
              <a:gd name="connsiteY17" fmla="*/ 156211 h 548582"/>
              <a:gd name="connsiteX18" fmla="*/ 387833 w 608344"/>
              <a:gd name="connsiteY18" fmla="*/ 200458 h 548582"/>
              <a:gd name="connsiteX19" fmla="*/ 366387 w 608344"/>
              <a:gd name="connsiteY19" fmla="*/ 237694 h 548582"/>
              <a:gd name="connsiteX20" fmla="*/ 351393 w 608344"/>
              <a:gd name="connsiteY20" fmla="*/ 278720 h 548582"/>
              <a:gd name="connsiteX21" fmla="*/ 351393 w 608344"/>
              <a:gd name="connsiteY21" fmla="*/ 322873 h 548582"/>
              <a:gd name="connsiteX22" fmla="*/ 317611 w 608344"/>
              <a:gd name="connsiteY22" fmla="*/ 422358 h 548582"/>
              <a:gd name="connsiteX23" fmla="*/ 376635 w 608344"/>
              <a:gd name="connsiteY23" fmla="*/ 548088 h 548582"/>
              <a:gd name="connsiteX24" fmla="*/ 26855 w 608344"/>
              <a:gd name="connsiteY24" fmla="*/ 548088 h 548582"/>
              <a:gd name="connsiteX25" fmla="*/ 0 w 608344"/>
              <a:gd name="connsiteY25" fmla="*/ 521274 h 548582"/>
              <a:gd name="connsiteX26" fmla="*/ 0 w 608344"/>
              <a:gd name="connsiteY26" fmla="*/ 473806 h 548582"/>
              <a:gd name="connsiteX27" fmla="*/ 19453 w 608344"/>
              <a:gd name="connsiteY27" fmla="*/ 432969 h 548582"/>
              <a:gd name="connsiteX28" fmla="*/ 173751 w 608344"/>
              <a:gd name="connsiteY28" fmla="*/ 334242 h 548582"/>
              <a:gd name="connsiteX29" fmla="*/ 176408 w 608344"/>
              <a:gd name="connsiteY29" fmla="*/ 329884 h 548582"/>
              <a:gd name="connsiteX30" fmla="*/ 176408 w 608344"/>
              <a:gd name="connsiteY30" fmla="*/ 278720 h 548582"/>
              <a:gd name="connsiteX31" fmla="*/ 161320 w 608344"/>
              <a:gd name="connsiteY31" fmla="*/ 237694 h 548582"/>
              <a:gd name="connsiteX32" fmla="*/ 139969 w 608344"/>
              <a:gd name="connsiteY32" fmla="*/ 200458 h 548582"/>
              <a:gd name="connsiteX33" fmla="*/ 148320 w 608344"/>
              <a:gd name="connsiteY33" fmla="*/ 156211 h 548582"/>
              <a:gd name="connsiteX34" fmla="*/ 146042 w 608344"/>
              <a:gd name="connsiteY34" fmla="*/ 146736 h 548582"/>
              <a:gd name="connsiteX35" fmla="*/ 145758 w 608344"/>
              <a:gd name="connsiteY35" fmla="*/ 95099 h 548582"/>
              <a:gd name="connsiteX36" fmla="*/ 176029 w 608344"/>
              <a:gd name="connsiteY36" fmla="*/ 42135 h 548582"/>
              <a:gd name="connsiteX37" fmla="*/ 203928 w 608344"/>
              <a:gd name="connsiteY37" fmla="*/ 19017 h 548582"/>
              <a:gd name="connsiteX38" fmla="*/ 231162 w 608344"/>
              <a:gd name="connsiteY38" fmla="*/ 5089 h 548582"/>
              <a:gd name="connsiteX39" fmla="*/ 255835 w 608344"/>
              <a:gd name="connsiteY39" fmla="*/ 446 h 54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344" h="548582">
                <a:moveTo>
                  <a:pt x="521432" y="370453"/>
                </a:moveTo>
                <a:lnTo>
                  <a:pt x="465737" y="425787"/>
                </a:lnTo>
                <a:lnTo>
                  <a:pt x="442491" y="402479"/>
                </a:lnTo>
                <a:lnTo>
                  <a:pt x="418201" y="426545"/>
                </a:lnTo>
                <a:lnTo>
                  <a:pt x="441447" y="449948"/>
                </a:lnTo>
                <a:lnTo>
                  <a:pt x="465642" y="474204"/>
                </a:lnTo>
                <a:lnTo>
                  <a:pt x="489932" y="450043"/>
                </a:lnTo>
                <a:lnTo>
                  <a:pt x="545532" y="394709"/>
                </a:lnTo>
                <a:close/>
                <a:moveTo>
                  <a:pt x="481962" y="296170"/>
                </a:moveTo>
                <a:cubicBezTo>
                  <a:pt x="551795" y="296170"/>
                  <a:pt x="608344" y="352641"/>
                  <a:pt x="608344" y="422376"/>
                </a:cubicBezTo>
                <a:cubicBezTo>
                  <a:pt x="608344" y="492111"/>
                  <a:pt x="551795" y="548582"/>
                  <a:pt x="481962" y="548582"/>
                </a:cubicBezTo>
                <a:cubicBezTo>
                  <a:pt x="412129" y="548582"/>
                  <a:pt x="355579" y="492111"/>
                  <a:pt x="355579" y="422376"/>
                </a:cubicBezTo>
                <a:cubicBezTo>
                  <a:pt x="355579" y="352641"/>
                  <a:pt x="412129" y="296170"/>
                  <a:pt x="481962" y="296170"/>
                </a:cubicBezTo>
                <a:close/>
                <a:moveTo>
                  <a:pt x="255835" y="446"/>
                </a:moveTo>
                <a:cubicBezTo>
                  <a:pt x="282785" y="-1828"/>
                  <a:pt x="303187" y="4899"/>
                  <a:pt x="317801" y="13616"/>
                </a:cubicBezTo>
                <a:cubicBezTo>
                  <a:pt x="339721" y="25744"/>
                  <a:pt x="348072" y="41661"/>
                  <a:pt x="348072" y="41661"/>
                </a:cubicBezTo>
                <a:cubicBezTo>
                  <a:pt x="348072" y="41661"/>
                  <a:pt x="398176" y="45167"/>
                  <a:pt x="381190" y="146831"/>
                </a:cubicBezTo>
                <a:cubicBezTo>
                  <a:pt x="380621" y="149863"/>
                  <a:pt x="379862" y="153085"/>
                  <a:pt x="378913" y="156211"/>
                </a:cubicBezTo>
                <a:cubicBezTo>
                  <a:pt x="388592" y="156211"/>
                  <a:pt x="398271" y="163507"/>
                  <a:pt x="387833" y="200458"/>
                </a:cubicBezTo>
                <a:cubicBezTo>
                  <a:pt x="379672" y="229262"/>
                  <a:pt x="372080" y="237221"/>
                  <a:pt x="366387" y="237694"/>
                </a:cubicBezTo>
                <a:cubicBezTo>
                  <a:pt x="364394" y="250675"/>
                  <a:pt x="359175" y="265076"/>
                  <a:pt x="351393" y="278720"/>
                </a:cubicBezTo>
                <a:lnTo>
                  <a:pt x="351393" y="322873"/>
                </a:lnTo>
                <a:cubicBezTo>
                  <a:pt x="330232" y="350539"/>
                  <a:pt x="317611" y="385027"/>
                  <a:pt x="317611" y="422358"/>
                </a:cubicBezTo>
                <a:cubicBezTo>
                  <a:pt x="317611" y="472764"/>
                  <a:pt x="340480" y="518053"/>
                  <a:pt x="376635" y="548088"/>
                </a:cubicBezTo>
                <a:lnTo>
                  <a:pt x="26855" y="548088"/>
                </a:lnTo>
                <a:cubicBezTo>
                  <a:pt x="12052" y="548088"/>
                  <a:pt x="0" y="536055"/>
                  <a:pt x="0" y="521274"/>
                </a:cubicBezTo>
                <a:lnTo>
                  <a:pt x="0" y="473806"/>
                </a:lnTo>
                <a:cubicBezTo>
                  <a:pt x="0" y="457983"/>
                  <a:pt x="7212" y="443013"/>
                  <a:pt x="19453" y="432969"/>
                </a:cubicBezTo>
                <a:cubicBezTo>
                  <a:pt x="86638" y="377921"/>
                  <a:pt x="159043" y="341443"/>
                  <a:pt x="173751" y="334242"/>
                </a:cubicBezTo>
                <a:cubicBezTo>
                  <a:pt x="175365" y="333484"/>
                  <a:pt x="176408" y="331779"/>
                  <a:pt x="176408" y="329884"/>
                </a:cubicBezTo>
                <a:lnTo>
                  <a:pt x="176408" y="278720"/>
                </a:lnTo>
                <a:cubicBezTo>
                  <a:pt x="168437" y="265076"/>
                  <a:pt x="163313" y="250675"/>
                  <a:pt x="161320" y="237694"/>
                </a:cubicBezTo>
                <a:cubicBezTo>
                  <a:pt x="155627" y="237221"/>
                  <a:pt x="148035" y="229072"/>
                  <a:pt x="139969" y="200458"/>
                </a:cubicBezTo>
                <a:cubicBezTo>
                  <a:pt x="129531" y="164170"/>
                  <a:pt x="138925" y="156496"/>
                  <a:pt x="148320" y="156211"/>
                </a:cubicBezTo>
                <a:cubicBezTo>
                  <a:pt x="147371" y="153085"/>
                  <a:pt x="146612" y="149863"/>
                  <a:pt x="146042" y="146736"/>
                </a:cubicBezTo>
                <a:cubicBezTo>
                  <a:pt x="142436" y="128450"/>
                  <a:pt x="141487" y="111396"/>
                  <a:pt x="145758" y="95099"/>
                </a:cubicBezTo>
                <a:cubicBezTo>
                  <a:pt x="150787" y="73212"/>
                  <a:pt x="162744" y="55684"/>
                  <a:pt x="176029" y="42135"/>
                </a:cubicBezTo>
                <a:cubicBezTo>
                  <a:pt x="184379" y="33134"/>
                  <a:pt x="193869" y="25459"/>
                  <a:pt x="203928" y="19017"/>
                </a:cubicBezTo>
                <a:cubicBezTo>
                  <a:pt x="212183" y="13332"/>
                  <a:pt x="221293" y="8405"/>
                  <a:pt x="231162" y="5089"/>
                </a:cubicBezTo>
                <a:cubicBezTo>
                  <a:pt x="238849" y="2625"/>
                  <a:pt x="247105" y="825"/>
                  <a:pt x="255835" y="446"/>
                </a:cubicBezTo>
                <a:close/>
              </a:path>
            </a:pathLst>
          </a:custGeom>
          <a:solidFill>
            <a:srgbClr val="265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1F38CD9-85B6-4C3E-982C-3D9DFCB7B4D8}"/>
              </a:ext>
            </a:extLst>
          </p:cNvPr>
          <p:cNvSpPr txBox="1"/>
          <p:nvPr/>
        </p:nvSpPr>
        <p:spPr bwMode="auto">
          <a:xfrm>
            <a:off x="502771" y="1432132"/>
            <a:ext cx="3586514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i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cs typeface="+mn-ea"/>
                <a:sym typeface="+mn-lt"/>
              </a:rPr>
              <a:t>Free</a:t>
            </a:r>
            <a:endParaRPr lang="zh-CN" altLang="en-US" sz="4800" b="1" i="1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DDDE03E-02D1-4F30-BD8A-F440BD5E88C9}"/>
              </a:ext>
            </a:extLst>
          </p:cNvPr>
          <p:cNvGrpSpPr/>
          <p:nvPr/>
        </p:nvGrpSpPr>
        <p:grpSpPr>
          <a:xfrm>
            <a:off x="1362617" y="3797143"/>
            <a:ext cx="624113" cy="305787"/>
            <a:chOff x="2001616" y="3826849"/>
            <a:chExt cx="624113" cy="305787"/>
          </a:xfrm>
        </p:grpSpPr>
        <p:sp>
          <p:nvSpPr>
            <p:cNvPr id="25" name="箭头: V 形 24">
              <a:extLst>
                <a:ext uri="{FF2B5EF4-FFF2-40B4-BE49-F238E27FC236}">
                  <a16:creationId xmlns:a16="http://schemas.microsoft.com/office/drawing/2014/main" id="{D094558F-5970-4246-A973-31B5980C3DA9}"/>
                </a:ext>
              </a:extLst>
            </p:cNvPr>
            <p:cNvSpPr/>
            <p:nvPr/>
          </p:nvSpPr>
          <p:spPr>
            <a:xfrm>
              <a:off x="2001616" y="3826849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箭头: V 形 25">
              <a:extLst>
                <a:ext uri="{FF2B5EF4-FFF2-40B4-BE49-F238E27FC236}">
                  <a16:creationId xmlns:a16="http://schemas.microsoft.com/office/drawing/2014/main" id="{5BE19545-A36F-4CE2-88E3-D2785F38B9A1}"/>
                </a:ext>
              </a:extLst>
            </p:cNvPr>
            <p:cNvSpPr/>
            <p:nvPr/>
          </p:nvSpPr>
          <p:spPr>
            <a:xfrm>
              <a:off x="2201942" y="3826849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箭头: V 形 26">
              <a:extLst>
                <a:ext uri="{FF2B5EF4-FFF2-40B4-BE49-F238E27FC236}">
                  <a16:creationId xmlns:a16="http://schemas.microsoft.com/office/drawing/2014/main" id="{B422D270-A134-4987-80A2-4EBAE4402D32}"/>
                </a:ext>
              </a:extLst>
            </p:cNvPr>
            <p:cNvSpPr/>
            <p:nvPr/>
          </p:nvSpPr>
          <p:spPr>
            <a:xfrm>
              <a:off x="2402269" y="3826849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EBEDF7C2-C52D-439B-B116-4CD814ED542E}"/>
              </a:ext>
            </a:extLst>
          </p:cNvPr>
          <p:cNvSpPr txBox="1"/>
          <p:nvPr/>
        </p:nvSpPr>
        <p:spPr bwMode="auto">
          <a:xfrm>
            <a:off x="2030712" y="3688426"/>
            <a:ext cx="7313359" cy="49244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26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cs typeface="+mn-ea"/>
                <a:sym typeface="+mn-lt"/>
              </a:rPr>
              <a:t>Insert the Subtitle of Your   </a:t>
            </a:r>
            <a:r>
              <a:rPr lang="en-US" altLang="zh-CN" sz="2600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C6915F76-8ED8-FEF3-B316-8CC5CE586781}"/>
              </a:ext>
            </a:extLst>
          </p:cNvPr>
          <p:cNvSpPr/>
          <p:nvPr/>
        </p:nvSpPr>
        <p:spPr>
          <a:xfrm>
            <a:off x="9951219" y="302607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Box 3">
            <a:hlinkClick r:id="rId5"/>
            <a:extLst>
              <a:ext uri="{FF2B5EF4-FFF2-40B4-BE49-F238E27FC236}">
                <a16:creationId xmlns:a16="http://schemas.microsoft.com/office/drawing/2014/main" id="{C5A0A473-BF1D-7F8D-26EC-EEAD4FA7550A}"/>
              </a:ext>
            </a:extLst>
          </p:cNvPr>
          <p:cNvSpPr txBox="1"/>
          <p:nvPr/>
        </p:nvSpPr>
        <p:spPr>
          <a:xfrm>
            <a:off x="5996077" y="5377436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i="1" dirty="0">
                <a:solidFill>
                  <a:srgbClr val="6D7A8A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i="1" dirty="0">
              <a:solidFill>
                <a:srgbClr val="6D7A8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73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  <p:bldP spid="11" grpId="0"/>
      <p:bldP spid="20" grpId="0" animBg="1"/>
      <p:bldP spid="18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31FCEAC-A814-4BCA-9071-55349C9583BD}"/>
              </a:ext>
            </a:extLst>
          </p:cNvPr>
          <p:cNvSpPr/>
          <p:nvPr/>
        </p:nvSpPr>
        <p:spPr>
          <a:xfrm>
            <a:off x="2162175" y="2373026"/>
            <a:ext cx="3467100" cy="3672968"/>
          </a:xfrm>
          <a:prstGeom prst="rect">
            <a:avLst/>
          </a:prstGeom>
          <a:solidFill>
            <a:srgbClr val="265279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FC1A650-2187-41BF-9848-6EE8087D7A20}"/>
              </a:ext>
            </a:extLst>
          </p:cNvPr>
          <p:cNvSpPr/>
          <p:nvPr/>
        </p:nvSpPr>
        <p:spPr>
          <a:xfrm>
            <a:off x="6562725" y="2373026"/>
            <a:ext cx="3467100" cy="3672968"/>
          </a:xfrm>
          <a:prstGeom prst="rect">
            <a:avLst/>
          </a:prstGeom>
          <a:solidFill>
            <a:srgbClr val="262626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622C325-F17F-4EBB-85B2-94101BA0E552}"/>
              </a:ext>
            </a:extLst>
          </p:cNvPr>
          <p:cNvSpPr/>
          <p:nvPr/>
        </p:nvSpPr>
        <p:spPr>
          <a:xfrm>
            <a:off x="2476499" y="2077751"/>
            <a:ext cx="2381251" cy="590550"/>
          </a:xfrm>
          <a:prstGeom prst="rect">
            <a:avLst/>
          </a:prstGeom>
          <a:solidFill>
            <a:srgbClr val="265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3EFB251-7303-4BF5-B5E5-00A5A3B96D7A}"/>
              </a:ext>
            </a:extLst>
          </p:cNvPr>
          <p:cNvSpPr/>
          <p:nvPr/>
        </p:nvSpPr>
        <p:spPr>
          <a:xfrm>
            <a:off x="6877049" y="2077751"/>
            <a:ext cx="2381251" cy="5905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箭头: 五边形 8">
            <a:extLst>
              <a:ext uri="{FF2B5EF4-FFF2-40B4-BE49-F238E27FC236}">
                <a16:creationId xmlns:a16="http://schemas.microsoft.com/office/drawing/2014/main" id="{64BF71C3-5303-4F4E-B3A4-4CC44C4B8190}"/>
              </a:ext>
            </a:extLst>
          </p:cNvPr>
          <p:cNvSpPr/>
          <p:nvPr/>
        </p:nvSpPr>
        <p:spPr>
          <a:xfrm>
            <a:off x="4475594" y="5484578"/>
            <a:ext cx="1528043" cy="393212"/>
          </a:xfrm>
          <a:prstGeom prst="homePlate">
            <a:avLst/>
          </a:prstGeom>
          <a:gradFill>
            <a:gsLst>
              <a:gs pos="0">
                <a:srgbClr val="265279">
                  <a:lumMod val="65000"/>
                  <a:lumOff val="35000"/>
                </a:srgbClr>
              </a:gs>
              <a:gs pos="100000">
                <a:srgbClr val="265279">
                  <a:lumMod val="65000"/>
                  <a:lumOff val="35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箭头: 五边形 9">
            <a:extLst>
              <a:ext uri="{FF2B5EF4-FFF2-40B4-BE49-F238E27FC236}">
                <a16:creationId xmlns:a16="http://schemas.microsoft.com/office/drawing/2014/main" id="{224C1A7D-F9A8-4E89-9C19-0D9BE156519F}"/>
              </a:ext>
            </a:extLst>
          </p:cNvPr>
          <p:cNvSpPr/>
          <p:nvPr/>
        </p:nvSpPr>
        <p:spPr>
          <a:xfrm>
            <a:off x="8876144" y="5484578"/>
            <a:ext cx="1528043" cy="393212"/>
          </a:xfrm>
          <a:prstGeom prst="homePlate">
            <a:avLst/>
          </a:prstGeom>
          <a:gradFill>
            <a:gsLst>
              <a:gs pos="0">
                <a:srgbClr val="262626">
                  <a:lumMod val="65000"/>
                  <a:lumOff val="35000"/>
                </a:srgbClr>
              </a:gs>
              <a:gs pos="100000">
                <a:srgbClr val="262626">
                  <a:lumMod val="65000"/>
                  <a:lumOff val="35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1035456-6324-480F-BE73-CCD70286B6BC}"/>
              </a:ext>
            </a:extLst>
          </p:cNvPr>
          <p:cNvSpPr txBox="1"/>
          <p:nvPr/>
        </p:nvSpPr>
        <p:spPr bwMode="auto">
          <a:xfrm>
            <a:off x="2716347" y="2184734"/>
            <a:ext cx="1882157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A5AE3D8-0A72-4E0C-9A66-0515C38B4540}"/>
              </a:ext>
            </a:extLst>
          </p:cNvPr>
          <p:cNvSpPr txBox="1"/>
          <p:nvPr/>
        </p:nvSpPr>
        <p:spPr bwMode="auto">
          <a:xfrm>
            <a:off x="7116897" y="2184734"/>
            <a:ext cx="1777719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30F1B8B2-C694-4368-930C-2EFA54D724F3}"/>
              </a:ext>
            </a:extLst>
          </p:cNvPr>
          <p:cNvSpPr txBox="1"/>
          <p:nvPr/>
        </p:nvSpPr>
        <p:spPr bwMode="auto">
          <a:xfrm>
            <a:off x="4484830" y="5558469"/>
            <a:ext cx="1350011" cy="2616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TEXT HERE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E56ADC79-74D9-42B2-9B84-F8FB3B0E2EDB}"/>
              </a:ext>
            </a:extLst>
          </p:cNvPr>
          <p:cNvSpPr txBox="1"/>
          <p:nvPr/>
        </p:nvSpPr>
        <p:spPr bwMode="auto">
          <a:xfrm>
            <a:off x="8894616" y="5558469"/>
            <a:ext cx="1350011" cy="2616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TEXT HERE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E0A022E-F701-4217-B2E4-7437C7C86B70}"/>
              </a:ext>
            </a:extLst>
          </p:cNvPr>
          <p:cNvSpPr txBox="1"/>
          <p:nvPr/>
        </p:nvSpPr>
        <p:spPr bwMode="auto">
          <a:xfrm>
            <a:off x="2981573" y="2975488"/>
            <a:ext cx="2440741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title, </a:t>
            </a:r>
          </a:p>
        </p:txBody>
      </p:sp>
      <p:sp>
        <p:nvSpPr>
          <p:cNvPr id="39" name="Oval 13">
            <a:extLst>
              <a:ext uri="{FF2B5EF4-FFF2-40B4-BE49-F238E27FC236}">
                <a16:creationId xmlns:a16="http://schemas.microsoft.com/office/drawing/2014/main" id="{A8107328-F174-42F1-9A93-D6BE6930BCDD}"/>
              </a:ext>
            </a:extLst>
          </p:cNvPr>
          <p:cNvSpPr/>
          <p:nvPr/>
        </p:nvSpPr>
        <p:spPr>
          <a:xfrm>
            <a:off x="2494971" y="3070299"/>
            <a:ext cx="339980" cy="308384"/>
          </a:xfrm>
          <a:custGeom>
            <a:avLst/>
            <a:gdLst>
              <a:gd name="connsiteX0" fmla="*/ 247154 w 599460"/>
              <a:gd name="connsiteY0" fmla="*/ 445665 h 543751"/>
              <a:gd name="connsiteX1" fmla="*/ 576993 w 599460"/>
              <a:gd name="connsiteY1" fmla="*/ 445665 h 543751"/>
              <a:gd name="connsiteX2" fmla="*/ 599460 w 599460"/>
              <a:gd name="connsiteY2" fmla="*/ 468070 h 543751"/>
              <a:gd name="connsiteX3" fmla="*/ 576993 w 599460"/>
              <a:gd name="connsiteY3" fmla="*/ 490474 h 543751"/>
              <a:gd name="connsiteX4" fmla="*/ 247154 w 599460"/>
              <a:gd name="connsiteY4" fmla="*/ 490474 h 543751"/>
              <a:gd name="connsiteX5" fmla="*/ 224687 w 599460"/>
              <a:gd name="connsiteY5" fmla="*/ 468070 h 543751"/>
              <a:gd name="connsiteX6" fmla="*/ 247154 w 599460"/>
              <a:gd name="connsiteY6" fmla="*/ 445665 h 543751"/>
              <a:gd name="connsiteX7" fmla="*/ 46399 w 599460"/>
              <a:gd name="connsiteY7" fmla="*/ 393087 h 543751"/>
              <a:gd name="connsiteX8" fmla="*/ 97281 w 599460"/>
              <a:gd name="connsiteY8" fmla="*/ 407918 h 543751"/>
              <a:gd name="connsiteX9" fmla="*/ 183092 w 599460"/>
              <a:gd name="connsiteY9" fmla="*/ 432506 h 543751"/>
              <a:gd name="connsiteX10" fmla="*/ 97281 w 599460"/>
              <a:gd name="connsiteY10" fmla="*/ 543751 h 543751"/>
              <a:gd name="connsiteX11" fmla="*/ 11471 w 599460"/>
              <a:gd name="connsiteY11" fmla="*/ 432506 h 543751"/>
              <a:gd name="connsiteX12" fmla="*/ 46399 w 599460"/>
              <a:gd name="connsiteY12" fmla="*/ 393087 h 543751"/>
              <a:gd name="connsiteX13" fmla="*/ 247154 w 599460"/>
              <a:gd name="connsiteY13" fmla="*/ 249423 h 543751"/>
              <a:gd name="connsiteX14" fmla="*/ 576993 w 599460"/>
              <a:gd name="connsiteY14" fmla="*/ 249423 h 543751"/>
              <a:gd name="connsiteX15" fmla="*/ 599460 w 599460"/>
              <a:gd name="connsiteY15" fmla="*/ 271863 h 543751"/>
              <a:gd name="connsiteX16" fmla="*/ 576993 w 599460"/>
              <a:gd name="connsiteY16" fmla="*/ 294303 h 543751"/>
              <a:gd name="connsiteX17" fmla="*/ 247154 w 599460"/>
              <a:gd name="connsiteY17" fmla="*/ 294303 h 543751"/>
              <a:gd name="connsiteX18" fmla="*/ 224687 w 599460"/>
              <a:gd name="connsiteY18" fmla="*/ 271863 h 543751"/>
              <a:gd name="connsiteX19" fmla="*/ 247154 w 599460"/>
              <a:gd name="connsiteY19" fmla="*/ 249423 h 543751"/>
              <a:gd name="connsiteX20" fmla="*/ 198851 w 599460"/>
              <a:gd name="connsiteY20" fmla="*/ 162727 h 543751"/>
              <a:gd name="connsiteX21" fmla="*/ 223504 w 599460"/>
              <a:gd name="connsiteY21" fmla="*/ 170185 h 543751"/>
              <a:gd name="connsiteX22" fmla="*/ 228286 w 599460"/>
              <a:gd name="connsiteY22" fmla="*/ 217202 h 543751"/>
              <a:gd name="connsiteX23" fmla="*/ 123336 w 599460"/>
              <a:gd name="connsiteY23" fmla="*/ 346318 h 543751"/>
              <a:gd name="connsiteX24" fmla="*/ 100386 w 599460"/>
              <a:gd name="connsiteY24" fmla="*/ 358489 h 543751"/>
              <a:gd name="connsiteX25" fmla="*/ 97278 w 599460"/>
              <a:gd name="connsiteY25" fmla="*/ 358728 h 543751"/>
              <a:gd name="connsiteX26" fmla="*/ 75762 w 599460"/>
              <a:gd name="connsiteY26" fmla="*/ 350852 h 543751"/>
              <a:gd name="connsiteX27" fmla="*/ 11931 w 599460"/>
              <a:gd name="connsiteY27" fmla="*/ 297631 h 543751"/>
              <a:gd name="connsiteX28" fmla="*/ 7867 w 599460"/>
              <a:gd name="connsiteY28" fmla="*/ 250375 h 543751"/>
              <a:gd name="connsiteX29" fmla="*/ 55202 w 599460"/>
              <a:gd name="connsiteY29" fmla="*/ 246080 h 543751"/>
              <a:gd name="connsiteX30" fmla="*/ 92736 w 599460"/>
              <a:gd name="connsiteY30" fmla="*/ 277583 h 543751"/>
              <a:gd name="connsiteX31" fmla="*/ 176169 w 599460"/>
              <a:gd name="connsiteY31" fmla="*/ 174958 h 543751"/>
              <a:gd name="connsiteX32" fmla="*/ 198851 w 599460"/>
              <a:gd name="connsiteY32" fmla="*/ 162727 h 543751"/>
              <a:gd name="connsiteX33" fmla="*/ 247154 w 599460"/>
              <a:gd name="connsiteY33" fmla="*/ 53251 h 543751"/>
              <a:gd name="connsiteX34" fmla="*/ 576993 w 599460"/>
              <a:gd name="connsiteY34" fmla="*/ 53251 h 543751"/>
              <a:gd name="connsiteX35" fmla="*/ 599460 w 599460"/>
              <a:gd name="connsiteY35" fmla="*/ 75691 h 543751"/>
              <a:gd name="connsiteX36" fmla="*/ 576993 w 599460"/>
              <a:gd name="connsiteY36" fmla="*/ 98131 h 543751"/>
              <a:gd name="connsiteX37" fmla="*/ 247154 w 599460"/>
              <a:gd name="connsiteY37" fmla="*/ 98131 h 543751"/>
              <a:gd name="connsiteX38" fmla="*/ 224687 w 599460"/>
              <a:gd name="connsiteY38" fmla="*/ 75691 h 543751"/>
              <a:gd name="connsiteX39" fmla="*/ 247154 w 599460"/>
              <a:gd name="connsiteY39" fmla="*/ 53251 h 543751"/>
              <a:gd name="connsiteX40" fmla="*/ 46399 w 599460"/>
              <a:gd name="connsiteY40" fmla="*/ 739 h 543751"/>
              <a:gd name="connsiteX41" fmla="*/ 97281 w 599460"/>
              <a:gd name="connsiteY41" fmla="*/ 15563 h 543751"/>
              <a:gd name="connsiteX42" fmla="*/ 183092 w 599460"/>
              <a:gd name="connsiteY42" fmla="*/ 40141 h 543751"/>
              <a:gd name="connsiteX43" fmla="*/ 97281 w 599460"/>
              <a:gd name="connsiteY43" fmla="*/ 151337 h 543751"/>
              <a:gd name="connsiteX44" fmla="*/ 11471 w 599460"/>
              <a:gd name="connsiteY44" fmla="*/ 40141 h 543751"/>
              <a:gd name="connsiteX45" fmla="*/ 46399 w 599460"/>
              <a:gd name="connsiteY45" fmla="*/ 739 h 54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9460" h="543751">
                <a:moveTo>
                  <a:pt x="247154" y="445665"/>
                </a:moveTo>
                <a:lnTo>
                  <a:pt x="576993" y="445665"/>
                </a:lnTo>
                <a:cubicBezTo>
                  <a:pt x="589422" y="445665"/>
                  <a:pt x="599460" y="455676"/>
                  <a:pt x="599460" y="468070"/>
                </a:cubicBezTo>
                <a:cubicBezTo>
                  <a:pt x="599460" y="480463"/>
                  <a:pt x="589422" y="490474"/>
                  <a:pt x="576993" y="490474"/>
                </a:cubicBezTo>
                <a:lnTo>
                  <a:pt x="247154" y="490474"/>
                </a:lnTo>
                <a:cubicBezTo>
                  <a:pt x="234726" y="490474"/>
                  <a:pt x="224687" y="480463"/>
                  <a:pt x="224687" y="468070"/>
                </a:cubicBezTo>
                <a:cubicBezTo>
                  <a:pt x="224687" y="455676"/>
                  <a:pt x="234726" y="445665"/>
                  <a:pt x="247154" y="445665"/>
                </a:cubicBezTo>
                <a:close/>
                <a:moveTo>
                  <a:pt x="46399" y="393087"/>
                </a:moveTo>
                <a:cubicBezTo>
                  <a:pt x="63937" y="390133"/>
                  <a:pt x="84135" y="396220"/>
                  <a:pt x="97281" y="407918"/>
                </a:cubicBezTo>
                <a:cubicBezTo>
                  <a:pt x="123574" y="384523"/>
                  <a:pt x="178073" y="383568"/>
                  <a:pt x="183092" y="432506"/>
                </a:cubicBezTo>
                <a:cubicBezTo>
                  <a:pt x="189546" y="495290"/>
                  <a:pt x="97281" y="543751"/>
                  <a:pt x="97281" y="543751"/>
                </a:cubicBezTo>
                <a:cubicBezTo>
                  <a:pt x="97281" y="543751"/>
                  <a:pt x="5017" y="495290"/>
                  <a:pt x="11471" y="432506"/>
                </a:cubicBezTo>
                <a:cubicBezTo>
                  <a:pt x="13980" y="408037"/>
                  <a:pt x="28860" y="396041"/>
                  <a:pt x="46399" y="393087"/>
                </a:cubicBezTo>
                <a:close/>
                <a:moveTo>
                  <a:pt x="247154" y="249423"/>
                </a:moveTo>
                <a:lnTo>
                  <a:pt x="576993" y="249423"/>
                </a:lnTo>
                <a:cubicBezTo>
                  <a:pt x="589422" y="249423"/>
                  <a:pt x="599460" y="259449"/>
                  <a:pt x="599460" y="271863"/>
                </a:cubicBezTo>
                <a:cubicBezTo>
                  <a:pt x="599460" y="284277"/>
                  <a:pt x="589422" y="294303"/>
                  <a:pt x="576993" y="294303"/>
                </a:cubicBezTo>
                <a:lnTo>
                  <a:pt x="247154" y="294303"/>
                </a:lnTo>
                <a:cubicBezTo>
                  <a:pt x="234726" y="294303"/>
                  <a:pt x="224687" y="284277"/>
                  <a:pt x="224687" y="271863"/>
                </a:cubicBezTo>
                <a:cubicBezTo>
                  <a:pt x="224687" y="259449"/>
                  <a:pt x="234726" y="249423"/>
                  <a:pt x="247154" y="249423"/>
                </a:cubicBezTo>
                <a:close/>
                <a:moveTo>
                  <a:pt x="198851" y="162727"/>
                </a:moveTo>
                <a:cubicBezTo>
                  <a:pt x="207427" y="161832"/>
                  <a:pt x="216332" y="164219"/>
                  <a:pt x="223504" y="170185"/>
                </a:cubicBezTo>
                <a:cubicBezTo>
                  <a:pt x="237848" y="181641"/>
                  <a:pt x="240000" y="202882"/>
                  <a:pt x="228286" y="217202"/>
                </a:cubicBezTo>
                <a:lnTo>
                  <a:pt x="123336" y="346318"/>
                </a:lnTo>
                <a:cubicBezTo>
                  <a:pt x="117837" y="353239"/>
                  <a:pt x="109470" y="357773"/>
                  <a:pt x="100386" y="358489"/>
                </a:cubicBezTo>
                <a:cubicBezTo>
                  <a:pt x="99429" y="358728"/>
                  <a:pt x="98473" y="358728"/>
                  <a:pt x="97278" y="358728"/>
                </a:cubicBezTo>
                <a:cubicBezTo>
                  <a:pt x="89389" y="358728"/>
                  <a:pt x="81738" y="356103"/>
                  <a:pt x="75762" y="350852"/>
                </a:cubicBezTo>
                <a:lnTo>
                  <a:pt x="11931" y="297631"/>
                </a:lnTo>
                <a:cubicBezTo>
                  <a:pt x="-2174" y="285697"/>
                  <a:pt x="-4086" y="264457"/>
                  <a:pt x="7867" y="250375"/>
                </a:cubicBezTo>
                <a:cubicBezTo>
                  <a:pt x="19820" y="236056"/>
                  <a:pt x="40858" y="234146"/>
                  <a:pt x="55202" y="246080"/>
                </a:cubicBezTo>
                <a:lnTo>
                  <a:pt x="92736" y="277583"/>
                </a:lnTo>
                <a:lnTo>
                  <a:pt x="176169" y="174958"/>
                </a:lnTo>
                <a:cubicBezTo>
                  <a:pt x="182027" y="167798"/>
                  <a:pt x="190274" y="163622"/>
                  <a:pt x="198851" y="162727"/>
                </a:cubicBezTo>
                <a:close/>
                <a:moveTo>
                  <a:pt x="247154" y="53251"/>
                </a:moveTo>
                <a:lnTo>
                  <a:pt x="576993" y="53251"/>
                </a:lnTo>
                <a:cubicBezTo>
                  <a:pt x="589422" y="53251"/>
                  <a:pt x="599460" y="63277"/>
                  <a:pt x="599460" y="75691"/>
                </a:cubicBezTo>
                <a:cubicBezTo>
                  <a:pt x="599460" y="88105"/>
                  <a:pt x="589422" y="98131"/>
                  <a:pt x="576993" y="98131"/>
                </a:cubicBezTo>
                <a:lnTo>
                  <a:pt x="247154" y="98131"/>
                </a:lnTo>
                <a:cubicBezTo>
                  <a:pt x="234726" y="98131"/>
                  <a:pt x="224687" y="88105"/>
                  <a:pt x="224687" y="75691"/>
                </a:cubicBezTo>
                <a:cubicBezTo>
                  <a:pt x="224687" y="63277"/>
                  <a:pt x="234726" y="53251"/>
                  <a:pt x="247154" y="53251"/>
                </a:cubicBezTo>
                <a:close/>
                <a:moveTo>
                  <a:pt x="46399" y="739"/>
                </a:moveTo>
                <a:cubicBezTo>
                  <a:pt x="63937" y="-2214"/>
                  <a:pt x="84135" y="3871"/>
                  <a:pt x="97281" y="15563"/>
                </a:cubicBezTo>
                <a:cubicBezTo>
                  <a:pt x="123574" y="-7822"/>
                  <a:pt x="178073" y="-8776"/>
                  <a:pt x="183092" y="40141"/>
                </a:cubicBezTo>
                <a:cubicBezTo>
                  <a:pt x="189546" y="102897"/>
                  <a:pt x="97281" y="151337"/>
                  <a:pt x="97281" y="151337"/>
                </a:cubicBezTo>
                <a:cubicBezTo>
                  <a:pt x="97281" y="151337"/>
                  <a:pt x="5017" y="102897"/>
                  <a:pt x="11471" y="40141"/>
                </a:cubicBezTo>
                <a:cubicBezTo>
                  <a:pt x="13980" y="15682"/>
                  <a:pt x="28860" y="3692"/>
                  <a:pt x="46399" y="739"/>
                </a:cubicBezTo>
                <a:close/>
              </a:path>
            </a:pathLst>
          </a:custGeom>
          <a:gradFill flip="none" rotWithShape="1">
            <a:gsLst>
              <a:gs pos="0">
                <a:srgbClr val="265279"/>
              </a:gs>
              <a:gs pos="100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10A34E0-ECE0-424C-A66B-DEC98731604C}"/>
              </a:ext>
            </a:extLst>
          </p:cNvPr>
          <p:cNvSpPr txBox="1"/>
          <p:nvPr/>
        </p:nvSpPr>
        <p:spPr bwMode="auto">
          <a:xfrm>
            <a:off x="2981573" y="3642895"/>
            <a:ext cx="2440741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title, </a:t>
            </a:r>
          </a:p>
        </p:txBody>
      </p:sp>
      <p:sp>
        <p:nvSpPr>
          <p:cNvPr id="40" name="Oval 15">
            <a:extLst>
              <a:ext uri="{FF2B5EF4-FFF2-40B4-BE49-F238E27FC236}">
                <a16:creationId xmlns:a16="http://schemas.microsoft.com/office/drawing/2014/main" id="{D524CE46-27FD-4BD9-97EF-3C553177BFA9}"/>
              </a:ext>
            </a:extLst>
          </p:cNvPr>
          <p:cNvSpPr/>
          <p:nvPr/>
        </p:nvSpPr>
        <p:spPr>
          <a:xfrm>
            <a:off x="2494971" y="3742725"/>
            <a:ext cx="339980" cy="250647"/>
          </a:xfrm>
          <a:custGeom>
            <a:avLst/>
            <a:gdLst>
              <a:gd name="connsiteX0" fmla="*/ 116997 w 605592"/>
              <a:gd name="connsiteY0" fmla="*/ 132804 h 446468"/>
              <a:gd name="connsiteX1" fmla="*/ 605592 w 605592"/>
              <a:gd name="connsiteY1" fmla="*/ 132804 h 446468"/>
              <a:gd name="connsiteX2" fmla="*/ 555359 w 605592"/>
              <a:gd name="connsiteY2" fmla="*/ 446468 h 446468"/>
              <a:gd name="connsiteX3" fmla="*/ 116997 w 605592"/>
              <a:gd name="connsiteY3" fmla="*/ 446468 h 446468"/>
              <a:gd name="connsiteX4" fmla="*/ 0 w 605592"/>
              <a:gd name="connsiteY4" fmla="*/ 0 h 446468"/>
              <a:gd name="connsiteX5" fmla="*/ 137120 w 605592"/>
              <a:gd name="connsiteY5" fmla="*/ 0 h 446468"/>
              <a:gd name="connsiteX6" fmla="*/ 153635 w 605592"/>
              <a:gd name="connsiteY6" fmla="*/ 27991 h 446468"/>
              <a:gd name="connsiteX7" fmla="*/ 438423 w 605592"/>
              <a:gd name="connsiteY7" fmla="*/ 27991 h 446468"/>
              <a:gd name="connsiteX8" fmla="*/ 438423 w 605592"/>
              <a:gd name="connsiteY8" fmla="*/ 91455 h 446468"/>
              <a:gd name="connsiteX9" fmla="*/ 69670 w 605592"/>
              <a:gd name="connsiteY9" fmla="*/ 91455 h 446468"/>
              <a:gd name="connsiteX10" fmla="*/ 69670 w 605592"/>
              <a:gd name="connsiteY10" fmla="*/ 446468 h 446468"/>
              <a:gd name="connsiteX11" fmla="*/ 0 w 605592"/>
              <a:gd name="connsiteY11" fmla="*/ 446468 h 44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5592" h="446468">
                <a:moveTo>
                  <a:pt x="116997" y="132804"/>
                </a:moveTo>
                <a:lnTo>
                  <a:pt x="605592" y="132804"/>
                </a:lnTo>
                <a:lnTo>
                  <a:pt x="555359" y="446468"/>
                </a:lnTo>
                <a:lnTo>
                  <a:pt x="116997" y="446468"/>
                </a:lnTo>
                <a:close/>
                <a:moveTo>
                  <a:pt x="0" y="0"/>
                </a:moveTo>
                <a:lnTo>
                  <a:pt x="137120" y="0"/>
                </a:lnTo>
                <a:lnTo>
                  <a:pt x="153635" y="27991"/>
                </a:lnTo>
                <a:lnTo>
                  <a:pt x="438423" y="27991"/>
                </a:lnTo>
                <a:lnTo>
                  <a:pt x="438423" y="91455"/>
                </a:lnTo>
                <a:lnTo>
                  <a:pt x="69670" y="91455"/>
                </a:lnTo>
                <a:lnTo>
                  <a:pt x="69670" y="446468"/>
                </a:lnTo>
                <a:lnTo>
                  <a:pt x="0" y="446468"/>
                </a:lnTo>
                <a:close/>
              </a:path>
            </a:pathLst>
          </a:custGeom>
          <a:gradFill flip="none" rotWithShape="1">
            <a:gsLst>
              <a:gs pos="0">
                <a:srgbClr val="265279"/>
              </a:gs>
              <a:gs pos="100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933CC45-D170-43B7-BFD1-B0486A138964}"/>
              </a:ext>
            </a:extLst>
          </p:cNvPr>
          <p:cNvSpPr txBox="1"/>
          <p:nvPr/>
        </p:nvSpPr>
        <p:spPr bwMode="auto">
          <a:xfrm>
            <a:off x="2981573" y="4127166"/>
            <a:ext cx="2440741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title, </a:t>
            </a:r>
          </a:p>
        </p:txBody>
      </p:sp>
      <p:sp>
        <p:nvSpPr>
          <p:cNvPr id="41" name="Oval 20">
            <a:extLst>
              <a:ext uri="{FF2B5EF4-FFF2-40B4-BE49-F238E27FC236}">
                <a16:creationId xmlns:a16="http://schemas.microsoft.com/office/drawing/2014/main" id="{AD9CE59C-1A06-4DAF-8316-517EB597164B}"/>
              </a:ext>
            </a:extLst>
          </p:cNvPr>
          <p:cNvSpPr/>
          <p:nvPr/>
        </p:nvSpPr>
        <p:spPr>
          <a:xfrm>
            <a:off x="2494971" y="4221924"/>
            <a:ext cx="339980" cy="308489"/>
          </a:xfrm>
          <a:custGeom>
            <a:avLst/>
            <a:gdLst>
              <a:gd name="connsiteX0" fmla="*/ 116112 w 607919"/>
              <a:gd name="connsiteY0" fmla="*/ 473652 h 551610"/>
              <a:gd name="connsiteX1" fmla="*/ 118901 w 607919"/>
              <a:gd name="connsiteY1" fmla="*/ 480423 h 551610"/>
              <a:gd name="connsiteX2" fmla="*/ 118901 w 607919"/>
              <a:gd name="connsiteY2" fmla="*/ 551610 h 551610"/>
              <a:gd name="connsiteX3" fmla="*/ 55604 w 607919"/>
              <a:gd name="connsiteY3" fmla="*/ 551610 h 551610"/>
              <a:gd name="connsiteX4" fmla="*/ 55604 w 607919"/>
              <a:gd name="connsiteY4" fmla="*/ 540851 h 551610"/>
              <a:gd name="connsiteX5" fmla="*/ 65255 w 607919"/>
              <a:gd name="connsiteY5" fmla="*/ 520583 h 551610"/>
              <a:gd name="connsiteX6" fmla="*/ 83555 w 607919"/>
              <a:gd name="connsiteY6" fmla="*/ 502317 h 551610"/>
              <a:gd name="connsiteX7" fmla="*/ 109375 w 607919"/>
              <a:gd name="connsiteY7" fmla="*/ 476545 h 551610"/>
              <a:gd name="connsiteX8" fmla="*/ 116112 w 607919"/>
              <a:gd name="connsiteY8" fmla="*/ 473652 h 551610"/>
              <a:gd name="connsiteX9" fmla="*/ 199155 w 607919"/>
              <a:gd name="connsiteY9" fmla="*/ 390799 h 551610"/>
              <a:gd name="connsiteX10" fmla="*/ 201956 w 607919"/>
              <a:gd name="connsiteY10" fmla="*/ 397632 h 551610"/>
              <a:gd name="connsiteX11" fmla="*/ 201956 w 607919"/>
              <a:gd name="connsiteY11" fmla="*/ 551610 h 551610"/>
              <a:gd name="connsiteX12" fmla="*/ 145363 w 607919"/>
              <a:gd name="connsiteY12" fmla="*/ 551610 h 551610"/>
              <a:gd name="connsiteX13" fmla="*/ 145363 w 607919"/>
              <a:gd name="connsiteY13" fmla="*/ 454170 h 551610"/>
              <a:gd name="connsiteX14" fmla="*/ 154879 w 607919"/>
              <a:gd name="connsiteY14" fmla="*/ 431030 h 551610"/>
              <a:gd name="connsiteX15" fmla="*/ 192315 w 607919"/>
              <a:gd name="connsiteY15" fmla="*/ 393630 h 551610"/>
              <a:gd name="connsiteX16" fmla="*/ 199155 w 607919"/>
              <a:gd name="connsiteY16" fmla="*/ 390799 h 551610"/>
              <a:gd name="connsiteX17" fmla="*/ 231082 w 607919"/>
              <a:gd name="connsiteY17" fmla="*/ 388245 h 551610"/>
              <a:gd name="connsiteX18" fmla="*/ 237930 w 607919"/>
              <a:gd name="connsiteY18" fmla="*/ 391091 h 551610"/>
              <a:gd name="connsiteX19" fmla="*/ 266763 w 607919"/>
              <a:gd name="connsiteY19" fmla="*/ 419867 h 551610"/>
              <a:gd name="connsiteX20" fmla="*/ 275915 w 607919"/>
              <a:gd name="connsiteY20" fmla="*/ 428875 h 551610"/>
              <a:gd name="connsiteX21" fmla="*/ 284941 w 607919"/>
              <a:gd name="connsiteY21" fmla="*/ 451520 h 551610"/>
              <a:gd name="connsiteX22" fmla="*/ 284941 w 607919"/>
              <a:gd name="connsiteY22" fmla="*/ 551610 h 551610"/>
              <a:gd name="connsiteX23" fmla="*/ 228277 w 607919"/>
              <a:gd name="connsiteY23" fmla="*/ 551610 h 551610"/>
              <a:gd name="connsiteX24" fmla="*/ 228277 w 607919"/>
              <a:gd name="connsiteY24" fmla="*/ 394969 h 551610"/>
              <a:gd name="connsiteX25" fmla="*/ 231082 w 607919"/>
              <a:gd name="connsiteY25" fmla="*/ 388245 h 551610"/>
              <a:gd name="connsiteX26" fmla="*/ 365148 w 607919"/>
              <a:gd name="connsiteY26" fmla="*/ 381336 h 551610"/>
              <a:gd name="connsiteX27" fmla="*/ 367997 w 607919"/>
              <a:gd name="connsiteY27" fmla="*/ 388122 h 551610"/>
              <a:gd name="connsiteX28" fmla="*/ 367997 w 607919"/>
              <a:gd name="connsiteY28" fmla="*/ 551610 h 551610"/>
              <a:gd name="connsiteX29" fmla="*/ 311262 w 607919"/>
              <a:gd name="connsiteY29" fmla="*/ 551610 h 551610"/>
              <a:gd name="connsiteX30" fmla="*/ 311262 w 607919"/>
              <a:gd name="connsiteY30" fmla="*/ 444661 h 551610"/>
              <a:gd name="connsiteX31" fmla="*/ 316898 w 607919"/>
              <a:gd name="connsiteY31" fmla="*/ 425523 h 551610"/>
              <a:gd name="connsiteX32" fmla="*/ 322534 w 607919"/>
              <a:gd name="connsiteY32" fmla="*/ 419894 h 551610"/>
              <a:gd name="connsiteX33" fmla="*/ 358353 w 607919"/>
              <a:gd name="connsiteY33" fmla="*/ 384120 h 551610"/>
              <a:gd name="connsiteX34" fmla="*/ 365148 w 607919"/>
              <a:gd name="connsiteY34" fmla="*/ 381336 h 551610"/>
              <a:gd name="connsiteX35" fmla="*/ 448177 w 607919"/>
              <a:gd name="connsiteY35" fmla="*/ 298352 h 551610"/>
              <a:gd name="connsiteX36" fmla="*/ 450982 w 607919"/>
              <a:gd name="connsiteY36" fmla="*/ 305139 h 551610"/>
              <a:gd name="connsiteX37" fmla="*/ 450982 w 607919"/>
              <a:gd name="connsiteY37" fmla="*/ 551610 h 551610"/>
              <a:gd name="connsiteX38" fmla="*/ 394318 w 607919"/>
              <a:gd name="connsiteY38" fmla="*/ 551610 h 551610"/>
              <a:gd name="connsiteX39" fmla="*/ 394318 w 607919"/>
              <a:gd name="connsiteY39" fmla="*/ 361815 h 551610"/>
              <a:gd name="connsiteX40" fmla="*/ 403846 w 607919"/>
              <a:gd name="connsiteY40" fmla="*/ 338669 h 551610"/>
              <a:gd name="connsiteX41" fmla="*/ 441329 w 607919"/>
              <a:gd name="connsiteY41" fmla="*/ 301136 h 551610"/>
              <a:gd name="connsiteX42" fmla="*/ 448177 w 607919"/>
              <a:gd name="connsiteY42" fmla="*/ 298352 h 551610"/>
              <a:gd name="connsiteX43" fmla="*/ 527085 w 607919"/>
              <a:gd name="connsiteY43" fmla="*/ 219452 h 551610"/>
              <a:gd name="connsiteX44" fmla="*/ 529874 w 607919"/>
              <a:gd name="connsiteY44" fmla="*/ 226177 h 551610"/>
              <a:gd name="connsiteX45" fmla="*/ 529874 w 607919"/>
              <a:gd name="connsiteY45" fmla="*/ 551610 h 551610"/>
              <a:gd name="connsiteX46" fmla="*/ 477232 w 607919"/>
              <a:gd name="connsiteY46" fmla="*/ 551610 h 551610"/>
              <a:gd name="connsiteX47" fmla="*/ 477232 w 607919"/>
              <a:gd name="connsiteY47" fmla="*/ 278727 h 551610"/>
              <a:gd name="connsiteX48" fmla="*/ 486883 w 607919"/>
              <a:gd name="connsiteY48" fmla="*/ 255580 h 551610"/>
              <a:gd name="connsiteX49" fmla="*/ 520348 w 607919"/>
              <a:gd name="connsiteY49" fmla="*/ 222298 h 551610"/>
              <a:gd name="connsiteX50" fmla="*/ 527085 w 607919"/>
              <a:gd name="connsiteY50" fmla="*/ 219452 h 551610"/>
              <a:gd name="connsiteX51" fmla="*/ 387769 w 607919"/>
              <a:gd name="connsiteY51" fmla="*/ 0 h 551610"/>
              <a:gd name="connsiteX52" fmla="*/ 580729 w 607919"/>
              <a:gd name="connsiteY52" fmla="*/ 0 h 551610"/>
              <a:gd name="connsiteX53" fmla="*/ 607919 w 607919"/>
              <a:gd name="connsiteY53" fmla="*/ 26022 h 551610"/>
              <a:gd name="connsiteX54" fmla="*/ 607919 w 607919"/>
              <a:gd name="connsiteY54" fmla="*/ 219812 h 551610"/>
              <a:gd name="connsiteX55" fmla="*/ 598271 w 607919"/>
              <a:gd name="connsiteY55" fmla="*/ 223815 h 551610"/>
              <a:gd name="connsiteX56" fmla="*/ 530610 w 607919"/>
              <a:gd name="connsiteY56" fmla="*/ 156258 h 551610"/>
              <a:gd name="connsiteX57" fmla="*/ 304320 w 607919"/>
              <a:gd name="connsiteY57" fmla="*/ 382325 h 551610"/>
              <a:gd name="connsiteX58" fmla="*/ 285024 w 607919"/>
              <a:gd name="connsiteY58" fmla="*/ 382325 h 551610"/>
              <a:gd name="connsiteX59" fmla="*/ 216360 w 607919"/>
              <a:gd name="connsiteY59" fmla="*/ 313767 h 551610"/>
              <a:gd name="connsiteX60" fmla="*/ 94068 w 607919"/>
              <a:gd name="connsiteY60" fmla="*/ 435996 h 551610"/>
              <a:gd name="connsiteX61" fmla="*/ 17260 w 607919"/>
              <a:gd name="connsiteY61" fmla="*/ 435996 h 551610"/>
              <a:gd name="connsiteX62" fmla="*/ 15882 w 607919"/>
              <a:gd name="connsiteY62" fmla="*/ 434745 h 551610"/>
              <a:gd name="connsiteX63" fmla="*/ 15882 w 607919"/>
              <a:gd name="connsiteY63" fmla="*/ 358055 h 551610"/>
              <a:gd name="connsiteX64" fmla="*/ 206837 w 607919"/>
              <a:gd name="connsiteY64" fmla="*/ 167267 h 551610"/>
              <a:gd name="connsiteX65" fmla="*/ 226008 w 607919"/>
              <a:gd name="connsiteY65" fmla="*/ 167267 h 551610"/>
              <a:gd name="connsiteX66" fmla="*/ 294672 w 607919"/>
              <a:gd name="connsiteY66" fmla="*/ 235701 h 551610"/>
              <a:gd name="connsiteX67" fmla="*/ 424481 w 607919"/>
              <a:gd name="connsiteY67" fmla="*/ 105965 h 551610"/>
              <a:gd name="connsiteX68" fmla="*/ 452423 w 607919"/>
              <a:gd name="connsiteY68" fmla="*/ 78192 h 551610"/>
              <a:gd name="connsiteX69" fmla="*/ 383885 w 607919"/>
              <a:gd name="connsiteY69" fmla="*/ 9633 h 551610"/>
              <a:gd name="connsiteX70" fmla="*/ 387769 w 607919"/>
              <a:gd name="connsiteY70" fmla="*/ 0 h 5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07919" h="551610">
                <a:moveTo>
                  <a:pt x="116112" y="473652"/>
                </a:moveTo>
                <a:cubicBezTo>
                  <a:pt x="117836" y="474356"/>
                  <a:pt x="118901" y="476670"/>
                  <a:pt x="118901" y="480423"/>
                </a:cubicBezTo>
                <a:lnTo>
                  <a:pt x="118901" y="551610"/>
                </a:lnTo>
                <a:lnTo>
                  <a:pt x="55604" y="551610"/>
                </a:lnTo>
                <a:lnTo>
                  <a:pt x="55604" y="540851"/>
                </a:lnTo>
                <a:cubicBezTo>
                  <a:pt x="55604" y="534971"/>
                  <a:pt x="59991" y="525838"/>
                  <a:pt x="65255" y="520583"/>
                </a:cubicBezTo>
                <a:lnTo>
                  <a:pt x="83555" y="502317"/>
                </a:lnTo>
                <a:lnTo>
                  <a:pt x="109375" y="476545"/>
                </a:lnTo>
                <a:cubicBezTo>
                  <a:pt x="112007" y="473855"/>
                  <a:pt x="114389" y="472948"/>
                  <a:pt x="116112" y="473652"/>
                </a:cubicBezTo>
                <a:close/>
                <a:moveTo>
                  <a:pt x="199155" y="390799"/>
                </a:moveTo>
                <a:cubicBezTo>
                  <a:pt x="200892" y="391534"/>
                  <a:pt x="201956" y="393880"/>
                  <a:pt x="201956" y="397632"/>
                </a:cubicBezTo>
                <a:lnTo>
                  <a:pt x="201956" y="551610"/>
                </a:lnTo>
                <a:lnTo>
                  <a:pt x="145363" y="551610"/>
                </a:lnTo>
                <a:lnTo>
                  <a:pt x="145363" y="454170"/>
                </a:lnTo>
                <a:cubicBezTo>
                  <a:pt x="145363" y="446665"/>
                  <a:pt x="149620" y="436283"/>
                  <a:pt x="154879" y="431030"/>
                </a:cubicBezTo>
                <a:lnTo>
                  <a:pt x="192315" y="393630"/>
                </a:lnTo>
                <a:cubicBezTo>
                  <a:pt x="195007" y="390941"/>
                  <a:pt x="197417" y="390065"/>
                  <a:pt x="199155" y="390799"/>
                </a:cubicBezTo>
                <a:close/>
                <a:moveTo>
                  <a:pt x="231082" y="388245"/>
                </a:moveTo>
                <a:cubicBezTo>
                  <a:pt x="232822" y="387525"/>
                  <a:pt x="235235" y="388401"/>
                  <a:pt x="237930" y="391091"/>
                </a:cubicBezTo>
                <a:lnTo>
                  <a:pt x="266763" y="419867"/>
                </a:lnTo>
                <a:lnTo>
                  <a:pt x="275915" y="428875"/>
                </a:lnTo>
                <a:cubicBezTo>
                  <a:pt x="280929" y="433879"/>
                  <a:pt x="284941" y="444013"/>
                  <a:pt x="284941" y="451520"/>
                </a:cubicBezTo>
                <a:lnTo>
                  <a:pt x="284941" y="551610"/>
                </a:lnTo>
                <a:lnTo>
                  <a:pt x="228277" y="551610"/>
                </a:lnTo>
                <a:lnTo>
                  <a:pt x="228277" y="394969"/>
                </a:lnTo>
                <a:cubicBezTo>
                  <a:pt x="228277" y="391278"/>
                  <a:pt x="229343" y="388964"/>
                  <a:pt x="231082" y="388245"/>
                </a:cubicBezTo>
                <a:close/>
                <a:moveTo>
                  <a:pt x="365148" y="381336"/>
                </a:moveTo>
                <a:cubicBezTo>
                  <a:pt x="366901" y="382055"/>
                  <a:pt x="367997" y="384370"/>
                  <a:pt x="367997" y="388122"/>
                </a:cubicBezTo>
                <a:lnTo>
                  <a:pt x="367997" y="551610"/>
                </a:lnTo>
                <a:lnTo>
                  <a:pt x="311262" y="551610"/>
                </a:lnTo>
                <a:lnTo>
                  <a:pt x="311262" y="444661"/>
                </a:lnTo>
                <a:cubicBezTo>
                  <a:pt x="311262" y="437156"/>
                  <a:pt x="313767" y="428650"/>
                  <a:pt x="316898" y="425523"/>
                </a:cubicBezTo>
                <a:cubicBezTo>
                  <a:pt x="320029" y="422396"/>
                  <a:pt x="322534" y="419894"/>
                  <a:pt x="322534" y="419894"/>
                </a:cubicBezTo>
                <a:lnTo>
                  <a:pt x="358353" y="384120"/>
                </a:lnTo>
                <a:cubicBezTo>
                  <a:pt x="360983" y="381493"/>
                  <a:pt x="363394" y="380617"/>
                  <a:pt x="365148" y="381336"/>
                </a:cubicBezTo>
                <a:close/>
                <a:moveTo>
                  <a:pt x="448177" y="298352"/>
                </a:moveTo>
                <a:cubicBezTo>
                  <a:pt x="449916" y="299071"/>
                  <a:pt x="450982" y="301386"/>
                  <a:pt x="450982" y="305139"/>
                </a:cubicBezTo>
                <a:lnTo>
                  <a:pt x="450982" y="551610"/>
                </a:lnTo>
                <a:lnTo>
                  <a:pt x="394318" y="551610"/>
                </a:lnTo>
                <a:lnTo>
                  <a:pt x="394318" y="361815"/>
                </a:lnTo>
                <a:cubicBezTo>
                  <a:pt x="394318" y="354308"/>
                  <a:pt x="398580" y="343924"/>
                  <a:pt x="403846" y="338669"/>
                </a:cubicBezTo>
                <a:lnTo>
                  <a:pt x="441329" y="301136"/>
                </a:lnTo>
                <a:cubicBezTo>
                  <a:pt x="444024" y="298508"/>
                  <a:pt x="446438" y="297633"/>
                  <a:pt x="448177" y="298352"/>
                </a:cubicBezTo>
                <a:close/>
                <a:moveTo>
                  <a:pt x="527085" y="219452"/>
                </a:moveTo>
                <a:cubicBezTo>
                  <a:pt x="528809" y="220171"/>
                  <a:pt x="529874" y="222486"/>
                  <a:pt x="529874" y="226177"/>
                </a:cubicBezTo>
                <a:lnTo>
                  <a:pt x="529874" y="551610"/>
                </a:lnTo>
                <a:lnTo>
                  <a:pt x="477232" y="551610"/>
                </a:lnTo>
                <a:lnTo>
                  <a:pt x="477232" y="278727"/>
                </a:lnTo>
                <a:cubicBezTo>
                  <a:pt x="477232" y="271345"/>
                  <a:pt x="481494" y="260960"/>
                  <a:pt x="486883" y="255580"/>
                </a:cubicBezTo>
                <a:lnTo>
                  <a:pt x="520348" y="222298"/>
                </a:lnTo>
                <a:cubicBezTo>
                  <a:pt x="522980" y="219608"/>
                  <a:pt x="525362" y="218732"/>
                  <a:pt x="527085" y="219452"/>
                </a:cubicBezTo>
                <a:close/>
                <a:moveTo>
                  <a:pt x="387769" y="0"/>
                </a:moveTo>
                <a:lnTo>
                  <a:pt x="580729" y="0"/>
                </a:lnTo>
                <a:cubicBezTo>
                  <a:pt x="594512" y="0"/>
                  <a:pt x="607919" y="12135"/>
                  <a:pt x="607919" y="26022"/>
                </a:cubicBezTo>
                <a:lnTo>
                  <a:pt x="607919" y="219812"/>
                </a:lnTo>
                <a:cubicBezTo>
                  <a:pt x="607919" y="227318"/>
                  <a:pt x="603534" y="229070"/>
                  <a:pt x="598271" y="223815"/>
                </a:cubicBezTo>
                <a:lnTo>
                  <a:pt x="530610" y="156258"/>
                </a:lnTo>
                <a:lnTo>
                  <a:pt x="304320" y="382325"/>
                </a:lnTo>
                <a:cubicBezTo>
                  <a:pt x="298932" y="387580"/>
                  <a:pt x="290412" y="387580"/>
                  <a:pt x="285024" y="382325"/>
                </a:cubicBezTo>
                <a:lnTo>
                  <a:pt x="216360" y="313767"/>
                </a:lnTo>
                <a:lnTo>
                  <a:pt x="94068" y="435996"/>
                </a:lnTo>
                <a:cubicBezTo>
                  <a:pt x="72767" y="457264"/>
                  <a:pt x="38435" y="457264"/>
                  <a:pt x="17260" y="435996"/>
                </a:cubicBezTo>
                <a:lnTo>
                  <a:pt x="15882" y="434745"/>
                </a:lnTo>
                <a:cubicBezTo>
                  <a:pt x="-5294" y="413477"/>
                  <a:pt x="-5294" y="379198"/>
                  <a:pt x="15882" y="358055"/>
                </a:cubicBezTo>
                <a:lnTo>
                  <a:pt x="206837" y="167267"/>
                </a:lnTo>
                <a:cubicBezTo>
                  <a:pt x="212100" y="161888"/>
                  <a:pt x="220745" y="161888"/>
                  <a:pt x="226008" y="167267"/>
                </a:cubicBezTo>
                <a:lnTo>
                  <a:pt x="294672" y="235701"/>
                </a:lnTo>
                <a:lnTo>
                  <a:pt x="424481" y="105965"/>
                </a:lnTo>
                <a:lnTo>
                  <a:pt x="452423" y="78192"/>
                </a:lnTo>
                <a:lnTo>
                  <a:pt x="383885" y="9633"/>
                </a:lnTo>
                <a:cubicBezTo>
                  <a:pt x="378497" y="4379"/>
                  <a:pt x="380376" y="0"/>
                  <a:pt x="387769" y="0"/>
                </a:cubicBezTo>
                <a:close/>
              </a:path>
            </a:pathLst>
          </a:custGeom>
          <a:gradFill flip="none" rotWithShape="1">
            <a:gsLst>
              <a:gs pos="0">
                <a:srgbClr val="265279"/>
              </a:gs>
              <a:gs pos="100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8DE5E42-B527-44B4-83FA-18BE0C0CCF83}"/>
              </a:ext>
            </a:extLst>
          </p:cNvPr>
          <p:cNvSpPr txBox="1"/>
          <p:nvPr/>
        </p:nvSpPr>
        <p:spPr bwMode="auto">
          <a:xfrm>
            <a:off x="2981573" y="4794572"/>
            <a:ext cx="2440741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title, </a:t>
            </a:r>
          </a:p>
        </p:txBody>
      </p:sp>
      <p:sp>
        <p:nvSpPr>
          <p:cNvPr id="42" name="Oval 23">
            <a:extLst>
              <a:ext uri="{FF2B5EF4-FFF2-40B4-BE49-F238E27FC236}">
                <a16:creationId xmlns:a16="http://schemas.microsoft.com/office/drawing/2014/main" id="{49336892-56A2-4713-A7D7-FFA88DE6A2AB}"/>
              </a:ext>
            </a:extLst>
          </p:cNvPr>
          <p:cNvSpPr/>
          <p:nvPr/>
        </p:nvSpPr>
        <p:spPr>
          <a:xfrm>
            <a:off x="2494971" y="4867869"/>
            <a:ext cx="339980" cy="303712"/>
          </a:xfrm>
          <a:custGeom>
            <a:avLst/>
            <a:gdLst>
              <a:gd name="connsiteX0" fmla="*/ 258313 w 578320"/>
              <a:gd name="connsiteY0" fmla="*/ 425492 h 516627"/>
              <a:gd name="connsiteX1" fmla="*/ 319119 w 578320"/>
              <a:gd name="connsiteY1" fmla="*/ 425492 h 516627"/>
              <a:gd name="connsiteX2" fmla="*/ 319119 w 578320"/>
              <a:gd name="connsiteY2" fmla="*/ 486249 h 516627"/>
              <a:gd name="connsiteX3" fmla="*/ 288716 w 578320"/>
              <a:gd name="connsiteY3" fmla="*/ 516627 h 516627"/>
              <a:gd name="connsiteX4" fmla="*/ 258313 w 578320"/>
              <a:gd name="connsiteY4" fmla="*/ 486249 h 516627"/>
              <a:gd name="connsiteX5" fmla="*/ 213031 w 578320"/>
              <a:gd name="connsiteY5" fmla="*/ 273552 h 516627"/>
              <a:gd name="connsiteX6" fmla="*/ 365288 w 578320"/>
              <a:gd name="connsiteY6" fmla="*/ 273552 h 516627"/>
              <a:gd name="connsiteX7" fmla="*/ 388357 w 578320"/>
              <a:gd name="connsiteY7" fmla="*/ 296585 h 516627"/>
              <a:gd name="connsiteX8" fmla="*/ 388357 w 578320"/>
              <a:gd name="connsiteY8" fmla="*/ 372131 h 516627"/>
              <a:gd name="connsiteX9" fmla="*/ 365288 w 578320"/>
              <a:gd name="connsiteY9" fmla="*/ 395164 h 516627"/>
              <a:gd name="connsiteX10" fmla="*/ 213031 w 578320"/>
              <a:gd name="connsiteY10" fmla="*/ 395164 h 516627"/>
              <a:gd name="connsiteX11" fmla="*/ 189962 w 578320"/>
              <a:gd name="connsiteY11" fmla="*/ 372131 h 516627"/>
              <a:gd name="connsiteX12" fmla="*/ 189962 w 578320"/>
              <a:gd name="connsiteY12" fmla="*/ 296585 h 516627"/>
              <a:gd name="connsiteX13" fmla="*/ 213031 w 578320"/>
              <a:gd name="connsiteY13" fmla="*/ 273552 h 516627"/>
              <a:gd name="connsiteX14" fmla="*/ 449200 w 578320"/>
              <a:gd name="connsiteY14" fmla="*/ 257870 h 516627"/>
              <a:gd name="connsiteX15" fmla="*/ 509230 w 578320"/>
              <a:gd name="connsiteY15" fmla="*/ 257870 h 516627"/>
              <a:gd name="connsiteX16" fmla="*/ 509230 w 578320"/>
              <a:gd name="connsiteY16" fmla="*/ 486239 h 516627"/>
              <a:gd name="connsiteX17" fmla="*/ 478753 w 578320"/>
              <a:gd name="connsiteY17" fmla="*/ 516627 h 516627"/>
              <a:gd name="connsiteX18" fmla="*/ 448276 w 578320"/>
              <a:gd name="connsiteY18" fmla="*/ 486239 h 516627"/>
              <a:gd name="connsiteX19" fmla="*/ 449200 w 578320"/>
              <a:gd name="connsiteY19" fmla="*/ 486239 h 516627"/>
              <a:gd name="connsiteX20" fmla="*/ 68203 w 578320"/>
              <a:gd name="connsiteY20" fmla="*/ 257870 h 516627"/>
              <a:gd name="connsiteX21" fmla="*/ 129157 w 578320"/>
              <a:gd name="connsiteY21" fmla="*/ 257870 h 516627"/>
              <a:gd name="connsiteX22" fmla="*/ 129157 w 578320"/>
              <a:gd name="connsiteY22" fmla="*/ 486239 h 516627"/>
              <a:gd name="connsiteX23" fmla="*/ 98680 w 578320"/>
              <a:gd name="connsiteY23" fmla="*/ 516627 h 516627"/>
              <a:gd name="connsiteX24" fmla="*/ 68203 w 578320"/>
              <a:gd name="connsiteY24" fmla="*/ 486239 h 516627"/>
              <a:gd name="connsiteX25" fmla="*/ 403125 w 578320"/>
              <a:gd name="connsiteY25" fmla="*/ 121612 h 516627"/>
              <a:gd name="connsiteX26" fmla="*/ 555268 w 578320"/>
              <a:gd name="connsiteY26" fmla="*/ 121612 h 516627"/>
              <a:gd name="connsiteX27" fmla="*/ 578320 w 578320"/>
              <a:gd name="connsiteY27" fmla="*/ 144645 h 516627"/>
              <a:gd name="connsiteX28" fmla="*/ 578320 w 578320"/>
              <a:gd name="connsiteY28" fmla="*/ 220191 h 516627"/>
              <a:gd name="connsiteX29" fmla="*/ 555268 w 578320"/>
              <a:gd name="connsiteY29" fmla="*/ 243224 h 516627"/>
              <a:gd name="connsiteX30" fmla="*/ 403125 w 578320"/>
              <a:gd name="connsiteY30" fmla="*/ 243224 h 516627"/>
              <a:gd name="connsiteX31" fmla="*/ 380073 w 578320"/>
              <a:gd name="connsiteY31" fmla="*/ 220191 h 516627"/>
              <a:gd name="connsiteX32" fmla="*/ 380073 w 578320"/>
              <a:gd name="connsiteY32" fmla="*/ 144645 h 516627"/>
              <a:gd name="connsiteX33" fmla="*/ 403125 w 578320"/>
              <a:gd name="connsiteY33" fmla="*/ 121612 h 516627"/>
              <a:gd name="connsiteX34" fmla="*/ 23056 w 578320"/>
              <a:gd name="connsiteY34" fmla="*/ 121612 h 516627"/>
              <a:gd name="connsiteX35" fmla="*/ 175226 w 578320"/>
              <a:gd name="connsiteY35" fmla="*/ 121612 h 516627"/>
              <a:gd name="connsiteX36" fmla="*/ 197360 w 578320"/>
              <a:gd name="connsiteY36" fmla="*/ 144645 h 516627"/>
              <a:gd name="connsiteX37" fmla="*/ 197360 w 578320"/>
              <a:gd name="connsiteY37" fmla="*/ 220191 h 516627"/>
              <a:gd name="connsiteX38" fmla="*/ 175226 w 578320"/>
              <a:gd name="connsiteY38" fmla="*/ 243224 h 516627"/>
              <a:gd name="connsiteX39" fmla="*/ 23056 w 578320"/>
              <a:gd name="connsiteY39" fmla="*/ 243224 h 516627"/>
              <a:gd name="connsiteX40" fmla="*/ 0 w 578320"/>
              <a:gd name="connsiteY40" fmla="*/ 220191 h 516627"/>
              <a:gd name="connsiteX41" fmla="*/ 0 w 578320"/>
              <a:gd name="connsiteY41" fmla="*/ 144645 h 516627"/>
              <a:gd name="connsiteX42" fmla="*/ 23056 w 578320"/>
              <a:gd name="connsiteY42" fmla="*/ 121612 h 516627"/>
              <a:gd name="connsiteX43" fmla="*/ 478753 w 578320"/>
              <a:gd name="connsiteY43" fmla="*/ 0 h 516627"/>
              <a:gd name="connsiteX44" fmla="*/ 509230 w 578320"/>
              <a:gd name="connsiteY44" fmla="*/ 30428 h 516627"/>
              <a:gd name="connsiteX45" fmla="*/ 509230 w 578320"/>
              <a:gd name="connsiteY45" fmla="*/ 91283 h 516627"/>
              <a:gd name="connsiteX46" fmla="*/ 448276 w 578320"/>
              <a:gd name="connsiteY46" fmla="*/ 91283 h 516627"/>
              <a:gd name="connsiteX47" fmla="*/ 448276 w 578320"/>
              <a:gd name="connsiteY47" fmla="*/ 30428 h 516627"/>
              <a:gd name="connsiteX48" fmla="*/ 478753 w 578320"/>
              <a:gd name="connsiteY48" fmla="*/ 0 h 516627"/>
              <a:gd name="connsiteX49" fmla="*/ 288716 w 578320"/>
              <a:gd name="connsiteY49" fmla="*/ 0 h 516627"/>
              <a:gd name="connsiteX50" fmla="*/ 319119 w 578320"/>
              <a:gd name="connsiteY50" fmla="*/ 30392 h 516627"/>
              <a:gd name="connsiteX51" fmla="*/ 319119 w 578320"/>
              <a:gd name="connsiteY51" fmla="*/ 257870 h 516627"/>
              <a:gd name="connsiteX52" fmla="*/ 258313 w 578320"/>
              <a:gd name="connsiteY52" fmla="*/ 257870 h 516627"/>
              <a:gd name="connsiteX53" fmla="*/ 258313 w 578320"/>
              <a:gd name="connsiteY53" fmla="*/ 30392 h 516627"/>
              <a:gd name="connsiteX54" fmla="*/ 288716 w 578320"/>
              <a:gd name="connsiteY54" fmla="*/ 0 h 516627"/>
              <a:gd name="connsiteX55" fmla="*/ 98680 w 578320"/>
              <a:gd name="connsiteY55" fmla="*/ 0 h 516627"/>
              <a:gd name="connsiteX56" fmla="*/ 129157 w 578320"/>
              <a:gd name="connsiteY56" fmla="*/ 30428 h 516627"/>
              <a:gd name="connsiteX57" fmla="*/ 129157 w 578320"/>
              <a:gd name="connsiteY57" fmla="*/ 91283 h 516627"/>
              <a:gd name="connsiteX58" fmla="*/ 68203 w 578320"/>
              <a:gd name="connsiteY58" fmla="*/ 91283 h 516627"/>
              <a:gd name="connsiteX59" fmla="*/ 68203 w 578320"/>
              <a:gd name="connsiteY59" fmla="*/ 30428 h 516627"/>
              <a:gd name="connsiteX60" fmla="*/ 98680 w 578320"/>
              <a:gd name="connsiteY60" fmla="*/ 0 h 51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8320" h="516627">
                <a:moveTo>
                  <a:pt x="258313" y="425492"/>
                </a:moveTo>
                <a:lnTo>
                  <a:pt x="319119" y="425492"/>
                </a:lnTo>
                <a:lnTo>
                  <a:pt x="319119" y="486249"/>
                </a:lnTo>
                <a:cubicBezTo>
                  <a:pt x="319119" y="502819"/>
                  <a:pt x="306221" y="516627"/>
                  <a:pt x="288716" y="516627"/>
                </a:cubicBezTo>
                <a:cubicBezTo>
                  <a:pt x="272133" y="516627"/>
                  <a:pt x="258313" y="502819"/>
                  <a:pt x="258313" y="486249"/>
                </a:cubicBezTo>
                <a:close/>
                <a:moveTo>
                  <a:pt x="213031" y="273552"/>
                </a:moveTo>
                <a:lnTo>
                  <a:pt x="365288" y="273552"/>
                </a:lnTo>
                <a:cubicBezTo>
                  <a:pt x="377284" y="273552"/>
                  <a:pt x="388357" y="283686"/>
                  <a:pt x="388357" y="296585"/>
                </a:cubicBezTo>
                <a:lnTo>
                  <a:pt x="388357" y="372131"/>
                </a:lnTo>
                <a:cubicBezTo>
                  <a:pt x="388357" y="385030"/>
                  <a:pt x="377284" y="395164"/>
                  <a:pt x="365288" y="395164"/>
                </a:cubicBezTo>
                <a:lnTo>
                  <a:pt x="213031" y="395164"/>
                </a:lnTo>
                <a:cubicBezTo>
                  <a:pt x="200113" y="395164"/>
                  <a:pt x="189962" y="385030"/>
                  <a:pt x="189962" y="372131"/>
                </a:cubicBezTo>
                <a:lnTo>
                  <a:pt x="189962" y="296585"/>
                </a:lnTo>
                <a:cubicBezTo>
                  <a:pt x="189962" y="283686"/>
                  <a:pt x="200113" y="273552"/>
                  <a:pt x="213031" y="273552"/>
                </a:cubicBezTo>
                <a:close/>
                <a:moveTo>
                  <a:pt x="449200" y="257870"/>
                </a:moveTo>
                <a:lnTo>
                  <a:pt x="509230" y="257870"/>
                </a:lnTo>
                <a:lnTo>
                  <a:pt x="509230" y="486239"/>
                </a:lnTo>
                <a:cubicBezTo>
                  <a:pt x="509230" y="502814"/>
                  <a:pt x="496301" y="516627"/>
                  <a:pt x="478753" y="516627"/>
                </a:cubicBezTo>
                <a:cubicBezTo>
                  <a:pt x="462129" y="516627"/>
                  <a:pt x="448276" y="502814"/>
                  <a:pt x="448276" y="486239"/>
                </a:cubicBezTo>
                <a:lnTo>
                  <a:pt x="449200" y="486239"/>
                </a:lnTo>
                <a:close/>
                <a:moveTo>
                  <a:pt x="68203" y="257870"/>
                </a:moveTo>
                <a:lnTo>
                  <a:pt x="129157" y="257870"/>
                </a:lnTo>
                <a:lnTo>
                  <a:pt x="129157" y="486239"/>
                </a:lnTo>
                <a:cubicBezTo>
                  <a:pt x="129157" y="502814"/>
                  <a:pt x="115304" y="516627"/>
                  <a:pt x="98680" y="516627"/>
                </a:cubicBezTo>
                <a:cubicBezTo>
                  <a:pt x="82056" y="516627"/>
                  <a:pt x="68203" y="502814"/>
                  <a:pt x="68203" y="486239"/>
                </a:cubicBezTo>
                <a:close/>
                <a:moveTo>
                  <a:pt x="403125" y="121612"/>
                </a:moveTo>
                <a:lnTo>
                  <a:pt x="555268" y="121612"/>
                </a:lnTo>
                <a:cubicBezTo>
                  <a:pt x="568177" y="121612"/>
                  <a:pt x="578320" y="131746"/>
                  <a:pt x="578320" y="144645"/>
                </a:cubicBezTo>
                <a:lnTo>
                  <a:pt x="578320" y="220191"/>
                </a:lnTo>
                <a:cubicBezTo>
                  <a:pt x="578320" y="233090"/>
                  <a:pt x="568177" y="243224"/>
                  <a:pt x="555268" y="243224"/>
                </a:cubicBezTo>
                <a:lnTo>
                  <a:pt x="403125" y="243224"/>
                </a:lnTo>
                <a:cubicBezTo>
                  <a:pt x="390216" y="243224"/>
                  <a:pt x="380073" y="233090"/>
                  <a:pt x="380073" y="220191"/>
                </a:cubicBezTo>
                <a:lnTo>
                  <a:pt x="380073" y="144645"/>
                </a:lnTo>
                <a:cubicBezTo>
                  <a:pt x="380073" y="131746"/>
                  <a:pt x="390216" y="121612"/>
                  <a:pt x="403125" y="121612"/>
                </a:cubicBezTo>
                <a:close/>
                <a:moveTo>
                  <a:pt x="23056" y="121612"/>
                </a:moveTo>
                <a:lnTo>
                  <a:pt x="175226" y="121612"/>
                </a:lnTo>
                <a:cubicBezTo>
                  <a:pt x="187215" y="121612"/>
                  <a:pt x="197360" y="131746"/>
                  <a:pt x="197360" y="144645"/>
                </a:cubicBezTo>
                <a:lnTo>
                  <a:pt x="197360" y="220191"/>
                </a:lnTo>
                <a:cubicBezTo>
                  <a:pt x="197360" y="233090"/>
                  <a:pt x="187215" y="243224"/>
                  <a:pt x="175226" y="243224"/>
                </a:cubicBezTo>
                <a:lnTo>
                  <a:pt x="23056" y="243224"/>
                </a:lnTo>
                <a:cubicBezTo>
                  <a:pt x="10144" y="243224"/>
                  <a:pt x="0" y="233090"/>
                  <a:pt x="0" y="220191"/>
                </a:cubicBezTo>
                <a:lnTo>
                  <a:pt x="0" y="144645"/>
                </a:lnTo>
                <a:cubicBezTo>
                  <a:pt x="0" y="131746"/>
                  <a:pt x="10144" y="121612"/>
                  <a:pt x="23056" y="121612"/>
                </a:cubicBezTo>
                <a:close/>
                <a:moveTo>
                  <a:pt x="478753" y="0"/>
                </a:moveTo>
                <a:cubicBezTo>
                  <a:pt x="496301" y="0"/>
                  <a:pt x="509230" y="13831"/>
                  <a:pt x="509230" y="30428"/>
                </a:cubicBezTo>
                <a:lnTo>
                  <a:pt x="509230" y="91283"/>
                </a:lnTo>
                <a:lnTo>
                  <a:pt x="448276" y="91283"/>
                </a:lnTo>
                <a:lnTo>
                  <a:pt x="448276" y="30428"/>
                </a:lnTo>
                <a:cubicBezTo>
                  <a:pt x="448276" y="13831"/>
                  <a:pt x="462129" y="0"/>
                  <a:pt x="478753" y="0"/>
                </a:cubicBezTo>
                <a:close/>
                <a:moveTo>
                  <a:pt x="288716" y="0"/>
                </a:moveTo>
                <a:cubicBezTo>
                  <a:pt x="306221" y="0"/>
                  <a:pt x="319119" y="13814"/>
                  <a:pt x="319119" y="30392"/>
                </a:cubicBezTo>
                <a:lnTo>
                  <a:pt x="319119" y="257870"/>
                </a:lnTo>
                <a:lnTo>
                  <a:pt x="258313" y="257870"/>
                </a:lnTo>
                <a:lnTo>
                  <a:pt x="258313" y="30392"/>
                </a:lnTo>
                <a:cubicBezTo>
                  <a:pt x="258313" y="13814"/>
                  <a:pt x="272133" y="0"/>
                  <a:pt x="288716" y="0"/>
                </a:cubicBezTo>
                <a:close/>
                <a:moveTo>
                  <a:pt x="98680" y="0"/>
                </a:moveTo>
                <a:cubicBezTo>
                  <a:pt x="115304" y="0"/>
                  <a:pt x="129157" y="13831"/>
                  <a:pt x="129157" y="30428"/>
                </a:cubicBezTo>
                <a:lnTo>
                  <a:pt x="129157" y="91283"/>
                </a:lnTo>
                <a:lnTo>
                  <a:pt x="68203" y="91283"/>
                </a:lnTo>
                <a:lnTo>
                  <a:pt x="68203" y="30428"/>
                </a:lnTo>
                <a:cubicBezTo>
                  <a:pt x="68203" y="13831"/>
                  <a:pt x="82056" y="0"/>
                  <a:pt x="98680" y="0"/>
                </a:cubicBezTo>
                <a:close/>
              </a:path>
            </a:pathLst>
          </a:custGeom>
          <a:gradFill flip="none" rotWithShape="1">
            <a:gsLst>
              <a:gs pos="0">
                <a:srgbClr val="265279"/>
              </a:gs>
              <a:gs pos="100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699954B-849C-4FF9-AC8B-DDE9EE843177}"/>
              </a:ext>
            </a:extLst>
          </p:cNvPr>
          <p:cNvSpPr txBox="1"/>
          <p:nvPr/>
        </p:nvSpPr>
        <p:spPr bwMode="auto">
          <a:xfrm>
            <a:off x="7382123" y="2975488"/>
            <a:ext cx="2440741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title, </a:t>
            </a:r>
          </a:p>
        </p:txBody>
      </p:sp>
      <p:sp>
        <p:nvSpPr>
          <p:cNvPr id="44" name="Oval 26">
            <a:extLst>
              <a:ext uri="{FF2B5EF4-FFF2-40B4-BE49-F238E27FC236}">
                <a16:creationId xmlns:a16="http://schemas.microsoft.com/office/drawing/2014/main" id="{4519D04A-E979-4601-ADE4-0B71538C766A}"/>
              </a:ext>
            </a:extLst>
          </p:cNvPr>
          <p:cNvSpPr/>
          <p:nvPr/>
        </p:nvSpPr>
        <p:spPr>
          <a:xfrm>
            <a:off x="6895521" y="3081464"/>
            <a:ext cx="339980" cy="286054"/>
          </a:xfrm>
          <a:custGeom>
            <a:avLst/>
            <a:gdLst>
              <a:gd name="connsiteX0" fmla="*/ 491732 w 609050"/>
              <a:gd name="connsiteY0" fmla="*/ 464941 h 512446"/>
              <a:gd name="connsiteX1" fmla="*/ 481173 w 609050"/>
              <a:gd name="connsiteY1" fmla="*/ 475479 h 512446"/>
              <a:gd name="connsiteX2" fmla="*/ 491732 w 609050"/>
              <a:gd name="connsiteY2" fmla="*/ 486101 h 512446"/>
              <a:gd name="connsiteX3" fmla="*/ 555168 w 609050"/>
              <a:gd name="connsiteY3" fmla="*/ 486101 h 512446"/>
              <a:gd name="connsiteX4" fmla="*/ 565726 w 609050"/>
              <a:gd name="connsiteY4" fmla="*/ 475479 h 512446"/>
              <a:gd name="connsiteX5" fmla="*/ 555168 w 609050"/>
              <a:gd name="connsiteY5" fmla="*/ 464941 h 512446"/>
              <a:gd name="connsiteX6" fmla="*/ 29916 w 609050"/>
              <a:gd name="connsiteY6" fmla="*/ 445621 h 512446"/>
              <a:gd name="connsiteX7" fmla="*/ 579134 w 609050"/>
              <a:gd name="connsiteY7" fmla="*/ 445621 h 512446"/>
              <a:gd name="connsiteX8" fmla="*/ 609050 w 609050"/>
              <a:gd name="connsiteY8" fmla="*/ 475563 h 512446"/>
              <a:gd name="connsiteX9" fmla="*/ 609050 w 609050"/>
              <a:gd name="connsiteY9" fmla="*/ 482588 h 512446"/>
              <a:gd name="connsiteX10" fmla="*/ 579134 w 609050"/>
              <a:gd name="connsiteY10" fmla="*/ 512446 h 512446"/>
              <a:gd name="connsiteX11" fmla="*/ 29916 w 609050"/>
              <a:gd name="connsiteY11" fmla="*/ 512446 h 512446"/>
              <a:gd name="connsiteX12" fmla="*/ 0 w 609050"/>
              <a:gd name="connsiteY12" fmla="*/ 482588 h 512446"/>
              <a:gd name="connsiteX13" fmla="*/ 0 w 609050"/>
              <a:gd name="connsiteY13" fmla="*/ 475563 h 512446"/>
              <a:gd name="connsiteX14" fmla="*/ 29916 w 609050"/>
              <a:gd name="connsiteY14" fmla="*/ 445621 h 512446"/>
              <a:gd name="connsiteX15" fmla="*/ 58946 w 609050"/>
              <a:gd name="connsiteY15" fmla="*/ 57153 h 512446"/>
              <a:gd name="connsiteX16" fmla="*/ 58946 w 609050"/>
              <a:gd name="connsiteY16" fmla="*/ 356223 h 512446"/>
              <a:gd name="connsiteX17" fmla="*/ 550175 w 609050"/>
              <a:gd name="connsiteY17" fmla="*/ 356223 h 512446"/>
              <a:gd name="connsiteX18" fmla="*/ 550175 w 609050"/>
              <a:gd name="connsiteY18" fmla="*/ 57153 h 512446"/>
              <a:gd name="connsiteX19" fmla="*/ 80147 w 609050"/>
              <a:gd name="connsiteY19" fmla="*/ 0 h 512446"/>
              <a:gd name="connsiteX20" fmla="*/ 529057 w 609050"/>
              <a:gd name="connsiteY20" fmla="*/ 0 h 512446"/>
              <a:gd name="connsiteX21" fmla="*/ 575650 w 609050"/>
              <a:gd name="connsiteY21" fmla="*/ 19414 h 512446"/>
              <a:gd name="connsiteX22" fmla="*/ 595007 w 609050"/>
              <a:gd name="connsiteY22" fmla="*/ 65939 h 512446"/>
              <a:gd name="connsiteX23" fmla="*/ 595007 w 609050"/>
              <a:gd name="connsiteY23" fmla="*/ 355972 h 512446"/>
              <a:gd name="connsiteX24" fmla="*/ 575650 w 609050"/>
              <a:gd name="connsiteY24" fmla="*/ 402497 h 512446"/>
              <a:gd name="connsiteX25" fmla="*/ 529057 w 609050"/>
              <a:gd name="connsiteY25" fmla="*/ 421911 h 512446"/>
              <a:gd name="connsiteX26" fmla="*/ 80147 w 609050"/>
              <a:gd name="connsiteY26" fmla="*/ 421911 h 512446"/>
              <a:gd name="connsiteX27" fmla="*/ 33555 w 609050"/>
              <a:gd name="connsiteY27" fmla="*/ 402497 h 512446"/>
              <a:gd name="connsiteX28" fmla="*/ 14113 w 609050"/>
              <a:gd name="connsiteY28" fmla="*/ 355972 h 512446"/>
              <a:gd name="connsiteX29" fmla="*/ 14113 w 609050"/>
              <a:gd name="connsiteY29" fmla="*/ 65939 h 512446"/>
              <a:gd name="connsiteX30" fmla="*/ 33555 w 609050"/>
              <a:gd name="connsiteY30" fmla="*/ 19414 h 512446"/>
              <a:gd name="connsiteX31" fmla="*/ 80147 w 609050"/>
              <a:gd name="connsiteY31" fmla="*/ 0 h 5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9050" h="512446">
                <a:moveTo>
                  <a:pt x="491732" y="464941"/>
                </a:moveTo>
                <a:cubicBezTo>
                  <a:pt x="485950" y="464941"/>
                  <a:pt x="481173" y="469708"/>
                  <a:pt x="481173" y="475479"/>
                </a:cubicBezTo>
                <a:cubicBezTo>
                  <a:pt x="481173" y="481333"/>
                  <a:pt x="485950" y="486101"/>
                  <a:pt x="491732" y="486101"/>
                </a:cubicBezTo>
                <a:lnTo>
                  <a:pt x="555168" y="486101"/>
                </a:lnTo>
                <a:cubicBezTo>
                  <a:pt x="561033" y="486101"/>
                  <a:pt x="565726" y="481333"/>
                  <a:pt x="565726" y="475479"/>
                </a:cubicBezTo>
                <a:cubicBezTo>
                  <a:pt x="565726" y="469708"/>
                  <a:pt x="561033" y="464941"/>
                  <a:pt x="555168" y="464941"/>
                </a:cubicBezTo>
                <a:close/>
                <a:moveTo>
                  <a:pt x="29916" y="445621"/>
                </a:moveTo>
                <a:lnTo>
                  <a:pt x="579134" y="445621"/>
                </a:lnTo>
                <a:cubicBezTo>
                  <a:pt x="595642" y="445621"/>
                  <a:pt x="609050" y="459003"/>
                  <a:pt x="609050" y="475563"/>
                </a:cubicBezTo>
                <a:lnTo>
                  <a:pt x="609050" y="482588"/>
                </a:lnTo>
                <a:cubicBezTo>
                  <a:pt x="609050" y="499064"/>
                  <a:pt x="595642" y="512446"/>
                  <a:pt x="579134" y="512446"/>
                </a:cubicBezTo>
                <a:lnTo>
                  <a:pt x="29916" y="512446"/>
                </a:lnTo>
                <a:cubicBezTo>
                  <a:pt x="13408" y="512446"/>
                  <a:pt x="0" y="499064"/>
                  <a:pt x="0" y="482588"/>
                </a:cubicBezTo>
                <a:lnTo>
                  <a:pt x="0" y="475563"/>
                </a:lnTo>
                <a:cubicBezTo>
                  <a:pt x="0" y="459003"/>
                  <a:pt x="13408" y="445621"/>
                  <a:pt x="29916" y="445621"/>
                </a:cubicBezTo>
                <a:close/>
                <a:moveTo>
                  <a:pt x="58946" y="57153"/>
                </a:moveTo>
                <a:lnTo>
                  <a:pt x="58946" y="356223"/>
                </a:lnTo>
                <a:lnTo>
                  <a:pt x="550175" y="356223"/>
                </a:lnTo>
                <a:lnTo>
                  <a:pt x="550175" y="57153"/>
                </a:lnTo>
                <a:close/>
                <a:moveTo>
                  <a:pt x="80147" y="0"/>
                </a:moveTo>
                <a:lnTo>
                  <a:pt x="529057" y="0"/>
                </a:lnTo>
                <a:cubicBezTo>
                  <a:pt x="547158" y="0"/>
                  <a:pt x="562745" y="6443"/>
                  <a:pt x="575650" y="19414"/>
                </a:cubicBezTo>
                <a:cubicBezTo>
                  <a:pt x="588555" y="32300"/>
                  <a:pt x="595007" y="47781"/>
                  <a:pt x="595007" y="65939"/>
                </a:cubicBezTo>
                <a:lnTo>
                  <a:pt x="595007" y="355972"/>
                </a:lnTo>
                <a:cubicBezTo>
                  <a:pt x="595007" y="374130"/>
                  <a:pt x="588555" y="389611"/>
                  <a:pt x="575650" y="402497"/>
                </a:cubicBezTo>
                <a:cubicBezTo>
                  <a:pt x="562745" y="415468"/>
                  <a:pt x="547158" y="421911"/>
                  <a:pt x="529057" y="421911"/>
                </a:cubicBezTo>
                <a:lnTo>
                  <a:pt x="80147" y="421911"/>
                </a:lnTo>
                <a:cubicBezTo>
                  <a:pt x="61962" y="421911"/>
                  <a:pt x="46460" y="415468"/>
                  <a:pt x="33555" y="402497"/>
                </a:cubicBezTo>
                <a:cubicBezTo>
                  <a:pt x="20566" y="389611"/>
                  <a:pt x="14113" y="374046"/>
                  <a:pt x="14113" y="355972"/>
                </a:cubicBezTo>
                <a:lnTo>
                  <a:pt x="14113" y="65939"/>
                </a:lnTo>
                <a:cubicBezTo>
                  <a:pt x="14113" y="47781"/>
                  <a:pt x="20566" y="32300"/>
                  <a:pt x="33555" y="19414"/>
                </a:cubicBezTo>
                <a:cubicBezTo>
                  <a:pt x="46460" y="6443"/>
                  <a:pt x="61962" y="0"/>
                  <a:pt x="80147" y="0"/>
                </a:cubicBezTo>
                <a:close/>
              </a:path>
            </a:pathLst>
          </a:custGeom>
          <a:gradFill flip="none" rotWithShape="1">
            <a:gsLst>
              <a:gs pos="0">
                <a:srgbClr val="265279"/>
              </a:gs>
              <a:gs pos="100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256F184-438F-4070-9417-CBB0F22556AA}"/>
              </a:ext>
            </a:extLst>
          </p:cNvPr>
          <p:cNvSpPr txBox="1"/>
          <p:nvPr/>
        </p:nvSpPr>
        <p:spPr bwMode="auto">
          <a:xfrm>
            <a:off x="7382123" y="3642895"/>
            <a:ext cx="2440741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title, </a:t>
            </a:r>
          </a:p>
        </p:txBody>
      </p:sp>
      <p:sp>
        <p:nvSpPr>
          <p:cNvPr id="45" name="Oval 29">
            <a:extLst>
              <a:ext uri="{FF2B5EF4-FFF2-40B4-BE49-F238E27FC236}">
                <a16:creationId xmlns:a16="http://schemas.microsoft.com/office/drawing/2014/main" id="{FFD022F7-0D7B-4FBE-AD39-467592069506}"/>
              </a:ext>
            </a:extLst>
          </p:cNvPr>
          <p:cNvSpPr/>
          <p:nvPr/>
        </p:nvSpPr>
        <p:spPr>
          <a:xfrm>
            <a:off x="6895521" y="3698385"/>
            <a:ext cx="339979" cy="339325"/>
          </a:xfrm>
          <a:custGeom>
            <a:avLst/>
            <a:gdLst>
              <a:gd name="connsiteX0" fmla="*/ 579996 w 605912"/>
              <a:gd name="connsiteY0" fmla="*/ 331577 h 604745"/>
              <a:gd name="connsiteX1" fmla="*/ 599400 w 605912"/>
              <a:gd name="connsiteY1" fmla="*/ 361244 h 604745"/>
              <a:gd name="connsiteX2" fmla="*/ 590394 w 605912"/>
              <a:gd name="connsiteY2" fmla="*/ 401201 h 604745"/>
              <a:gd name="connsiteX3" fmla="*/ 335366 w 605912"/>
              <a:gd name="connsiteY3" fmla="*/ 603027 h 604745"/>
              <a:gd name="connsiteX4" fmla="*/ 58427 w 605912"/>
              <a:gd name="connsiteY4" fmla="*/ 480652 h 604745"/>
              <a:gd name="connsiteX5" fmla="*/ 50814 w 605912"/>
              <a:gd name="connsiteY5" fmla="*/ 515510 h 604745"/>
              <a:gd name="connsiteX6" fmla="*/ 19806 w 605912"/>
              <a:gd name="connsiteY6" fmla="*/ 536091 h 604745"/>
              <a:gd name="connsiteX7" fmla="*/ 495 w 605912"/>
              <a:gd name="connsiteY7" fmla="*/ 506517 h 604745"/>
              <a:gd name="connsiteX8" fmla="*/ 22405 w 605912"/>
              <a:gd name="connsiteY8" fmla="*/ 404909 h 604745"/>
              <a:gd name="connsiteX9" fmla="*/ 53413 w 605912"/>
              <a:gd name="connsiteY9" fmla="*/ 385626 h 604745"/>
              <a:gd name="connsiteX10" fmla="*/ 153772 w 605912"/>
              <a:gd name="connsiteY10" fmla="*/ 407505 h 604745"/>
              <a:gd name="connsiteX11" fmla="*/ 173083 w 605912"/>
              <a:gd name="connsiteY11" fmla="*/ 437079 h 604745"/>
              <a:gd name="connsiteX12" fmla="*/ 143467 w 605912"/>
              <a:gd name="connsiteY12" fmla="*/ 456362 h 604745"/>
              <a:gd name="connsiteX13" fmla="*/ 95841 w 605912"/>
              <a:gd name="connsiteY13" fmla="*/ 445794 h 604745"/>
              <a:gd name="connsiteX14" fmla="*/ 330167 w 605912"/>
              <a:gd name="connsiteY14" fmla="*/ 552779 h 604745"/>
              <a:gd name="connsiteX15" fmla="*/ 539704 w 605912"/>
              <a:gd name="connsiteY15" fmla="*/ 392208 h 604745"/>
              <a:gd name="connsiteX16" fmla="*/ 550381 w 605912"/>
              <a:gd name="connsiteY16" fmla="*/ 350861 h 604745"/>
              <a:gd name="connsiteX17" fmla="*/ 579996 w 605912"/>
              <a:gd name="connsiteY17" fmla="*/ 331577 h 604745"/>
              <a:gd name="connsiteX18" fmla="*/ 551796 w 605912"/>
              <a:gd name="connsiteY18" fmla="*/ 173561 h 604745"/>
              <a:gd name="connsiteX19" fmla="*/ 585238 w 605912"/>
              <a:gd name="connsiteY19" fmla="*/ 187651 h 604745"/>
              <a:gd name="connsiteX20" fmla="*/ 605767 w 605912"/>
              <a:gd name="connsiteY20" fmla="*/ 269970 h 604745"/>
              <a:gd name="connsiteX21" fmla="*/ 582637 w 605912"/>
              <a:gd name="connsiteY21" fmla="*/ 299542 h 604745"/>
              <a:gd name="connsiteX22" fmla="*/ 554211 w 605912"/>
              <a:gd name="connsiteY22" fmla="*/ 275069 h 604745"/>
              <a:gd name="connsiteX23" fmla="*/ 537490 w 605912"/>
              <a:gd name="connsiteY23" fmla="*/ 206933 h 604745"/>
              <a:gd name="connsiteX24" fmla="*/ 551796 w 605912"/>
              <a:gd name="connsiteY24" fmla="*/ 173561 h 604745"/>
              <a:gd name="connsiteX25" fmla="*/ 322443 w 605912"/>
              <a:gd name="connsiteY25" fmla="*/ 100626 h 604745"/>
              <a:gd name="connsiteX26" fmla="*/ 348253 w 605912"/>
              <a:gd name="connsiteY26" fmla="*/ 126390 h 604745"/>
              <a:gd name="connsiteX27" fmla="*/ 348253 w 605912"/>
              <a:gd name="connsiteY27" fmla="*/ 302105 h 604745"/>
              <a:gd name="connsiteX28" fmla="*/ 322443 w 605912"/>
              <a:gd name="connsiteY28" fmla="*/ 327776 h 604745"/>
              <a:gd name="connsiteX29" fmla="*/ 203790 w 605912"/>
              <a:gd name="connsiteY29" fmla="*/ 327776 h 604745"/>
              <a:gd name="connsiteX30" fmla="*/ 177979 w 605912"/>
              <a:gd name="connsiteY30" fmla="*/ 302105 h 604745"/>
              <a:gd name="connsiteX31" fmla="*/ 203790 w 605912"/>
              <a:gd name="connsiteY31" fmla="*/ 276341 h 604745"/>
              <a:gd name="connsiteX32" fmla="*/ 296725 w 605912"/>
              <a:gd name="connsiteY32" fmla="*/ 276341 h 604745"/>
              <a:gd name="connsiteX33" fmla="*/ 296725 w 605912"/>
              <a:gd name="connsiteY33" fmla="*/ 126390 h 604745"/>
              <a:gd name="connsiteX34" fmla="*/ 322443 w 605912"/>
              <a:gd name="connsiteY34" fmla="*/ 100626 h 604745"/>
              <a:gd name="connsiteX35" fmla="*/ 92559 w 605912"/>
              <a:gd name="connsiteY35" fmla="*/ 94430 h 604745"/>
              <a:gd name="connsiteX36" fmla="*/ 111053 w 605912"/>
              <a:gd name="connsiteY36" fmla="*/ 100399 h 604745"/>
              <a:gd name="connsiteX37" fmla="*/ 113652 w 605912"/>
              <a:gd name="connsiteY37" fmla="*/ 136379 h 604745"/>
              <a:gd name="connsiteX38" fmla="*/ 93139 w 605912"/>
              <a:gd name="connsiteY38" fmla="*/ 163271 h 604745"/>
              <a:gd name="connsiteX39" fmla="*/ 57125 w 605912"/>
              <a:gd name="connsiteY39" fmla="*/ 170967 h 604745"/>
              <a:gd name="connsiteX40" fmla="*/ 49328 w 605912"/>
              <a:gd name="connsiteY40" fmla="*/ 136379 h 604745"/>
              <a:gd name="connsiteX41" fmla="*/ 75039 w 605912"/>
              <a:gd name="connsiteY41" fmla="*/ 102996 h 604745"/>
              <a:gd name="connsiteX42" fmla="*/ 92559 w 605912"/>
              <a:gd name="connsiteY42" fmla="*/ 94430 h 604745"/>
              <a:gd name="connsiteX43" fmla="*/ 454317 w 605912"/>
              <a:gd name="connsiteY43" fmla="*/ 48612 h 604745"/>
              <a:gd name="connsiteX44" fmla="*/ 473157 w 605912"/>
              <a:gd name="connsiteY44" fmla="*/ 52646 h 604745"/>
              <a:gd name="connsiteX45" fmla="*/ 537512 w 605912"/>
              <a:gd name="connsiteY45" fmla="*/ 111896 h 604745"/>
              <a:gd name="connsiteX46" fmla="*/ 533704 w 605912"/>
              <a:gd name="connsiteY46" fmla="*/ 147872 h 604745"/>
              <a:gd name="connsiteX47" fmla="*/ 498880 w 605912"/>
              <a:gd name="connsiteY47" fmla="*/ 143977 h 604745"/>
              <a:gd name="connsiteX48" fmla="*/ 444833 w 605912"/>
              <a:gd name="connsiteY48" fmla="*/ 93814 h 604745"/>
              <a:gd name="connsiteX49" fmla="*/ 438333 w 605912"/>
              <a:gd name="connsiteY49" fmla="*/ 59043 h 604745"/>
              <a:gd name="connsiteX50" fmla="*/ 454317 w 605912"/>
              <a:gd name="connsiteY50" fmla="*/ 48612 h 604745"/>
              <a:gd name="connsiteX51" fmla="*/ 220720 w 605912"/>
              <a:gd name="connsiteY51" fmla="*/ 11442 h 604745"/>
              <a:gd name="connsiteX52" fmla="*/ 251724 w 605912"/>
              <a:gd name="connsiteY52" fmla="*/ 29418 h 604745"/>
              <a:gd name="connsiteX53" fmla="*/ 233623 w 605912"/>
              <a:gd name="connsiteY53" fmla="*/ 60368 h 604745"/>
              <a:gd name="connsiteX54" fmla="*/ 166693 w 605912"/>
              <a:gd name="connsiteY54" fmla="*/ 89834 h 604745"/>
              <a:gd name="connsiteX55" fmla="*/ 133275 w 605912"/>
              <a:gd name="connsiteY55" fmla="*/ 80846 h 604745"/>
              <a:gd name="connsiteX56" fmla="*/ 140887 w 605912"/>
              <a:gd name="connsiteY56" fmla="*/ 46097 h 604745"/>
              <a:gd name="connsiteX57" fmla="*/ 220720 w 605912"/>
              <a:gd name="connsiteY57" fmla="*/ 11442 h 604745"/>
              <a:gd name="connsiteX58" fmla="*/ 309640 w 605912"/>
              <a:gd name="connsiteY58" fmla="*/ 0 h 604745"/>
              <a:gd name="connsiteX59" fmla="*/ 395899 w 605912"/>
              <a:gd name="connsiteY59" fmla="*/ 14101 h 604745"/>
              <a:gd name="connsiteX60" fmla="*/ 412612 w 605912"/>
              <a:gd name="connsiteY60" fmla="*/ 46292 h 604745"/>
              <a:gd name="connsiteX61" fmla="*/ 380393 w 605912"/>
              <a:gd name="connsiteY61" fmla="*/ 61692 h 604745"/>
              <a:gd name="connsiteX62" fmla="*/ 308247 w 605912"/>
              <a:gd name="connsiteY62" fmla="*/ 50096 h 604745"/>
              <a:gd name="connsiteX63" fmla="*/ 283827 w 605912"/>
              <a:gd name="connsiteY63" fmla="*/ 24491 h 604745"/>
              <a:gd name="connsiteX64" fmla="*/ 309640 w 605912"/>
              <a:gd name="connsiteY64" fmla="*/ 0 h 60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05912" h="604745">
                <a:moveTo>
                  <a:pt x="579996" y="331577"/>
                </a:moveTo>
                <a:cubicBezTo>
                  <a:pt x="594201" y="334173"/>
                  <a:pt x="603206" y="347060"/>
                  <a:pt x="599400" y="361244"/>
                </a:cubicBezTo>
                <a:cubicBezTo>
                  <a:pt x="597450" y="371071"/>
                  <a:pt x="591601" y="397956"/>
                  <a:pt x="590394" y="401201"/>
                </a:cubicBezTo>
                <a:cubicBezTo>
                  <a:pt x="551773" y="511709"/>
                  <a:pt x="452436" y="590418"/>
                  <a:pt x="335366" y="603027"/>
                </a:cubicBezTo>
                <a:cubicBezTo>
                  <a:pt x="219224" y="615542"/>
                  <a:pt x="115801" y="558156"/>
                  <a:pt x="58427" y="480652"/>
                </a:cubicBezTo>
                <a:lnTo>
                  <a:pt x="50814" y="515510"/>
                </a:lnTo>
                <a:cubicBezTo>
                  <a:pt x="46822" y="528397"/>
                  <a:pt x="35588" y="537667"/>
                  <a:pt x="19806" y="536091"/>
                </a:cubicBezTo>
                <a:cubicBezTo>
                  <a:pt x="5694" y="533496"/>
                  <a:pt x="-2104" y="519404"/>
                  <a:pt x="495" y="506517"/>
                </a:cubicBezTo>
                <a:lnTo>
                  <a:pt x="22405" y="404909"/>
                </a:lnTo>
                <a:cubicBezTo>
                  <a:pt x="26862" y="385626"/>
                  <a:pt x="46915" y="384421"/>
                  <a:pt x="53413" y="385626"/>
                </a:cubicBezTo>
                <a:lnTo>
                  <a:pt x="153772" y="407505"/>
                </a:lnTo>
                <a:cubicBezTo>
                  <a:pt x="167884" y="410101"/>
                  <a:pt x="175682" y="424193"/>
                  <a:pt x="173083" y="437079"/>
                </a:cubicBezTo>
                <a:cubicBezTo>
                  <a:pt x="170483" y="451171"/>
                  <a:pt x="156372" y="458958"/>
                  <a:pt x="143467" y="456362"/>
                </a:cubicBezTo>
                <a:lnTo>
                  <a:pt x="95841" y="445794"/>
                </a:lnTo>
                <a:cubicBezTo>
                  <a:pt x="147924" y="520702"/>
                  <a:pt x="237792" y="562420"/>
                  <a:pt x="330167" y="552779"/>
                </a:cubicBezTo>
                <a:cubicBezTo>
                  <a:pt x="424027" y="542766"/>
                  <a:pt x="505725" y="480559"/>
                  <a:pt x="539704" y="392208"/>
                </a:cubicBezTo>
                <a:cubicBezTo>
                  <a:pt x="539890" y="389613"/>
                  <a:pt x="547781" y="362542"/>
                  <a:pt x="550381" y="350861"/>
                </a:cubicBezTo>
                <a:cubicBezTo>
                  <a:pt x="552980" y="336769"/>
                  <a:pt x="565885" y="327776"/>
                  <a:pt x="579996" y="331577"/>
                </a:cubicBezTo>
                <a:close/>
                <a:moveTo>
                  <a:pt x="551796" y="173561"/>
                </a:moveTo>
                <a:cubicBezTo>
                  <a:pt x="564615" y="168369"/>
                  <a:pt x="578735" y="174766"/>
                  <a:pt x="585238" y="187651"/>
                </a:cubicBezTo>
                <a:cubicBezTo>
                  <a:pt x="595456" y="213329"/>
                  <a:pt x="603166" y="241696"/>
                  <a:pt x="605767" y="269970"/>
                </a:cubicBezTo>
                <a:cubicBezTo>
                  <a:pt x="605767" y="269970"/>
                  <a:pt x="609204" y="296019"/>
                  <a:pt x="582637" y="299542"/>
                </a:cubicBezTo>
                <a:cubicBezTo>
                  <a:pt x="555697" y="303713"/>
                  <a:pt x="554211" y="275069"/>
                  <a:pt x="554211" y="275069"/>
                </a:cubicBezTo>
                <a:cubicBezTo>
                  <a:pt x="551610" y="251893"/>
                  <a:pt x="546594" y="228811"/>
                  <a:pt x="537490" y="206933"/>
                </a:cubicBezTo>
                <a:cubicBezTo>
                  <a:pt x="532288" y="194048"/>
                  <a:pt x="538791" y="179957"/>
                  <a:pt x="551796" y="173561"/>
                </a:cubicBezTo>
                <a:close/>
                <a:moveTo>
                  <a:pt x="322443" y="100626"/>
                </a:moveTo>
                <a:cubicBezTo>
                  <a:pt x="336555" y="100626"/>
                  <a:pt x="348253" y="112303"/>
                  <a:pt x="348253" y="126390"/>
                </a:cubicBezTo>
                <a:lnTo>
                  <a:pt x="348253" y="302105"/>
                </a:lnTo>
                <a:cubicBezTo>
                  <a:pt x="346953" y="316192"/>
                  <a:pt x="336555" y="327776"/>
                  <a:pt x="322443" y="327776"/>
                </a:cubicBezTo>
                <a:lnTo>
                  <a:pt x="203790" y="327776"/>
                </a:lnTo>
                <a:cubicBezTo>
                  <a:pt x="189492" y="327776"/>
                  <a:pt x="177979" y="316192"/>
                  <a:pt x="177979" y="302105"/>
                </a:cubicBezTo>
                <a:cubicBezTo>
                  <a:pt x="177979" y="288018"/>
                  <a:pt x="189677" y="276341"/>
                  <a:pt x="203790" y="276341"/>
                </a:cubicBezTo>
                <a:lnTo>
                  <a:pt x="296725" y="276341"/>
                </a:lnTo>
                <a:lnTo>
                  <a:pt x="296725" y="126390"/>
                </a:lnTo>
                <a:cubicBezTo>
                  <a:pt x="296725" y="112303"/>
                  <a:pt x="308331" y="100626"/>
                  <a:pt x="322443" y="100626"/>
                </a:cubicBezTo>
                <a:close/>
                <a:moveTo>
                  <a:pt x="92559" y="94430"/>
                </a:moveTo>
                <a:cubicBezTo>
                  <a:pt x="99149" y="93931"/>
                  <a:pt x="105902" y="95856"/>
                  <a:pt x="111053" y="100399"/>
                </a:cubicBezTo>
                <a:cubicBezTo>
                  <a:pt x="121356" y="109395"/>
                  <a:pt x="122656" y="126086"/>
                  <a:pt x="113652" y="136379"/>
                </a:cubicBezTo>
                <a:cubicBezTo>
                  <a:pt x="105948" y="145281"/>
                  <a:pt x="99544" y="154276"/>
                  <a:pt x="93139" y="163271"/>
                </a:cubicBezTo>
                <a:cubicBezTo>
                  <a:pt x="76988" y="181353"/>
                  <a:pt x="62323" y="173564"/>
                  <a:pt x="57125" y="170967"/>
                </a:cubicBezTo>
                <a:cubicBezTo>
                  <a:pt x="45615" y="163178"/>
                  <a:pt x="41717" y="147878"/>
                  <a:pt x="49328" y="136379"/>
                </a:cubicBezTo>
                <a:cubicBezTo>
                  <a:pt x="56939" y="124881"/>
                  <a:pt x="66036" y="113197"/>
                  <a:pt x="75039" y="102996"/>
                </a:cubicBezTo>
                <a:cubicBezTo>
                  <a:pt x="79541" y="97849"/>
                  <a:pt x="85969" y="94928"/>
                  <a:pt x="92559" y="94430"/>
                </a:cubicBezTo>
                <a:close/>
                <a:moveTo>
                  <a:pt x="454317" y="48612"/>
                </a:moveTo>
                <a:cubicBezTo>
                  <a:pt x="460597" y="47500"/>
                  <a:pt x="467353" y="48798"/>
                  <a:pt x="473157" y="52646"/>
                </a:cubicBezTo>
                <a:cubicBezTo>
                  <a:pt x="497580" y="69428"/>
                  <a:pt x="519496" y="90013"/>
                  <a:pt x="537512" y="111896"/>
                </a:cubicBezTo>
                <a:cubicBezTo>
                  <a:pt x="546612" y="122095"/>
                  <a:pt x="544012" y="138785"/>
                  <a:pt x="533704" y="147872"/>
                </a:cubicBezTo>
                <a:cubicBezTo>
                  <a:pt x="529897" y="152415"/>
                  <a:pt x="510395" y="158349"/>
                  <a:pt x="498880" y="143977"/>
                </a:cubicBezTo>
                <a:cubicBezTo>
                  <a:pt x="483465" y="124691"/>
                  <a:pt x="465356" y="107908"/>
                  <a:pt x="444833" y="93814"/>
                </a:cubicBezTo>
                <a:cubicBezTo>
                  <a:pt x="433132" y="86026"/>
                  <a:pt x="430532" y="70726"/>
                  <a:pt x="438333" y="59043"/>
                </a:cubicBezTo>
                <a:cubicBezTo>
                  <a:pt x="442233" y="53248"/>
                  <a:pt x="448037" y="49725"/>
                  <a:pt x="454317" y="48612"/>
                </a:cubicBezTo>
                <a:close/>
                <a:moveTo>
                  <a:pt x="220720" y="11442"/>
                </a:moveTo>
                <a:cubicBezTo>
                  <a:pt x="233623" y="7550"/>
                  <a:pt x="247826" y="15333"/>
                  <a:pt x="251724" y="29418"/>
                </a:cubicBezTo>
                <a:cubicBezTo>
                  <a:pt x="255530" y="42298"/>
                  <a:pt x="247733" y="56476"/>
                  <a:pt x="233623" y="60368"/>
                </a:cubicBezTo>
                <a:cubicBezTo>
                  <a:pt x="210509" y="66761"/>
                  <a:pt x="187209" y="77047"/>
                  <a:pt x="166693" y="89834"/>
                </a:cubicBezTo>
                <a:cubicBezTo>
                  <a:pt x="149242" y="96321"/>
                  <a:pt x="138288" y="88630"/>
                  <a:pt x="133275" y="80846"/>
                </a:cubicBezTo>
                <a:cubicBezTo>
                  <a:pt x="125478" y="69263"/>
                  <a:pt x="129284" y="53789"/>
                  <a:pt x="140887" y="46097"/>
                </a:cubicBezTo>
                <a:cubicBezTo>
                  <a:pt x="165394" y="30715"/>
                  <a:pt x="192407" y="19040"/>
                  <a:pt x="220720" y="11442"/>
                </a:cubicBezTo>
                <a:close/>
                <a:moveTo>
                  <a:pt x="309640" y="0"/>
                </a:moveTo>
                <a:cubicBezTo>
                  <a:pt x="339167" y="0"/>
                  <a:pt x="367579" y="5102"/>
                  <a:pt x="395899" y="14101"/>
                </a:cubicBezTo>
                <a:cubicBezTo>
                  <a:pt x="408805" y="17904"/>
                  <a:pt x="416419" y="32191"/>
                  <a:pt x="412612" y="46292"/>
                </a:cubicBezTo>
                <a:cubicBezTo>
                  <a:pt x="407413" y="56497"/>
                  <a:pt x="395992" y="66331"/>
                  <a:pt x="380393" y="61692"/>
                </a:cubicBezTo>
                <a:cubicBezTo>
                  <a:pt x="357180" y="53899"/>
                  <a:pt x="332760" y="50096"/>
                  <a:pt x="308247" y="50096"/>
                </a:cubicBezTo>
                <a:cubicBezTo>
                  <a:pt x="294134" y="50096"/>
                  <a:pt x="283827" y="38685"/>
                  <a:pt x="283827" y="24491"/>
                </a:cubicBezTo>
                <a:cubicBezTo>
                  <a:pt x="283827" y="10297"/>
                  <a:pt x="295527" y="0"/>
                  <a:pt x="309640" y="0"/>
                </a:cubicBezTo>
                <a:close/>
              </a:path>
            </a:pathLst>
          </a:custGeom>
          <a:gradFill flip="none" rotWithShape="1">
            <a:gsLst>
              <a:gs pos="0">
                <a:srgbClr val="265279"/>
              </a:gs>
              <a:gs pos="100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4C57CE2-A61F-4CD4-B458-7919AA4C691D}"/>
              </a:ext>
            </a:extLst>
          </p:cNvPr>
          <p:cNvSpPr txBox="1"/>
          <p:nvPr/>
        </p:nvSpPr>
        <p:spPr bwMode="auto">
          <a:xfrm>
            <a:off x="7382123" y="4127166"/>
            <a:ext cx="2440741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title, </a:t>
            </a:r>
          </a:p>
        </p:txBody>
      </p:sp>
      <p:sp>
        <p:nvSpPr>
          <p:cNvPr id="46" name="Oval 32">
            <a:extLst>
              <a:ext uri="{FF2B5EF4-FFF2-40B4-BE49-F238E27FC236}">
                <a16:creationId xmlns:a16="http://schemas.microsoft.com/office/drawing/2014/main" id="{DCBDFA25-51F0-418A-82A8-B3B86A938905}"/>
              </a:ext>
            </a:extLst>
          </p:cNvPr>
          <p:cNvSpPr/>
          <p:nvPr/>
        </p:nvSpPr>
        <p:spPr>
          <a:xfrm>
            <a:off x="6895521" y="4206449"/>
            <a:ext cx="339980" cy="339440"/>
          </a:xfrm>
          <a:custGeom>
            <a:avLst/>
            <a:gdLst>
              <a:gd name="connsiteX0" fmla="*/ 0 w 602040"/>
              <a:gd name="connsiteY0" fmla="*/ 333352 h 601084"/>
              <a:gd name="connsiteX1" fmla="*/ 216576 w 602040"/>
              <a:gd name="connsiteY1" fmla="*/ 333352 h 601084"/>
              <a:gd name="connsiteX2" fmla="*/ 216576 w 602040"/>
              <a:gd name="connsiteY2" fmla="*/ 387890 h 601084"/>
              <a:gd name="connsiteX3" fmla="*/ 244393 w 602040"/>
              <a:gd name="connsiteY3" fmla="*/ 414663 h 601084"/>
              <a:gd name="connsiteX4" fmla="*/ 359635 w 602040"/>
              <a:gd name="connsiteY4" fmla="*/ 414663 h 601084"/>
              <a:gd name="connsiteX5" fmla="*/ 387452 w 602040"/>
              <a:gd name="connsiteY5" fmla="*/ 387890 h 601084"/>
              <a:gd name="connsiteX6" fmla="*/ 387452 w 602040"/>
              <a:gd name="connsiteY6" fmla="*/ 333352 h 601084"/>
              <a:gd name="connsiteX7" fmla="*/ 602040 w 602040"/>
              <a:gd name="connsiteY7" fmla="*/ 333352 h 601084"/>
              <a:gd name="connsiteX8" fmla="*/ 602040 w 602040"/>
              <a:gd name="connsiteY8" fmla="*/ 541588 h 601084"/>
              <a:gd name="connsiteX9" fmla="*/ 544419 w 602040"/>
              <a:gd name="connsiteY9" fmla="*/ 601084 h 601084"/>
              <a:gd name="connsiteX10" fmla="*/ 59608 w 602040"/>
              <a:gd name="connsiteY10" fmla="*/ 601084 h 601084"/>
              <a:gd name="connsiteX11" fmla="*/ 0 w 602040"/>
              <a:gd name="connsiteY11" fmla="*/ 541588 h 601084"/>
              <a:gd name="connsiteX12" fmla="*/ 276164 w 602040"/>
              <a:gd name="connsiteY12" fmla="*/ 246072 h 601084"/>
              <a:gd name="connsiteX13" fmla="*/ 325875 w 602040"/>
              <a:gd name="connsiteY13" fmla="*/ 246072 h 601084"/>
              <a:gd name="connsiteX14" fmla="*/ 333829 w 602040"/>
              <a:gd name="connsiteY14" fmla="*/ 253007 h 601084"/>
              <a:gd name="connsiteX15" fmla="*/ 333829 w 602040"/>
              <a:gd name="connsiteY15" fmla="*/ 355050 h 601084"/>
              <a:gd name="connsiteX16" fmla="*/ 325875 w 602040"/>
              <a:gd name="connsiteY16" fmla="*/ 362976 h 601084"/>
              <a:gd name="connsiteX17" fmla="*/ 276164 w 602040"/>
              <a:gd name="connsiteY17" fmla="*/ 362976 h 601084"/>
              <a:gd name="connsiteX18" fmla="*/ 268210 w 602040"/>
              <a:gd name="connsiteY18" fmla="*/ 355050 h 601084"/>
              <a:gd name="connsiteX19" fmla="*/ 268210 w 602040"/>
              <a:gd name="connsiteY19" fmla="*/ 253007 h 601084"/>
              <a:gd name="connsiteX20" fmla="*/ 276164 w 602040"/>
              <a:gd name="connsiteY20" fmla="*/ 246072 h 601084"/>
              <a:gd name="connsiteX21" fmla="*/ 203661 w 602040"/>
              <a:gd name="connsiteY21" fmla="*/ 77355 h 601084"/>
              <a:gd name="connsiteX22" fmla="*/ 183791 w 602040"/>
              <a:gd name="connsiteY22" fmla="*/ 97190 h 601084"/>
              <a:gd name="connsiteX23" fmla="*/ 183791 w 602040"/>
              <a:gd name="connsiteY23" fmla="*/ 130909 h 601084"/>
              <a:gd name="connsiteX24" fmla="*/ 420236 w 602040"/>
              <a:gd name="connsiteY24" fmla="*/ 130909 h 601084"/>
              <a:gd name="connsiteX25" fmla="*/ 420236 w 602040"/>
              <a:gd name="connsiteY25" fmla="*/ 97190 h 601084"/>
              <a:gd name="connsiteX26" fmla="*/ 400367 w 602040"/>
              <a:gd name="connsiteY26" fmla="*/ 77355 h 601084"/>
              <a:gd name="connsiteX27" fmla="*/ 203661 w 602040"/>
              <a:gd name="connsiteY27" fmla="*/ 0 h 601084"/>
              <a:gd name="connsiteX28" fmla="*/ 400367 w 602040"/>
              <a:gd name="connsiteY28" fmla="*/ 0 h 601084"/>
              <a:gd name="connsiteX29" fmla="*/ 497726 w 602040"/>
              <a:gd name="connsiteY29" fmla="*/ 97190 h 601084"/>
              <a:gd name="connsiteX30" fmla="*/ 497726 w 602040"/>
              <a:gd name="connsiteY30" fmla="*/ 130909 h 601084"/>
              <a:gd name="connsiteX31" fmla="*/ 544419 w 602040"/>
              <a:gd name="connsiteY31" fmla="*/ 130909 h 601084"/>
              <a:gd name="connsiteX32" fmla="*/ 602040 w 602040"/>
              <a:gd name="connsiteY32" fmla="*/ 190413 h 601084"/>
              <a:gd name="connsiteX33" fmla="*/ 602040 w 602040"/>
              <a:gd name="connsiteY33" fmla="*/ 266777 h 601084"/>
              <a:gd name="connsiteX34" fmla="*/ 387452 w 602040"/>
              <a:gd name="connsiteY34" fmla="*/ 266777 h 601084"/>
              <a:gd name="connsiteX35" fmla="*/ 387452 w 602040"/>
              <a:gd name="connsiteY35" fmla="*/ 221157 h 601084"/>
              <a:gd name="connsiteX36" fmla="*/ 359635 w 602040"/>
              <a:gd name="connsiteY36" fmla="*/ 193389 h 601084"/>
              <a:gd name="connsiteX37" fmla="*/ 244393 w 602040"/>
              <a:gd name="connsiteY37" fmla="*/ 193389 h 601084"/>
              <a:gd name="connsiteX38" fmla="*/ 216576 w 602040"/>
              <a:gd name="connsiteY38" fmla="*/ 221157 h 601084"/>
              <a:gd name="connsiteX39" fmla="*/ 216576 w 602040"/>
              <a:gd name="connsiteY39" fmla="*/ 266777 h 601084"/>
              <a:gd name="connsiteX40" fmla="*/ 0 w 602040"/>
              <a:gd name="connsiteY40" fmla="*/ 266777 h 601084"/>
              <a:gd name="connsiteX41" fmla="*/ 0 w 602040"/>
              <a:gd name="connsiteY41" fmla="*/ 190413 h 601084"/>
              <a:gd name="connsiteX42" fmla="*/ 59608 w 602040"/>
              <a:gd name="connsiteY42" fmla="*/ 130909 h 601084"/>
              <a:gd name="connsiteX43" fmla="*/ 106301 w 602040"/>
              <a:gd name="connsiteY43" fmla="*/ 130909 h 601084"/>
              <a:gd name="connsiteX44" fmla="*/ 106301 w 602040"/>
              <a:gd name="connsiteY44" fmla="*/ 97190 h 601084"/>
              <a:gd name="connsiteX45" fmla="*/ 203661 w 602040"/>
              <a:gd name="connsiteY45" fmla="*/ 0 h 60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2040" h="601084">
                <a:moveTo>
                  <a:pt x="0" y="333352"/>
                </a:moveTo>
                <a:lnTo>
                  <a:pt x="216576" y="333352"/>
                </a:lnTo>
                <a:lnTo>
                  <a:pt x="216576" y="387890"/>
                </a:lnTo>
                <a:cubicBezTo>
                  <a:pt x="216576" y="402764"/>
                  <a:pt x="229491" y="414663"/>
                  <a:pt x="244393" y="414663"/>
                </a:cubicBezTo>
                <a:lnTo>
                  <a:pt x="359635" y="414663"/>
                </a:lnTo>
                <a:cubicBezTo>
                  <a:pt x="374537" y="414663"/>
                  <a:pt x="387452" y="402764"/>
                  <a:pt x="387452" y="387890"/>
                </a:cubicBezTo>
                <a:lnTo>
                  <a:pt x="387452" y="333352"/>
                </a:lnTo>
                <a:lnTo>
                  <a:pt x="602040" y="333352"/>
                </a:lnTo>
                <a:lnTo>
                  <a:pt x="602040" y="541588"/>
                </a:lnTo>
                <a:cubicBezTo>
                  <a:pt x="602040" y="574311"/>
                  <a:pt x="576210" y="601084"/>
                  <a:pt x="544419" y="601084"/>
                </a:cubicBezTo>
                <a:lnTo>
                  <a:pt x="59608" y="601084"/>
                </a:lnTo>
                <a:cubicBezTo>
                  <a:pt x="26824" y="601084"/>
                  <a:pt x="0" y="574311"/>
                  <a:pt x="0" y="541588"/>
                </a:cubicBezTo>
                <a:close/>
                <a:moveTo>
                  <a:pt x="276164" y="246072"/>
                </a:moveTo>
                <a:lnTo>
                  <a:pt x="325875" y="246072"/>
                </a:lnTo>
                <a:cubicBezTo>
                  <a:pt x="329852" y="246072"/>
                  <a:pt x="333829" y="249044"/>
                  <a:pt x="333829" y="253007"/>
                </a:cubicBezTo>
                <a:lnTo>
                  <a:pt x="333829" y="355050"/>
                </a:lnTo>
                <a:cubicBezTo>
                  <a:pt x="333829" y="359013"/>
                  <a:pt x="329852" y="362976"/>
                  <a:pt x="325875" y="362976"/>
                </a:cubicBezTo>
                <a:lnTo>
                  <a:pt x="276164" y="362976"/>
                </a:lnTo>
                <a:cubicBezTo>
                  <a:pt x="272187" y="362976"/>
                  <a:pt x="268210" y="359013"/>
                  <a:pt x="268210" y="355050"/>
                </a:cubicBezTo>
                <a:lnTo>
                  <a:pt x="268210" y="253007"/>
                </a:lnTo>
                <a:cubicBezTo>
                  <a:pt x="268210" y="249044"/>
                  <a:pt x="272187" y="246072"/>
                  <a:pt x="276164" y="246072"/>
                </a:cubicBezTo>
                <a:close/>
                <a:moveTo>
                  <a:pt x="203661" y="77355"/>
                </a:moveTo>
                <a:cubicBezTo>
                  <a:pt x="192732" y="77355"/>
                  <a:pt x="183791" y="86281"/>
                  <a:pt x="183791" y="97190"/>
                </a:cubicBezTo>
                <a:lnTo>
                  <a:pt x="183791" y="130909"/>
                </a:lnTo>
                <a:lnTo>
                  <a:pt x="420236" y="130909"/>
                </a:lnTo>
                <a:lnTo>
                  <a:pt x="420236" y="97190"/>
                </a:lnTo>
                <a:cubicBezTo>
                  <a:pt x="420236" y="86281"/>
                  <a:pt x="411295" y="77355"/>
                  <a:pt x="400367" y="77355"/>
                </a:cubicBezTo>
                <a:close/>
                <a:moveTo>
                  <a:pt x="203661" y="0"/>
                </a:moveTo>
                <a:lnTo>
                  <a:pt x="400367" y="0"/>
                </a:lnTo>
                <a:cubicBezTo>
                  <a:pt x="454014" y="0"/>
                  <a:pt x="497726" y="43636"/>
                  <a:pt x="497726" y="97190"/>
                </a:cubicBezTo>
                <a:lnTo>
                  <a:pt x="497726" y="130909"/>
                </a:lnTo>
                <a:lnTo>
                  <a:pt x="544419" y="130909"/>
                </a:lnTo>
                <a:cubicBezTo>
                  <a:pt x="576210" y="130909"/>
                  <a:pt x="602040" y="157686"/>
                  <a:pt x="602040" y="190413"/>
                </a:cubicBezTo>
                <a:lnTo>
                  <a:pt x="602040" y="266777"/>
                </a:lnTo>
                <a:lnTo>
                  <a:pt x="387452" y="266777"/>
                </a:lnTo>
                <a:lnTo>
                  <a:pt x="387452" y="221157"/>
                </a:lnTo>
                <a:cubicBezTo>
                  <a:pt x="387452" y="205289"/>
                  <a:pt x="374537" y="193389"/>
                  <a:pt x="359635" y="193389"/>
                </a:cubicBezTo>
                <a:lnTo>
                  <a:pt x="244393" y="193389"/>
                </a:lnTo>
                <a:cubicBezTo>
                  <a:pt x="229491" y="193389"/>
                  <a:pt x="216576" y="205289"/>
                  <a:pt x="216576" y="221157"/>
                </a:cubicBezTo>
                <a:lnTo>
                  <a:pt x="216576" y="266777"/>
                </a:lnTo>
                <a:lnTo>
                  <a:pt x="0" y="266777"/>
                </a:lnTo>
                <a:lnTo>
                  <a:pt x="0" y="190413"/>
                </a:lnTo>
                <a:cubicBezTo>
                  <a:pt x="0" y="157686"/>
                  <a:pt x="26824" y="130909"/>
                  <a:pt x="59608" y="130909"/>
                </a:cubicBezTo>
                <a:lnTo>
                  <a:pt x="106301" y="130909"/>
                </a:lnTo>
                <a:lnTo>
                  <a:pt x="106301" y="97190"/>
                </a:lnTo>
                <a:cubicBezTo>
                  <a:pt x="106301" y="43636"/>
                  <a:pt x="149020" y="0"/>
                  <a:pt x="203661" y="0"/>
                </a:cubicBezTo>
                <a:close/>
              </a:path>
            </a:pathLst>
          </a:custGeom>
          <a:gradFill flip="none" rotWithShape="1">
            <a:gsLst>
              <a:gs pos="0">
                <a:srgbClr val="265279"/>
              </a:gs>
              <a:gs pos="100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498768DD-1706-482D-B1F2-527A1F982C11}"/>
              </a:ext>
            </a:extLst>
          </p:cNvPr>
          <p:cNvSpPr txBox="1"/>
          <p:nvPr/>
        </p:nvSpPr>
        <p:spPr bwMode="auto">
          <a:xfrm>
            <a:off x="7382123" y="4794572"/>
            <a:ext cx="2440741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title, </a:t>
            </a:r>
          </a:p>
        </p:txBody>
      </p:sp>
      <p:sp>
        <p:nvSpPr>
          <p:cNvPr id="47" name="Oval 35">
            <a:extLst>
              <a:ext uri="{FF2B5EF4-FFF2-40B4-BE49-F238E27FC236}">
                <a16:creationId xmlns:a16="http://schemas.microsoft.com/office/drawing/2014/main" id="{A597876A-485D-492E-8283-C3EC0756E836}"/>
              </a:ext>
            </a:extLst>
          </p:cNvPr>
          <p:cNvSpPr/>
          <p:nvPr/>
        </p:nvSpPr>
        <p:spPr>
          <a:xfrm>
            <a:off x="6895521" y="4849991"/>
            <a:ext cx="339979" cy="339468"/>
          </a:xfrm>
          <a:custGeom>
            <a:avLst/>
            <a:gdLst>
              <a:gd name="connsiteX0" fmla="*/ 374702 w 609191"/>
              <a:gd name="connsiteY0" fmla="*/ 366164 h 608274"/>
              <a:gd name="connsiteX1" fmla="*/ 520208 w 609191"/>
              <a:gd name="connsiteY1" fmla="*/ 366164 h 608274"/>
              <a:gd name="connsiteX2" fmla="*/ 520208 w 609191"/>
              <a:gd name="connsiteY2" fmla="*/ 403846 h 608274"/>
              <a:gd name="connsiteX3" fmla="*/ 374702 w 609191"/>
              <a:gd name="connsiteY3" fmla="*/ 403846 h 608274"/>
              <a:gd name="connsiteX4" fmla="*/ 88912 w 609191"/>
              <a:gd name="connsiteY4" fmla="*/ 366164 h 608274"/>
              <a:gd name="connsiteX5" fmla="*/ 234488 w 609191"/>
              <a:gd name="connsiteY5" fmla="*/ 366164 h 608274"/>
              <a:gd name="connsiteX6" fmla="*/ 234488 w 609191"/>
              <a:gd name="connsiteY6" fmla="*/ 403846 h 608274"/>
              <a:gd name="connsiteX7" fmla="*/ 88912 w 609191"/>
              <a:gd name="connsiteY7" fmla="*/ 403846 h 608274"/>
              <a:gd name="connsiteX8" fmla="*/ 374702 w 609191"/>
              <a:gd name="connsiteY8" fmla="*/ 274641 h 608274"/>
              <a:gd name="connsiteX9" fmla="*/ 520208 w 609191"/>
              <a:gd name="connsiteY9" fmla="*/ 274641 h 608274"/>
              <a:gd name="connsiteX10" fmla="*/ 520208 w 609191"/>
              <a:gd name="connsiteY10" fmla="*/ 312323 h 608274"/>
              <a:gd name="connsiteX11" fmla="*/ 374702 w 609191"/>
              <a:gd name="connsiteY11" fmla="*/ 312323 h 608274"/>
              <a:gd name="connsiteX12" fmla="*/ 88912 w 609191"/>
              <a:gd name="connsiteY12" fmla="*/ 274641 h 608274"/>
              <a:gd name="connsiteX13" fmla="*/ 234488 w 609191"/>
              <a:gd name="connsiteY13" fmla="*/ 274641 h 608274"/>
              <a:gd name="connsiteX14" fmla="*/ 234488 w 609191"/>
              <a:gd name="connsiteY14" fmla="*/ 312323 h 608274"/>
              <a:gd name="connsiteX15" fmla="*/ 88912 w 609191"/>
              <a:gd name="connsiteY15" fmla="*/ 312323 h 608274"/>
              <a:gd name="connsiteX16" fmla="*/ 88912 w 609191"/>
              <a:gd name="connsiteY16" fmla="*/ 183117 h 608274"/>
              <a:gd name="connsiteX17" fmla="*/ 234488 w 609191"/>
              <a:gd name="connsiteY17" fmla="*/ 183117 h 608274"/>
              <a:gd name="connsiteX18" fmla="*/ 234488 w 609191"/>
              <a:gd name="connsiteY18" fmla="*/ 220799 h 608274"/>
              <a:gd name="connsiteX19" fmla="*/ 88912 w 609191"/>
              <a:gd name="connsiteY19" fmla="*/ 220799 h 608274"/>
              <a:gd name="connsiteX20" fmla="*/ 374702 w 609191"/>
              <a:gd name="connsiteY20" fmla="*/ 183117 h 608274"/>
              <a:gd name="connsiteX21" fmla="*/ 520208 w 609191"/>
              <a:gd name="connsiteY21" fmla="*/ 183117 h 608274"/>
              <a:gd name="connsiteX22" fmla="*/ 520208 w 609191"/>
              <a:gd name="connsiteY22" fmla="*/ 220799 h 608274"/>
              <a:gd name="connsiteX23" fmla="*/ 374702 w 609191"/>
              <a:gd name="connsiteY23" fmla="*/ 220799 h 608274"/>
              <a:gd name="connsiteX24" fmla="*/ 323389 w 609191"/>
              <a:gd name="connsiteY24" fmla="*/ 129142 h 608274"/>
              <a:gd name="connsiteX25" fmla="*/ 323389 w 609191"/>
              <a:gd name="connsiteY25" fmla="*/ 570651 h 608274"/>
              <a:gd name="connsiteX26" fmla="*/ 428610 w 609191"/>
              <a:gd name="connsiteY26" fmla="*/ 570651 h 608274"/>
              <a:gd name="connsiteX27" fmla="*/ 428610 w 609191"/>
              <a:gd name="connsiteY27" fmla="*/ 502741 h 608274"/>
              <a:gd name="connsiteX28" fmla="*/ 466290 w 609191"/>
              <a:gd name="connsiteY28" fmla="*/ 502741 h 608274"/>
              <a:gd name="connsiteX29" fmla="*/ 466290 w 609191"/>
              <a:gd name="connsiteY29" fmla="*/ 570651 h 608274"/>
              <a:gd name="connsiteX30" fmla="*/ 571511 w 609191"/>
              <a:gd name="connsiteY30" fmla="*/ 570651 h 608274"/>
              <a:gd name="connsiteX31" fmla="*/ 571511 w 609191"/>
              <a:gd name="connsiteY31" fmla="*/ 129142 h 608274"/>
              <a:gd name="connsiteX32" fmla="*/ 88912 w 609191"/>
              <a:gd name="connsiteY32" fmla="*/ 91523 h 608274"/>
              <a:gd name="connsiteX33" fmla="*/ 234488 w 609191"/>
              <a:gd name="connsiteY33" fmla="*/ 91523 h 608274"/>
              <a:gd name="connsiteX34" fmla="*/ 234488 w 609191"/>
              <a:gd name="connsiteY34" fmla="*/ 129134 h 608274"/>
              <a:gd name="connsiteX35" fmla="*/ 88912 w 609191"/>
              <a:gd name="connsiteY35" fmla="*/ 129134 h 608274"/>
              <a:gd name="connsiteX36" fmla="*/ 37680 w 609191"/>
              <a:gd name="connsiteY36" fmla="*/ 37623 h 608274"/>
              <a:gd name="connsiteX37" fmla="*/ 37680 w 609191"/>
              <a:gd name="connsiteY37" fmla="*/ 570651 h 608274"/>
              <a:gd name="connsiteX38" fmla="*/ 142902 w 609191"/>
              <a:gd name="connsiteY38" fmla="*/ 570651 h 608274"/>
              <a:gd name="connsiteX39" fmla="*/ 142902 w 609191"/>
              <a:gd name="connsiteY39" fmla="*/ 502741 h 608274"/>
              <a:gd name="connsiteX40" fmla="*/ 180582 w 609191"/>
              <a:gd name="connsiteY40" fmla="*/ 502741 h 608274"/>
              <a:gd name="connsiteX41" fmla="*/ 180582 w 609191"/>
              <a:gd name="connsiteY41" fmla="*/ 570651 h 608274"/>
              <a:gd name="connsiteX42" fmla="*/ 285709 w 609191"/>
              <a:gd name="connsiteY42" fmla="*/ 570651 h 608274"/>
              <a:gd name="connsiteX43" fmla="*/ 285709 w 609191"/>
              <a:gd name="connsiteY43" fmla="*/ 37623 h 608274"/>
              <a:gd name="connsiteX44" fmla="*/ 0 w 609191"/>
              <a:gd name="connsiteY44" fmla="*/ 0 h 608274"/>
              <a:gd name="connsiteX45" fmla="*/ 323389 w 609191"/>
              <a:gd name="connsiteY45" fmla="*/ 0 h 608274"/>
              <a:gd name="connsiteX46" fmla="*/ 323389 w 609191"/>
              <a:gd name="connsiteY46" fmla="*/ 91519 h 608274"/>
              <a:gd name="connsiteX47" fmla="*/ 609191 w 609191"/>
              <a:gd name="connsiteY47" fmla="*/ 91519 h 608274"/>
              <a:gd name="connsiteX48" fmla="*/ 609191 w 609191"/>
              <a:gd name="connsiteY48" fmla="*/ 608274 h 608274"/>
              <a:gd name="connsiteX49" fmla="*/ 0 w 609191"/>
              <a:gd name="connsiteY49" fmla="*/ 608274 h 60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09191" h="608274">
                <a:moveTo>
                  <a:pt x="374702" y="366164"/>
                </a:moveTo>
                <a:lnTo>
                  <a:pt x="520208" y="366164"/>
                </a:lnTo>
                <a:lnTo>
                  <a:pt x="520208" y="403846"/>
                </a:lnTo>
                <a:lnTo>
                  <a:pt x="374702" y="403846"/>
                </a:lnTo>
                <a:close/>
                <a:moveTo>
                  <a:pt x="88912" y="366164"/>
                </a:moveTo>
                <a:lnTo>
                  <a:pt x="234488" y="366164"/>
                </a:lnTo>
                <a:lnTo>
                  <a:pt x="234488" y="403846"/>
                </a:lnTo>
                <a:lnTo>
                  <a:pt x="88912" y="403846"/>
                </a:lnTo>
                <a:close/>
                <a:moveTo>
                  <a:pt x="374702" y="274641"/>
                </a:moveTo>
                <a:lnTo>
                  <a:pt x="520208" y="274641"/>
                </a:lnTo>
                <a:lnTo>
                  <a:pt x="520208" y="312323"/>
                </a:lnTo>
                <a:lnTo>
                  <a:pt x="374702" y="312323"/>
                </a:lnTo>
                <a:close/>
                <a:moveTo>
                  <a:pt x="88912" y="274641"/>
                </a:moveTo>
                <a:lnTo>
                  <a:pt x="234488" y="274641"/>
                </a:lnTo>
                <a:lnTo>
                  <a:pt x="234488" y="312323"/>
                </a:lnTo>
                <a:lnTo>
                  <a:pt x="88912" y="312323"/>
                </a:lnTo>
                <a:close/>
                <a:moveTo>
                  <a:pt x="88912" y="183117"/>
                </a:moveTo>
                <a:lnTo>
                  <a:pt x="234488" y="183117"/>
                </a:lnTo>
                <a:lnTo>
                  <a:pt x="234488" y="220799"/>
                </a:lnTo>
                <a:lnTo>
                  <a:pt x="88912" y="220799"/>
                </a:lnTo>
                <a:close/>
                <a:moveTo>
                  <a:pt x="374702" y="183117"/>
                </a:moveTo>
                <a:lnTo>
                  <a:pt x="520208" y="183117"/>
                </a:lnTo>
                <a:lnTo>
                  <a:pt x="520208" y="220799"/>
                </a:lnTo>
                <a:lnTo>
                  <a:pt x="374702" y="220799"/>
                </a:lnTo>
                <a:close/>
                <a:moveTo>
                  <a:pt x="323389" y="129142"/>
                </a:moveTo>
                <a:lnTo>
                  <a:pt x="323389" y="570651"/>
                </a:lnTo>
                <a:lnTo>
                  <a:pt x="428610" y="570651"/>
                </a:lnTo>
                <a:lnTo>
                  <a:pt x="428610" y="502741"/>
                </a:lnTo>
                <a:lnTo>
                  <a:pt x="466290" y="502741"/>
                </a:lnTo>
                <a:lnTo>
                  <a:pt x="466290" y="570651"/>
                </a:lnTo>
                <a:lnTo>
                  <a:pt x="571511" y="570651"/>
                </a:lnTo>
                <a:lnTo>
                  <a:pt x="571511" y="129142"/>
                </a:lnTo>
                <a:close/>
                <a:moveTo>
                  <a:pt x="88912" y="91523"/>
                </a:moveTo>
                <a:lnTo>
                  <a:pt x="234488" y="91523"/>
                </a:lnTo>
                <a:lnTo>
                  <a:pt x="234488" y="129134"/>
                </a:lnTo>
                <a:lnTo>
                  <a:pt x="88912" y="129134"/>
                </a:lnTo>
                <a:close/>
                <a:moveTo>
                  <a:pt x="37680" y="37623"/>
                </a:moveTo>
                <a:lnTo>
                  <a:pt x="37680" y="570651"/>
                </a:lnTo>
                <a:lnTo>
                  <a:pt x="142902" y="570651"/>
                </a:lnTo>
                <a:lnTo>
                  <a:pt x="142902" y="502741"/>
                </a:lnTo>
                <a:lnTo>
                  <a:pt x="180582" y="502741"/>
                </a:lnTo>
                <a:lnTo>
                  <a:pt x="180582" y="570651"/>
                </a:lnTo>
                <a:lnTo>
                  <a:pt x="285709" y="570651"/>
                </a:lnTo>
                <a:lnTo>
                  <a:pt x="285709" y="37623"/>
                </a:lnTo>
                <a:close/>
                <a:moveTo>
                  <a:pt x="0" y="0"/>
                </a:moveTo>
                <a:lnTo>
                  <a:pt x="323389" y="0"/>
                </a:lnTo>
                <a:lnTo>
                  <a:pt x="323389" y="91519"/>
                </a:lnTo>
                <a:lnTo>
                  <a:pt x="609191" y="91519"/>
                </a:lnTo>
                <a:lnTo>
                  <a:pt x="609191" y="608274"/>
                </a:lnTo>
                <a:lnTo>
                  <a:pt x="0" y="608274"/>
                </a:lnTo>
                <a:close/>
              </a:path>
            </a:pathLst>
          </a:custGeom>
          <a:gradFill flip="none" rotWithShape="1">
            <a:gsLst>
              <a:gs pos="0">
                <a:srgbClr val="265279"/>
              </a:gs>
              <a:gs pos="100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3266A7D6-10CB-441E-B7FC-A06D148E82F0}"/>
              </a:ext>
            </a:extLst>
          </p:cNvPr>
          <p:cNvGrpSpPr/>
          <p:nvPr/>
        </p:nvGrpSpPr>
        <p:grpSpPr>
          <a:xfrm rot="5400000">
            <a:off x="5897961" y="167273"/>
            <a:ext cx="396080" cy="305787"/>
            <a:chOff x="2201942" y="3826849"/>
            <a:chExt cx="396080" cy="305787"/>
          </a:xfrm>
        </p:grpSpPr>
        <p:sp>
          <p:nvSpPr>
            <p:cNvPr id="49" name="箭头: V 形 48">
              <a:extLst>
                <a:ext uri="{FF2B5EF4-FFF2-40B4-BE49-F238E27FC236}">
                  <a16:creationId xmlns:a16="http://schemas.microsoft.com/office/drawing/2014/main" id="{FEC63857-103C-4F9D-93AA-B3286DAC6214}"/>
                </a:ext>
              </a:extLst>
            </p:cNvPr>
            <p:cNvSpPr/>
            <p:nvPr/>
          </p:nvSpPr>
          <p:spPr>
            <a:xfrm>
              <a:off x="2201942" y="3826849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0" name="箭头: V 形 49">
              <a:extLst>
                <a:ext uri="{FF2B5EF4-FFF2-40B4-BE49-F238E27FC236}">
                  <a16:creationId xmlns:a16="http://schemas.microsoft.com/office/drawing/2014/main" id="{B6655C5F-22A6-4A68-8787-89BF92CBADA9}"/>
                </a:ext>
              </a:extLst>
            </p:cNvPr>
            <p:cNvSpPr/>
            <p:nvPr/>
          </p:nvSpPr>
          <p:spPr>
            <a:xfrm>
              <a:off x="2374562" y="3826849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641ABFB3-ADEB-47CB-8561-A5EBEA17C9DE}"/>
              </a:ext>
            </a:extLst>
          </p:cNvPr>
          <p:cNvGrpSpPr/>
          <p:nvPr/>
        </p:nvGrpSpPr>
        <p:grpSpPr>
          <a:xfrm>
            <a:off x="4271023" y="639452"/>
            <a:ext cx="3649954" cy="858993"/>
            <a:chOff x="4922710" y="713342"/>
            <a:chExt cx="3649954" cy="858993"/>
          </a:xfrm>
        </p:grpSpPr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235F8357-0BF2-4956-A86F-86905D6E1B70}"/>
                </a:ext>
              </a:extLst>
            </p:cNvPr>
            <p:cNvSpPr txBox="1"/>
            <p:nvPr/>
          </p:nvSpPr>
          <p:spPr bwMode="auto">
            <a:xfrm>
              <a:off x="5426888" y="713342"/>
              <a:ext cx="2641600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1F9DDD32-4660-4CE9-B3FE-4BB630E206C8}"/>
                </a:ext>
              </a:extLst>
            </p:cNvPr>
            <p:cNvSpPr txBox="1"/>
            <p:nvPr/>
          </p:nvSpPr>
          <p:spPr bwMode="auto">
            <a:xfrm>
              <a:off x="4922710" y="1172225"/>
              <a:ext cx="3649954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54" name="等腰三角形 53">
            <a:extLst>
              <a:ext uri="{FF2B5EF4-FFF2-40B4-BE49-F238E27FC236}">
                <a16:creationId xmlns:a16="http://schemas.microsoft.com/office/drawing/2014/main" id="{9D0F36F5-11BE-413A-B263-DE361DC1739D}"/>
              </a:ext>
            </a:extLst>
          </p:cNvPr>
          <p:cNvSpPr/>
          <p:nvPr/>
        </p:nvSpPr>
        <p:spPr>
          <a:xfrm flipH="1">
            <a:off x="-4" y="4822629"/>
            <a:ext cx="2237861" cy="2035371"/>
          </a:xfrm>
          <a:prstGeom prst="triangle">
            <a:avLst>
              <a:gd name="adj" fmla="val 10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160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9" grpId="0" animBg="1"/>
      <p:bldP spid="10" grpId="0" animBg="1"/>
      <p:bldP spid="11" grpId="0"/>
      <p:bldP spid="12" grpId="0"/>
      <p:bldP spid="37" grpId="0"/>
      <p:bldP spid="38" grpId="0"/>
      <p:bldP spid="13" grpId="0"/>
      <p:bldP spid="39" grpId="0" animBg="1"/>
      <p:bldP spid="15" grpId="0"/>
      <p:bldP spid="40" grpId="0" animBg="1"/>
      <p:bldP spid="20" grpId="0"/>
      <p:bldP spid="41" grpId="0" animBg="1"/>
      <p:bldP spid="23" grpId="0"/>
      <p:bldP spid="42" grpId="0" animBg="1"/>
      <p:bldP spid="26" grpId="0"/>
      <p:bldP spid="44" grpId="0" animBg="1"/>
      <p:bldP spid="29" grpId="0"/>
      <p:bldP spid="45" grpId="0" animBg="1"/>
      <p:bldP spid="32" grpId="0"/>
      <p:bldP spid="46" grpId="0" animBg="1"/>
      <p:bldP spid="35" grpId="0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等腰三角形 30">
            <a:extLst>
              <a:ext uri="{FF2B5EF4-FFF2-40B4-BE49-F238E27FC236}">
                <a16:creationId xmlns:a16="http://schemas.microsoft.com/office/drawing/2014/main" id="{D913C365-E6FA-4CAD-B595-1E8ACFBA31EB}"/>
              </a:ext>
            </a:extLst>
          </p:cNvPr>
          <p:cNvSpPr/>
          <p:nvPr/>
        </p:nvSpPr>
        <p:spPr>
          <a:xfrm flipH="1">
            <a:off x="-4" y="4822629"/>
            <a:ext cx="2237861" cy="2035371"/>
          </a:xfrm>
          <a:prstGeom prst="triangle">
            <a:avLst>
              <a:gd name="adj" fmla="val 10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A681A2E-CCB7-49F8-B459-7A8DFD53134A}"/>
              </a:ext>
            </a:extLst>
          </p:cNvPr>
          <p:cNvGrpSpPr/>
          <p:nvPr/>
        </p:nvGrpSpPr>
        <p:grpSpPr>
          <a:xfrm>
            <a:off x="5808890" y="4524029"/>
            <a:ext cx="2693307" cy="1126791"/>
            <a:chOff x="2198450" y="1992455"/>
            <a:chExt cx="2693307" cy="112679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1E93C258-4198-44EA-B986-45DAAE521B60}"/>
                </a:ext>
              </a:extLst>
            </p:cNvPr>
            <p:cNvSpPr txBox="1"/>
            <p:nvPr/>
          </p:nvSpPr>
          <p:spPr bwMode="auto">
            <a:xfrm>
              <a:off x="2198451" y="1992455"/>
              <a:ext cx="1903874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844BA0C-8EE8-43CA-BBF3-B4A2B2D10A95}"/>
                </a:ext>
              </a:extLst>
            </p:cNvPr>
            <p:cNvSpPr txBox="1"/>
            <p:nvPr/>
          </p:nvSpPr>
          <p:spPr bwMode="auto">
            <a:xfrm>
              <a:off x="2198450" y="2380582"/>
              <a:ext cx="2693307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19" name="Oval 4">
            <a:extLst>
              <a:ext uri="{FF2B5EF4-FFF2-40B4-BE49-F238E27FC236}">
                <a16:creationId xmlns:a16="http://schemas.microsoft.com/office/drawing/2014/main" id="{ECA229B3-AEDD-4DAC-915E-CD2823FD9E6A}"/>
              </a:ext>
            </a:extLst>
          </p:cNvPr>
          <p:cNvSpPr/>
          <p:nvPr/>
        </p:nvSpPr>
        <p:spPr>
          <a:xfrm>
            <a:off x="5951814" y="3666722"/>
            <a:ext cx="493118" cy="571046"/>
          </a:xfrm>
          <a:custGeom>
            <a:avLst/>
            <a:gdLst>
              <a:gd name="connsiteX0" fmla="*/ 137262 w 520843"/>
              <a:gd name="connsiteY0" fmla="*/ 347182 h 603152"/>
              <a:gd name="connsiteX1" fmla="*/ 237088 w 520843"/>
              <a:gd name="connsiteY1" fmla="*/ 347182 h 603152"/>
              <a:gd name="connsiteX2" fmla="*/ 264550 w 520843"/>
              <a:gd name="connsiteY2" fmla="*/ 374597 h 603152"/>
              <a:gd name="connsiteX3" fmla="*/ 237088 w 520843"/>
              <a:gd name="connsiteY3" fmla="*/ 402011 h 603152"/>
              <a:gd name="connsiteX4" fmla="*/ 137262 w 520843"/>
              <a:gd name="connsiteY4" fmla="*/ 402011 h 603152"/>
              <a:gd name="connsiteX5" fmla="*/ 109800 w 520843"/>
              <a:gd name="connsiteY5" fmla="*/ 374597 h 603152"/>
              <a:gd name="connsiteX6" fmla="*/ 137262 w 520843"/>
              <a:gd name="connsiteY6" fmla="*/ 347182 h 603152"/>
              <a:gd name="connsiteX7" fmla="*/ 359122 w 520843"/>
              <a:gd name="connsiteY7" fmla="*/ 339097 h 603152"/>
              <a:gd name="connsiteX8" fmla="*/ 359122 w 520843"/>
              <a:gd name="connsiteY8" fmla="*/ 360888 h 603152"/>
              <a:gd name="connsiteX9" fmla="*/ 362006 w 520843"/>
              <a:gd name="connsiteY9" fmla="*/ 350198 h 603152"/>
              <a:gd name="connsiteX10" fmla="*/ 359122 w 520843"/>
              <a:gd name="connsiteY10" fmla="*/ 339097 h 603152"/>
              <a:gd name="connsiteX11" fmla="*/ 332756 w 520843"/>
              <a:gd name="connsiteY11" fmla="*/ 272081 h 603152"/>
              <a:gd name="connsiteX12" fmla="*/ 327537 w 520843"/>
              <a:gd name="connsiteY12" fmla="*/ 281126 h 603152"/>
              <a:gd name="connsiteX13" fmla="*/ 332756 w 520843"/>
              <a:gd name="connsiteY13" fmla="*/ 291542 h 603152"/>
              <a:gd name="connsiteX14" fmla="*/ 137262 w 520843"/>
              <a:gd name="connsiteY14" fmla="*/ 237523 h 603152"/>
              <a:gd name="connsiteX15" fmla="*/ 237088 w 520843"/>
              <a:gd name="connsiteY15" fmla="*/ 237523 h 603152"/>
              <a:gd name="connsiteX16" fmla="*/ 264550 w 520843"/>
              <a:gd name="connsiteY16" fmla="*/ 264937 h 603152"/>
              <a:gd name="connsiteX17" fmla="*/ 237088 w 520843"/>
              <a:gd name="connsiteY17" fmla="*/ 292352 h 603152"/>
              <a:gd name="connsiteX18" fmla="*/ 137262 w 520843"/>
              <a:gd name="connsiteY18" fmla="*/ 292352 h 603152"/>
              <a:gd name="connsiteX19" fmla="*/ 109800 w 520843"/>
              <a:gd name="connsiteY19" fmla="*/ 264937 h 603152"/>
              <a:gd name="connsiteX20" fmla="*/ 137262 w 520843"/>
              <a:gd name="connsiteY20" fmla="*/ 237523 h 603152"/>
              <a:gd name="connsiteX21" fmla="*/ 346076 w 520843"/>
              <a:gd name="connsiteY21" fmla="*/ 226444 h 603152"/>
              <a:gd name="connsiteX22" fmla="*/ 359671 w 520843"/>
              <a:gd name="connsiteY22" fmla="*/ 239326 h 603152"/>
              <a:gd name="connsiteX23" fmla="*/ 359671 w 520843"/>
              <a:gd name="connsiteY23" fmla="*/ 240286 h 603152"/>
              <a:gd name="connsiteX24" fmla="*/ 389196 w 520843"/>
              <a:gd name="connsiteY24" fmla="*/ 260432 h 603152"/>
              <a:gd name="connsiteX25" fmla="*/ 374365 w 520843"/>
              <a:gd name="connsiteY25" fmla="*/ 276740 h 603152"/>
              <a:gd name="connsiteX26" fmla="*/ 365576 w 520843"/>
              <a:gd name="connsiteY26" fmla="*/ 273999 h 603152"/>
              <a:gd name="connsiteX27" fmla="*/ 359671 w 520843"/>
              <a:gd name="connsiteY27" fmla="*/ 271259 h 603152"/>
              <a:gd name="connsiteX28" fmla="*/ 359671 w 520843"/>
              <a:gd name="connsiteY28" fmla="*/ 302231 h 603152"/>
              <a:gd name="connsiteX29" fmla="*/ 392766 w 520843"/>
              <a:gd name="connsiteY29" fmla="*/ 349102 h 603152"/>
              <a:gd name="connsiteX30" fmla="*/ 359671 w 520843"/>
              <a:gd name="connsiteY30" fmla="*/ 394601 h 603152"/>
              <a:gd name="connsiteX31" fmla="*/ 359671 w 520843"/>
              <a:gd name="connsiteY31" fmla="*/ 398302 h 603152"/>
              <a:gd name="connsiteX32" fmla="*/ 346076 w 520843"/>
              <a:gd name="connsiteY32" fmla="*/ 411184 h 603152"/>
              <a:gd name="connsiteX33" fmla="*/ 332344 w 520843"/>
              <a:gd name="connsiteY33" fmla="*/ 398302 h 603152"/>
              <a:gd name="connsiteX34" fmla="*/ 332344 w 520843"/>
              <a:gd name="connsiteY34" fmla="*/ 396246 h 603152"/>
              <a:gd name="connsiteX35" fmla="*/ 293481 w 520843"/>
              <a:gd name="connsiteY35" fmla="*/ 366781 h 603152"/>
              <a:gd name="connsiteX36" fmla="*/ 308449 w 520843"/>
              <a:gd name="connsiteY36" fmla="*/ 350472 h 603152"/>
              <a:gd name="connsiteX37" fmla="*/ 319847 w 520843"/>
              <a:gd name="connsiteY37" fmla="*/ 356776 h 603152"/>
              <a:gd name="connsiteX38" fmla="*/ 332344 w 520843"/>
              <a:gd name="connsiteY38" fmla="*/ 364999 h 603152"/>
              <a:gd name="connsiteX39" fmla="*/ 332344 w 520843"/>
              <a:gd name="connsiteY39" fmla="*/ 325392 h 603152"/>
              <a:gd name="connsiteX40" fmla="*/ 297051 w 520843"/>
              <a:gd name="connsiteY40" fmla="*/ 282359 h 603152"/>
              <a:gd name="connsiteX41" fmla="*/ 332344 w 520843"/>
              <a:gd name="connsiteY41" fmla="*/ 240971 h 603152"/>
              <a:gd name="connsiteX42" fmla="*/ 332344 w 520843"/>
              <a:gd name="connsiteY42" fmla="*/ 239326 h 603152"/>
              <a:gd name="connsiteX43" fmla="*/ 346076 w 520843"/>
              <a:gd name="connsiteY43" fmla="*/ 226444 h 603152"/>
              <a:gd name="connsiteX44" fmla="*/ 137261 w 520843"/>
              <a:gd name="connsiteY44" fmla="*/ 127865 h 603152"/>
              <a:gd name="connsiteX45" fmla="*/ 383583 w 520843"/>
              <a:gd name="connsiteY45" fmla="*/ 127865 h 603152"/>
              <a:gd name="connsiteX46" fmla="*/ 411044 w 520843"/>
              <a:gd name="connsiteY46" fmla="*/ 155280 h 603152"/>
              <a:gd name="connsiteX47" fmla="*/ 383583 w 520843"/>
              <a:gd name="connsiteY47" fmla="*/ 182694 h 603152"/>
              <a:gd name="connsiteX48" fmla="*/ 137261 w 520843"/>
              <a:gd name="connsiteY48" fmla="*/ 182694 h 603152"/>
              <a:gd name="connsiteX49" fmla="*/ 109800 w 520843"/>
              <a:gd name="connsiteY49" fmla="*/ 155280 h 603152"/>
              <a:gd name="connsiteX50" fmla="*/ 137261 w 520843"/>
              <a:gd name="connsiteY50" fmla="*/ 127865 h 603152"/>
              <a:gd name="connsiteX51" fmla="*/ 54912 w 520843"/>
              <a:gd name="connsiteY51" fmla="*/ 54829 h 603152"/>
              <a:gd name="connsiteX52" fmla="*/ 54912 w 520843"/>
              <a:gd name="connsiteY52" fmla="*/ 509497 h 603152"/>
              <a:gd name="connsiteX53" fmla="*/ 85663 w 520843"/>
              <a:gd name="connsiteY53" fmla="*/ 478793 h 603152"/>
              <a:gd name="connsiteX54" fmla="*/ 105157 w 520843"/>
              <a:gd name="connsiteY54" fmla="*/ 470705 h 603152"/>
              <a:gd name="connsiteX55" fmla="*/ 124514 w 520843"/>
              <a:gd name="connsiteY55" fmla="*/ 478793 h 603152"/>
              <a:gd name="connsiteX56" fmla="*/ 182721 w 520843"/>
              <a:gd name="connsiteY56" fmla="*/ 536911 h 603152"/>
              <a:gd name="connsiteX57" fmla="*/ 241065 w 520843"/>
              <a:gd name="connsiteY57" fmla="*/ 478793 h 603152"/>
              <a:gd name="connsiteX58" fmla="*/ 260422 w 520843"/>
              <a:gd name="connsiteY58" fmla="*/ 470705 h 603152"/>
              <a:gd name="connsiteX59" fmla="*/ 279778 w 520843"/>
              <a:gd name="connsiteY59" fmla="*/ 478793 h 603152"/>
              <a:gd name="connsiteX60" fmla="*/ 338122 w 520843"/>
              <a:gd name="connsiteY60" fmla="*/ 536911 h 603152"/>
              <a:gd name="connsiteX61" fmla="*/ 396329 w 520843"/>
              <a:gd name="connsiteY61" fmla="*/ 478793 h 603152"/>
              <a:gd name="connsiteX62" fmla="*/ 415686 w 520843"/>
              <a:gd name="connsiteY62" fmla="*/ 470705 h 603152"/>
              <a:gd name="connsiteX63" fmla="*/ 435180 w 520843"/>
              <a:gd name="connsiteY63" fmla="*/ 478793 h 603152"/>
              <a:gd name="connsiteX64" fmla="*/ 465931 w 520843"/>
              <a:gd name="connsiteY64" fmla="*/ 509497 h 603152"/>
              <a:gd name="connsiteX65" fmla="*/ 465931 w 520843"/>
              <a:gd name="connsiteY65" fmla="*/ 54829 h 603152"/>
              <a:gd name="connsiteX66" fmla="*/ 27456 w 520843"/>
              <a:gd name="connsiteY66" fmla="*/ 0 h 603152"/>
              <a:gd name="connsiteX67" fmla="*/ 493387 w 520843"/>
              <a:gd name="connsiteY67" fmla="*/ 0 h 603152"/>
              <a:gd name="connsiteX68" fmla="*/ 520843 w 520843"/>
              <a:gd name="connsiteY68" fmla="*/ 27414 h 603152"/>
              <a:gd name="connsiteX69" fmla="*/ 520843 w 520843"/>
              <a:gd name="connsiteY69" fmla="*/ 575702 h 603152"/>
              <a:gd name="connsiteX70" fmla="*/ 503957 w 520843"/>
              <a:gd name="connsiteY70" fmla="*/ 601061 h 603152"/>
              <a:gd name="connsiteX71" fmla="*/ 493387 w 520843"/>
              <a:gd name="connsiteY71" fmla="*/ 603117 h 603152"/>
              <a:gd name="connsiteX72" fmla="*/ 474030 w 520843"/>
              <a:gd name="connsiteY72" fmla="*/ 595030 h 603152"/>
              <a:gd name="connsiteX73" fmla="*/ 415686 w 520843"/>
              <a:gd name="connsiteY73" fmla="*/ 536911 h 603152"/>
              <a:gd name="connsiteX74" fmla="*/ 357479 w 520843"/>
              <a:gd name="connsiteY74" fmla="*/ 595030 h 603152"/>
              <a:gd name="connsiteX75" fmla="*/ 338122 w 520843"/>
              <a:gd name="connsiteY75" fmla="*/ 603117 h 603152"/>
              <a:gd name="connsiteX76" fmla="*/ 318629 w 520843"/>
              <a:gd name="connsiteY76" fmla="*/ 595030 h 603152"/>
              <a:gd name="connsiteX77" fmla="*/ 260422 w 520843"/>
              <a:gd name="connsiteY77" fmla="*/ 536911 h 603152"/>
              <a:gd name="connsiteX78" fmla="*/ 202214 w 520843"/>
              <a:gd name="connsiteY78" fmla="*/ 595030 h 603152"/>
              <a:gd name="connsiteX79" fmla="*/ 182721 w 520843"/>
              <a:gd name="connsiteY79" fmla="*/ 603117 h 603152"/>
              <a:gd name="connsiteX80" fmla="*/ 163364 w 520843"/>
              <a:gd name="connsiteY80" fmla="*/ 595030 h 603152"/>
              <a:gd name="connsiteX81" fmla="*/ 105157 w 520843"/>
              <a:gd name="connsiteY81" fmla="*/ 536911 h 603152"/>
              <a:gd name="connsiteX82" fmla="*/ 46813 w 520843"/>
              <a:gd name="connsiteY82" fmla="*/ 595030 h 603152"/>
              <a:gd name="connsiteX83" fmla="*/ 16886 w 520843"/>
              <a:gd name="connsiteY83" fmla="*/ 601061 h 603152"/>
              <a:gd name="connsiteX84" fmla="*/ 0 w 520843"/>
              <a:gd name="connsiteY84" fmla="*/ 575702 h 603152"/>
              <a:gd name="connsiteX85" fmla="*/ 0 w 520843"/>
              <a:gd name="connsiteY85" fmla="*/ 27414 h 603152"/>
              <a:gd name="connsiteX86" fmla="*/ 27456 w 520843"/>
              <a:gd name="connsiteY86" fmla="*/ 0 h 603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520843" h="603152">
                <a:moveTo>
                  <a:pt x="137262" y="347182"/>
                </a:moveTo>
                <a:lnTo>
                  <a:pt x="237088" y="347182"/>
                </a:lnTo>
                <a:cubicBezTo>
                  <a:pt x="252329" y="347182"/>
                  <a:pt x="264550" y="359519"/>
                  <a:pt x="264550" y="374597"/>
                </a:cubicBezTo>
                <a:cubicBezTo>
                  <a:pt x="264550" y="389812"/>
                  <a:pt x="252329" y="402011"/>
                  <a:pt x="237088" y="402011"/>
                </a:cubicBezTo>
                <a:lnTo>
                  <a:pt x="137262" y="402011"/>
                </a:lnTo>
                <a:cubicBezTo>
                  <a:pt x="122158" y="402011"/>
                  <a:pt x="109800" y="389812"/>
                  <a:pt x="109800" y="374597"/>
                </a:cubicBezTo>
                <a:cubicBezTo>
                  <a:pt x="109800" y="359519"/>
                  <a:pt x="122158" y="347182"/>
                  <a:pt x="137262" y="347182"/>
                </a:cubicBezTo>
                <a:close/>
                <a:moveTo>
                  <a:pt x="359122" y="339097"/>
                </a:moveTo>
                <a:lnTo>
                  <a:pt x="359122" y="360888"/>
                </a:lnTo>
                <a:cubicBezTo>
                  <a:pt x="361044" y="358284"/>
                  <a:pt x="362006" y="354858"/>
                  <a:pt x="362006" y="350198"/>
                </a:cubicBezTo>
                <a:cubicBezTo>
                  <a:pt x="362006" y="345401"/>
                  <a:pt x="361044" y="341838"/>
                  <a:pt x="359122" y="339097"/>
                </a:cubicBezTo>
                <a:close/>
                <a:moveTo>
                  <a:pt x="332756" y="272081"/>
                </a:moveTo>
                <a:cubicBezTo>
                  <a:pt x="327537" y="274822"/>
                  <a:pt x="327537" y="279070"/>
                  <a:pt x="327537" y="281126"/>
                </a:cubicBezTo>
                <a:cubicBezTo>
                  <a:pt x="327537" y="285786"/>
                  <a:pt x="328773" y="288801"/>
                  <a:pt x="332756" y="291542"/>
                </a:cubicBezTo>
                <a:close/>
                <a:moveTo>
                  <a:pt x="137262" y="237523"/>
                </a:moveTo>
                <a:lnTo>
                  <a:pt x="237088" y="237523"/>
                </a:lnTo>
                <a:cubicBezTo>
                  <a:pt x="252329" y="237523"/>
                  <a:pt x="264550" y="249860"/>
                  <a:pt x="264550" y="264937"/>
                </a:cubicBezTo>
                <a:cubicBezTo>
                  <a:pt x="264550" y="280153"/>
                  <a:pt x="252329" y="292352"/>
                  <a:pt x="237088" y="292352"/>
                </a:cubicBezTo>
                <a:lnTo>
                  <a:pt x="137262" y="292352"/>
                </a:lnTo>
                <a:cubicBezTo>
                  <a:pt x="122158" y="292352"/>
                  <a:pt x="109800" y="280153"/>
                  <a:pt x="109800" y="264937"/>
                </a:cubicBezTo>
                <a:cubicBezTo>
                  <a:pt x="109800" y="249860"/>
                  <a:pt x="122158" y="237523"/>
                  <a:pt x="137262" y="237523"/>
                </a:cubicBezTo>
                <a:close/>
                <a:moveTo>
                  <a:pt x="346076" y="226444"/>
                </a:moveTo>
                <a:cubicBezTo>
                  <a:pt x="353491" y="226444"/>
                  <a:pt x="359671" y="232337"/>
                  <a:pt x="359671" y="239326"/>
                </a:cubicBezTo>
                <a:lnTo>
                  <a:pt x="359671" y="240286"/>
                </a:lnTo>
                <a:cubicBezTo>
                  <a:pt x="373266" y="242342"/>
                  <a:pt x="389196" y="247960"/>
                  <a:pt x="389196" y="260432"/>
                </a:cubicBezTo>
                <a:cubicBezTo>
                  <a:pt x="389196" y="267010"/>
                  <a:pt x="383977" y="276740"/>
                  <a:pt x="374365" y="276740"/>
                </a:cubicBezTo>
                <a:cubicBezTo>
                  <a:pt x="371069" y="276740"/>
                  <a:pt x="368322" y="275370"/>
                  <a:pt x="365576" y="273999"/>
                </a:cubicBezTo>
                <a:cubicBezTo>
                  <a:pt x="363928" y="273040"/>
                  <a:pt x="362006" y="272081"/>
                  <a:pt x="359671" y="271259"/>
                </a:cubicBezTo>
                <a:lnTo>
                  <a:pt x="359671" y="302231"/>
                </a:lnTo>
                <a:cubicBezTo>
                  <a:pt x="373266" y="307713"/>
                  <a:pt x="392766" y="318951"/>
                  <a:pt x="392766" y="349102"/>
                </a:cubicBezTo>
                <a:cubicBezTo>
                  <a:pt x="392766" y="372400"/>
                  <a:pt x="380544" y="388982"/>
                  <a:pt x="359671" y="394601"/>
                </a:cubicBezTo>
                <a:lnTo>
                  <a:pt x="359671" y="398302"/>
                </a:lnTo>
                <a:cubicBezTo>
                  <a:pt x="359671" y="405291"/>
                  <a:pt x="353491" y="411184"/>
                  <a:pt x="346076" y="411184"/>
                </a:cubicBezTo>
                <a:cubicBezTo>
                  <a:pt x="338523" y="411184"/>
                  <a:pt x="332344" y="405428"/>
                  <a:pt x="332344" y="398302"/>
                </a:cubicBezTo>
                <a:lnTo>
                  <a:pt x="332344" y="396246"/>
                </a:lnTo>
                <a:cubicBezTo>
                  <a:pt x="309685" y="393094"/>
                  <a:pt x="293481" y="379252"/>
                  <a:pt x="293481" y="366781"/>
                </a:cubicBezTo>
                <a:cubicBezTo>
                  <a:pt x="293481" y="359106"/>
                  <a:pt x="299935" y="350472"/>
                  <a:pt x="308449" y="350472"/>
                </a:cubicBezTo>
                <a:cubicBezTo>
                  <a:pt x="313805" y="350472"/>
                  <a:pt x="317238" y="353898"/>
                  <a:pt x="319847" y="356776"/>
                </a:cubicBezTo>
                <a:cubicBezTo>
                  <a:pt x="322731" y="359654"/>
                  <a:pt x="326027" y="363080"/>
                  <a:pt x="332344" y="364999"/>
                </a:cubicBezTo>
                <a:lnTo>
                  <a:pt x="332344" y="325392"/>
                </a:lnTo>
                <a:cubicBezTo>
                  <a:pt x="316139" y="319499"/>
                  <a:pt x="297051" y="310180"/>
                  <a:pt x="297051" y="282359"/>
                </a:cubicBezTo>
                <a:cubicBezTo>
                  <a:pt x="297051" y="260295"/>
                  <a:pt x="310097" y="245219"/>
                  <a:pt x="332344" y="240971"/>
                </a:cubicBezTo>
                <a:lnTo>
                  <a:pt x="332344" y="239326"/>
                </a:lnTo>
                <a:cubicBezTo>
                  <a:pt x="332344" y="232200"/>
                  <a:pt x="338523" y="226444"/>
                  <a:pt x="346076" y="226444"/>
                </a:cubicBezTo>
                <a:close/>
                <a:moveTo>
                  <a:pt x="137261" y="127865"/>
                </a:moveTo>
                <a:lnTo>
                  <a:pt x="383583" y="127865"/>
                </a:lnTo>
                <a:cubicBezTo>
                  <a:pt x="398824" y="127865"/>
                  <a:pt x="411044" y="140202"/>
                  <a:pt x="411044" y="155280"/>
                </a:cubicBezTo>
                <a:cubicBezTo>
                  <a:pt x="411044" y="170495"/>
                  <a:pt x="398824" y="182694"/>
                  <a:pt x="383583" y="182694"/>
                </a:cubicBezTo>
                <a:lnTo>
                  <a:pt x="137261" y="182694"/>
                </a:lnTo>
                <a:cubicBezTo>
                  <a:pt x="122157" y="182694"/>
                  <a:pt x="109800" y="170495"/>
                  <a:pt x="109800" y="155280"/>
                </a:cubicBezTo>
                <a:cubicBezTo>
                  <a:pt x="109800" y="140202"/>
                  <a:pt x="122157" y="127865"/>
                  <a:pt x="137261" y="127865"/>
                </a:cubicBezTo>
                <a:close/>
                <a:moveTo>
                  <a:pt x="54912" y="54829"/>
                </a:moveTo>
                <a:lnTo>
                  <a:pt x="54912" y="509497"/>
                </a:lnTo>
                <a:lnTo>
                  <a:pt x="85663" y="478793"/>
                </a:lnTo>
                <a:cubicBezTo>
                  <a:pt x="90880" y="473584"/>
                  <a:pt x="97881" y="470705"/>
                  <a:pt x="105157" y="470705"/>
                </a:cubicBezTo>
                <a:cubicBezTo>
                  <a:pt x="112433" y="470705"/>
                  <a:pt x="119434" y="473584"/>
                  <a:pt x="124514" y="478793"/>
                </a:cubicBezTo>
                <a:lnTo>
                  <a:pt x="182721" y="536911"/>
                </a:lnTo>
                <a:lnTo>
                  <a:pt x="241065" y="478793"/>
                </a:lnTo>
                <a:cubicBezTo>
                  <a:pt x="246419" y="473447"/>
                  <a:pt x="253420" y="470705"/>
                  <a:pt x="260422" y="470705"/>
                </a:cubicBezTo>
                <a:cubicBezTo>
                  <a:pt x="267423" y="470705"/>
                  <a:pt x="274424" y="473447"/>
                  <a:pt x="279778" y="478793"/>
                </a:cubicBezTo>
                <a:lnTo>
                  <a:pt x="338122" y="536911"/>
                </a:lnTo>
                <a:lnTo>
                  <a:pt x="396329" y="478793"/>
                </a:lnTo>
                <a:cubicBezTo>
                  <a:pt x="401409" y="473584"/>
                  <a:pt x="408410" y="470705"/>
                  <a:pt x="415686" y="470705"/>
                </a:cubicBezTo>
                <a:cubicBezTo>
                  <a:pt x="422962" y="470705"/>
                  <a:pt x="429963" y="473584"/>
                  <a:pt x="435180" y="478793"/>
                </a:cubicBezTo>
                <a:lnTo>
                  <a:pt x="465931" y="509497"/>
                </a:lnTo>
                <a:lnTo>
                  <a:pt x="465931" y="54829"/>
                </a:lnTo>
                <a:close/>
                <a:moveTo>
                  <a:pt x="27456" y="0"/>
                </a:moveTo>
                <a:lnTo>
                  <a:pt x="493387" y="0"/>
                </a:lnTo>
                <a:cubicBezTo>
                  <a:pt x="508625" y="0"/>
                  <a:pt x="520843" y="12337"/>
                  <a:pt x="520843" y="27414"/>
                </a:cubicBezTo>
                <a:lnTo>
                  <a:pt x="520843" y="575702"/>
                </a:lnTo>
                <a:cubicBezTo>
                  <a:pt x="520843" y="586805"/>
                  <a:pt x="514116" y="596812"/>
                  <a:pt x="503957" y="601061"/>
                </a:cubicBezTo>
                <a:cubicBezTo>
                  <a:pt x="500525" y="602432"/>
                  <a:pt x="496956" y="603117"/>
                  <a:pt x="493387" y="603117"/>
                </a:cubicBezTo>
                <a:cubicBezTo>
                  <a:pt x="486248" y="603117"/>
                  <a:pt x="479247" y="600375"/>
                  <a:pt x="474030" y="595030"/>
                </a:cubicBezTo>
                <a:lnTo>
                  <a:pt x="415686" y="536911"/>
                </a:lnTo>
                <a:lnTo>
                  <a:pt x="357479" y="595030"/>
                </a:lnTo>
                <a:cubicBezTo>
                  <a:pt x="352400" y="600238"/>
                  <a:pt x="345398" y="603117"/>
                  <a:pt x="338122" y="603117"/>
                </a:cubicBezTo>
                <a:cubicBezTo>
                  <a:pt x="330846" y="603117"/>
                  <a:pt x="323845" y="600238"/>
                  <a:pt x="318629" y="595030"/>
                </a:cubicBezTo>
                <a:lnTo>
                  <a:pt x="260422" y="536911"/>
                </a:lnTo>
                <a:lnTo>
                  <a:pt x="202214" y="595030"/>
                </a:lnTo>
                <a:cubicBezTo>
                  <a:pt x="196998" y="600238"/>
                  <a:pt x="189996" y="603117"/>
                  <a:pt x="182721" y="603117"/>
                </a:cubicBezTo>
                <a:cubicBezTo>
                  <a:pt x="175445" y="603117"/>
                  <a:pt x="168443" y="600238"/>
                  <a:pt x="163364" y="595030"/>
                </a:cubicBezTo>
                <a:lnTo>
                  <a:pt x="105157" y="536911"/>
                </a:lnTo>
                <a:lnTo>
                  <a:pt x="46813" y="595030"/>
                </a:lnTo>
                <a:cubicBezTo>
                  <a:pt x="38988" y="602980"/>
                  <a:pt x="27182" y="605310"/>
                  <a:pt x="16886" y="601061"/>
                </a:cubicBezTo>
                <a:cubicBezTo>
                  <a:pt x="6727" y="596812"/>
                  <a:pt x="0" y="586805"/>
                  <a:pt x="0" y="575702"/>
                </a:cubicBezTo>
                <a:lnTo>
                  <a:pt x="0" y="27414"/>
                </a:lnTo>
                <a:cubicBezTo>
                  <a:pt x="0" y="12337"/>
                  <a:pt x="12355" y="0"/>
                  <a:pt x="27456" y="0"/>
                </a:cubicBezTo>
                <a:close/>
              </a:path>
            </a:pathLst>
          </a:custGeom>
          <a:solidFill>
            <a:srgbClr val="265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AA49F4D7-B978-4E3A-BDC0-32A5EBA9E3FD}"/>
              </a:ext>
            </a:extLst>
          </p:cNvPr>
          <p:cNvGrpSpPr/>
          <p:nvPr/>
        </p:nvGrpSpPr>
        <p:grpSpPr>
          <a:xfrm>
            <a:off x="8566603" y="4524029"/>
            <a:ext cx="2693307" cy="1126791"/>
            <a:chOff x="2198450" y="1992455"/>
            <a:chExt cx="2693307" cy="1126791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F64B890-D367-4DF4-84E9-D54F86F7C44C}"/>
                </a:ext>
              </a:extLst>
            </p:cNvPr>
            <p:cNvSpPr txBox="1"/>
            <p:nvPr/>
          </p:nvSpPr>
          <p:spPr bwMode="auto">
            <a:xfrm>
              <a:off x="2198451" y="1992455"/>
              <a:ext cx="1903874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8FDDC602-E163-4E77-8CE1-4B5E3EAB7CF7}"/>
                </a:ext>
              </a:extLst>
            </p:cNvPr>
            <p:cNvSpPr txBox="1"/>
            <p:nvPr/>
          </p:nvSpPr>
          <p:spPr bwMode="auto">
            <a:xfrm>
              <a:off x="2198450" y="2380582"/>
              <a:ext cx="2693307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24" name="Oval 8">
            <a:extLst>
              <a:ext uri="{FF2B5EF4-FFF2-40B4-BE49-F238E27FC236}">
                <a16:creationId xmlns:a16="http://schemas.microsoft.com/office/drawing/2014/main" id="{12ECA54F-E873-489B-83D0-21254524F5D1}"/>
              </a:ext>
            </a:extLst>
          </p:cNvPr>
          <p:cNvSpPr/>
          <p:nvPr/>
        </p:nvSpPr>
        <p:spPr>
          <a:xfrm>
            <a:off x="8670563" y="3724320"/>
            <a:ext cx="571046" cy="455850"/>
          </a:xfrm>
          <a:custGeom>
            <a:avLst/>
            <a:gdLst>
              <a:gd name="connsiteX0" fmla="*/ 208357 w 539466"/>
              <a:gd name="connsiteY0" fmla="*/ 395115 h 430641"/>
              <a:gd name="connsiteX1" fmla="*/ 203511 w 539466"/>
              <a:gd name="connsiteY1" fmla="*/ 422567 h 430641"/>
              <a:gd name="connsiteX2" fmla="*/ 331109 w 539466"/>
              <a:gd name="connsiteY2" fmla="*/ 422567 h 430641"/>
              <a:gd name="connsiteX3" fmla="*/ 318188 w 539466"/>
              <a:gd name="connsiteY3" fmla="*/ 395115 h 430641"/>
              <a:gd name="connsiteX4" fmla="*/ 30688 w 539466"/>
              <a:gd name="connsiteY4" fmla="*/ 354745 h 430641"/>
              <a:gd name="connsiteX5" fmla="*/ 22612 w 539466"/>
              <a:gd name="connsiteY5" fmla="*/ 385427 h 430641"/>
              <a:gd name="connsiteX6" fmla="*/ 518469 w 539466"/>
              <a:gd name="connsiteY6" fmla="*/ 385427 h 430641"/>
              <a:gd name="connsiteX7" fmla="*/ 508778 w 539466"/>
              <a:gd name="connsiteY7" fmla="*/ 354745 h 430641"/>
              <a:gd name="connsiteX8" fmla="*/ 22612 w 539466"/>
              <a:gd name="connsiteY8" fmla="*/ 340212 h 430641"/>
              <a:gd name="connsiteX9" fmla="*/ 515239 w 539466"/>
              <a:gd name="connsiteY9" fmla="*/ 340212 h 430641"/>
              <a:gd name="connsiteX10" fmla="*/ 528160 w 539466"/>
              <a:gd name="connsiteY10" fmla="*/ 349901 h 430641"/>
              <a:gd name="connsiteX11" fmla="*/ 537851 w 539466"/>
              <a:gd name="connsiteY11" fmla="*/ 388656 h 430641"/>
              <a:gd name="connsiteX12" fmla="*/ 539466 w 539466"/>
              <a:gd name="connsiteY12" fmla="*/ 393501 h 430641"/>
              <a:gd name="connsiteX13" fmla="*/ 539466 w 539466"/>
              <a:gd name="connsiteY13" fmla="*/ 417723 h 430641"/>
              <a:gd name="connsiteX14" fmla="*/ 526545 w 539466"/>
              <a:gd name="connsiteY14" fmla="*/ 430641 h 430641"/>
              <a:gd name="connsiteX15" fmla="*/ 12921 w 539466"/>
              <a:gd name="connsiteY15" fmla="*/ 430641 h 430641"/>
              <a:gd name="connsiteX16" fmla="*/ 0 w 539466"/>
              <a:gd name="connsiteY16" fmla="*/ 417723 h 430641"/>
              <a:gd name="connsiteX17" fmla="*/ 0 w 539466"/>
              <a:gd name="connsiteY17" fmla="*/ 393501 h 430641"/>
              <a:gd name="connsiteX18" fmla="*/ 1615 w 539466"/>
              <a:gd name="connsiteY18" fmla="*/ 388656 h 430641"/>
              <a:gd name="connsiteX19" fmla="*/ 9691 w 539466"/>
              <a:gd name="connsiteY19" fmla="*/ 349901 h 430641"/>
              <a:gd name="connsiteX20" fmla="*/ 22612 w 539466"/>
              <a:gd name="connsiteY20" fmla="*/ 340212 h 430641"/>
              <a:gd name="connsiteX21" fmla="*/ 339174 w 539466"/>
              <a:gd name="connsiteY21" fmla="*/ 171013 h 430641"/>
              <a:gd name="connsiteX22" fmla="*/ 340789 w 539466"/>
              <a:gd name="connsiteY22" fmla="*/ 171013 h 430641"/>
              <a:gd name="connsiteX23" fmla="*/ 416685 w 539466"/>
              <a:gd name="connsiteY23" fmla="*/ 191945 h 430641"/>
              <a:gd name="connsiteX24" fmla="*/ 418299 w 539466"/>
              <a:gd name="connsiteY24" fmla="*/ 191945 h 430641"/>
              <a:gd name="connsiteX25" fmla="*/ 418299 w 539466"/>
              <a:gd name="connsiteY25" fmla="*/ 193556 h 430641"/>
              <a:gd name="connsiteX26" fmla="*/ 418299 w 539466"/>
              <a:gd name="connsiteY26" fmla="*/ 195166 h 430641"/>
              <a:gd name="connsiteX27" fmla="*/ 389233 w 539466"/>
              <a:gd name="connsiteY27" fmla="*/ 204827 h 430641"/>
              <a:gd name="connsiteX28" fmla="*/ 429603 w 539466"/>
              <a:gd name="connsiteY28" fmla="*/ 245081 h 430641"/>
              <a:gd name="connsiteX29" fmla="*/ 429603 w 539466"/>
              <a:gd name="connsiteY29" fmla="*/ 246691 h 430641"/>
              <a:gd name="connsiteX30" fmla="*/ 416685 w 539466"/>
              <a:gd name="connsiteY30" fmla="*/ 261183 h 430641"/>
              <a:gd name="connsiteX31" fmla="*/ 413455 w 539466"/>
              <a:gd name="connsiteY31" fmla="*/ 261183 h 430641"/>
              <a:gd name="connsiteX32" fmla="*/ 373085 w 539466"/>
              <a:gd name="connsiteY32" fmla="*/ 220929 h 430641"/>
              <a:gd name="connsiteX33" fmla="*/ 368240 w 539466"/>
              <a:gd name="connsiteY33" fmla="*/ 254742 h 430641"/>
              <a:gd name="connsiteX34" fmla="*/ 366626 w 539466"/>
              <a:gd name="connsiteY34" fmla="*/ 254742 h 430641"/>
              <a:gd name="connsiteX35" fmla="*/ 365011 w 539466"/>
              <a:gd name="connsiteY35" fmla="*/ 253132 h 430641"/>
              <a:gd name="connsiteX36" fmla="*/ 339174 w 539466"/>
              <a:gd name="connsiteY36" fmla="*/ 172623 h 430641"/>
              <a:gd name="connsiteX37" fmla="*/ 339174 w 539466"/>
              <a:gd name="connsiteY37" fmla="*/ 171013 h 430641"/>
              <a:gd name="connsiteX38" fmla="*/ 50166 w 539466"/>
              <a:gd name="connsiteY38" fmla="*/ 40313 h 430641"/>
              <a:gd name="connsiteX39" fmla="*/ 50166 w 539466"/>
              <a:gd name="connsiteY39" fmla="*/ 293479 h 430641"/>
              <a:gd name="connsiteX40" fmla="*/ 491114 w 539466"/>
              <a:gd name="connsiteY40" fmla="*/ 293479 h 430641"/>
              <a:gd name="connsiteX41" fmla="*/ 491114 w 539466"/>
              <a:gd name="connsiteY41" fmla="*/ 40313 h 430641"/>
              <a:gd name="connsiteX42" fmla="*/ 30783 w 539466"/>
              <a:gd name="connsiteY42" fmla="*/ 0 h 430641"/>
              <a:gd name="connsiteX43" fmla="*/ 510497 w 539466"/>
              <a:gd name="connsiteY43" fmla="*/ 0 h 430641"/>
              <a:gd name="connsiteX44" fmla="*/ 529879 w 539466"/>
              <a:gd name="connsiteY44" fmla="*/ 20963 h 430641"/>
              <a:gd name="connsiteX45" fmla="*/ 529879 w 539466"/>
              <a:gd name="connsiteY45" fmla="*/ 312829 h 430641"/>
              <a:gd name="connsiteX46" fmla="*/ 510497 w 539466"/>
              <a:gd name="connsiteY46" fmla="*/ 332179 h 430641"/>
              <a:gd name="connsiteX47" fmla="*/ 30783 w 539466"/>
              <a:gd name="connsiteY47" fmla="*/ 332179 h 430641"/>
              <a:gd name="connsiteX48" fmla="*/ 11401 w 539466"/>
              <a:gd name="connsiteY48" fmla="*/ 312829 h 430641"/>
              <a:gd name="connsiteX49" fmla="*/ 11401 w 539466"/>
              <a:gd name="connsiteY49" fmla="*/ 20963 h 430641"/>
              <a:gd name="connsiteX50" fmla="*/ 30783 w 539466"/>
              <a:gd name="connsiteY50" fmla="*/ 0 h 43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39466" h="430641">
                <a:moveTo>
                  <a:pt x="208357" y="395115"/>
                </a:moveTo>
                <a:lnTo>
                  <a:pt x="203511" y="422567"/>
                </a:lnTo>
                <a:lnTo>
                  <a:pt x="331109" y="422567"/>
                </a:lnTo>
                <a:lnTo>
                  <a:pt x="318188" y="395115"/>
                </a:lnTo>
                <a:close/>
                <a:moveTo>
                  <a:pt x="30688" y="354745"/>
                </a:moveTo>
                <a:lnTo>
                  <a:pt x="22612" y="385427"/>
                </a:lnTo>
                <a:lnTo>
                  <a:pt x="518469" y="385427"/>
                </a:lnTo>
                <a:lnTo>
                  <a:pt x="508778" y="354745"/>
                </a:lnTo>
                <a:close/>
                <a:moveTo>
                  <a:pt x="22612" y="340212"/>
                </a:moveTo>
                <a:lnTo>
                  <a:pt x="515239" y="340212"/>
                </a:lnTo>
                <a:cubicBezTo>
                  <a:pt x="521699" y="340212"/>
                  <a:pt x="526545" y="343442"/>
                  <a:pt x="528160" y="349901"/>
                </a:cubicBezTo>
                <a:lnTo>
                  <a:pt x="537851" y="388656"/>
                </a:lnTo>
                <a:cubicBezTo>
                  <a:pt x="539466" y="390271"/>
                  <a:pt x="539466" y="391886"/>
                  <a:pt x="539466" y="393501"/>
                </a:cubicBezTo>
                <a:lnTo>
                  <a:pt x="539466" y="417723"/>
                </a:lnTo>
                <a:cubicBezTo>
                  <a:pt x="539466" y="425797"/>
                  <a:pt x="533005" y="430641"/>
                  <a:pt x="526545" y="430641"/>
                </a:cubicBezTo>
                <a:lnTo>
                  <a:pt x="12921" y="430641"/>
                </a:lnTo>
                <a:cubicBezTo>
                  <a:pt x="6461" y="430641"/>
                  <a:pt x="0" y="425797"/>
                  <a:pt x="0" y="417723"/>
                </a:cubicBezTo>
                <a:lnTo>
                  <a:pt x="0" y="393501"/>
                </a:lnTo>
                <a:cubicBezTo>
                  <a:pt x="0" y="391886"/>
                  <a:pt x="0" y="390271"/>
                  <a:pt x="1615" y="388656"/>
                </a:cubicBezTo>
                <a:lnTo>
                  <a:pt x="9691" y="349901"/>
                </a:lnTo>
                <a:cubicBezTo>
                  <a:pt x="11306" y="343442"/>
                  <a:pt x="17767" y="340212"/>
                  <a:pt x="22612" y="340212"/>
                </a:cubicBezTo>
                <a:close/>
                <a:moveTo>
                  <a:pt x="339174" y="171013"/>
                </a:moveTo>
                <a:cubicBezTo>
                  <a:pt x="340789" y="171013"/>
                  <a:pt x="340789" y="171013"/>
                  <a:pt x="340789" y="171013"/>
                </a:cubicBezTo>
                <a:lnTo>
                  <a:pt x="416685" y="191945"/>
                </a:lnTo>
                <a:cubicBezTo>
                  <a:pt x="416685" y="191945"/>
                  <a:pt x="418299" y="191945"/>
                  <a:pt x="418299" y="191945"/>
                </a:cubicBezTo>
                <a:cubicBezTo>
                  <a:pt x="418299" y="191945"/>
                  <a:pt x="418299" y="193556"/>
                  <a:pt x="418299" y="193556"/>
                </a:cubicBezTo>
                <a:cubicBezTo>
                  <a:pt x="418299" y="193556"/>
                  <a:pt x="418299" y="193556"/>
                  <a:pt x="418299" y="195166"/>
                </a:cubicBezTo>
                <a:lnTo>
                  <a:pt x="389233" y="204827"/>
                </a:lnTo>
                <a:lnTo>
                  <a:pt x="429603" y="245081"/>
                </a:lnTo>
                <a:cubicBezTo>
                  <a:pt x="429603" y="245081"/>
                  <a:pt x="429603" y="246691"/>
                  <a:pt x="429603" y="246691"/>
                </a:cubicBezTo>
                <a:lnTo>
                  <a:pt x="416685" y="261183"/>
                </a:lnTo>
                <a:cubicBezTo>
                  <a:pt x="415070" y="261183"/>
                  <a:pt x="413455" y="261183"/>
                  <a:pt x="413455" y="261183"/>
                </a:cubicBezTo>
                <a:lnTo>
                  <a:pt x="373085" y="220929"/>
                </a:lnTo>
                <a:lnTo>
                  <a:pt x="368240" y="254742"/>
                </a:lnTo>
                <a:cubicBezTo>
                  <a:pt x="366626" y="254742"/>
                  <a:pt x="366626" y="254742"/>
                  <a:pt x="366626" y="254742"/>
                </a:cubicBezTo>
                <a:cubicBezTo>
                  <a:pt x="365011" y="254742"/>
                  <a:pt x="365011" y="254742"/>
                  <a:pt x="365011" y="253132"/>
                </a:cubicBezTo>
                <a:lnTo>
                  <a:pt x="339174" y="172623"/>
                </a:lnTo>
                <a:cubicBezTo>
                  <a:pt x="339174" y="172623"/>
                  <a:pt x="339174" y="172623"/>
                  <a:pt x="339174" y="171013"/>
                </a:cubicBezTo>
                <a:close/>
                <a:moveTo>
                  <a:pt x="50166" y="40313"/>
                </a:moveTo>
                <a:lnTo>
                  <a:pt x="50166" y="293479"/>
                </a:lnTo>
                <a:lnTo>
                  <a:pt x="491114" y="293479"/>
                </a:lnTo>
                <a:lnTo>
                  <a:pt x="491114" y="40313"/>
                </a:lnTo>
                <a:close/>
                <a:moveTo>
                  <a:pt x="30783" y="0"/>
                </a:moveTo>
                <a:lnTo>
                  <a:pt x="510497" y="0"/>
                </a:lnTo>
                <a:cubicBezTo>
                  <a:pt x="521803" y="0"/>
                  <a:pt x="529879" y="9675"/>
                  <a:pt x="529879" y="20963"/>
                </a:cubicBezTo>
                <a:lnTo>
                  <a:pt x="529879" y="312829"/>
                </a:lnTo>
                <a:cubicBezTo>
                  <a:pt x="529879" y="324116"/>
                  <a:pt x="521803" y="332179"/>
                  <a:pt x="510497" y="332179"/>
                </a:cubicBezTo>
                <a:lnTo>
                  <a:pt x="30783" y="332179"/>
                </a:lnTo>
                <a:cubicBezTo>
                  <a:pt x="19477" y="332179"/>
                  <a:pt x="11401" y="324116"/>
                  <a:pt x="11401" y="312829"/>
                </a:cubicBezTo>
                <a:lnTo>
                  <a:pt x="11401" y="20963"/>
                </a:lnTo>
                <a:cubicBezTo>
                  <a:pt x="11401" y="9675"/>
                  <a:pt x="19477" y="0"/>
                  <a:pt x="30783" y="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7EFA5C0-1AC9-46C2-8863-305AF0047EA8}"/>
              </a:ext>
            </a:extLst>
          </p:cNvPr>
          <p:cNvSpPr txBox="1"/>
          <p:nvPr/>
        </p:nvSpPr>
        <p:spPr bwMode="auto">
          <a:xfrm>
            <a:off x="5808890" y="2295752"/>
            <a:ext cx="533808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B69985C-860B-45D6-869D-8342F1985531}"/>
              </a:ext>
            </a:extLst>
          </p:cNvPr>
          <p:cNvSpPr/>
          <p:nvPr/>
        </p:nvSpPr>
        <p:spPr>
          <a:xfrm>
            <a:off x="1178832" y="2079142"/>
            <a:ext cx="2065824" cy="1841569"/>
          </a:xfrm>
          <a:prstGeom prst="rect">
            <a:avLst/>
          </a:prstGeom>
          <a:blipFill>
            <a:blip r:embed="rId4"/>
            <a:stretch>
              <a:fillRect l="-16962" r="-167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37DC25F-A152-4BA4-A601-510AA811E18D}"/>
              </a:ext>
            </a:extLst>
          </p:cNvPr>
          <p:cNvSpPr/>
          <p:nvPr/>
        </p:nvSpPr>
        <p:spPr>
          <a:xfrm>
            <a:off x="3391545" y="2079142"/>
            <a:ext cx="2065825" cy="1841569"/>
          </a:xfrm>
          <a:prstGeom prst="rect">
            <a:avLst/>
          </a:prstGeom>
          <a:blipFill>
            <a:blip r:embed="rId5"/>
            <a:stretch>
              <a:fillRect l="-16962" r="-167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148D149-9BB1-48C7-AA8F-633DC6C757F8}"/>
              </a:ext>
            </a:extLst>
          </p:cNvPr>
          <p:cNvSpPr/>
          <p:nvPr/>
        </p:nvSpPr>
        <p:spPr>
          <a:xfrm>
            <a:off x="1178832" y="4061533"/>
            <a:ext cx="2065824" cy="1841569"/>
          </a:xfrm>
          <a:prstGeom prst="rect">
            <a:avLst/>
          </a:prstGeom>
          <a:blipFill>
            <a:blip r:embed="rId6"/>
            <a:stretch>
              <a:fillRect l="-625" r="-3340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67ACFAE-0267-4A5F-A33C-1DC272B94952}"/>
              </a:ext>
            </a:extLst>
          </p:cNvPr>
          <p:cNvSpPr/>
          <p:nvPr/>
        </p:nvSpPr>
        <p:spPr>
          <a:xfrm>
            <a:off x="3391545" y="4061533"/>
            <a:ext cx="2065825" cy="1841569"/>
          </a:xfrm>
          <a:prstGeom prst="rect">
            <a:avLst/>
          </a:prstGeom>
          <a:blipFill>
            <a:blip r:embed="rId7"/>
            <a:stretch>
              <a:fillRect l="-16909" r="-1670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1BA3D34-3A09-4287-BA64-AC2FFF77D296}"/>
              </a:ext>
            </a:extLst>
          </p:cNvPr>
          <p:cNvSpPr/>
          <p:nvPr/>
        </p:nvSpPr>
        <p:spPr>
          <a:xfrm>
            <a:off x="1178832" y="2079141"/>
            <a:ext cx="204631" cy="1841569"/>
          </a:xfrm>
          <a:prstGeom prst="rect">
            <a:avLst/>
          </a:prstGeom>
          <a:solidFill>
            <a:srgbClr val="265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B7EB2DB-9D4C-4551-97DD-48A129C0CB08}"/>
              </a:ext>
            </a:extLst>
          </p:cNvPr>
          <p:cNvSpPr/>
          <p:nvPr/>
        </p:nvSpPr>
        <p:spPr>
          <a:xfrm>
            <a:off x="3391545" y="2079141"/>
            <a:ext cx="204631" cy="1841569"/>
          </a:xfrm>
          <a:prstGeom prst="rect">
            <a:avLst/>
          </a:prstGeom>
          <a:solidFill>
            <a:srgbClr val="265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A2C7ACB-072E-4845-A624-4C54DC2C2D77}"/>
              </a:ext>
            </a:extLst>
          </p:cNvPr>
          <p:cNvSpPr/>
          <p:nvPr/>
        </p:nvSpPr>
        <p:spPr>
          <a:xfrm>
            <a:off x="1178832" y="4061532"/>
            <a:ext cx="204631" cy="1841569"/>
          </a:xfrm>
          <a:prstGeom prst="rect">
            <a:avLst/>
          </a:prstGeom>
          <a:solidFill>
            <a:srgbClr val="265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46F3022-4DEE-41B3-8265-176333775E6D}"/>
              </a:ext>
            </a:extLst>
          </p:cNvPr>
          <p:cNvSpPr/>
          <p:nvPr/>
        </p:nvSpPr>
        <p:spPr>
          <a:xfrm>
            <a:off x="3391545" y="4061532"/>
            <a:ext cx="204631" cy="1841569"/>
          </a:xfrm>
          <a:prstGeom prst="rect">
            <a:avLst/>
          </a:prstGeom>
          <a:solidFill>
            <a:srgbClr val="265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B6BFF11E-712C-47BC-A0D0-7D46EF481FEA}"/>
              </a:ext>
            </a:extLst>
          </p:cNvPr>
          <p:cNvGrpSpPr/>
          <p:nvPr/>
        </p:nvGrpSpPr>
        <p:grpSpPr>
          <a:xfrm rot="5400000">
            <a:off x="5897961" y="167273"/>
            <a:ext cx="396080" cy="305787"/>
            <a:chOff x="2201942" y="3826849"/>
            <a:chExt cx="396080" cy="305787"/>
          </a:xfrm>
        </p:grpSpPr>
        <p:sp>
          <p:nvSpPr>
            <p:cNvPr id="26" name="箭头: V 形 25">
              <a:extLst>
                <a:ext uri="{FF2B5EF4-FFF2-40B4-BE49-F238E27FC236}">
                  <a16:creationId xmlns:a16="http://schemas.microsoft.com/office/drawing/2014/main" id="{5AA56A65-BF35-4F13-8F12-90C8A1404BD4}"/>
                </a:ext>
              </a:extLst>
            </p:cNvPr>
            <p:cNvSpPr/>
            <p:nvPr/>
          </p:nvSpPr>
          <p:spPr>
            <a:xfrm>
              <a:off x="2201942" y="3826849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箭头: V 形 26">
              <a:extLst>
                <a:ext uri="{FF2B5EF4-FFF2-40B4-BE49-F238E27FC236}">
                  <a16:creationId xmlns:a16="http://schemas.microsoft.com/office/drawing/2014/main" id="{B71A0EEF-03C1-43E9-810E-98D9DCD18479}"/>
                </a:ext>
              </a:extLst>
            </p:cNvPr>
            <p:cNvSpPr/>
            <p:nvPr/>
          </p:nvSpPr>
          <p:spPr>
            <a:xfrm>
              <a:off x="2374562" y="3826849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5947C03D-BB4C-4EA5-A226-75232BFA7DF4}"/>
              </a:ext>
            </a:extLst>
          </p:cNvPr>
          <p:cNvGrpSpPr/>
          <p:nvPr/>
        </p:nvGrpSpPr>
        <p:grpSpPr>
          <a:xfrm>
            <a:off x="4271023" y="639452"/>
            <a:ext cx="3649954" cy="858993"/>
            <a:chOff x="4922710" y="713342"/>
            <a:chExt cx="3649954" cy="858993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D66EFD42-F736-4FE6-A183-DE17C36570A3}"/>
                </a:ext>
              </a:extLst>
            </p:cNvPr>
            <p:cNvSpPr txBox="1"/>
            <p:nvPr/>
          </p:nvSpPr>
          <p:spPr bwMode="auto">
            <a:xfrm>
              <a:off x="5426888" y="713342"/>
              <a:ext cx="2641600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23FF3154-8BBE-4DC5-8CC4-6DE233EF2738}"/>
                </a:ext>
              </a:extLst>
            </p:cNvPr>
            <p:cNvSpPr txBox="1"/>
            <p:nvPr/>
          </p:nvSpPr>
          <p:spPr bwMode="auto">
            <a:xfrm>
              <a:off x="4922710" y="1172225"/>
              <a:ext cx="3649954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09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12" grpId="0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等腰三角形 20">
            <a:extLst>
              <a:ext uri="{FF2B5EF4-FFF2-40B4-BE49-F238E27FC236}">
                <a16:creationId xmlns:a16="http://schemas.microsoft.com/office/drawing/2014/main" id="{1F9EC8FD-1B32-41B1-8B7C-DF7C56FDF14B}"/>
              </a:ext>
            </a:extLst>
          </p:cNvPr>
          <p:cNvSpPr/>
          <p:nvPr/>
        </p:nvSpPr>
        <p:spPr>
          <a:xfrm flipH="1">
            <a:off x="4761" y="3635930"/>
            <a:ext cx="3175001" cy="3222069"/>
          </a:xfrm>
          <a:prstGeom prst="triangle">
            <a:avLst>
              <a:gd name="adj" fmla="val 10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76C5A563-C556-487D-B8BB-635B11DAE082}"/>
              </a:ext>
            </a:extLst>
          </p:cNvPr>
          <p:cNvGrpSpPr/>
          <p:nvPr/>
        </p:nvGrpSpPr>
        <p:grpSpPr>
          <a:xfrm>
            <a:off x="1663921" y="5816913"/>
            <a:ext cx="465934" cy="228287"/>
            <a:chOff x="2211166" y="3781426"/>
            <a:chExt cx="624113" cy="305787"/>
          </a:xfrm>
        </p:grpSpPr>
        <p:sp>
          <p:nvSpPr>
            <p:cNvPr id="23" name="箭头: V 形 22">
              <a:extLst>
                <a:ext uri="{FF2B5EF4-FFF2-40B4-BE49-F238E27FC236}">
                  <a16:creationId xmlns:a16="http://schemas.microsoft.com/office/drawing/2014/main" id="{98F6A296-4C9B-4385-AF0B-E3C4637705EB}"/>
                </a:ext>
              </a:extLst>
            </p:cNvPr>
            <p:cNvSpPr/>
            <p:nvPr/>
          </p:nvSpPr>
          <p:spPr>
            <a:xfrm>
              <a:off x="2211166" y="3781426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箭头: V 形 23">
              <a:extLst>
                <a:ext uri="{FF2B5EF4-FFF2-40B4-BE49-F238E27FC236}">
                  <a16:creationId xmlns:a16="http://schemas.microsoft.com/office/drawing/2014/main" id="{E33EECFF-C420-4821-A3E4-A970CE9BCCCD}"/>
                </a:ext>
              </a:extLst>
            </p:cNvPr>
            <p:cNvSpPr/>
            <p:nvPr/>
          </p:nvSpPr>
          <p:spPr>
            <a:xfrm>
              <a:off x="2411492" y="3781426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箭头: V 形 24">
              <a:extLst>
                <a:ext uri="{FF2B5EF4-FFF2-40B4-BE49-F238E27FC236}">
                  <a16:creationId xmlns:a16="http://schemas.microsoft.com/office/drawing/2014/main" id="{BF3C3377-33B3-4EC2-91C3-2B52281B73B0}"/>
                </a:ext>
              </a:extLst>
            </p:cNvPr>
            <p:cNvSpPr/>
            <p:nvPr/>
          </p:nvSpPr>
          <p:spPr>
            <a:xfrm>
              <a:off x="2611819" y="3781426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D928AF90-8EC8-4480-AF51-6624EB99D4A6}"/>
              </a:ext>
            </a:extLst>
          </p:cNvPr>
          <p:cNvSpPr/>
          <p:nvPr/>
        </p:nvSpPr>
        <p:spPr>
          <a:xfrm>
            <a:off x="1579563" y="0"/>
            <a:ext cx="9610724" cy="3716338"/>
          </a:xfrm>
          <a:prstGeom prst="rect">
            <a:avLst/>
          </a:prstGeom>
          <a:blipFill>
            <a:blip r:embed="rId4"/>
            <a:stretch>
              <a:fillRect l="-5965" t="-29214" r="10090" b="-3607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箭头: 五边形 2">
            <a:extLst>
              <a:ext uri="{FF2B5EF4-FFF2-40B4-BE49-F238E27FC236}">
                <a16:creationId xmlns:a16="http://schemas.microsoft.com/office/drawing/2014/main" id="{B0457639-9F8E-437B-BA02-2B89D5F6E1BB}"/>
              </a:ext>
            </a:extLst>
          </p:cNvPr>
          <p:cNvSpPr/>
          <p:nvPr/>
        </p:nvSpPr>
        <p:spPr>
          <a:xfrm rot="5400000">
            <a:off x="6875463" y="1576387"/>
            <a:ext cx="5886450" cy="2733675"/>
          </a:xfrm>
          <a:prstGeom prst="homePlat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3A848D7-AC8A-4F5C-B0CF-6B4B17D86FA0}"/>
              </a:ext>
            </a:extLst>
          </p:cNvPr>
          <p:cNvSpPr txBox="1"/>
          <p:nvPr/>
        </p:nvSpPr>
        <p:spPr bwMode="auto">
          <a:xfrm>
            <a:off x="8870950" y="205860"/>
            <a:ext cx="1895476" cy="52014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166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80C65E3-AB1A-4362-8559-B3351142CFB2}"/>
              </a:ext>
            </a:extLst>
          </p:cNvPr>
          <p:cNvSpPr txBox="1"/>
          <p:nvPr/>
        </p:nvSpPr>
        <p:spPr bwMode="auto">
          <a:xfrm>
            <a:off x="8766175" y="3635931"/>
            <a:ext cx="2105026" cy="7386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E4D5E54-ED2F-4C3D-BE8D-244607D89E31}"/>
              </a:ext>
            </a:extLst>
          </p:cNvPr>
          <p:cNvGrpSpPr/>
          <p:nvPr/>
        </p:nvGrpSpPr>
        <p:grpSpPr>
          <a:xfrm>
            <a:off x="1496402" y="4270375"/>
            <a:ext cx="4749800" cy="1386820"/>
            <a:chOff x="561058" y="1992455"/>
            <a:chExt cx="4749800" cy="1386820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3CA4432-501E-4BD7-B822-FB4556C608F6}"/>
                </a:ext>
              </a:extLst>
            </p:cNvPr>
            <p:cNvSpPr txBox="1"/>
            <p:nvPr/>
          </p:nvSpPr>
          <p:spPr bwMode="auto">
            <a:xfrm>
              <a:off x="561058" y="1992455"/>
              <a:ext cx="4749800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b="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48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8CBB037-844D-4553-BD47-6EC165D7CFCC}"/>
                </a:ext>
              </a:extLst>
            </p:cNvPr>
            <p:cNvSpPr txBox="1"/>
            <p:nvPr/>
          </p:nvSpPr>
          <p:spPr bwMode="auto">
            <a:xfrm>
              <a:off x="561058" y="2856055"/>
              <a:ext cx="4330700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BD11A42F-3CA3-4BF7-AE5D-B70AB154E90A}"/>
              </a:ext>
            </a:extLst>
          </p:cNvPr>
          <p:cNvSpPr txBox="1"/>
          <p:nvPr/>
        </p:nvSpPr>
        <p:spPr bwMode="auto">
          <a:xfrm>
            <a:off x="8766175" y="1425076"/>
            <a:ext cx="210502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</a:p>
        </p:txBody>
      </p:sp>
      <p:grpSp>
        <p:nvGrpSpPr>
          <p:cNvPr id="28" name="Group 12">
            <a:extLst>
              <a:ext uri="{FF2B5EF4-FFF2-40B4-BE49-F238E27FC236}">
                <a16:creationId xmlns:a16="http://schemas.microsoft.com/office/drawing/2014/main" id="{4F0261FD-D6FD-4116-A02E-2BD47DE5E5FA}"/>
              </a:ext>
            </a:extLst>
          </p:cNvPr>
          <p:cNvGrpSpPr/>
          <p:nvPr/>
        </p:nvGrpSpPr>
        <p:grpSpPr>
          <a:xfrm>
            <a:off x="1292927" y="550682"/>
            <a:ext cx="598672" cy="598670"/>
            <a:chOff x="7175057" y="1514054"/>
            <a:chExt cx="842994" cy="842994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0E813E01-10F9-427C-9AE7-811A2DFFF60B}"/>
                </a:ext>
              </a:extLst>
            </p:cNvPr>
            <p:cNvSpPr/>
            <p:nvPr/>
          </p:nvSpPr>
          <p:spPr>
            <a:xfrm>
              <a:off x="7175057" y="1514054"/>
              <a:ext cx="842994" cy="842994"/>
            </a:xfrm>
            <a:prstGeom prst="ellipse">
              <a:avLst/>
            </a:prstGeom>
            <a:solidFill>
              <a:srgbClr val="265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Oval 11">
              <a:extLst>
                <a:ext uri="{FF2B5EF4-FFF2-40B4-BE49-F238E27FC236}">
                  <a16:creationId xmlns:a16="http://schemas.microsoft.com/office/drawing/2014/main" id="{DCEC222E-B8C2-4EBB-9C3F-8A8FBC519CFB}"/>
                </a:ext>
              </a:extLst>
            </p:cNvPr>
            <p:cNvSpPr/>
            <p:nvPr/>
          </p:nvSpPr>
          <p:spPr>
            <a:xfrm>
              <a:off x="7404833" y="1774239"/>
              <a:ext cx="383442" cy="322622"/>
            </a:xfrm>
            <a:custGeom>
              <a:avLst/>
              <a:gdLst>
                <a:gd name="connsiteX0" fmla="*/ 491732 w 609050"/>
                <a:gd name="connsiteY0" fmla="*/ 464941 h 512446"/>
                <a:gd name="connsiteX1" fmla="*/ 481173 w 609050"/>
                <a:gd name="connsiteY1" fmla="*/ 475479 h 512446"/>
                <a:gd name="connsiteX2" fmla="*/ 491732 w 609050"/>
                <a:gd name="connsiteY2" fmla="*/ 486101 h 512446"/>
                <a:gd name="connsiteX3" fmla="*/ 555168 w 609050"/>
                <a:gd name="connsiteY3" fmla="*/ 486101 h 512446"/>
                <a:gd name="connsiteX4" fmla="*/ 565726 w 609050"/>
                <a:gd name="connsiteY4" fmla="*/ 475479 h 512446"/>
                <a:gd name="connsiteX5" fmla="*/ 555168 w 609050"/>
                <a:gd name="connsiteY5" fmla="*/ 464941 h 512446"/>
                <a:gd name="connsiteX6" fmla="*/ 29916 w 609050"/>
                <a:gd name="connsiteY6" fmla="*/ 445621 h 512446"/>
                <a:gd name="connsiteX7" fmla="*/ 579134 w 609050"/>
                <a:gd name="connsiteY7" fmla="*/ 445621 h 512446"/>
                <a:gd name="connsiteX8" fmla="*/ 609050 w 609050"/>
                <a:gd name="connsiteY8" fmla="*/ 475563 h 512446"/>
                <a:gd name="connsiteX9" fmla="*/ 609050 w 609050"/>
                <a:gd name="connsiteY9" fmla="*/ 482588 h 512446"/>
                <a:gd name="connsiteX10" fmla="*/ 579134 w 609050"/>
                <a:gd name="connsiteY10" fmla="*/ 512446 h 512446"/>
                <a:gd name="connsiteX11" fmla="*/ 29916 w 609050"/>
                <a:gd name="connsiteY11" fmla="*/ 512446 h 512446"/>
                <a:gd name="connsiteX12" fmla="*/ 0 w 609050"/>
                <a:gd name="connsiteY12" fmla="*/ 482588 h 512446"/>
                <a:gd name="connsiteX13" fmla="*/ 0 w 609050"/>
                <a:gd name="connsiteY13" fmla="*/ 475563 h 512446"/>
                <a:gd name="connsiteX14" fmla="*/ 29916 w 609050"/>
                <a:gd name="connsiteY14" fmla="*/ 445621 h 512446"/>
                <a:gd name="connsiteX15" fmla="*/ 58946 w 609050"/>
                <a:gd name="connsiteY15" fmla="*/ 57153 h 512446"/>
                <a:gd name="connsiteX16" fmla="*/ 58946 w 609050"/>
                <a:gd name="connsiteY16" fmla="*/ 356223 h 512446"/>
                <a:gd name="connsiteX17" fmla="*/ 550175 w 609050"/>
                <a:gd name="connsiteY17" fmla="*/ 356223 h 512446"/>
                <a:gd name="connsiteX18" fmla="*/ 550175 w 609050"/>
                <a:gd name="connsiteY18" fmla="*/ 57153 h 512446"/>
                <a:gd name="connsiteX19" fmla="*/ 80147 w 609050"/>
                <a:gd name="connsiteY19" fmla="*/ 0 h 512446"/>
                <a:gd name="connsiteX20" fmla="*/ 529057 w 609050"/>
                <a:gd name="connsiteY20" fmla="*/ 0 h 512446"/>
                <a:gd name="connsiteX21" fmla="*/ 575650 w 609050"/>
                <a:gd name="connsiteY21" fmla="*/ 19414 h 512446"/>
                <a:gd name="connsiteX22" fmla="*/ 595007 w 609050"/>
                <a:gd name="connsiteY22" fmla="*/ 65939 h 512446"/>
                <a:gd name="connsiteX23" fmla="*/ 595007 w 609050"/>
                <a:gd name="connsiteY23" fmla="*/ 355972 h 512446"/>
                <a:gd name="connsiteX24" fmla="*/ 575650 w 609050"/>
                <a:gd name="connsiteY24" fmla="*/ 402497 h 512446"/>
                <a:gd name="connsiteX25" fmla="*/ 529057 w 609050"/>
                <a:gd name="connsiteY25" fmla="*/ 421911 h 512446"/>
                <a:gd name="connsiteX26" fmla="*/ 80147 w 609050"/>
                <a:gd name="connsiteY26" fmla="*/ 421911 h 512446"/>
                <a:gd name="connsiteX27" fmla="*/ 33555 w 609050"/>
                <a:gd name="connsiteY27" fmla="*/ 402497 h 512446"/>
                <a:gd name="connsiteX28" fmla="*/ 14113 w 609050"/>
                <a:gd name="connsiteY28" fmla="*/ 355972 h 512446"/>
                <a:gd name="connsiteX29" fmla="*/ 14113 w 609050"/>
                <a:gd name="connsiteY29" fmla="*/ 65939 h 512446"/>
                <a:gd name="connsiteX30" fmla="*/ 33555 w 609050"/>
                <a:gd name="connsiteY30" fmla="*/ 19414 h 512446"/>
                <a:gd name="connsiteX31" fmla="*/ 80147 w 609050"/>
                <a:gd name="connsiteY31" fmla="*/ 0 h 512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09050" h="512446">
                  <a:moveTo>
                    <a:pt x="491732" y="464941"/>
                  </a:moveTo>
                  <a:cubicBezTo>
                    <a:pt x="485950" y="464941"/>
                    <a:pt x="481173" y="469708"/>
                    <a:pt x="481173" y="475479"/>
                  </a:cubicBezTo>
                  <a:cubicBezTo>
                    <a:pt x="481173" y="481333"/>
                    <a:pt x="485950" y="486101"/>
                    <a:pt x="491732" y="486101"/>
                  </a:cubicBezTo>
                  <a:lnTo>
                    <a:pt x="555168" y="486101"/>
                  </a:lnTo>
                  <a:cubicBezTo>
                    <a:pt x="561033" y="486101"/>
                    <a:pt x="565726" y="481333"/>
                    <a:pt x="565726" y="475479"/>
                  </a:cubicBezTo>
                  <a:cubicBezTo>
                    <a:pt x="565726" y="469708"/>
                    <a:pt x="561033" y="464941"/>
                    <a:pt x="555168" y="464941"/>
                  </a:cubicBezTo>
                  <a:close/>
                  <a:moveTo>
                    <a:pt x="29916" y="445621"/>
                  </a:moveTo>
                  <a:lnTo>
                    <a:pt x="579134" y="445621"/>
                  </a:lnTo>
                  <a:cubicBezTo>
                    <a:pt x="595642" y="445621"/>
                    <a:pt x="609050" y="459003"/>
                    <a:pt x="609050" y="475563"/>
                  </a:cubicBezTo>
                  <a:lnTo>
                    <a:pt x="609050" y="482588"/>
                  </a:lnTo>
                  <a:cubicBezTo>
                    <a:pt x="609050" y="499064"/>
                    <a:pt x="595642" y="512446"/>
                    <a:pt x="579134" y="512446"/>
                  </a:cubicBezTo>
                  <a:lnTo>
                    <a:pt x="29916" y="512446"/>
                  </a:lnTo>
                  <a:cubicBezTo>
                    <a:pt x="13408" y="512446"/>
                    <a:pt x="0" y="499064"/>
                    <a:pt x="0" y="482588"/>
                  </a:cubicBezTo>
                  <a:lnTo>
                    <a:pt x="0" y="475563"/>
                  </a:lnTo>
                  <a:cubicBezTo>
                    <a:pt x="0" y="459003"/>
                    <a:pt x="13408" y="445621"/>
                    <a:pt x="29916" y="445621"/>
                  </a:cubicBezTo>
                  <a:close/>
                  <a:moveTo>
                    <a:pt x="58946" y="57153"/>
                  </a:moveTo>
                  <a:lnTo>
                    <a:pt x="58946" y="356223"/>
                  </a:lnTo>
                  <a:lnTo>
                    <a:pt x="550175" y="356223"/>
                  </a:lnTo>
                  <a:lnTo>
                    <a:pt x="550175" y="57153"/>
                  </a:lnTo>
                  <a:close/>
                  <a:moveTo>
                    <a:pt x="80147" y="0"/>
                  </a:moveTo>
                  <a:lnTo>
                    <a:pt x="529057" y="0"/>
                  </a:lnTo>
                  <a:cubicBezTo>
                    <a:pt x="547158" y="0"/>
                    <a:pt x="562745" y="6443"/>
                    <a:pt x="575650" y="19414"/>
                  </a:cubicBezTo>
                  <a:cubicBezTo>
                    <a:pt x="588555" y="32300"/>
                    <a:pt x="595007" y="47781"/>
                    <a:pt x="595007" y="65939"/>
                  </a:cubicBezTo>
                  <a:lnTo>
                    <a:pt x="595007" y="355972"/>
                  </a:lnTo>
                  <a:cubicBezTo>
                    <a:pt x="595007" y="374130"/>
                    <a:pt x="588555" y="389611"/>
                    <a:pt x="575650" y="402497"/>
                  </a:cubicBezTo>
                  <a:cubicBezTo>
                    <a:pt x="562745" y="415468"/>
                    <a:pt x="547158" y="421911"/>
                    <a:pt x="529057" y="421911"/>
                  </a:cubicBezTo>
                  <a:lnTo>
                    <a:pt x="80147" y="421911"/>
                  </a:lnTo>
                  <a:cubicBezTo>
                    <a:pt x="61962" y="421911"/>
                    <a:pt x="46460" y="415468"/>
                    <a:pt x="33555" y="402497"/>
                  </a:cubicBezTo>
                  <a:cubicBezTo>
                    <a:pt x="20566" y="389611"/>
                    <a:pt x="14113" y="374046"/>
                    <a:pt x="14113" y="355972"/>
                  </a:cubicBezTo>
                  <a:lnTo>
                    <a:pt x="14113" y="65939"/>
                  </a:lnTo>
                  <a:cubicBezTo>
                    <a:pt x="14113" y="47781"/>
                    <a:pt x="20566" y="32300"/>
                    <a:pt x="33555" y="19414"/>
                  </a:cubicBezTo>
                  <a:cubicBezTo>
                    <a:pt x="46460" y="6443"/>
                    <a:pt x="61962" y="0"/>
                    <a:pt x="8014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1" name="Group 13">
            <a:extLst>
              <a:ext uri="{FF2B5EF4-FFF2-40B4-BE49-F238E27FC236}">
                <a16:creationId xmlns:a16="http://schemas.microsoft.com/office/drawing/2014/main" id="{BC8E305F-BA88-414F-BB68-28B713CAF662}"/>
              </a:ext>
            </a:extLst>
          </p:cNvPr>
          <p:cNvGrpSpPr/>
          <p:nvPr/>
        </p:nvGrpSpPr>
        <p:grpSpPr>
          <a:xfrm>
            <a:off x="1292927" y="1563093"/>
            <a:ext cx="598672" cy="598670"/>
            <a:chOff x="7175057" y="1514054"/>
            <a:chExt cx="842994" cy="842994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C94533D4-DDA1-47AA-9BAB-B91716F5883B}"/>
                </a:ext>
              </a:extLst>
            </p:cNvPr>
            <p:cNvSpPr/>
            <p:nvPr/>
          </p:nvSpPr>
          <p:spPr>
            <a:xfrm>
              <a:off x="7175057" y="1514054"/>
              <a:ext cx="842994" cy="842994"/>
            </a:xfrm>
            <a:prstGeom prst="ellipse">
              <a:avLst/>
            </a:prstGeom>
            <a:solidFill>
              <a:srgbClr val="265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Oval 15">
              <a:extLst>
                <a:ext uri="{FF2B5EF4-FFF2-40B4-BE49-F238E27FC236}">
                  <a16:creationId xmlns:a16="http://schemas.microsoft.com/office/drawing/2014/main" id="{184A537D-015B-4C02-9695-A287C9E65597}"/>
                </a:ext>
              </a:extLst>
            </p:cNvPr>
            <p:cNvSpPr/>
            <p:nvPr/>
          </p:nvSpPr>
          <p:spPr>
            <a:xfrm>
              <a:off x="7453100" y="1743830"/>
              <a:ext cx="286907" cy="383442"/>
            </a:xfrm>
            <a:custGeom>
              <a:avLst/>
              <a:gdLst>
                <a:gd name="connsiteX0" fmla="*/ 225169 w 450489"/>
                <a:gd name="connsiteY0" fmla="*/ 164809 h 602064"/>
                <a:gd name="connsiteX1" fmla="*/ 166100 w 450489"/>
                <a:gd name="connsiteY1" fmla="*/ 223945 h 602064"/>
                <a:gd name="connsiteX2" fmla="*/ 225169 w 450489"/>
                <a:gd name="connsiteY2" fmla="*/ 282930 h 602064"/>
                <a:gd name="connsiteX3" fmla="*/ 284389 w 450489"/>
                <a:gd name="connsiteY3" fmla="*/ 223945 h 602064"/>
                <a:gd name="connsiteX4" fmla="*/ 225169 w 450489"/>
                <a:gd name="connsiteY4" fmla="*/ 164809 h 602064"/>
                <a:gd name="connsiteX5" fmla="*/ 225169 w 450489"/>
                <a:gd name="connsiteY5" fmla="*/ 100062 h 602064"/>
                <a:gd name="connsiteX6" fmla="*/ 349228 w 450489"/>
                <a:gd name="connsiteY6" fmla="*/ 223945 h 602064"/>
                <a:gd name="connsiteX7" fmla="*/ 225169 w 450489"/>
                <a:gd name="connsiteY7" fmla="*/ 347676 h 602064"/>
                <a:gd name="connsiteX8" fmla="*/ 101261 w 450489"/>
                <a:gd name="connsiteY8" fmla="*/ 223945 h 602064"/>
                <a:gd name="connsiteX9" fmla="*/ 225169 w 450489"/>
                <a:gd name="connsiteY9" fmla="*/ 100062 h 602064"/>
                <a:gd name="connsiteX10" fmla="*/ 225169 w 450489"/>
                <a:gd name="connsiteY10" fmla="*/ 35781 h 602064"/>
                <a:gd name="connsiteX11" fmla="*/ 36895 w 450489"/>
                <a:gd name="connsiteY11" fmla="*/ 223936 h 602064"/>
                <a:gd name="connsiteX12" fmla="*/ 225169 w 450489"/>
                <a:gd name="connsiteY12" fmla="*/ 411939 h 602064"/>
                <a:gd name="connsiteX13" fmla="*/ 413442 w 450489"/>
                <a:gd name="connsiteY13" fmla="*/ 223936 h 602064"/>
                <a:gd name="connsiteX14" fmla="*/ 225169 w 450489"/>
                <a:gd name="connsiteY14" fmla="*/ 35781 h 602064"/>
                <a:gd name="connsiteX15" fmla="*/ 225169 w 450489"/>
                <a:gd name="connsiteY15" fmla="*/ 0 h 602064"/>
                <a:gd name="connsiteX16" fmla="*/ 450489 w 450489"/>
                <a:gd name="connsiteY16" fmla="*/ 224845 h 602064"/>
                <a:gd name="connsiteX17" fmla="*/ 225169 w 450489"/>
                <a:gd name="connsiteY17" fmla="*/ 602064 h 602064"/>
                <a:gd name="connsiteX18" fmla="*/ 0 w 450489"/>
                <a:gd name="connsiteY18" fmla="*/ 224845 h 602064"/>
                <a:gd name="connsiteX19" fmla="*/ 225169 w 450489"/>
                <a:gd name="connsiteY19" fmla="*/ 0 h 60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0489" h="602064">
                  <a:moveTo>
                    <a:pt x="225169" y="164809"/>
                  </a:moveTo>
                  <a:cubicBezTo>
                    <a:pt x="192521" y="164809"/>
                    <a:pt x="166100" y="191193"/>
                    <a:pt x="166100" y="223945"/>
                  </a:cubicBezTo>
                  <a:cubicBezTo>
                    <a:pt x="166100" y="256546"/>
                    <a:pt x="192521" y="282930"/>
                    <a:pt x="225169" y="282930"/>
                  </a:cubicBezTo>
                  <a:cubicBezTo>
                    <a:pt x="257816" y="282930"/>
                    <a:pt x="284389" y="256546"/>
                    <a:pt x="284389" y="223945"/>
                  </a:cubicBezTo>
                  <a:cubicBezTo>
                    <a:pt x="284389" y="191193"/>
                    <a:pt x="257816" y="164809"/>
                    <a:pt x="225169" y="164809"/>
                  </a:cubicBezTo>
                  <a:close/>
                  <a:moveTo>
                    <a:pt x="225169" y="100062"/>
                  </a:moveTo>
                  <a:cubicBezTo>
                    <a:pt x="293500" y="100062"/>
                    <a:pt x="349228" y="155711"/>
                    <a:pt x="349228" y="223945"/>
                  </a:cubicBezTo>
                  <a:cubicBezTo>
                    <a:pt x="349228" y="292179"/>
                    <a:pt x="293500" y="347676"/>
                    <a:pt x="225169" y="347676"/>
                  </a:cubicBezTo>
                  <a:cubicBezTo>
                    <a:pt x="156837" y="347676"/>
                    <a:pt x="101261" y="292179"/>
                    <a:pt x="101261" y="223945"/>
                  </a:cubicBezTo>
                  <a:cubicBezTo>
                    <a:pt x="101261" y="155711"/>
                    <a:pt x="156837" y="100062"/>
                    <a:pt x="225169" y="100062"/>
                  </a:cubicBezTo>
                  <a:close/>
                  <a:moveTo>
                    <a:pt x="225169" y="35781"/>
                  </a:moveTo>
                  <a:cubicBezTo>
                    <a:pt x="121315" y="35781"/>
                    <a:pt x="36895" y="120231"/>
                    <a:pt x="36895" y="223936"/>
                  </a:cubicBezTo>
                  <a:cubicBezTo>
                    <a:pt x="36895" y="327489"/>
                    <a:pt x="121315" y="411939"/>
                    <a:pt x="225169" y="411939"/>
                  </a:cubicBezTo>
                  <a:cubicBezTo>
                    <a:pt x="329022" y="411939"/>
                    <a:pt x="413442" y="327489"/>
                    <a:pt x="413442" y="223936"/>
                  </a:cubicBezTo>
                  <a:cubicBezTo>
                    <a:pt x="413442" y="120231"/>
                    <a:pt x="329022" y="35781"/>
                    <a:pt x="225169" y="35781"/>
                  </a:cubicBezTo>
                  <a:close/>
                  <a:moveTo>
                    <a:pt x="225169" y="0"/>
                  </a:moveTo>
                  <a:cubicBezTo>
                    <a:pt x="349672" y="0"/>
                    <a:pt x="450489" y="100673"/>
                    <a:pt x="450489" y="224845"/>
                  </a:cubicBezTo>
                  <a:cubicBezTo>
                    <a:pt x="450489" y="415577"/>
                    <a:pt x="225169" y="602064"/>
                    <a:pt x="225169" y="602064"/>
                  </a:cubicBezTo>
                  <a:cubicBezTo>
                    <a:pt x="225169" y="602064"/>
                    <a:pt x="0" y="415577"/>
                    <a:pt x="0" y="224845"/>
                  </a:cubicBezTo>
                  <a:cubicBezTo>
                    <a:pt x="0" y="100673"/>
                    <a:pt x="100817" y="0"/>
                    <a:pt x="2251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4" name="Group 16">
            <a:extLst>
              <a:ext uri="{FF2B5EF4-FFF2-40B4-BE49-F238E27FC236}">
                <a16:creationId xmlns:a16="http://schemas.microsoft.com/office/drawing/2014/main" id="{F9114292-559C-4B34-9024-251BB9C193CE}"/>
              </a:ext>
            </a:extLst>
          </p:cNvPr>
          <p:cNvGrpSpPr/>
          <p:nvPr/>
        </p:nvGrpSpPr>
        <p:grpSpPr>
          <a:xfrm>
            <a:off x="1292927" y="2575503"/>
            <a:ext cx="598672" cy="598670"/>
            <a:chOff x="7175057" y="1514054"/>
            <a:chExt cx="842994" cy="842994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A35EF470-5E74-4D86-94EF-5076B002A4A5}"/>
                </a:ext>
              </a:extLst>
            </p:cNvPr>
            <p:cNvSpPr/>
            <p:nvPr/>
          </p:nvSpPr>
          <p:spPr>
            <a:xfrm>
              <a:off x="7175057" y="1514054"/>
              <a:ext cx="842994" cy="842994"/>
            </a:xfrm>
            <a:prstGeom prst="ellipse">
              <a:avLst/>
            </a:prstGeom>
            <a:solidFill>
              <a:srgbClr val="265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Oval 18">
              <a:extLst>
                <a:ext uri="{FF2B5EF4-FFF2-40B4-BE49-F238E27FC236}">
                  <a16:creationId xmlns:a16="http://schemas.microsoft.com/office/drawing/2014/main" id="{31B6509E-E059-4577-BB42-B22A8C613A52}"/>
                </a:ext>
              </a:extLst>
            </p:cNvPr>
            <p:cNvSpPr/>
            <p:nvPr/>
          </p:nvSpPr>
          <p:spPr>
            <a:xfrm>
              <a:off x="7404833" y="1753662"/>
              <a:ext cx="383441" cy="363777"/>
            </a:xfrm>
            <a:custGeom>
              <a:avLst/>
              <a:gdLst>
                <a:gd name="connsiteX0" fmla="*/ 408423 w 606792"/>
                <a:gd name="connsiteY0" fmla="*/ 222069 h 575673"/>
                <a:gd name="connsiteX1" fmla="*/ 455147 w 606792"/>
                <a:gd name="connsiteY1" fmla="*/ 269992 h 575673"/>
                <a:gd name="connsiteX2" fmla="*/ 264516 w 606792"/>
                <a:gd name="connsiteY2" fmla="*/ 454441 h 575673"/>
                <a:gd name="connsiteX3" fmla="*/ 146212 w 606792"/>
                <a:gd name="connsiteY3" fmla="*/ 336338 h 575673"/>
                <a:gd name="connsiteX4" fmla="*/ 186216 w 606792"/>
                <a:gd name="connsiteY4" fmla="*/ 295977 h 575673"/>
                <a:gd name="connsiteX5" fmla="*/ 261849 w 606792"/>
                <a:gd name="connsiteY5" fmla="*/ 371481 h 575673"/>
                <a:gd name="connsiteX6" fmla="*/ 60690 w 606792"/>
                <a:gd name="connsiteY6" fmla="*/ 121206 h 575673"/>
                <a:gd name="connsiteX7" fmla="*/ 60690 w 606792"/>
                <a:gd name="connsiteY7" fmla="*/ 515070 h 575673"/>
                <a:gd name="connsiteX8" fmla="*/ 546102 w 606792"/>
                <a:gd name="connsiteY8" fmla="*/ 515070 h 575673"/>
                <a:gd name="connsiteX9" fmla="*/ 546102 w 606792"/>
                <a:gd name="connsiteY9" fmla="*/ 121206 h 575673"/>
                <a:gd name="connsiteX10" fmla="*/ 515811 w 606792"/>
                <a:gd name="connsiteY10" fmla="*/ 121206 h 575673"/>
                <a:gd name="connsiteX11" fmla="*/ 515811 w 606792"/>
                <a:gd name="connsiteY11" fmla="*/ 151454 h 575673"/>
                <a:gd name="connsiteX12" fmla="*/ 455121 w 606792"/>
                <a:gd name="connsiteY12" fmla="*/ 151454 h 575673"/>
                <a:gd name="connsiteX13" fmla="*/ 455121 w 606792"/>
                <a:gd name="connsiteY13" fmla="*/ 121206 h 575673"/>
                <a:gd name="connsiteX14" fmla="*/ 394431 w 606792"/>
                <a:gd name="connsiteY14" fmla="*/ 121206 h 575673"/>
                <a:gd name="connsiteX15" fmla="*/ 394431 w 606792"/>
                <a:gd name="connsiteY15" fmla="*/ 151454 h 575673"/>
                <a:gd name="connsiteX16" fmla="*/ 333741 w 606792"/>
                <a:gd name="connsiteY16" fmla="*/ 151454 h 575673"/>
                <a:gd name="connsiteX17" fmla="*/ 333741 w 606792"/>
                <a:gd name="connsiteY17" fmla="*/ 121206 h 575673"/>
                <a:gd name="connsiteX18" fmla="*/ 273051 w 606792"/>
                <a:gd name="connsiteY18" fmla="*/ 121206 h 575673"/>
                <a:gd name="connsiteX19" fmla="*/ 273051 w 606792"/>
                <a:gd name="connsiteY19" fmla="*/ 151454 h 575673"/>
                <a:gd name="connsiteX20" fmla="*/ 212361 w 606792"/>
                <a:gd name="connsiteY20" fmla="*/ 151454 h 575673"/>
                <a:gd name="connsiteX21" fmla="*/ 212361 w 606792"/>
                <a:gd name="connsiteY21" fmla="*/ 121206 h 575673"/>
                <a:gd name="connsiteX22" fmla="*/ 151671 w 606792"/>
                <a:gd name="connsiteY22" fmla="*/ 121206 h 575673"/>
                <a:gd name="connsiteX23" fmla="*/ 151671 w 606792"/>
                <a:gd name="connsiteY23" fmla="*/ 151454 h 575673"/>
                <a:gd name="connsiteX24" fmla="*/ 90981 w 606792"/>
                <a:gd name="connsiteY24" fmla="*/ 151454 h 575673"/>
                <a:gd name="connsiteX25" fmla="*/ 90981 w 606792"/>
                <a:gd name="connsiteY25" fmla="*/ 121206 h 575673"/>
                <a:gd name="connsiteX26" fmla="*/ 90981 w 606792"/>
                <a:gd name="connsiteY26" fmla="*/ 0 h 575673"/>
                <a:gd name="connsiteX27" fmla="*/ 151671 w 606792"/>
                <a:gd name="connsiteY27" fmla="*/ 0 h 575673"/>
                <a:gd name="connsiteX28" fmla="*/ 151671 w 606792"/>
                <a:gd name="connsiteY28" fmla="*/ 60603 h 575673"/>
                <a:gd name="connsiteX29" fmla="*/ 212361 w 606792"/>
                <a:gd name="connsiteY29" fmla="*/ 60603 h 575673"/>
                <a:gd name="connsiteX30" fmla="*/ 212361 w 606792"/>
                <a:gd name="connsiteY30" fmla="*/ 0 h 575673"/>
                <a:gd name="connsiteX31" fmla="*/ 273051 w 606792"/>
                <a:gd name="connsiteY31" fmla="*/ 0 h 575673"/>
                <a:gd name="connsiteX32" fmla="*/ 273051 w 606792"/>
                <a:gd name="connsiteY32" fmla="*/ 60603 h 575673"/>
                <a:gd name="connsiteX33" fmla="*/ 333741 w 606792"/>
                <a:gd name="connsiteY33" fmla="*/ 60603 h 575673"/>
                <a:gd name="connsiteX34" fmla="*/ 333741 w 606792"/>
                <a:gd name="connsiteY34" fmla="*/ 0 h 575673"/>
                <a:gd name="connsiteX35" fmla="*/ 394431 w 606792"/>
                <a:gd name="connsiteY35" fmla="*/ 0 h 575673"/>
                <a:gd name="connsiteX36" fmla="*/ 394431 w 606792"/>
                <a:gd name="connsiteY36" fmla="*/ 60603 h 575673"/>
                <a:gd name="connsiteX37" fmla="*/ 455121 w 606792"/>
                <a:gd name="connsiteY37" fmla="*/ 60603 h 575673"/>
                <a:gd name="connsiteX38" fmla="*/ 455121 w 606792"/>
                <a:gd name="connsiteY38" fmla="*/ 0 h 575673"/>
                <a:gd name="connsiteX39" fmla="*/ 515811 w 606792"/>
                <a:gd name="connsiteY39" fmla="*/ 0 h 575673"/>
                <a:gd name="connsiteX40" fmla="*/ 515811 w 606792"/>
                <a:gd name="connsiteY40" fmla="*/ 60603 h 575673"/>
                <a:gd name="connsiteX41" fmla="*/ 606792 w 606792"/>
                <a:gd name="connsiteY41" fmla="*/ 60603 h 575673"/>
                <a:gd name="connsiteX42" fmla="*/ 606792 w 606792"/>
                <a:gd name="connsiteY42" fmla="*/ 575673 h 575673"/>
                <a:gd name="connsiteX43" fmla="*/ 0 w 606792"/>
                <a:gd name="connsiteY43" fmla="*/ 575673 h 575673"/>
                <a:gd name="connsiteX44" fmla="*/ 0 w 606792"/>
                <a:gd name="connsiteY44" fmla="*/ 60603 h 575673"/>
                <a:gd name="connsiteX45" fmla="*/ 90981 w 606792"/>
                <a:gd name="connsiteY45" fmla="*/ 60603 h 57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06792" h="575673">
                  <a:moveTo>
                    <a:pt x="408423" y="222069"/>
                  </a:moveTo>
                  <a:lnTo>
                    <a:pt x="455147" y="269992"/>
                  </a:lnTo>
                  <a:lnTo>
                    <a:pt x="264516" y="454441"/>
                  </a:lnTo>
                  <a:lnTo>
                    <a:pt x="146212" y="336338"/>
                  </a:lnTo>
                  <a:lnTo>
                    <a:pt x="186216" y="295977"/>
                  </a:lnTo>
                  <a:lnTo>
                    <a:pt x="261849" y="371481"/>
                  </a:lnTo>
                  <a:close/>
                  <a:moveTo>
                    <a:pt x="60690" y="121206"/>
                  </a:moveTo>
                  <a:lnTo>
                    <a:pt x="60690" y="515070"/>
                  </a:lnTo>
                  <a:lnTo>
                    <a:pt x="546102" y="515070"/>
                  </a:lnTo>
                  <a:lnTo>
                    <a:pt x="546102" y="121206"/>
                  </a:lnTo>
                  <a:lnTo>
                    <a:pt x="515811" y="121206"/>
                  </a:lnTo>
                  <a:lnTo>
                    <a:pt x="515811" y="151454"/>
                  </a:lnTo>
                  <a:lnTo>
                    <a:pt x="455121" y="151454"/>
                  </a:lnTo>
                  <a:lnTo>
                    <a:pt x="455121" y="121206"/>
                  </a:lnTo>
                  <a:lnTo>
                    <a:pt x="394431" y="121206"/>
                  </a:lnTo>
                  <a:lnTo>
                    <a:pt x="394431" y="151454"/>
                  </a:lnTo>
                  <a:lnTo>
                    <a:pt x="333741" y="151454"/>
                  </a:lnTo>
                  <a:lnTo>
                    <a:pt x="333741" y="121206"/>
                  </a:lnTo>
                  <a:lnTo>
                    <a:pt x="273051" y="121206"/>
                  </a:lnTo>
                  <a:lnTo>
                    <a:pt x="273051" y="151454"/>
                  </a:lnTo>
                  <a:lnTo>
                    <a:pt x="212361" y="151454"/>
                  </a:lnTo>
                  <a:lnTo>
                    <a:pt x="212361" y="121206"/>
                  </a:lnTo>
                  <a:lnTo>
                    <a:pt x="151671" y="121206"/>
                  </a:lnTo>
                  <a:lnTo>
                    <a:pt x="151671" y="151454"/>
                  </a:lnTo>
                  <a:lnTo>
                    <a:pt x="90981" y="151454"/>
                  </a:lnTo>
                  <a:lnTo>
                    <a:pt x="90981" y="121206"/>
                  </a:lnTo>
                  <a:close/>
                  <a:moveTo>
                    <a:pt x="90981" y="0"/>
                  </a:moveTo>
                  <a:lnTo>
                    <a:pt x="151671" y="0"/>
                  </a:lnTo>
                  <a:lnTo>
                    <a:pt x="151671" y="60603"/>
                  </a:lnTo>
                  <a:lnTo>
                    <a:pt x="212361" y="60603"/>
                  </a:lnTo>
                  <a:lnTo>
                    <a:pt x="212361" y="0"/>
                  </a:lnTo>
                  <a:lnTo>
                    <a:pt x="273051" y="0"/>
                  </a:lnTo>
                  <a:lnTo>
                    <a:pt x="273051" y="60603"/>
                  </a:lnTo>
                  <a:lnTo>
                    <a:pt x="333741" y="60603"/>
                  </a:lnTo>
                  <a:lnTo>
                    <a:pt x="333741" y="0"/>
                  </a:lnTo>
                  <a:lnTo>
                    <a:pt x="394431" y="0"/>
                  </a:lnTo>
                  <a:lnTo>
                    <a:pt x="394431" y="60603"/>
                  </a:lnTo>
                  <a:lnTo>
                    <a:pt x="455121" y="60603"/>
                  </a:lnTo>
                  <a:lnTo>
                    <a:pt x="455121" y="0"/>
                  </a:lnTo>
                  <a:lnTo>
                    <a:pt x="515811" y="0"/>
                  </a:lnTo>
                  <a:lnTo>
                    <a:pt x="515811" y="60603"/>
                  </a:lnTo>
                  <a:lnTo>
                    <a:pt x="606792" y="60603"/>
                  </a:lnTo>
                  <a:lnTo>
                    <a:pt x="606792" y="575673"/>
                  </a:lnTo>
                  <a:lnTo>
                    <a:pt x="0" y="575673"/>
                  </a:lnTo>
                  <a:lnTo>
                    <a:pt x="0" y="60603"/>
                  </a:lnTo>
                  <a:lnTo>
                    <a:pt x="90981" y="606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197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  <p:bldP spid="3" grpId="0" animBg="1"/>
      <p:bldP spid="4" grpId="0"/>
      <p:bldP spid="5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531307A1-088C-4D90-9414-C6DF5F34FE91}"/>
              </a:ext>
            </a:extLst>
          </p:cNvPr>
          <p:cNvGrpSpPr/>
          <p:nvPr/>
        </p:nvGrpSpPr>
        <p:grpSpPr>
          <a:xfrm>
            <a:off x="1654629" y="4020457"/>
            <a:ext cx="8882742" cy="1584323"/>
            <a:chOff x="1181098" y="3164384"/>
            <a:chExt cx="6988430" cy="928728"/>
          </a:xfrm>
          <a:solidFill>
            <a:srgbClr val="265279"/>
          </a:solidFill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4B0D64B0-9E13-4320-8A40-266852DE585A}"/>
                </a:ext>
              </a:extLst>
            </p:cNvPr>
            <p:cNvSpPr/>
            <p:nvPr/>
          </p:nvSpPr>
          <p:spPr>
            <a:xfrm>
              <a:off x="1181098" y="3164384"/>
              <a:ext cx="1915286" cy="9287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13B88EB9-0528-4EB0-9BE1-D5648D5CFCAE}"/>
                </a:ext>
              </a:extLst>
            </p:cNvPr>
            <p:cNvSpPr/>
            <p:nvPr/>
          </p:nvSpPr>
          <p:spPr>
            <a:xfrm>
              <a:off x="3717670" y="3164384"/>
              <a:ext cx="1915286" cy="9287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294163AD-D096-4B1E-A471-8BE8FB927808}"/>
                </a:ext>
              </a:extLst>
            </p:cNvPr>
            <p:cNvSpPr/>
            <p:nvPr/>
          </p:nvSpPr>
          <p:spPr>
            <a:xfrm>
              <a:off x="6254242" y="3164384"/>
              <a:ext cx="1915286" cy="9287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246E924A-1C90-4724-8D97-F8EE397994A1}"/>
              </a:ext>
            </a:extLst>
          </p:cNvPr>
          <p:cNvSpPr/>
          <p:nvPr/>
        </p:nvSpPr>
        <p:spPr>
          <a:xfrm>
            <a:off x="1654629" y="2337482"/>
            <a:ext cx="2434451" cy="1682975"/>
          </a:xfrm>
          <a:prstGeom prst="rect">
            <a:avLst/>
          </a:prstGeom>
          <a:blipFill>
            <a:blip r:embed="rId4"/>
            <a:stretch>
              <a:fillRect l="-1817" r="-179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0C72D8D-665C-46FB-BA0A-D06903B01C28}"/>
              </a:ext>
            </a:extLst>
          </p:cNvPr>
          <p:cNvSpPr/>
          <p:nvPr/>
        </p:nvSpPr>
        <p:spPr>
          <a:xfrm>
            <a:off x="4878774" y="2337482"/>
            <a:ext cx="2434451" cy="1682975"/>
          </a:xfrm>
          <a:prstGeom prst="rect">
            <a:avLst/>
          </a:prstGeom>
          <a:blipFill>
            <a:blip r:embed="rId5"/>
            <a:stretch>
              <a:fillRect l="-1980" r="-196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0B981F7-EAF1-4B54-B269-18EBA35E3285}"/>
              </a:ext>
            </a:extLst>
          </p:cNvPr>
          <p:cNvSpPr/>
          <p:nvPr/>
        </p:nvSpPr>
        <p:spPr>
          <a:xfrm>
            <a:off x="8102920" y="2337482"/>
            <a:ext cx="2434451" cy="1682975"/>
          </a:xfrm>
          <a:prstGeom prst="rect">
            <a:avLst/>
          </a:prstGeom>
          <a:blipFill>
            <a:blip r:embed="rId6"/>
            <a:stretch>
              <a:fillRect l="-1817" r="-179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93CE55E-07B8-4371-BFDC-806AADB345A5}"/>
              </a:ext>
            </a:extLst>
          </p:cNvPr>
          <p:cNvGrpSpPr/>
          <p:nvPr/>
        </p:nvGrpSpPr>
        <p:grpSpPr>
          <a:xfrm>
            <a:off x="3032259" y="3918852"/>
            <a:ext cx="7505112" cy="203203"/>
            <a:chOff x="2264938" y="3593837"/>
            <a:chExt cx="5904590" cy="499275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DC9D3B5-5E1C-42C4-9016-49CD15AA7618}"/>
                </a:ext>
              </a:extLst>
            </p:cNvPr>
            <p:cNvSpPr/>
            <p:nvPr/>
          </p:nvSpPr>
          <p:spPr>
            <a:xfrm>
              <a:off x="2264938" y="3593837"/>
              <a:ext cx="831446" cy="499275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B5B7B8F-78D8-4AC8-B080-FFA6BC42A6B5}"/>
                </a:ext>
              </a:extLst>
            </p:cNvPr>
            <p:cNvSpPr/>
            <p:nvPr/>
          </p:nvSpPr>
          <p:spPr>
            <a:xfrm>
              <a:off x="4801510" y="3593837"/>
              <a:ext cx="831446" cy="499275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4304942-AACC-42C9-BAEC-7F4AB403FEAD}"/>
                </a:ext>
              </a:extLst>
            </p:cNvPr>
            <p:cNvSpPr/>
            <p:nvPr/>
          </p:nvSpPr>
          <p:spPr>
            <a:xfrm>
              <a:off x="7338082" y="3593837"/>
              <a:ext cx="831446" cy="499275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FBACCBA-B0A8-4A1B-8C94-113F47869FB3}"/>
              </a:ext>
            </a:extLst>
          </p:cNvPr>
          <p:cNvGrpSpPr/>
          <p:nvPr/>
        </p:nvGrpSpPr>
        <p:grpSpPr>
          <a:xfrm>
            <a:off x="1790620" y="4255574"/>
            <a:ext cx="2298460" cy="1126791"/>
            <a:chOff x="2198451" y="1992455"/>
            <a:chExt cx="2298460" cy="1126791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C427D27-6E47-4EF7-948A-38FD399C6B2A}"/>
                </a:ext>
              </a:extLst>
            </p:cNvPr>
            <p:cNvSpPr txBox="1"/>
            <p:nvPr/>
          </p:nvSpPr>
          <p:spPr bwMode="auto">
            <a:xfrm>
              <a:off x="2198451" y="1992455"/>
              <a:ext cx="1893484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C3A1F346-97BF-44F1-A4E5-4F3BEDD519D2}"/>
                </a:ext>
              </a:extLst>
            </p:cNvPr>
            <p:cNvSpPr txBox="1"/>
            <p:nvPr/>
          </p:nvSpPr>
          <p:spPr bwMode="auto">
            <a:xfrm>
              <a:off x="2198451" y="2380582"/>
              <a:ext cx="2298460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4E1E812-5207-4ADC-8262-DC7A35C24137}"/>
              </a:ext>
            </a:extLst>
          </p:cNvPr>
          <p:cNvGrpSpPr/>
          <p:nvPr/>
        </p:nvGrpSpPr>
        <p:grpSpPr>
          <a:xfrm>
            <a:off x="5014765" y="4255574"/>
            <a:ext cx="2298460" cy="1126791"/>
            <a:chOff x="2198451" y="1992455"/>
            <a:chExt cx="2298460" cy="1126791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479837B3-69F9-449B-A249-F4129AD1B12F}"/>
                </a:ext>
              </a:extLst>
            </p:cNvPr>
            <p:cNvSpPr txBox="1"/>
            <p:nvPr/>
          </p:nvSpPr>
          <p:spPr bwMode="auto">
            <a:xfrm>
              <a:off x="2198451" y="1992455"/>
              <a:ext cx="1841525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88EA98B8-0981-428A-8790-DFC55FF89920}"/>
                </a:ext>
              </a:extLst>
            </p:cNvPr>
            <p:cNvSpPr txBox="1"/>
            <p:nvPr/>
          </p:nvSpPr>
          <p:spPr bwMode="auto">
            <a:xfrm>
              <a:off x="2198451" y="2380582"/>
              <a:ext cx="2298460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DEBBAD5-7DBF-4694-9331-90404CCEAC80}"/>
              </a:ext>
            </a:extLst>
          </p:cNvPr>
          <p:cNvGrpSpPr/>
          <p:nvPr/>
        </p:nvGrpSpPr>
        <p:grpSpPr>
          <a:xfrm>
            <a:off x="8238911" y="4255574"/>
            <a:ext cx="2298460" cy="1126791"/>
            <a:chOff x="2198451" y="1992455"/>
            <a:chExt cx="2298460" cy="1126791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9B376782-6D87-4EBC-86CE-97350DBAE732}"/>
                </a:ext>
              </a:extLst>
            </p:cNvPr>
            <p:cNvSpPr txBox="1"/>
            <p:nvPr/>
          </p:nvSpPr>
          <p:spPr bwMode="auto">
            <a:xfrm>
              <a:off x="2198451" y="1992455"/>
              <a:ext cx="1798331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C057A1BF-5CFB-4AD5-9597-2EB0EA7C7735}"/>
                </a:ext>
              </a:extLst>
            </p:cNvPr>
            <p:cNvSpPr txBox="1"/>
            <p:nvPr/>
          </p:nvSpPr>
          <p:spPr bwMode="auto">
            <a:xfrm>
              <a:off x="2198451" y="2380582"/>
              <a:ext cx="2298460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</a:t>
              </a:r>
            </a:p>
          </p:txBody>
        </p:sp>
      </p:grpSp>
      <p:sp>
        <p:nvSpPr>
          <p:cNvPr id="26" name="Oval 22">
            <a:extLst>
              <a:ext uri="{FF2B5EF4-FFF2-40B4-BE49-F238E27FC236}">
                <a16:creationId xmlns:a16="http://schemas.microsoft.com/office/drawing/2014/main" id="{EF2DF636-2F52-4597-B1AB-130CC5FF626F}"/>
              </a:ext>
            </a:extLst>
          </p:cNvPr>
          <p:cNvSpPr/>
          <p:nvPr/>
        </p:nvSpPr>
        <p:spPr>
          <a:xfrm>
            <a:off x="3590925" y="5162726"/>
            <a:ext cx="260029" cy="201972"/>
          </a:xfrm>
          <a:custGeom>
            <a:avLst/>
            <a:gdLst>
              <a:gd name="connsiteX0" fmla="*/ 13222 w 606965"/>
              <a:gd name="connsiteY0" fmla="*/ 126947 h 471448"/>
              <a:gd name="connsiteX1" fmla="*/ 593823 w 606965"/>
              <a:gd name="connsiteY1" fmla="*/ 126947 h 471448"/>
              <a:gd name="connsiteX2" fmla="*/ 606568 w 606965"/>
              <a:gd name="connsiteY2" fmla="*/ 142956 h 471448"/>
              <a:gd name="connsiteX3" fmla="*/ 537069 w 606965"/>
              <a:gd name="connsiteY3" fmla="*/ 455520 h 471448"/>
              <a:gd name="connsiteX4" fmla="*/ 517110 w 606965"/>
              <a:gd name="connsiteY4" fmla="*/ 471448 h 471448"/>
              <a:gd name="connsiteX5" fmla="*/ 416108 w 606965"/>
              <a:gd name="connsiteY5" fmla="*/ 471448 h 471448"/>
              <a:gd name="connsiteX6" fmla="*/ 401198 w 606965"/>
              <a:gd name="connsiteY6" fmla="*/ 455200 h 471448"/>
              <a:gd name="connsiteX7" fmla="*/ 406328 w 606965"/>
              <a:gd name="connsiteY7" fmla="*/ 394928 h 471448"/>
              <a:gd name="connsiteX8" fmla="*/ 440476 w 606965"/>
              <a:gd name="connsiteY8" fmla="*/ 394928 h 471448"/>
              <a:gd name="connsiteX9" fmla="*/ 445286 w 606965"/>
              <a:gd name="connsiteY9" fmla="*/ 383402 h 471448"/>
              <a:gd name="connsiteX10" fmla="*/ 315026 w 606965"/>
              <a:gd name="connsiteY10" fmla="*/ 253334 h 471448"/>
              <a:gd name="connsiteX11" fmla="*/ 291940 w 606965"/>
              <a:gd name="connsiteY11" fmla="*/ 253334 h 471448"/>
              <a:gd name="connsiteX12" fmla="*/ 161760 w 606965"/>
              <a:gd name="connsiteY12" fmla="*/ 383402 h 471448"/>
              <a:gd name="connsiteX13" fmla="*/ 166489 w 606965"/>
              <a:gd name="connsiteY13" fmla="*/ 394928 h 471448"/>
              <a:gd name="connsiteX14" fmla="*/ 200637 w 606965"/>
              <a:gd name="connsiteY14" fmla="*/ 394928 h 471448"/>
              <a:gd name="connsiteX15" fmla="*/ 205848 w 606965"/>
              <a:gd name="connsiteY15" fmla="*/ 455200 h 471448"/>
              <a:gd name="connsiteX16" fmla="*/ 190858 w 606965"/>
              <a:gd name="connsiteY16" fmla="*/ 471448 h 471448"/>
              <a:gd name="connsiteX17" fmla="*/ 89856 w 606965"/>
              <a:gd name="connsiteY17" fmla="*/ 471448 h 471448"/>
              <a:gd name="connsiteX18" fmla="*/ 69976 w 606965"/>
              <a:gd name="connsiteY18" fmla="*/ 455520 h 471448"/>
              <a:gd name="connsiteX19" fmla="*/ 397 w 606965"/>
              <a:gd name="connsiteY19" fmla="*/ 142956 h 471448"/>
              <a:gd name="connsiteX20" fmla="*/ 13222 w 606965"/>
              <a:gd name="connsiteY20" fmla="*/ 126947 h 471448"/>
              <a:gd name="connsiteX21" fmla="*/ 37563 w 606965"/>
              <a:gd name="connsiteY21" fmla="*/ 0 h 471448"/>
              <a:gd name="connsiteX22" fmla="*/ 197462 w 606965"/>
              <a:gd name="connsiteY22" fmla="*/ 0 h 471448"/>
              <a:gd name="connsiteX23" fmla="*/ 227438 w 606965"/>
              <a:gd name="connsiteY23" fmla="*/ 8964 h 471448"/>
              <a:gd name="connsiteX24" fmla="*/ 276811 w 606965"/>
              <a:gd name="connsiteY24" fmla="*/ 41456 h 471448"/>
              <a:gd name="connsiteX25" fmla="*/ 306787 w 606965"/>
              <a:gd name="connsiteY25" fmla="*/ 50420 h 471448"/>
              <a:gd name="connsiteX26" fmla="*/ 561984 w 606965"/>
              <a:gd name="connsiteY26" fmla="*/ 50420 h 471448"/>
              <a:gd name="connsiteX27" fmla="*/ 576411 w 606965"/>
              <a:gd name="connsiteY27" fmla="*/ 66666 h 471448"/>
              <a:gd name="connsiteX28" fmla="*/ 571763 w 606965"/>
              <a:gd name="connsiteY28" fmla="*/ 105001 h 471448"/>
              <a:gd name="connsiteX29" fmla="*/ 35239 w 606965"/>
              <a:gd name="connsiteY29" fmla="*/ 105001 h 471448"/>
              <a:gd name="connsiteX30" fmla="*/ 23376 w 606965"/>
              <a:gd name="connsiteY30" fmla="*/ 16167 h 471448"/>
              <a:gd name="connsiteX31" fmla="*/ 37563 w 606965"/>
              <a:gd name="connsiteY31" fmla="*/ 0 h 47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6965" h="471448">
                <a:moveTo>
                  <a:pt x="13222" y="126947"/>
                </a:moveTo>
                <a:lnTo>
                  <a:pt x="593823" y="126947"/>
                </a:lnTo>
                <a:cubicBezTo>
                  <a:pt x="602801" y="126947"/>
                  <a:pt x="608572" y="134151"/>
                  <a:pt x="606568" y="142956"/>
                </a:cubicBezTo>
                <a:lnTo>
                  <a:pt x="537069" y="455520"/>
                </a:lnTo>
                <a:cubicBezTo>
                  <a:pt x="535065" y="464324"/>
                  <a:pt x="526168" y="471448"/>
                  <a:pt x="517110" y="471448"/>
                </a:cubicBezTo>
                <a:lnTo>
                  <a:pt x="416108" y="471448"/>
                </a:lnTo>
                <a:cubicBezTo>
                  <a:pt x="407130" y="471448"/>
                  <a:pt x="400396" y="464164"/>
                  <a:pt x="401198" y="455200"/>
                </a:cubicBezTo>
                <a:lnTo>
                  <a:pt x="406328" y="394928"/>
                </a:lnTo>
                <a:lnTo>
                  <a:pt x="440476" y="394928"/>
                </a:lnTo>
                <a:cubicBezTo>
                  <a:pt x="449535" y="394928"/>
                  <a:pt x="451619" y="389725"/>
                  <a:pt x="445286" y="383402"/>
                </a:cubicBezTo>
                <a:lnTo>
                  <a:pt x="315026" y="253334"/>
                </a:lnTo>
                <a:cubicBezTo>
                  <a:pt x="308693" y="247010"/>
                  <a:pt x="298352" y="247010"/>
                  <a:pt x="291940" y="253334"/>
                </a:cubicBezTo>
                <a:lnTo>
                  <a:pt x="161760" y="383402"/>
                </a:lnTo>
                <a:cubicBezTo>
                  <a:pt x="155347" y="389725"/>
                  <a:pt x="157511" y="394928"/>
                  <a:pt x="166489" y="394928"/>
                </a:cubicBezTo>
                <a:lnTo>
                  <a:pt x="200637" y="394928"/>
                </a:lnTo>
                <a:lnTo>
                  <a:pt x="205848" y="455200"/>
                </a:lnTo>
                <a:cubicBezTo>
                  <a:pt x="206569" y="464164"/>
                  <a:pt x="199916" y="471448"/>
                  <a:pt x="190858" y="471448"/>
                </a:cubicBezTo>
                <a:lnTo>
                  <a:pt x="89856" y="471448"/>
                </a:lnTo>
                <a:cubicBezTo>
                  <a:pt x="80798" y="471448"/>
                  <a:pt x="71900" y="464324"/>
                  <a:pt x="69976" y="455520"/>
                </a:cubicBezTo>
                <a:lnTo>
                  <a:pt x="397" y="142956"/>
                </a:lnTo>
                <a:cubicBezTo>
                  <a:pt x="-1607" y="134151"/>
                  <a:pt x="4164" y="126947"/>
                  <a:pt x="13222" y="126947"/>
                </a:cubicBezTo>
                <a:close/>
                <a:moveTo>
                  <a:pt x="37563" y="0"/>
                </a:moveTo>
                <a:lnTo>
                  <a:pt x="197462" y="0"/>
                </a:lnTo>
                <a:cubicBezTo>
                  <a:pt x="206439" y="0"/>
                  <a:pt x="219904" y="4002"/>
                  <a:pt x="227438" y="8964"/>
                </a:cubicBezTo>
                <a:lnTo>
                  <a:pt x="276811" y="41456"/>
                </a:lnTo>
                <a:cubicBezTo>
                  <a:pt x="284345" y="46418"/>
                  <a:pt x="297730" y="50420"/>
                  <a:pt x="306787" y="50420"/>
                </a:cubicBezTo>
                <a:lnTo>
                  <a:pt x="561984" y="50420"/>
                </a:lnTo>
                <a:cubicBezTo>
                  <a:pt x="571041" y="50420"/>
                  <a:pt x="577453" y="57703"/>
                  <a:pt x="576411" y="66666"/>
                </a:cubicBezTo>
                <a:lnTo>
                  <a:pt x="571763" y="105001"/>
                </a:lnTo>
                <a:lnTo>
                  <a:pt x="35239" y="105001"/>
                </a:lnTo>
                <a:lnTo>
                  <a:pt x="23376" y="16167"/>
                </a:lnTo>
                <a:cubicBezTo>
                  <a:pt x="22174" y="7283"/>
                  <a:pt x="28506" y="0"/>
                  <a:pt x="375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Oval 23">
            <a:extLst>
              <a:ext uri="{FF2B5EF4-FFF2-40B4-BE49-F238E27FC236}">
                <a16:creationId xmlns:a16="http://schemas.microsoft.com/office/drawing/2014/main" id="{FAAEB602-D85B-4E58-99FE-88274A8CA089}"/>
              </a:ext>
            </a:extLst>
          </p:cNvPr>
          <p:cNvSpPr/>
          <p:nvPr/>
        </p:nvSpPr>
        <p:spPr>
          <a:xfrm>
            <a:off x="6856290" y="5133698"/>
            <a:ext cx="177591" cy="260029"/>
          </a:xfrm>
          <a:custGeom>
            <a:avLst/>
            <a:gdLst>
              <a:gd name="connsiteX0" fmla="*/ 207039 w 413937"/>
              <a:gd name="connsiteY0" fmla="*/ 408856 h 606087"/>
              <a:gd name="connsiteX1" fmla="*/ 229479 w 413937"/>
              <a:gd name="connsiteY1" fmla="*/ 431262 h 606087"/>
              <a:gd name="connsiteX2" fmla="*/ 229479 w 413937"/>
              <a:gd name="connsiteY2" fmla="*/ 497732 h 606087"/>
              <a:gd name="connsiteX3" fmla="*/ 207039 w 413937"/>
              <a:gd name="connsiteY3" fmla="*/ 520138 h 606087"/>
              <a:gd name="connsiteX4" fmla="*/ 184599 w 413937"/>
              <a:gd name="connsiteY4" fmla="*/ 497732 h 606087"/>
              <a:gd name="connsiteX5" fmla="*/ 184599 w 413937"/>
              <a:gd name="connsiteY5" fmla="*/ 431262 h 606087"/>
              <a:gd name="connsiteX6" fmla="*/ 207039 w 413937"/>
              <a:gd name="connsiteY6" fmla="*/ 408856 h 606087"/>
              <a:gd name="connsiteX7" fmla="*/ 66402 w 413937"/>
              <a:gd name="connsiteY7" fmla="*/ 277549 h 606087"/>
              <a:gd name="connsiteX8" fmla="*/ 44891 w 413937"/>
              <a:gd name="connsiteY8" fmla="*/ 299028 h 606087"/>
              <a:gd name="connsiteX9" fmla="*/ 44891 w 413937"/>
              <a:gd name="connsiteY9" fmla="*/ 561261 h 606087"/>
              <a:gd name="connsiteX10" fmla="*/ 369046 w 413937"/>
              <a:gd name="connsiteY10" fmla="*/ 561261 h 606087"/>
              <a:gd name="connsiteX11" fmla="*/ 369046 w 413937"/>
              <a:gd name="connsiteY11" fmla="*/ 299028 h 606087"/>
              <a:gd name="connsiteX12" fmla="*/ 347535 w 413937"/>
              <a:gd name="connsiteY12" fmla="*/ 277549 h 606087"/>
              <a:gd name="connsiteX13" fmla="*/ 207062 w 413937"/>
              <a:gd name="connsiteY13" fmla="*/ 0 h 606087"/>
              <a:gd name="connsiteX14" fmla="*/ 339118 w 413937"/>
              <a:gd name="connsiteY14" fmla="*/ 132050 h 606087"/>
              <a:gd name="connsiteX15" fmla="*/ 316672 w 413937"/>
              <a:gd name="connsiteY15" fmla="*/ 154463 h 606087"/>
              <a:gd name="connsiteX16" fmla="*/ 294226 w 413937"/>
              <a:gd name="connsiteY16" fmla="*/ 132050 h 606087"/>
              <a:gd name="connsiteX17" fmla="*/ 207062 w 413937"/>
              <a:gd name="connsiteY17" fmla="*/ 44826 h 606087"/>
              <a:gd name="connsiteX18" fmla="*/ 119711 w 413937"/>
              <a:gd name="connsiteY18" fmla="*/ 132050 h 606087"/>
              <a:gd name="connsiteX19" fmla="*/ 119711 w 413937"/>
              <a:gd name="connsiteY19" fmla="*/ 232722 h 606087"/>
              <a:gd name="connsiteX20" fmla="*/ 347535 w 413937"/>
              <a:gd name="connsiteY20" fmla="*/ 232722 h 606087"/>
              <a:gd name="connsiteX21" fmla="*/ 413937 w 413937"/>
              <a:gd name="connsiteY21" fmla="*/ 299028 h 606087"/>
              <a:gd name="connsiteX22" fmla="*/ 413937 w 413937"/>
              <a:gd name="connsiteY22" fmla="*/ 583674 h 606087"/>
              <a:gd name="connsiteX23" fmla="*/ 391491 w 413937"/>
              <a:gd name="connsiteY23" fmla="*/ 606087 h 606087"/>
              <a:gd name="connsiteX24" fmla="*/ 22446 w 413937"/>
              <a:gd name="connsiteY24" fmla="*/ 606087 h 606087"/>
              <a:gd name="connsiteX25" fmla="*/ 0 w 413937"/>
              <a:gd name="connsiteY25" fmla="*/ 583674 h 606087"/>
              <a:gd name="connsiteX26" fmla="*/ 0 w 413937"/>
              <a:gd name="connsiteY26" fmla="*/ 299028 h 606087"/>
              <a:gd name="connsiteX27" fmla="*/ 66402 w 413937"/>
              <a:gd name="connsiteY27" fmla="*/ 232722 h 606087"/>
              <a:gd name="connsiteX28" fmla="*/ 74819 w 413937"/>
              <a:gd name="connsiteY28" fmla="*/ 232722 h 606087"/>
              <a:gd name="connsiteX29" fmla="*/ 74819 w 413937"/>
              <a:gd name="connsiteY29" fmla="*/ 132050 h 606087"/>
              <a:gd name="connsiteX30" fmla="*/ 207062 w 413937"/>
              <a:gd name="connsiteY30" fmla="*/ 0 h 60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13937" h="606087">
                <a:moveTo>
                  <a:pt x="207039" y="408856"/>
                </a:moveTo>
                <a:cubicBezTo>
                  <a:pt x="219381" y="408856"/>
                  <a:pt x="229479" y="418939"/>
                  <a:pt x="229479" y="431262"/>
                </a:cubicBezTo>
                <a:lnTo>
                  <a:pt x="229479" y="497732"/>
                </a:lnTo>
                <a:cubicBezTo>
                  <a:pt x="229479" y="510055"/>
                  <a:pt x="219381" y="520138"/>
                  <a:pt x="207039" y="520138"/>
                </a:cubicBezTo>
                <a:cubicBezTo>
                  <a:pt x="194510" y="520138"/>
                  <a:pt x="184599" y="510055"/>
                  <a:pt x="184599" y="497732"/>
                </a:cubicBezTo>
                <a:lnTo>
                  <a:pt x="184599" y="431262"/>
                </a:lnTo>
                <a:cubicBezTo>
                  <a:pt x="184599" y="418939"/>
                  <a:pt x="194510" y="408856"/>
                  <a:pt x="207039" y="408856"/>
                </a:cubicBezTo>
                <a:close/>
                <a:moveTo>
                  <a:pt x="66402" y="277549"/>
                </a:moveTo>
                <a:cubicBezTo>
                  <a:pt x="54618" y="277549"/>
                  <a:pt x="44891" y="287074"/>
                  <a:pt x="44891" y="299028"/>
                </a:cubicBezTo>
                <a:lnTo>
                  <a:pt x="44891" y="561261"/>
                </a:lnTo>
                <a:lnTo>
                  <a:pt x="369046" y="561261"/>
                </a:lnTo>
                <a:lnTo>
                  <a:pt x="369046" y="299028"/>
                </a:lnTo>
                <a:cubicBezTo>
                  <a:pt x="369046" y="287074"/>
                  <a:pt x="359319" y="277549"/>
                  <a:pt x="347535" y="277549"/>
                </a:cubicBezTo>
                <a:close/>
                <a:moveTo>
                  <a:pt x="207062" y="0"/>
                </a:moveTo>
                <a:cubicBezTo>
                  <a:pt x="279824" y="0"/>
                  <a:pt x="339118" y="59208"/>
                  <a:pt x="339118" y="132050"/>
                </a:cubicBezTo>
                <a:cubicBezTo>
                  <a:pt x="339118" y="144378"/>
                  <a:pt x="329017" y="154463"/>
                  <a:pt x="316672" y="154463"/>
                </a:cubicBezTo>
                <a:cubicBezTo>
                  <a:pt x="304327" y="154463"/>
                  <a:pt x="294226" y="144378"/>
                  <a:pt x="294226" y="132050"/>
                </a:cubicBezTo>
                <a:cubicBezTo>
                  <a:pt x="294226" y="83862"/>
                  <a:pt x="255133" y="44826"/>
                  <a:pt x="207062" y="44826"/>
                </a:cubicBezTo>
                <a:cubicBezTo>
                  <a:pt x="158804" y="44826"/>
                  <a:pt x="119711" y="83862"/>
                  <a:pt x="119711" y="132050"/>
                </a:cubicBezTo>
                <a:lnTo>
                  <a:pt x="119711" y="232722"/>
                </a:lnTo>
                <a:lnTo>
                  <a:pt x="347535" y="232722"/>
                </a:lnTo>
                <a:cubicBezTo>
                  <a:pt x="384197" y="232722"/>
                  <a:pt x="413937" y="262420"/>
                  <a:pt x="413937" y="299028"/>
                </a:cubicBezTo>
                <a:lnTo>
                  <a:pt x="413937" y="583674"/>
                </a:lnTo>
                <a:cubicBezTo>
                  <a:pt x="413937" y="596001"/>
                  <a:pt x="403837" y="606087"/>
                  <a:pt x="391491" y="606087"/>
                </a:cubicBezTo>
                <a:lnTo>
                  <a:pt x="22446" y="606087"/>
                </a:lnTo>
                <a:cubicBezTo>
                  <a:pt x="10100" y="606087"/>
                  <a:pt x="0" y="596001"/>
                  <a:pt x="0" y="583674"/>
                </a:cubicBezTo>
                <a:lnTo>
                  <a:pt x="0" y="299028"/>
                </a:lnTo>
                <a:cubicBezTo>
                  <a:pt x="0" y="262420"/>
                  <a:pt x="29740" y="232722"/>
                  <a:pt x="66402" y="232722"/>
                </a:cubicBezTo>
                <a:lnTo>
                  <a:pt x="74819" y="232722"/>
                </a:lnTo>
                <a:lnTo>
                  <a:pt x="74819" y="132050"/>
                </a:lnTo>
                <a:cubicBezTo>
                  <a:pt x="74819" y="59208"/>
                  <a:pt x="134113" y="0"/>
                  <a:pt x="2070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Oval 24">
            <a:extLst>
              <a:ext uri="{FF2B5EF4-FFF2-40B4-BE49-F238E27FC236}">
                <a16:creationId xmlns:a16="http://schemas.microsoft.com/office/drawing/2014/main" id="{293A3D12-66C7-4B4B-AA1C-61A6BA0EAF4A}"/>
              </a:ext>
            </a:extLst>
          </p:cNvPr>
          <p:cNvSpPr/>
          <p:nvPr/>
        </p:nvSpPr>
        <p:spPr>
          <a:xfrm>
            <a:off x="10037242" y="5140366"/>
            <a:ext cx="260029" cy="246693"/>
          </a:xfrm>
          <a:custGeom>
            <a:avLst/>
            <a:gdLst>
              <a:gd name="connsiteX0" fmla="*/ 408423 w 606792"/>
              <a:gd name="connsiteY0" fmla="*/ 222069 h 575673"/>
              <a:gd name="connsiteX1" fmla="*/ 455147 w 606792"/>
              <a:gd name="connsiteY1" fmla="*/ 269992 h 575673"/>
              <a:gd name="connsiteX2" fmla="*/ 264516 w 606792"/>
              <a:gd name="connsiteY2" fmla="*/ 454441 h 575673"/>
              <a:gd name="connsiteX3" fmla="*/ 146212 w 606792"/>
              <a:gd name="connsiteY3" fmla="*/ 336338 h 575673"/>
              <a:gd name="connsiteX4" fmla="*/ 186216 w 606792"/>
              <a:gd name="connsiteY4" fmla="*/ 295977 h 575673"/>
              <a:gd name="connsiteX5" fmla="*/ 261849 w 606792"/>
              <a:gd name="connsiteY5" fmla="*/ 371481 h 575673"/>
              <a:gd name="connsiteX6" fmla="*/ 60690 w 606792"/>
              <a:gd name="connsiteY6" fmla="*/ 121206 h 575673"/>
              <a:gd name="connsiteX7" fmla="*/ 60690 w 606792"/>
              <a:gd name="connsiteY7" fmla="*/ 515070 h 575673"/>
              <a:gd name="connsiteX8" fmla="*/ 546102 w 606792"/>
              <a:gd name="connsiteY8" fmla="*/ 515070 h 575673"/>
              <a:gd name="connsiteX9" fmla="*/ 546102 w 606792"/>
              <a:gd name="connsiteY9" fmla="*/ 121206 h 575673"/>
              <a:gd name="connsiteX10" fmla="*/ 515811 w 606792"/>
              <a:gd name="connsiteY10" fmla="*/ 121206 h 575673"/>
              <a:gd name="connsiteX11" fmla="*/ 515811 w 606792"/>
              <a:gd name="connsiteY11" fmla="*/ 151454 h 575673"/>
              <a:gd name="connsiteX12" fmla="*/ 455121 w 606792"/>
              <a:gd name="connsiteY12" fmla="*/ 151454 h 575673"/>
              <a:gd name="connsiteX13" fmla="*/ 455121 w 606792"/>
              <a:gd name="connsiteY13" fmla="*/ 121206 h 575673"/>
              <a:gd name="connsiteX14" fmla="*/ 394431 w 606792"/>
              <a:gd name="connsiteY14" fmla="*/ 121206 h 575673"/>
              <a:gd name="connsiteX15" fmla="*/ 394431 w 606792"/>
              <a:gd name="connsiteY15" fmla="*/ 151454 h 575673"/>
              <a:gd name="connsiteX16" fmla="*/ 333741 w 606792"/>
              <a:gd name="connsiteY16" fmla="*/ 151454 h 575673"/>
              <a:gd name="connsiteX17" fmla="*/ 333741 w 606792"/>
              <a:gd name="connsiteY17" fmla="*/ 121206 h 575673"/>
              <a:gd name="connsiteX18" fmla="*/ 273051 w 606792"/>
              <a:gd name="connsiteY18" fmla="*/ 121206 h 575673"/>
              <a:gd name="connsiteX19" fmla="*/ 273051 w 606792"/>
              <a:gd name="connsiteY19" fmla="*/ 151454 h 575673"/>
              <a:gd name="connsiteX20" fmla="*/ 212361 w 606792"/>
              <a:gd name="connsiteY20" fmla="*/ 151454 h 575673"/>
              <a:gd name="connsiteX21" fmla="*/ 212361 w 606792"/>
              <a:gd name="connsiteY21" fmla="*/ 121206 h 575673"/>
              <a:gd name="connsiteX22" fmla="*/ 151671 w 606792"/>
              <a:gd name="connsiteY22" fmla="*/ 121206 h 575673"/>
              <a:gd name="connsiteX23" fmla="*/ 151671 w 606792"/>
              <a:gd name="connsiteY23" fmla="*/ 151454 h 575673"/>
              <a:gd name="connsiteX24" fmla="*/ 90981 w 606792"/>
              <a:gd name="connsiteY24" fmla="*/ 151454 h 575673"/>
              <a:gd name="connsiteX25" fmla="*/ 90981 w 606792"/>
              <a:gd name="connsiteY25" fmla="*/ 121206 h 575673"/>
              <a:gd name="connsiteX26" fmla="*/ 90981 w 606792"/>
              <a:gd name="connsiteY26" fmla="*/ 0 h 575673"/>
              <a:gd name="connsiteX27" fmla="*/ 151671 w 606792"/>
              <a:gd name="connsiteY27" fmla="*/ 0 h 575673"/>
              <a:gd name="connsiteX28" fmla="*/ 151671 w 606792"/>
              <a:gd name="connsiteY28" fmla="*/ 60603 h 575673"/>
              <a:gd name="connsiteX29" fmla="*/ 212361 w 606792"/>
              <a:gd name="connsiteY29" fmla="*/ 60603 h 575673"/>
              <a:gd name="connsiteX30" fmla="*/ 212361 w 606792"/>
              <a:gd name="connsiteY30" fmla="*/ 0 h 575673"/>
              <a:gd name="connsiteX31" fmla="*/ 273051 w 606792"/>
              <a:gd name="connsiteY31" fmla="*/ 0 h 575673"/>
              <a:gd name="connsiteX32" fmla="*/ 273051 w 606792"/>
              <a:gd name="connsiteY32" fmla="*/ 60603 h 575673"/>
              <a:gd name="connsiteX33" fmla="*/ 333741 w 606792"/>
              <a:gd name="connsiteY33" fmla="*/ 60603 h 575673"/>
              <a:gd name="connsiteX34" fmla="*/ 333741 w 606792"/>
              <a:gd name="connsiteY34" fmla="*/ 0 h 575673"/>
              <a:gd name="connsiteX35" fmla="*/ 394431 w 606792"/>
              <a:gd name="connsiteY35" fmla="*/ 0 h 575673"/>
              <a:gd name="connsiteX36" fmla="*/ 394431 w 606792"/>
              <a:gd name="connsiteY36" fmla="*/ 60603 h 575673"/>
              <a:gd name="connsiteX37" fmla="*/ 455121 w 606792"/>
              <a:gd name="connsiteY37" fmla="*/ 60603 h 575673"/>
              <a:gd name="connsiteX38" fmla="*/ 455121 w 606792"/>
              <a:gd name="connsiteY38" fmla="*/ 0 h 575673"/>
              <a:gd name="connsiteX39" fmla="*/ 515811 w 606792"/>
              <a:gd name="connsiteY39" fmla="*/ 0 h 575673"/>
              <a:gd name="connsiteX40" fmla="*/ 515811 w 606792"/>
              <a:gd name="connsiteY40" fmla="*/ 60603 h 575673"/>
              <a:gd name="connsiteX41" fmla="*/ 606792 w 606792"/>
              <a:gd name="connsiteY41" fmla="*/ 60603 h 575673"/>
              <a:gd name="connsiteX42" fmla="*/ 606792 w 606792"/>
              <a:gd name="connsiteY42" fmla="*/ 575673 h 575673"/>
              <a:gd name="connsiteX43" fmla="*/ 0 w 606792"/>
              <a:gd name="connsiteY43" fmla="*/ 575673 h 575673"/>
              <a:gd name="connsiteX44" fmla="*/ 0 w 606792"/>
              <a:gd name="connsiteY44" fmla="*/ 60603 h 575673"/>
              <a:gd name="connsiteX45" fmla="*/ 90981 w 606792"/>
              <a:gd name="connsiteY45" fmla="*/ 60603 h 57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6792" h="575673">
                <a:moveTo>
                  <a:pt x="408423" y="222069"/>
                </a:moveTo>
                <a:lnTo>
                  <a:pt x="455147" y="269992"/>
                </a:lnTo>
                <a:lnTo>
                  <a:pt x="264516" y="454441"/>
                </a:lnTo>
                <a:lnTo>
                  <a:pt x="146212" y="336338"/>
                </a:lnTo>
                <a:lnTo>
                  <a:pt x="186216" y="295977"/>
                </a:lnTo>
                <a:lnTo>
                  <a:pt x="261849" y="371481"/>
                </a:lnTo>
                <a:close/>
                <a:moveTo>
                  <a:pt x="60690" y="121206"/>
                </a:moveTo>
                <a:lnTo>
                  <a:pt x="60690" y="515070"/>
                </a:lnTo>
                <a:lnTo>
                  <a:pt x="546102" y="515070"/>
                </a:lnTo>
                <a:lnTo>
                  <a:pt x="546102" y="121206"/>
                </a:lnTo>
                <a:lnTo>
                  <a:pt x="515811" y="121206"/>
                </a:lnTo>
                <a:lnTo>
                  <a:pt x="515811" y="151454"/>
                </a:lnTo>
                <a:lnTo>
                  <a:pt x="455121" y="151454"/>
                </a:lnTo>
                <a:lnTo>
                  <a:pt x="455121" y="121206"/>
                </a:lnTo>
                <a:lnTo>
                  <a:pt x="394431" y="121206"/>
                </a:lnTo>
                <a:lnTo>
                  <a:pt x="394431" y="151454"/>
                </a:lnTo>
                <a:lnTo>
                  <a:pt x="333741" y="151454"/>
                </a:lnTo>
                <a:lnTo>
                  <a:pt x="333741" y="121206"/>
                </a:lnTo>
                <a:lnTo>
                  <a:pt x="273051" y="121206"/>
                </a:lnTo>
                <a:lnTo>
                  <a:pt x="273051" y="151454"/>
                </a:lnTo>
                <a:lnTo>
                  <a:pt x="212361" y="151454"/>
                </a:lnTo>
                <a:lnTo>
                  <a:pt x="212361" y="121206"/>
                </a:lnTo>
                <a:lnTo>
                  <a:pt x="151671" y="121206"/>
                </a:lnTo>
                <a:lnTo>
                  <a:pt x="151671" y="151454"/>
                </a:lnTo>
                <a:lnTo>
                  <a:pt x="90981" y="151454"/>
                </a:lnTo>
                <a:lnTo>
                  <a:pt x="90981" y="121206"/>
                </a:lnTo>
                <a:close/>
                <a:moveTo>
                  <a:pt x="90981" y="0"/>
                </a:moveTo>
                <a:lnTo>
                  <a:pt x="151671" y="0"/>
                </a:lnTo>
                <a:lnTo>
                  <a:pt x="151671" y="60603"/>
                </a:lnTo>
                <a:lnTo>
                  <a:pt x="212361" y="60603"/>
                </a:lnTo>
                <a:lnTo>
                  <a:pt x="212361" y="0"/>
                </a:lnTo>
                <a:lnTo>
                  <a:pt x="273051" y="0"/>
                </a:lnTo>
                <a:lnTo>
                  <a:pt x="273051" y="60603"/>
                </a:lnTo>
                <a:lnTo>
                  <a:pt x="333741" y="60603"/>
                </a:lnTo>
                <a:lnTo>
                  <a:pt x="333741" y="0"/>
                </a:lnTo>
                <a:lnTo>
                  <a:pt x="394431" y="0"/>
                </a:lnTo>
                <a:lnTo>
                  <a:pt x="394431" y="60603"/>
                </a:lnTo>
                <a:lnTo>
                  <a:pt x="455121" y="60603"/>
                </a:lnTo>
                <a:lnTo>
                  <a:pt x="455121" y="0"/>
                </a:lnTo>
                <a:lnTo>
                  <a:pt x="515811" y="0"/>
                </a:lnTo>
                <a:lnTo>
                  <a:pt x="515811" y="60603"/>
                </a:lnTo>
                <a:lnTo>
                  <a:pt x="606792" y="60603"/>
                </a:lnTo>
                <a:lnTo>
                  <a:pt x="606792" y="575673"/>
                </a:lnTo>
                <a:lnTo>
                  <a:pt x="0" y="575673"/>
                </a:lnTo>
                <a:lnTo>
                  <a:pt x="0" y="60603"/>
                </a:lnTo>
                <a:lnTo>
                  <a:pt x="90981" y="606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05FCE358-4072-431A-B696-474706A956CF}"/>
              </a:ext>
            </a:extLst>
          </p:cNvPr>
          <p:cNvGrpSpPr/>
          <p:nvPr/>
        </p:nvGrpSpPr>
        <p:grpSpPr>
          <a:xfrm rot="5400000">
            <a:off x="5897961" y="167273"/>
            <a:ext cx="396080" cy="305787"/>
            <a:chOff x="2201942" y="3826849"/>
            <a:chExt cx="396080" cy="305787"/>
          </a:xfrm>
        </p:grpSpPr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A1ECD662-734A-4BCD-895B-4E82B60C7CB7}"/>
                </a:ext>
              </a:extLst>
            </p:cNvPr>
            <p:cNvSpPr/>
            <p:nvPr/>
          </p:nvSpPr>
          <p:spPr>
            <a:xfrm>
              <a:off x="2201942" y="3826849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2" name="箭头: V 形 31">
              <a:extLst>
                <a:ext uri="{FF2B5EF4-FFF2-40B4-BE49-F238E27FC236}">
                  <a16:creationId xmlns:a16="http://schemas.microsoft.com/office/drawing/2014/main" id="{D4928251-9AF3-486A-9DBB-C28B2409E52F}"/>
                </a:ext>
              </a:extLst>
            </p:cNvPr>
            <p:cNvSpPr/>
            <p:nvPr/>
          </p:nvSpPr>
          <p:spPr>
            <a:xfrm>
              <a:off x="2374562" y="3826849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836C5B35-230F-4585-B1CE-9FFE1CB09ADC}"/>
              </a:ext>
            </a:extLst>
          </p:cNvPr>
          <p:cNvGrpSpPr/>
          <p:nvPr/>
        </p:nvGrpSpPr>
        <p:grpSpPr>
          <a:xfrm>
            <a:off x="4271023" y="639452"/>
            <a:ext cx="3649954" cy="858993"/>
            <a:chOff x="4922710" y="713342"/>
            <a:chExt cx="3649954" cy="858993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A250CFF4-EB0E-47FF-BC0E-13B71F3C2CB9}"/>
                </a:ext>
              </a:extLst>
            </p:cNvPr>
            <p:cNvSpPr txBox="1"/>
            <p:nvPr/>
          </p:nvSpPr>
          <p:spPr bwMode="auto">
            <a:xfrm>
              <a:off x="5426888" y="713342"/>
              <a:ext cx="2641600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302DEF89-3BE8-475D-929E-EBDA6141111F}"/>
                </a:ext>
              </a:extLst>
            </p:cNvPr>
            <p:cNvSpPr txBox="1"/>
            <p:nvPr/>
          </p:nvSpPr>
          <p:spPr bwMode="auto">
            <a:xfrm>
              <a:off x="4922710" y="1172225"/>
              <a:ext cx="3649954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36" name="等腰三角形 35">
            <a:extLst>
              <a:ext uri="{FF2B5EF4-FFF2-40B4-BE49-F238E27FC236}">
                <a16:creationId xmlns:a16="http://schemas.microsoft.com/office/drawing/2014/main" id="{9465882F-2D1B-4D3F-82FE-3341DE82138C}"/>
              </a:ext>
            </a:extLst>
          </p:cNvPr>
          <p:cNvSpPr/>
          <p:nvPr/>
        </p:nvSpPr>
        <p:spPr>
          <a:xfrm flipH="1">
            <a:off x="-4" y="4822629"/>
            <a:ext cx="2237861" cy="2035371"/>
          </a:xfrm>
          <a:prstGeom prst="triangle">
            <a:avLst>
              <a:gd name="adj" fmla="val 10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63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6" grpId="0" animBg="1"/>
      <p:bldP spid="27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ṥḻîďê">
            <a:extLst>
              <a:ext uri="{FF2B5EF4-FFF2-40B4-BE49-F238E27FC236}">
                <a16:creationId xmlns:a16="http://schemas.microsoft.com/office/drawing/2014/main" id="{326AEC33-26B8-4F80-B67C-AF0E5ABB24E3}"/>
              </a:ext>
            </a:extLst>
          </p:cNvPr>
          <p:cNvSpPr/>
          <p:nvPr/>
        </p:nvSpPr>
        <p:spPr>
          <a:xfrm rot="2890726">
            <a:off x="3982027" y="3000319"/>
            <a:ext cx="2254524" cy="2239548"/>
          </a:xfrm>
          <a:custGeom>
            <a:avLst/>
            <a:gdLst/>
            <a:ahLst/>
            <a:cxnLst/>
            <a:rect l="l" t="t" r="r" b="b"/>
            <a:pathLst>
              <a:path w="3071958" h="3051550" extrusionOk="0">
                <a:moveTo>
                  <a:pt x="0" y="223427"/>
                </a:moveTo>
                <a:lnTo>
                  <a:pt x="5457" y="222835"/>
                </a:lnTo>
                <a:lnTo>
                  <a:pt x="5460" y="220334"/>
                </a:lnTo>
                <a:lnTo>
                  <a:pt x="28507" y="220334"/>
                </a:lnTo>
                <a:lnTo>
                  <a:pt x="2059257" y="0"/>
                </a:lnTo>
                <a:lnTo>
                  <a:pt x="2119482" y="935855"/>
                </a:lnTo>
                <a:lnTo>
                  <a:pt x="1815594" y="952732"/>
                </a:lnTo>
                <a:lnTo>
                  <a:pt x="3071958" y="2076888"/>
                </a:lnTo>
                <a:lnTo>
                  <a:pt x="2199859" y="3051550"/>
                </a:lnTo>
                <a:lnTo>
                  <a:pt x="972751" y="1953570"/>
                </a:lnTo>
                <a:lnTo>
                  <a:pt x="972751" y="2236153"/>
                </a:lnTo>
                <a:lnTo>
                  <a:pt x="2769" y="2284871"/>
                </a:lnTo>
                <a:lnTo>
                  <a:pt x="5395" y="270325"/>
                </a:lnTo>
                <a:close/>
              </a:path>
            </a:pathLst>
          </a:custGeom>
          <a:solidFill>
            <a:srgbClr val="265279"/>
          </a:solidFill>
          <a:ln>
            <a:solidFill>
              <a:srgbClr val="6D7A8A"/>
            </a:solidFill>
          </a:ln>
          <a:effectLst>
            <a:outerShdw dist="38100" dir="8100000" sx="101000" sy="101000" algn="tr" rotWithShape="0">
              <a:schemeClr val="tx1">
                <a:alpha val="10000"/>
              </a:schemeClr>
            </a:outerShdw>
          </a:effectLst>
        </p:spPr>
        <p:txBody>
          <a:bodyPr spcFirstLastPara="1" wrap="square" lIns="91440" tIns="45720" rIns="91440" bIns="4572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" name="îš1ïdé">
            <a:extLst>
              <a:ext uri="{FF2B5EF4-FFF2-40B4-BE49-F238E27FC236}">
                <a16:creationId xmlns:a16="http://schemas.microsoft.com/office/drawing/2014/main" id="{DD34546D-0498-4545-B307-1CDC0EB58920}"/>
              </a:ext>
            </a:extLst>
          </p:cNvPr>
          <p:cNvSpPr/>
          <p:nvPr/>
        </p:nvSpPr>
        <p:spPr>
          <a:xfrm rot="13690726">
            <a:off x="5978605" y="2642180"/>
            <a:ext cx="2254526" cy="2239550"/>
          </a:xfrm>
          <a:custGeom>
            <a:avLst/>
            <a:gdLst/>
            <a:ahLst/>
            <a:cxnLst/>
            <a:rect l="l" t="t" r="r" b="b"/>
            <a:pathLst>
              <a:path w="3071958" h="3051550" extrusionOk="0">
                <a:moveTo>
                  <a:pt x="0" y="223427"/>
                </a:moveTo>
                <a:lnTo>
                  <a:pt x="5457" y="222835"/>
                </a:lnTo>
                <a:lnTo>
                  <a:pt x="5460" y="220334"/>
                </a:lnTo>
                <a:lnTo>
                  <a:pt x="28507" y="220334"/>
                </a:lnTo>
                <a:lnTo>
                  <a:pt x="2059257" y="0"/>
                </a:lnTo>
                <a:lnTo>
                  <a:pt x="2119482" y="935855"/>
                </a:lnTo>
                <a:lnTo>
                  <a:pt x="1815594" y="952732"/>
                </a:lnTo>
                <a:lnTo>
                  <a:pt x="3071958" y="2076888"/>
                </a:lnTo>
                <a:lnTo>
                  <a:pt x="2199859" y="3051550"/>
                </a:lnTo>
                <a:lnTo>
                  <a:pt x="972751" y="1953570"/>
                </a:lnTo>
                <a:lnTo>
                  <a:pt x="972751" y="2236153"/>
                </a:lnTo>
                <a:lnTo>
                  <a:pt x="2769" y="2284871"/>
                </a:lnTo>
                <a:lnTo>
                  <a:pt x="5395" y="270325"/>
                </a:lnTo>
                <a:close/>
              </a:path>
            </a:pathLst>
          </a:custGeom>
          <a:solidFill>
            <a:srgbClr val="262626"/>
          </a:solidFill>
          <a:ln>
            <a:solidFill>
              <a:srgbClr val="6D7A8A"/>
            </a:solidFill>
          </a:ln>
          <a:effectLst>
            <a:outerShdw dist="38100" dir="18900000" sx="101000" sy="101000" algn="bl" rotWithShape="0">
              <a:prstClr val="black">
                <a:alpha val="10000"/>
              </a:prstClr>
            </a:outerShdw>
          </a:effectLst>
        </p:spPr>
        <p:txBody>
          <a:bodyPr spcFirstLastPara="1" wrap="square" lIns="91440" tIns="45720" rIns="91440" bIns="45720" anchor="ctr" anchorCtr="0">
            <a:normAutofit/>
          </a:bodyPr>
          <a:lstStyle/>
          <a:p>
            <a:pPr algn="ctr"/>
            <a:endParaRPr sz="1400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41" name="isļïḓê">
            <a:extLst>
              <a:ext uri="{FF2B5EF4-FFF2-40B4-BE49-F238E27FC236}">
                <a16:creationId xmlns:a16="http://schemas.microsoft.com/office/drawing/2014/main" id="{232151C6-28ED-4DDC-BF56-4BF28E242083}"/>
              </a:ext>
            </a:extLst>
          </p:cNvPr>
          <p:cNvGrpSpPr/>
          <p:nvPr/>
        </p:nvGrpSpPr>
        <p:grpSpPr>
          <a:xfrm>
            <a:off x="4730925" y="3034793"/>
            <a:ext cx="682841" cy="682841"/>
            <a:chOff x="4649213" y="2563451"/>
            <a:chExt cx="705293" cy="705293"/>
          </a:xfrm>
        </p:grpSpPr>
        <p:sp>
          <p:nvSpPr>
            <p:cNvPr id="42" name="išľíde">
              <a:extLst>
                <a:ext uri="{FF2B5EF4-FFF2-40B4-BE49-F238E27FC236}">
                  <a16:creationId xmlns:a16="http://schemas.microsoft.com/office/drawing/2014/main" id="{2FD4BAD8-ED35-4DC7-9E05-D175E3DF53AF}"/>
                </a:ext>
              </a:extLst>
            </p:cNvPr>
            <p:cNvSpPr/>
            <p:nvPr/>
          </p:nvSpPr>
          <p:spPr>
            <a:xfrm>
              <a:off x="4649213" y="2563451"/>
              <a:ext cx="705293" cy="705293"/>
            </a:xfrm>
            <a:prstGeom prst="ellipse">
              <a:avLst/>
            </a:pr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ïṣļidé">
              <a:extLst>
                <a:ext uri="{FF2B5EF4-FFF2-40B4-BE49-F238E27FC236}">
                  <a16:creationId xmlns:a16="http://schemas.microsoft.com/office/drawing/2014/main" id="{EBDA3FFA-1957-42EB-BE0E-F4026766D721}"/>
                </a:ext>
              </a:extLst>
            </p:cNvPr>
            <p:cNvSpPr/>
            <p:nvPr/>
          </p:nvSpPr>
          <p:spPr bwMode="auto">
            <a:xfrm>
              <a:off x="4792971" y="2749347"/>
              <a:ext cx="417776" cy="333499"/>
            </a:xfrm>
            <a:custGeom>
              <a:avLst/>
              <a:gdLst>
                <a:gd name="connsiteX0" fmla="*/ 208357 w 539466"/>
                <a:gd name="connsiteY0" fmla="*/ 395115 h 430641"/>
                <a:gd name="connsiteX1" fmla="*/ 203511 w 539466"/>
                <a:gd name="connsiteY1" fmla="*/ 422567 h 430641"/>
                <a:gd name="connsiteX2" fmla="*/ 331109 w 539466"/>
                <a:gd name="connsiteY2" fmla="*/ 422567 h 430641"/>
                <a:gd name="connsiteX3" fmla="*/ 318188 w 539466"/>
                <a:gd name="connsiteY3" fmla="*/ 395115 h 430641"/>
                <a:gd name="connsiteX4" fmla="*/ 30688 w 539466"/>
                <a:gd name="connsiteY4" fmla="*/ 354745 h 430641"/>
                <a:gd name="connsiteX5" fmla="*/ 22612 w 539466"/>
                <a:gd name="connsiteY5" fmla="*/ 385427 h 430641"/>
                <a:gd name="connsiteX6" fmla="*/ 518469 w 539466"/>
                <a:gd name="connsiteY6" fmla="*/ 385427 h 430641"/>
                <a:gd name="connsiteX7" fmla="*/ 508778 w 539466"/>
                <a:gd name="connsiteY7" fmla="*/ 354745 h 430641"/>
                <a:gd name="connsiteX8" fmla="*/ 22612 w 539466"/>
                <a:gd name="connsiteY8" fmla="*/ 340212 h 430641"/>
                <a:gd name="connsiteX9" fmla="*/ 515239 w 539466"/>
                <a:gd name="connsiteY9" fmla="*/ 340212 h 430641"/>
                <a:gd name="connsiteX10" fmla="*/ 528160 w 539466"/>
                <a:gd name="connsiteY10" fmla="*/ 349901 h 430641"/>
                <a:gd name="connsiteX11" fmla="*/ 537851 w 539466"/>
                <a:gd name="connsiteY11" fmla="*/ 388656 h 430641"/>
                <a:gd name="connsiteX12" fmla="*/ 539466 w 539466"/>
                <a:gd name="connsiteY12" fmla="*/ 393501 h 430641"/>
                <a:gd name="connsiteX13" fmla="*/ 539466 w 539466"/>
                <a:gd name="connsiteY13" fmla="*/ 417723 h 430641"/>
                <a:gd name="connsiteX14" fmla="*/ 526545 w 539466"/>
                <a:gd name="connsiteY14" fmla="*/ 430641 h 430641"/>
                <a:gd name="connsiteX15" fmla="*/ 12921 w 539466"/>
                <a:gd name="connsiteY15" fmla="*/ 430641 h 430641"/>
                <a:gd name="connsiteX16" fmla="*/ 0 w 539466"/>
                <a:gd name="connsiteY16" fmla="*/ 417723 h 430641"/>
                <a:gd name="connsiteX17" fmla="*/ 0 w 539466"/>
                <a:gd name="connsiteY17" fmla="*/ 393501 h 430641"/>
                <a:gd name="connsiteX18" fmla="*/ 1615 w 539466"/>
                <a:gd name="connsiteY18" fmla="*/ 388656 h 430641"/>
                <a:gd name="connsiteX19" fmla="*/ 9691 w 539466"/>
                <a:gd name="connsiteY19" fmla="*/ 349901 h 430641"/>
                <a:gd name="connsiteX20" fmla="*/ 22612 w 539466"/>
                <a:gd name="connsiteY20" fmla="*/ 340212 h 430641"/>
                <a:gd name="connsiteX21" fmla="*/ 339174 w 539466"/>
                <a:gd name="connsiteY21" fmla="*/ 171013 h 430641"/>
                <a:gd name="connsiteX22" fmla="*/ 340789 w 539466"/>
                <a:gd name="connsiteY22" fmla="*/ 171013 h 430641"/>
                <a:gd name="connsiteX23" fmla="*/ 416685 w 539466"/>
                <a:gd name="connsiteY23" fmla="*/ 191945 h 430641"/>
                <a:gd name="connsiteX24" fmla="*/ 418299 w 539466"/>
                <a:gd name="connsiteY24" fmla="*/ 191945 h 430641"/>
                <a:gd name="connsiteX25" fmla="*/ 418299 w 539466"/>
                <a:gd name="connsiteY25" fmla="*/ 193556 h 430641"/>
                <a:gd name="connsiteX26" fmla="*/ 418299 w 539466"/>
                <a:gd name="connsiteY26" fmla="*/ 195166 h 430641"/>
                <a:gd name="connsiteX27" fmla="*/ 389233 w 539466"/>
                <a:gd name="connsiteY27" fmla="*/ 204827 h 430641"/>
                <a:gd name="connsiteX28" fmla="*/ 429603 w 539466"/>
                <a:gd name="connsiteY28" fmla="*/ 245081 h 430641"/>
                <a:gd name="connsiteX29" fmla="*/ 429603 w 539466"/>
                <a:gd name="connsiteY29" fmla="*/ 246691 h 430641"/>
                <a:gd name="connsiteX30" fmla="*/ 416685 w 539466"/>
                <a:gd name="connsiteY30" fmla="*/ 261183 h 430641"/>
                <a:gd name="connsiteX31" fmla="*/ 413455 w 539466"/>
                <a:gd name="connsiteY31" fmla="*/ 261183 h 430641"/>
                <a:gd name="connsiteX32" fmla="*/ 373085 w 539466"/>
                <a:gd name="connsiteY32" fmla="*/ 220929 h 430641"/>
                <a:gd name="connsiteX33" fmla="*/ 368240 w 539466"/>
                <a:gd name="connsiteY33" fmla="*/ 254742 h 430641"/>
                <a:gd name="connsiteX34" fmla="*/ 366626 w 539466"/>
                <a:gd name="connsiteY34" fmla="*/ 254742 h 430641"/>
                <a:gd name="connsiteX35" fmla="*/ 365011 w 539466"/>
                <a:gd name="connsiteY35" fmla="*/ 253132 h 430641"/>
                <a:gd name="connsiteX36" fmla="*/ 339174 w 539466"/>
                <a:gd name="connsiteY36" fmla="*/ 172623 h 430641"/>
                <a:gd name="connsiteX37" fmla="*/ 339174 w 539466"/>
                <a:gd name="connsiteY37" fmla="*/ 171013 h 430641"/>
                <a:gd name="connsiteX38" fmla="*/ 50166 w 539466"/>
                <a:gd name="connsiteY38" fmla="*/ 40313 h 430641"/>
                <a:gd name="connsiteX39" fmla="*/ 50166 w 539466"/>
                <a:gd name="connsiteY39" fmla="*/ 293479 h 430641"/>
                <a:gd name="connsiteX40" fmla="*/ 491114 w 539466"/>
                <a:gd name="connsiteY40" fmla="*/ 293479 h 430641"/>
                <a:gd name="connsiteX41" fmla="*/ 491114 w 539466"/>
                <a:gd name="connsiteY41" fmla="*/ 40313 h 430641"/>
                <a:gd name="connsiteX42" fmla="*/ 30783 w 539466"/>
                <a:gd name="connsiteY42" fmla="*/ 0 h 430641"/>
                <a:gd name="connsiteX43" fmla="*/ 510497 w 539466"/>
                <a:gd name="connsiteY43" fmla="*/ 0 h 430641"/>
                <a:gd name="connsiteX44" fmla="*/ 529879 w 539466"/>
                <a:gd name="connsiteY44" fmla="*/ 20963 h 430641"/>
                <a:gd name="connsiteX45" fmla="*/ 529879 w 539466"/>
                <a:gd name="connsiteY45" fmla="*/ 312829 h 430641"/>
                <a:gd name="connsiteX46" fmla="*/ 510497 w 539466"/>
                <a:gd name="connsiteY46" fmla="*/ 332179 h 430641"/>
                <a:gd name="connsiteX47" fmla="*/ 30783 w 539466"/>
                <a:gd name="connsiteY47" fmla="*/ 332179 h 430641"/>
                <a:gd name="connsiteX48" fmla="*/ 11401 w 539466"/>
                <a:gd name="connsiteY48" fmla="*/ 312829 h 430641"/>
                <a:gd name="connsiteX49" fmla="*/ 11401 w 539466"/>
                <a:gd name="connsiteY49" fmla="*/ 20963 h 430641"/>
                <a:gd name="connsiteX50" fmla="*/ 30783 w 539466"/>
                <a:gd name="connsiteY50" fmla="*/ 0 h 43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39466" h="430641">
                  <a:moveTo>
                    <a:pt x="208357" y="395115"/>
                  </a:moveTo>
                  <a:lnTo>
                    <a:pt x="203511" y="422567"/>
                  </a:lnTo>
                  <a:lnTo>
                    <a:pt x="331109" y="422567"/>
                  </a:lnTo>
                  <a:lnTo>
                    <a:pt x="318188" y="395115"/>
                  </a:lnTo>
                  <a:close/>
                  <a:moveTo>
                    <a:pt x="30688" y="354745"/>
                  </a:moveTo>
                  <a:lnTo>
                    <a:pt x="22612" y="385427"/>
                  </a:lnTo>
                  <a:lnTo>
                    <a:pt x="518469" y="385427"/>
                  </a:lnTo>
                  <a:lnTo>
                    <a:pt x="508778" y="354745"/>
                  </a:lnTo>
                  <a:close/>
                  <a:moveTo>
                    <a:pt x="22612" y="340212"/>
                  </a:moveTo>
                  <a:lnTo>
                    <a:pt x="515239" y="340212"/>
                  </a:lnTo>
                  <a:cubicBezTo>
                    <a:pt x="521699" y="340212"/>
                    <a:pt x="526545" y="343442"/>
                    <a:pt x="528160" y="349901"/>
                  </a:cubicBezTo>
                  <a:lnTo>
                    <a:pt x="537851" y="388656"/>
                  </a:lnTo>
                  <a:cubicBezTo>
                    <a:pt x="539466" y="390271"/>
                    <a:pt x="539466" y="391886"/>
                    <a:pt x="539466" y="393501"/>
                  </a:cubicBezTo>
                  <a:lnTo>
                    <a:pt x="539466" y="417723"/>
                  </a:lnTo>
                  <a:cubicBezTo>
                    <a:pt x="539466" y="425797"/>
                    <a:pt x="533005" y="430641"/>
                    <a:pt x="526545" y="430641"/>
                  </a:cubicBezTo>
                  <a:lnTo>
                    <a:pt x="12921" y="430641"/>
                  </a:lnTo>
                  <a:cubicBezTo>
                    <a:pt x="6461" y="430641"/>
                    <a:pt x="0" y="425797"/>
                    <a:pt x="0" y="417723"/>
                  </a:cubicBezTo>
                  <a:lnTo>
                    <a:pt x="0" y="393501"/>
                  </a:lnTo>
                  <a:cubicBezTo>
                    <a:pt x="0" y="391886"/>
                    <a:pt x="0" y="390271"/>
                    <a:pt x="1615" y="388656"/>
                  </a:cubicBezTo>
                  <a:lnTo>
                    <a:pt x="9691" y="349901"/>
                  </a:lnTo>
                  <a:cubicBezTo>
                    <a:pt x="11306" y="343442"/>
                    <a:pt x="17767" y="340212"/>
                    <a:pt x="22612" y="340212"/>
                  </a:cubicBezTo>
                  <a:close/>
                  <a:moveTo>
                    <a:pt x="339174" y="171013"/>
                  </a:moveTo>
                  <a:cubicBezTo>
                    <a:pt x="340789" y="171013"/>
                    <a:pt x="340789" y="171013"/>
                    <a:pt x="340789" y="171013"/>
                  </a:cubicBezTo>
                  <a:lnTo>
                    <a:pt x="416685" y="191945"/>
                  </a:lnTo>
                  <a:cubicBezTo>
                    <a:pt x="416685" y="191945"/>
                    <a:pt x="418299" y="191945"/>
                    <a:pt x="418299" y="191945"/>
                  </a:cubicBezTo>
                  <a:cubicBezTo>
                    <a:pt x="418299" y="191945"/>
                    <a:pt x="418299" y="193556"/>
                    <a:pt x="418299" y="193556"/>
                  </a:cubicBezTo>
                  <a:cubicBezTo>
                    <a:pt x="418299" y="193556"/>
                    <a:pt x="418299" y="193556"/>
                    <a:pt x="418299" y="195166"/>
                  </a:cubicBezTo>
                  <a:lnTo>
                    <a:pt x="389233" y="204827"/>
                  </a:lnTo>
                  <a:lnTo>
                    <a:pt x="429603" y="245081"/>
                  </a:lnTo>
                  <a:cubicBezTo>
                    <a:pt x="429603" y="245081"/>
                    <a:pt x="429603" y="246691"/>
                    <a:pt x="429603" y="246691"/>
                  </a:cubicBezTo>
                  <a:lnTo>
                    <a:pt x="416685" y="261183"/>
                  </a:lnTo>
                  <a:cubicBezTo>
                    <a:pt x="415070" y="261183"/>
                    <a:pt x="413455" y="261183"/>
                    <a:pt x="413455" y="261183"/>
                  </a:cubicBezTo>
                  <a:lnTo>
                    <a:pt x="373085" y="220929"/>
                  </a:lnTo>
                  <a:lnTo>
                    <a:pt x="368240" y="254742"/>
                  </a:lnTo>
                  <a:cubicBezTo>
                    <a:pt x="366626" y="254742"/>
                    <a:pt x="366626" y="254742"/>
                    <a:pt x="366626" y="254742"/>
                  </a:cubicBezTo>
                  <a:cubicBezTo>
                    <a:pt x="365011" y="254742"/>
                    <a:pt x="365011" y="254742"/>
                    <a:pt x="365011" y="253132"/>
                  </a:cubicBezTo>
                  <a:lnTo>
                    <a:pt x="339174" y="172623"/>
                  </a:lnTo>
                  <a:cubicBezTo>
                    <a:pt x="339174" y="172623"/>
                    <a:pt x="339174" y="172623"/>
                    <a:pt x="339174" y="171013"/>
                  </a:cubicBezTo>
                  <a:close/>
                  <a:moveTo>
                    <a:pt x="50166" y="40313"/>
                  </a:moveTo>
                  <a:lnTo>
                    <a:pt x="50166" y="293479"/>
                  </a:lnTo>
                  <a:lnTo>
                    <a:pt x="491114" y="293479"/>
                  </a:lnTo>
                  <a:lnTo>
                    <a:pt x="491114" y="40313"/>
                  </a:lnTo>
                  <a:close/>
                  <a:moveTo>
                    <a:pt x="30783" y="0"/>
                  </a:moveTo>
                  <a:lnTo>
                    <a:pt x="510497" y="0"/>
                  </a:lnTo>
                  <a:cubicBezTo>
                    <a:pt x="521803" y="0"/>
                    <a:pt x="529879" y="9675"/>
                    <a:pt x="529879" y="20963"/>
                  </a:cubicBezTo>
                  <a:lnTo>
                    <a:pt x="529879" y="312829"/>
                  </a:lnTo>
                  <a:cubicBezTo>
                    <a:pt x="529879" y="324116"/>
                    <a:pt x="521803" y="332179"/>
                    <a:pt x="510497" y="332179"/>
                  </a:cubicBezTo>
                  <a:lnTo>
                    <a:pt x="30783" y="332179"/>
                  </a:lnTo>
                  <a:cubicBezTo>
                    <a:pt x="19477" y="332179"/>
                    <a:pt x="11401" y="324116"/>
                    <a:pt x="11401" y="312829"/>
                  </a:cubicBezTo>
                  <a:lnTo>
                    <a:pt x="11401" y="20963"/>
                  </a:lnTo>
                  <a:cubicBezTo>
                    <a:pt x="11401" y="9675"/>
                    <a:pt x="19477" y="0"/>
                    <a:pt x="30783" y="0"/>
                  </a:cubicBezTo>
                  <a:close/>
                </a:path>
              </a:pathLst>
            </a:custGeom>
            <a:solidFill>
              <a:srgbClr val="265279"/>
            </a:solidFill>
            <a:ln>
              <a:noFill/>
            </a:ln>
          </p:spPr>
          <p:txBody>
            <a:bodyPr wrap="square" lIns="91440" tIns="45720" rIns="91440" bIns="45720">
              <a:normAutofit fontScale="92500" lnSpcReduction="2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4" name="îŝḻîḓè">
            <a:extLst>
              <a:ext uri="{FF2B5EF4-FFF2-40B4-BE49-F238E27FC236}">
                <a16:creationId xmlns:a16="http://schemas.microsoft.com/office/drawing/2014/main" id="{D8068F09-75FC-4DFC-BD85-2EAEAEF74082}"/>
              </a:ext>
            </a:extLst>
          </p:cNvPr>
          <p:cNvGrpSpPr/>
          <p:nvPr/>
        </p:nvGrpSpPr>
        <p:grpSpPr>
          <a:xfrm>
            <a:off x="6792156" y="4139788"/>
            <a:ext cx="682841" cy="682841"/>
            <a:chOff x="4649213" y="2563451"/>
            <a:chExt cx="705293" cy="705293"/>
          </a:xfrm>
        </p:grpSpPr>
        <p:sp>
          <p:nvSpPr>
            <p:cNvPr id="45" name="iSlïḍe">
              <a:extLst>
                <a:ext uri="{FF2B5EF4-FFF2-40B4-BE49-F238E27FC236}">
                  <a16:creationId xmlns:a16="http://schemas.microsoft.com/office/drawing/2014/main" id="{6505CE55-D31A-4065-B191-E3D87F508CAD}"/>
                </a:ext>
              </a:extLst>
            </p:cNvPr>
            <p:cNvSpPr/>
            <p:nvPr/>
          </p:nvSpPr>
          <p:spPr>
            <a:xfrm>
              <a:off x="4649213" y="2563451"/>
              <a:ext cx="705293" cy="705293"/>
            </a:xfrm>
            <a:prstGeom prst="ellipse">
              <a:avLst/>
            </a:pr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išľîde">
              <a:extLst>
                <a:ext uri="{FF2B5EF4-FFF2-40B4-BE49-F238E27FC236}">
                  <a16:creationId xmlns:a16="http://schemas.microsoft.com/office/drawing/2014/main" id="{AD9C81ED-CB0F-424F-82FE-42EAE971390F}"/>
                </a:ext>
              </a:extLst>
            </p:cNvPr>
            <p:cNvSpPr/>
            <p:nvPr/>
          </p:nvSpPr>
          <p:spPr bwMode="auto">
            <a:xfrm>
              <a:off x="4792971" y="2726621"/>
              <a:ext cx="417776" cy="378951"/>
            </a:xfrm>
            <a:custGeom>
              <a:avLst/>
              <a:gdLst>
                <a:gd name="connsiteX0" fmla="*/ 247154 w 599460"/>
                <a:gd name="connsiteY0" fmla="*/ 445665 h 543751"/>
                <a:gd name="connsiteX1" fmla="*/ 576993 w 599460"/>
                <a:gd name="connsiteY1" fmla="*/ 445665 h 543751"/>
                <a:gd name="connsiteX2" fmla="*/ 599460 w 599460"/>
                <a:gd name="connsiteY2" fmla="*/ 468070 h 543751"/>
                <a:gd name="connsiteX3" fmla="*/ 576993 w 599460"/>
                <a:gd name="connsiteY3" fmla="*/ 490474 h 543751"/>
                <a:gd name="connsiteX4" fmla="*/ 247154 w 599460"/>
                <a:gd name="connsiteY4" fmla="*/ 490474 h 543751"/>
                <a:gd name="connsiteX5" fmla="*/ 224687 w 599460"/>
                <a:gd name="connsiteY5" fmla="*/ 468070 h 543751"/>
                <a:gd name="connsiteX6" fmla="*/ 247154 w 599460"/>
                <a:gd name="connsiteY6" fmla="*/ 445665 h 543751"/>
                <a:gd name="connsiteX7" fmla="*/ 46399 w 599460"/>
                <a:gd name="connsiteY7" fmla="*/ 393087 h 543751"/>
                <a:gd name="connsiteX8" fmla="*/ 97281 w 599460"/>
                <a:gd name="connsiteY8" fmla="*/ 407918 h 543751"/>
                <a:gd name="connsiteX9" fmla="*/ 183092 w 599460"/>
                <a:gd name="connsiteY9" fmla="*/ 432506 h 543751"/>
                <a:gd name="connsiteX10" fmla="*/ 97281 w 599460"/>
                <a:gd name="connsiteY10" fmla="*/ 543751 h 543751"/>
                <a:gd name="connsiteX11" fmla="*/ 11471 w 599460"/>
                <a:gd name="connsiteY11" fmla="*/ 432506 h 543751"/>
                <a:gd name="connsiteX12" fmla="*/ 46399 w 599460"/>
                <a:gd name="connsiteY12" fmla="*/ 393087 h 543751"/>
                <a:gd name="connsiteX13" fmla="*/ 247154 w 599460"/>
                <a:gd name="connsiteY13" fmla="*/ 249423 h 543751"/>
                <a:gd name="connsiteX14" fmla="*/ 576993 w 599460"/>
                <a:gd name="connsiteY14" fmla="*/ 249423 h 543751"/>
                <a:gd name="connsiteX15" fmla="*/ 599460 w 599460"/>
                <a:gd name="connsiteY15" fmla="*/ 271863 h 543751"/>
                <a:gd name="connsiteX16" fmla="*/ 576993 w 599460"/>
                <a:gd name="connsiteY16" fmla="*/ 294303 h 543751"/>
                <a:gd name="connsiteX17" fmla="*/ 247154 w 599460"/>
                <a:gd name="connsiteY17" fmla="*/ 294303 h 543751"/>
                <a:gd name="connsiteX18" fmla="*/ 224687 w 599460"/>
                <a:gd name="connsiteY18" fmla="*/ 271863 h 543751"/>
                <a:gd name="connsiteX19" fmla="*/ 247154 w 599460"/>
                <a:gd name="connsiteY19" fmla="*/ 249423 h 543751"/>
                <a:gd name="connsiteX20" fmla="*/ 198851 w 599460"/>
                <a:gd name="connsiteY20" fmla="*/ 162727 h 543751"/>
                <a:gd name="connsiteX21" fmla="*/ 223504 w 599460"/>
                <a:gd name="connsiteY21" fmla="*/ 170185 h 543751"/>
                <a:gd name="connsiteX22" fmla="*/ 228286 w 599460"/>
                <a:gd name="connsiteY22" fmla="*/ 217202 h 543751"/>
                <a:gd name="connsiteX23" fmla="*/ 123336 w 599460"/>
                <a:gd name="connsiteY23" fmla="*/ 346318 h 543751"/>
                <a:gd name="connsiteX24" fmla="*/ 100386 w 599460"/>
                <a:gd name="connsiteY24" fmla="*/ 358489 h 543751"/>
                <a:gd name="connsiteX25" fmla="*/ 97278 w 599460"/>
                <a:gd name="connsiteY25" fmla="*/ 358728 h 543751"/>
                <a:gd name="connsiteX26" fmla="*/ 75762 w 599460"/>
                <a:gd name="connsiteY26" fmla="*/ 350852 h 543751"/>
                <a:gd name="connsiteX27" fmla="*/ 11931 w 599460"/>
                <a:gd name="connsiteY27" fmla="*/ 297631 h 543751"/>
                <a:gd name="connsiteX28" fmla="*/ 7867 w 599460"/>
                <a:gd name="connsiteY28" fmla="*/ 250375 h 543751"/>
                <a:gd name="connsiteX29" fmla="*/ 55202 w 599460"/>
                <a:gd name="connsiteY29" fmla="*/ 246080 h 543751"/>
                <a:gd name="connsiteX30" fmla="*/ 92736 w 599460"/>
                <a:gd name="connsiteY30" fmla="*/ 277583 h 543751"/>
                <a:gd name="connsiteX31" fmla="*/ 176169 w 599460"/>
                <a:gd name="connsiteY31" fmla="*/ 174958 h 543751"/>
                <a:gd name="connsiteX32" fmla="*/ 198851 w 599460"/>
                <a:gd name="connsiteY32" fmla="*/ 162727 h 543751"/>
                <a:gd name="connsiteX33" fmla="*/ 247154 w 599460"/>
                <a:gd name="connsiteY33" fmla="*/ 53251 h 543751"/>
                <a:gd name="connsiteX34" fmla="*/ 576993 w 599460"/>
                <a:gd name="connsiteY34" fmla="*/ 53251 h 543751"/>
                <a:gd name="connsiteX35" fmla="*/ 599460 w 599460"/>
                <a:gd name="connsiteY35" fmla="*/ 75691 h 543751"/>
                <a:gd name="connsiteX36" fmla="*/ 576993 w 599460"/>
                <a:gd name="connsiteY36" fmla="*/ 98131 h 543751"/>
                <a:gd name="connsiteX37" fmla="*/ 247154 w 599460"/>
                <a:gd name="connsiteY37" fmla="*/ 98131 h 543751"/>
                <a:gd name="connsiteX38" fmla="*/ 224687 w 599460"/>
                <a:gd name="connsiteY38" fmla="*/ 75691 h 543751"/>
                <a:gd name="connsiteX39" fmla="*/ 247154 w 599460"/>
                <a:gd name="connsiteY39" fmla="*/ 53251 h 543751"/>
                <a:gd name="connsiteX40" fmla="*/ 46399 w 599460"/>
                <a:gd name="connsiteY40" fmla="*/ 739 h 543751"/>
                <a:gd name="connsiteX41" fmla="*/ 97281 w 599460"/>
                <a:gd name="connsiteY41" fmla="*/ 15563 h 543751"/>
                <a:gd name="connsiteX42" fmla="*/ 183092 w 599460"/>
                <a:gd name="connsiteY42" fmla="*/ 40141 h 543751"/>
                <a:gd name="connsiteX43" fmla="*/ 97281 w 599460"/>
                <a:gd name="connsiteY43" fmla="*/ 151337 h 543751"/>
                <a:gd name="connsiteX44" fmla="*/ 11471 w 599460"/>
                <a:gd name="connsiteY44" fmla="*/ 40141 h 543751"/>
                <a:gd name="connsiteX45" fmla="*/ 46399 w 599460"/>
                <a:gd name="connsiteY45" fmla="*/ 739 h 54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99460" h="543751">
                  <a:moveTo>
                    <a:pt x="247154" y="445665"/>
                  </a:moveTo>
                  <a:lnTo>
                    <a:pt x="576993" y="445665"/>
                  </a:lnTo>
                  <a:cubicBezTo>
                    <a:pt x="589422" y="445665"/>
                    <a:pt x="599460" y="455676"/>
                    <a:pt x="599460" y="468070"/>
                  </a:cubicBezTo>
                  <a:cubicBezTo>
                    <a:pt x="599460" y="480463"/>
                    <a:pt x="589422" y="490474"/>
                    <a:pt x="576993" y="490474"/>
                  </a:cubicBezTo>
                  <a:lnTo>
                    <a:pt x="247154" y="490474"/>
                  </a:lnTo>
                  <a:cubicBezTo>
                    <a:pt x="234726" y="490474"/>
                    <a:pt x="224687" y="480463"/>
                    <a:pt x="224687" y="468070"/>
                  </a:cubicBezTo>
                  <a:cubicBezTo>
                    <a:pt x="224687" y="455676"/>
                    <a:pt x="234726" y="445665"/>
                    <a:pt x="247154" y="445665"/>
                  </a:cubicBezTo>
                  <a:close/>
                  <a:moveTo>
                    <a:pt x="46399" y="393087"/>
                  </a:moveTo>
                  <a:cubicBezTo>
                    <a:pt x="63937" y="390133"/>
                    <a:pt x="84135" y="396220"/>
                    <a:pt x="97281" y="407918"/>
                  </a:cubicBezTo>
                  <a:cubicBezTo>
                    <a:pt x="123574" y="384523"/>
                    <a:pt x="178073" y="383568"/>
                    <a:pt x="183092" y="432506"/>
                  </a:cubicBezTo>
                  <a:cubicBezTo>
                    <a:pt x="189546" y="495290"/>
                    <a:pt x="97281" y="543751"/>
                    <a:pt x="97281" y="543751"/>
                  </a:cubicBezTo>
                  <a:cubicBezTo>
                    <a:pt x="97281" y="543751"/>
                    <a:pt x="5017" y="495290"/>
                    <a:pt x="11471" y="432506"/>
                  </a:cubicBezTo>
                  <a:cubicBezTo>
                    <a:pt x="13980" y="408037"/>
                    <a:pt x="28860" y="396041"/>
                    <a:pt x="46399" y="393087"/>
                  </a:cubicBezTo>
                  <a:close/>
                  <a:moveTo>
                    <a:pt x="247154" y="249423"/>
                  </a:moveTo>
                  <a:lnTo>
                    <a:pt x="576993" y="249423"/>
                  </a:lnTo>
                  <a:cubicBezTo>
                    <a:pt x="589422" y="249423"/>
                    <a:pt x="599460" y="259449"/>
                    <a:pt x="599460" y="271863"/>
                  </a:cubicBezTo>
                  <a:cubicBezTo>
                    <a:pt x="599460" y="284277"/>
                    <a:pt x="589422" y="294303"/>
                    <a:pt x="576993" y="294303"/>
                  </a:cubicBezTo>
                  <a:lnTo>
                    <a:pt x="247154" y="294303"/>
                  </a:lnTo>
                  <a:cubicBezTo>
                    <a:pt x="234726" y="294303"/>
                    <a:pt x="224687" y="284277"/>
                    <a:pt x="224687" y="271863"/>
                  </a:cubicBezTo>
                  <a:cubicBezTo>
                    <a:pt x="224687" y="259449"/>
                    <a:pt x="234726" y="249423"/>
                    <a:pt x="247154" y="249423"/>
                  </a:cubicBezTo>
                  <a:close/>
                  <a:moveTo>
                    <a:pt x="198851" y="162727"/>
                  </a:moveTo>
                  <a:cubicBezTo>
                    <a:pt x="207427" y="161832"/>
                    <a:pt x="216332" y="164219"/>
                    <a:pt x="223504" y="170185"/>
                  </a:cubicBezTo>
                  <a:cubicBezTo>
                    <a:pt x="237848" y="181641"/>
                    <a:pt x="240000" y="202882"/>
                    <a:pt x="228286" y="217202"/>
                  </a:cubicBezTo>
                  <a:lnTo>
                    <a:pt x="123336" y="346318"/>
                  </a:lnTo>
                  <a:cubicBezTo>
                    <a:pt x="117837" y="353239"/>
                    <a:pt x="109470" y="357773"/>
                    <a:pt x="100386" y="358489"/>
                  </a:cubicBezTo>
                  <a:cubicBezTo>
                    <a:pt x="99429" y="358728"/>
                    <a:pt x="98473" y="358728"/>
                    <a:pt x="97278" y="358728"/>
                  </a:cubicBezTo>
                  <a:cubicBezTo>
                    <a:pt x="89389" y="358728"/>
                    <a:pt x="81738" y="356103"/>
                    <a:pt x="75762" y="350852"/>
                  </a:cubicBezTo>
                  <a:lnTo>
                    <a:pt x="11931" y="297631"/>
                  </a:lnTo>
                  <a:cubicBezTo>
                    <a:pt x="-2174" y="285697"/>
                    <a:pt x="-4086" y="264457"/>
                    <a:pt x="7867" y="250375"/>
                  </a:cubicBezTo>
                  <a:cubicBezTo>
                    <a:pt x="19820" y="236056"/>
                    <a:pt x="40858" y="234146"/>
                    <a:pt x="55202" y="246080"/>
                  </a:cubicBezTo>
                  <a:lnTo>
                    <a:pt x="92736" y="277583"/>
                  </a:lnTo>
                  <a:lnTo>
                    <a:pt x="176169" y="174958"/>
                  </a:lnTo>
                  <a:cubicBezTo>
                    <a:pt x="182027" y="167798"/>
                    <a:pt x="190274" y="163622"/>
                    <a:pt x="198851" y="162727"/>
                  </a:cubicBezTo>
                  <a:close/>
                  <a:moveTo>
                    <a:pt x="247154" y="53251"/>
                  </a:moveTo>
                  <a:lnTo>
                    <a:pt x="576993" y="53251"/>
                  </a:lnTo>
                  <a:cubicBezTo>
                    <a:pt x="589422" y="53251"/>
                    <a:pt x="599460" y="63277"/>
                    <a:pt x="599460" y="75691"/>
                  </a:cubicBezTo>
                  <a:cubicBezTo>
                    <a:pt x="599460" y="88105"/>
                    <a:pt x="589422" y="98131"/>
                    <a:pt x="576993" y="98131"/>
                  </a:cubicBezTo>
                  <a:lnTo>
                    <a:pt x="247154" y="98131"/>
                  </a:lnTo>
                  <a:cubicBezTo>
                    <a:pt x="234726" y="98131"/>
                    <a:pt x="224687" y="88105"/>
                    <a:pt x="224687" y="75691"/>
                  </a:cubicBezTo>
                  <a:cubicBezTo>
                    <a:pt x="224687" y="63277"/>
                    <a:pt x="234726" y="53251"/>
                    <a:pt x="247154" y="53251"/>
                  </a:cubicBezTo>
                  <a:close/>
                  <a:moveTo>
                    <a:pt x="46399" y="739"/>
                  </a:moveTo>
                  <a:cubicBezTo>
                    <a:pt x="63937" y="-2214"/>
                    <a:pt x="84135" y="3871"/>
                    <a:pt x="97281" y="15563"/>
                  </a:cubicBezTo>
                  <a:cubicBezTo>
                    <a:pt x="123574" y="-7822"/>
                    <a:pt x="178073" y="-8776"/>
                    <a:pt x="183092" y="40141"/>
                  </a:cubicBezTo>
                  <a:cubicBezTo>
                    <a:pt x="189546" y="102897"/>
                    <a:pt x="97281" y="151337"/>
                    <a:pt x="97281" y="151337"/>
                  </a:cubicBezTo>
                  <a:cubicBezTo>
                    <a:pt x="97281" y="151337"/>
                    <a:pt x="5017" y="102897"/>
                    <a:pt x="11471" y="40141"/>
                  </a:cubicBezTo>
                  <a:cubicBezTo>
                    <a:pt x="13980" y="15682"/>
                    <a:pt x="28860" y="3692"/>
                    <a:pt x="46399" y="739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íṧḷïḓe">
            <a:extLst>
              <a:ext uri="{FF2B5EF4-FFF2-40B4-BE49-F238E27FC236}">
                <a16:creationId xmlns:a16="http://schemas.microsoft.com/office/drawing/2014/main" id="{CDF0E220-D936-443D-A410-4E5930444FAB}"/>
              </a:ext>
            </a:extLst>
          </p:cNvPr>
          <p:cNvSpPr txBox="1"/>
          <p:nvPr/>
        </p:nvSpPr>
        <p:spPr bwMode="auto">
          <a:xfrm>
            <a:off x="4578056" y="1903373"/>
            <a:ext cx="1239648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 fontAlgn="auto">
              <a:spcBef>
                <a:spcPts val="0"/>
              </a:spcBef>
              <a:spcAft>
                <a:spcPts val="0"/>
              </a:spcAft>
              <a:defRPr sz="4800">
                <a:solidFill>
                  <a:srgbClr val="262626"/>
                </a:solidFill>
                <a:latin typeface="Accidental Presidency" panose="00000400000000000000" pitchFamily="2" charset="0"/>
                <a:ea typeface="方正兰亭中黑_GBK" panose="02000000000000000000" pitchFamily="2" charset="-122"/>
              </a:defRPr>
            </a:lvl1pPr>
          </a:lstStyle>
          <a:p>
            <a:r>
              <a:rPr lang="en-US" altLang="zh-CN" sz="4000" dirty="0">
                <a:latin typeface="+mn-lt"/>
                <a:ea typeface="+mn-ea"/>
                <a:cs typeface="+mn-ea"/>
                <a:sym typeface="+mn-lt"/>
              </a:rPr>
              <a:t>75%</a:t>
            </a:r>
            <a:endParaRPr lang="zh-CN" altLang="en-US" sz="4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ïṣlïḍè">
            <a:extLst>
              <a:ext uri="{FF2B5EF4-FFF2-40B4-BE49-F238E27FC236}">
                <a16:creationId xmlns:a16="http://schemas.microsoft.com/office/drawing/2014/main" id="{44EF6026-67CA-49B0-9E65-BB1DA8416FBD}"/>
              </a:ext>
            </a:extLst>
          </p:cNvPr>
          <p:cNvSpPr txBox="1"/>
          <p:nvPr/>
        </p:nvSpPr>
        <p:spPr bwMode="auto">
          <a:xfrm>
            <a:off x="6675109" y="5257793"/>
            <a:ext cx="1305612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 fontAlgn="auto">
              <a:spcBef>
                <a:spcPts val="0"/>
              </a:spcBef>
              <a:spcAft>
                <a:spcPts val="0"/>
              </a:spcAft>
              <a:defRPr sz="4800">
                <a:solidFill>
                  <a:srgbClr val="262626"/>
                </a:solidFill>
                <a:latin typeface="Accidental Presidency" panose="00000400000000000000" pitchFamily="2" charset="0"/>
                <a:ea typeface="方正兰亭中黑_GBK" panose="02000000000000000000" pitchFamily="2" charset="-122"/>
              </a:defRPr>
            </a:lvl1pPr>
          </a:lstStyle>
          <a:p>
            <a:r>
              <a:rPr lang="en-US" altLang="zh-CN" sz="4000" dirty="0">
                <a:latin typeface="+mn-lt"/>
                <a:ea typeface="+mn-ea"/>
                <a:cs typeface="+mn-ea"/>
                <a:sym typeface="+mn-lt"/>
              </a:rPr>
              <a:t>25%</a:t>
            </a:r>
            <a:endParaRPr lang="zh-CN" altLang="en-US" sz="40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ED71AB9C-536D-480E-A905-643621CD7968}"/>
              </a:ext>
            </a:extLst>
          </p:cNvPr>
          <p:cNvGrpSpPr/>
          <p:nvPr/>
        </p:nvGrpSpPr>
        <p:grpSpPr>
          <a:xfrm>
            <a:off x="8477704" y="2141292"/>
            <a:ext cx="2693307" cy="1955093"/>
            <a:chOff x="8477704" y="2141292"/>
            <a:chExt cx="2693307" cy="1955093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414C89B0-9DAD-47EA-A962-B498AAA1287D}"/>
                </a:ext>
              </a:extLst>
            </p:cNvPr>
            <p:cNvSpPr txBox="1"/>
            <p:nvPr/>
          </p:nvSpPr>
          <p:spPr bwMode="auto">
            <a:xfrm>
              <a:off x="8477705" y="2141292"/>
              <a:ext cx="1996579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56569DC-502B-440E-90EE-CE4745AD1495}"/>
                </a:ext>
              </a:extLst>
            </p:cNvPr>
            <p:cNvSpPr txBox="1"/>
            <p:nvPr/>
          </p:nvSpPr>
          <p:spPr bwMode="auto">
            <a:xfrm>
              <a:off x="8477704" y="2580219"/>
              <a:ext cx="2693307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14BAFF50-4B3F-46F2-B3D5-E6AAFD87C772}"/>
                </a:ext>
              </a:extLst>
            </p:cNvPr>
            <p:cNvSpPr txBox="1"/>
            <p:nvPr/>
          </p:nvSpPr>
          <p:spPr bwMode="auto">
            <a:xfrm>
              <a:off x="8477704" y="3357721"/>
              <a:ext cx="2693307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E86D62B6-BA65-4985-B455-B4B267578B04}"/>
              </a:ext>
            </a:extLst>
          </p:cNvPr>
          <p:cNvGrpSpPr/>
          <p:nvPr/>
        </p:nvGrpSpPr>
        <p:grpSpPr>
          <a:xfrm>
            <a:off x="1023160" y="3812764"/>
            <a:ext cx="2693308" cy="1955093"/>
            <a:chOff x="1023160" y="3812764"/>
            <a:chExt cx="2693308" cy="1955093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D1C43E1A-5DE2-47CA-81D4-21BFC49C5CDD}"/>
                </a:ext>
              </a:extLst>
            </p:cNvPr>
            <p:cNvSpPr txBox="1"/>
            <p:nvPr/>
          </p:nvSpPr>
          <p:spPr bwMode="auto">
            <a:xfrm>
              <a:off x="1908314" y="3812764"/>
              <a:ext cx="1808154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BD6F250C-A14E-4EC2-B798-38E96778A025}"/>
                </a:ext>
              </a:extLst>
            </p:cNvPr>
            <p:cNvSpPr txBox="1"/>
            <p:nvPr/>
          </p:nvSpPr>
          <p:spPr bwMode="auto">
            <a:xfrm>
              <a:off x="1023160" y="4251691"/>
              <a:ext cx="2693307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B53290A3-569B-4F47-B2DD-37A567BCF712}"/>
                </a:ext>
              </a:extLst>
            </p:cNvPr>
            <p:cNvSpPr txBox="1"/>
            <p:nvPr/>
          </p:nvSpPr>
          <p:spPr bwMode="auto">
            <a:xfrm>
              <a:off x="1023160" y="5029193"/>
              <a:ext cx="2693307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483C1FE1-81BD-4B12-AD7D-3C186C4088FA}"/>
              </a:ext>
            </a:extLst>
          </p:cNvPr>
          <p:cNvGrpSpPr/>
          <p:nvPr/>
        </p:nvGrpSpPr>
        <p:grpSpPr>
          <a:xfrm rot="5400000">
            <a:off x="5897961" y="167273"/>
            <a:ext cx="396080" cy="305787"/>
            <a:chOff x="2201942" y="3826849"/>
            <a:chExt cx="396080" cy="305787"/>
          </a:xfrm>
        </p:grpSpPr>
        <p:sp>
          <p:nvSpPr>
            <p:cNvPr id="48" name="箭头: V 形 47">
              <a:extLst>
                <a:ext uri="{FF2B5EF4-FFF2-40B4-BE49-F238E27FC236}">
                  <a16:creationId xmlns:a16="http://schemas.microsoft.com/office/drawing/2014/main" id="{2AC51BC1-6489-4609-BBC7-BA66C349414B}"/>
                </a:ext>
              </a:extLst>
            </p:cNvPr>
            <p:cNvSpPr/>
            <p:nvPr/>
          </p:nvSpPr>
          <p:spPr>
            <a:xfrm>
              <a:off x="2201942" y="3826849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9" name="箭头: V 形 48">
              <a:extLst>
                <a:ext uri="{FF2B5EF4-FFF2-40B4-BE49-F238E27FC236}">
                  <a16:creationId xmlns:a16="http://schemas.microsoft.com/office/drawing/2014/main" id="{4B541866-F85A-443B-9DDE-5C224AF14AD2}"/>
                </a:ext>
              </a:extLst>
            </p:cNvPr>
            <p:cNvSpPr/>
            <p:nvPr/>
          </p:nvSpPr>
          <p:spPr>
            <a:xfrm>
              <a:off x="2374562" y="3826849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04737E03-7868-48F5-BE0E-43DB05C4C0C2}"/>
              </a:ext>
            </a:extLst>
          </p:cNvPr>
          <p:cNvGrpSpPr/>
          <p:nvPr/>
        </p:nvGrpSpPr>
        <p:grpSpPr>
          <a:xfrm>
            <a:off x="4271023" y="639452"/>
            <a:ext cx="3649954" cy="858993"/>
            <a:chOff x="4922710" y="713342"/>
            <a:chExt cx="3649954" cy="858993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A02D5B13-F94B-4326-852A-44CA05640CF0}"/>
                </a:ext>
              </a:extLst>
            </p:cNvPr>
            <p:cNvSpPr txBox="1"/>
            <p:nvPr/>
          </p:nvSpPr>
          <p:spPr bwMode="auto">
            <a:xfrm>
              <a:off x="5426888" y="713342"/>
              <a:ext cx="2641600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E67B7066-8BAD-49B1-BB4E-F61067B78E44}"/>
                </a:ext>
              </a:extLst>
            </p:cNvPr>
            <p:cNvSpPr txBox="1"/>
            <p:nvPr/>
          </p:nvSpPr>
          <p:spPr bwMode="auto">
            <a:xfrm>
              <a:off x="4922710" y="1172225"/>
              <a:ext cx="3649954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53" name="等腰三角形 52">
            <a:extLst>
              <a:ext uri="{FF2B5EF4-FFF2-40B4-BE49-F238E27FC236}">
                <a16:creationId xmlns:a16="http://schemas.microsoft.com/office/drawing/2014/main" id="{9CA54B6E-149D-4456-8872-B53A04096BAA}"/>
              </a:ext>
            </a:extLst>
          </p:cNvPr>
          <p:cNvSpPr/>
          <p:nvPr/>
        </p:nvSpPr>
        <p:spPr>
          <a:xfrm flipH="1">
            <a:off x="-4" y="4822629"/>
            <a:ext cx="2237861" cy="2035371"/>
          </a:xfrm>
          <a:prstGeom prst="triangle">
            <a:avLst>
              <a:gd name="adj" fmla="val 10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88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2446F871-A014-40CE-A7E8-8583E79D1CA1}"/>
              </a:ext>
            </a:extLst>
          </p:cNvPr>
          <p:cNvSpPr/>
          <p:nvPr/>
        </p:nvSpPr>
        <p:spPr>
          <a:xfrm>
            <a:off x="1019175" y="4242582"/>
            <a:ext cx="10153651" cy="386724"/>
          </a:xfrm>
          <a:custGeom>
            <a:avLst/>
            <a:gdLst>
              <a:gd name="connsiteX0" fmla="*/ 0 w 10153651"/>
              <a:gd name="connsiteY0" fmla="*/ 29287 h 290546"/>
              <a:gd name="connsiteX1" fmla="*/ 0 w 10153651"/>
              <a:gd name="connsiteY1" fmla="*/ 29288 h 290546"/>
              <a:gd name="connsiteX2" fmla="*/ 0 w 10153651"/>
              <a:gd name="connsiteY2" fmla="*/ 29288 h 290546"/>
              <a:gd name="connsiteX3" fmla="*/ 5913 w 10153651"/>
              <a:gd name="connsiteY3" fmla="*/ 0 h 290546"/>
              <a:gd name="connsiteX4" fmla="*/ 10147738 w 10153651"/>
              <a:gd name="connsiteY4" fmla="*/ 0 h 290546"/>
              <a:gd name="connsiteX5" fmla="*/ 10153651 w 10153651"/>
              <a:gd name="connsiteY5" fmla="*/ 29288 h 290546"/>
              <a:gd name="connsiteX6" fmla="*/ 10153650 w 10153651"/>
              <a:gd name="connsiteY6" fmla="*/ 29288 h 290546"/>
              <a:gd name="connsiteX7" fmla="*/ 9892392 w 10153651"/>
              <a:gd name="connsiteY7" fmla="*/ 290546 h 290546"/>
              <a:gd name="connsiteX8" fmla="*/ 261258 w 10153651"/>
              <a:gd name="connsiteY8" fmla="*/ 290545 h 290546"/>
              <a:gd name="connsiteX9" fmla="*/ 20531 w 10153651"/>
              <a:gd name="connsiteY9" fmla="*/ 130981 h 290546"/>
              <a:gd name="connsiteX10" fmla="*/ 0 w 10153651"/>
              <a:gd name="connsiteY10" fmla="*/ 29288 h 29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53651" h="290546">
                <a:moveTo>
                  <a:pt x="0" y="29287"/>
                </a:moveTo>
                <a:lnTo>
                  <a:pt x="0" y="29288"/>
                </a:lnTo>
                <a:lnTo>
                  <a:pt x="0" y="29288"/>
                </a:lnTo>
                <a:close/>
                <a:moveTo>
                  <a:pt x="5913" y="0"/>
                </a:moveTo>
                <a:lnTo>
                  <a:pt x="10147738" y="0"/>
                </a:lnTo>
                <a:lnTo>
                  <a:pt x="10153651" y="29288"/>
                </a:lnTo>
                <a:lnTo>
                  <a:pt x="10153650" y="29288"/>
                </a:lnTo>
                <a:cubicBezTo>
                  <a:pt x="10153650" y="173577"/>
                  <a:pt x="10036681" y="290546"/>
                  <a:pt x="9892392" y="290546"/>
                </a:cubicBezTo>
                <a:lnTo>
                  <a:pt x="261258" y="290545"/>
                </a:lnTo>
                <a:cubicBezTo>
                  <a:pt x="153042" y="290545"/>
                  <a:pt x="60192" y="224750"/>
                  <a:pt x="20531" y="130981"/>
                </a:cubicBezTo>
                <a:lnTo>
                  <a:pt x="0" y="29288"/>
                </a:lnTo>
                <a:close/>
              </a:path>
            </a:pathLst>
          </a:custGeom>
          <a:gradFill flip="none" rotWithShape="1">
            <a:gsLst>
              <a:gs pos="0">
                <a:srgbClr val="6D7A8A">
                  <a:alpha val="49000"/>
                </a:srgbClr>
              </a:gs>
              <a:gs pos="51000">
                <a:schemeClr val="bg1">
                  <a:lumMod val="85000"/>
                  <a:alpha val="39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E84987A-86EC-482A-9253-0A487EF80D13}"/>
              </a:ext>
            </a:extLst>
          </p:cNvPr>
          <p:cNvGrpSpPr/>
          <p:nvPr/>
        </p:nvGrpSpPr>
        <p:grpSpPr>
          <a:xfrm flipH="1">
            <a:off x="1761346" y="2419350"/>
            <a:ext cx="1513764" cy="1513762"/>
            <a:chOff x="4544939" y="-1645383"/>
            <a:chExt cx="1996538" cy="1996538"/>
          </a:xfrm>
        </p:grpSpPr>
        <p:sp>
          <p:nvSpPr>
            <p:cNvPr id="3" name="弧形 2">
              <a:extLst>
                <a:ext uri="{FF2B5EF4-FFF2-40B4-BE49-F238E27FC236}">
                  <a16:creationId xmlns:a16="http://schemas.microsoft.com/office/drawing/2014/main" id="{9DF8B437-09F4-4810-807B-5A7A3E611F68}"/>
                </a:ext>
              </a:extLst>
            </p:cNvPr>
            <p:cNvSpPr/>
            <p:nvPr/>
          </p:nvSpPr>
          <p:spPr>
            <a:xfrm>
              <a:off x="4544939" y="-1645383"/>
              <a:ext cx="1996538" cy="1996538"/>
            </a:xfrm>
            <a:prstGeom prst="arc">
              <a:avLst>
                <a:gd name="adj1" fmla="val 16200000"/>
                <a:gd name="adj2" fmla="val 6711318"/>
              </a:avLst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4" name="弧形 3">
              <a:extLst>
                <a:ext uri="{FF2B5EF4-FFF2-40B4-BE49-F238E27FC236}">
                  <a16:creationId xmlns:a16="http://schemas.microsoft.com/office/drawing/2014/main" id="{828C0F31-FB6F-4078-A274-19C8A5D3E199}"/>
                </a:ext>
              </a:extLst>
            </p:cNvPr>
            <p:cNvSpPr/>
            <p:nvPr/>
          </p:nvSpPr>
          <p:spPr>
            <a:xfrm flipH="1">
              <a:off x="4544939" y="-1645383"/>
              <a:ext cx="1996538" cy="1996538"/>
            </a:xfrm>
            <a:prstGeom prst="arc">
              <a:avLst>
                <a:gd name="adj1" fmla="val 16200000"/>
                <a:gd name="adj2" fmla="val 9721261"/>
              </a:avLst>
            </a:prstGeom>
            <a:ln w="76200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E51C7A9E-1132-4815-8907-578307EB51E8}"/>
              </a:ext>
            </a:extLst>
          </p:cNvPr>
          <p:cNvSpPr txBox="1"/>
          <p:nvPr/>
        </p:nvSpPr>
        <p:spPr bwMode="auto">
          <a:xfrm flipH="1">
            <a:off x="1843221" y="2845687"/>
            <a:ext cx="135001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rgbClr val="262626"/>
                </a:solidFill>
                <a:cs typeface="+mn-ea"/>
                <a:sym typeface="+mn-lt"/>
              </a:rPr>
              <a:t>72%</a:t>
            </a:r>
            <a:endParaRPr lang="zh-CN" altLang="en-US" sz="36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9204B400-31CE-4A6E-A431-5DC634195EB9}"/>
              </a:ext>
            </a:extLst>
          </p:cNvPr>
          <p:cNvGrpSpPr/>
          <p:nvPr/>
        </p:nvGrpSpPr>
        <p:grpSpPr>
          <a:xfrm flipH="1">
            <a:off x="4146527" y="2419350"/>
            <a:ext cx="1513764" cy="1513762"/>
            <a:chOff x="4544939" y="-1645383"/>
            <a:chExt cx="1996538" cy="1996538"/>
          </a:xfrm>
        </p:grpSpPr>
        <p:sp>
          <p:nvSpPr>
            <p:cNvPr id="10" name="弧形 9">
              <a:extLst>
                <a:ext uri="{FF2B5EF4-FFF2-40B4-BE49-F238E27FC236}">
                  <a16:creationId xmlns:a16="http://schemas.microsoft.com/office/drawing/2014/main" id="{E734429C-DD49-489D-97C8-714C5ACB3878}"/>
                </a:ext>
              </a:extLst>
            </p:cNvPr>
            <p:cNvSpPr/>
            <p:nvPr/>
          </p:nvSpPr>
          <p:spPr>
            <a:xfrm>
              <a:off x="4544939" y="-1645383"/>
              <a:ext cx="1996538" cy="1996538"/>
            </a:xfrm>
            <a:prstGeom prst="arc">
              <a:avLst>
                <a:gd name="adj1" fmla="val 16200000"/>
                <a:gd name="adj2" fmla="val 6711318"/>
              </a:avLst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11" name="弧形 10">
              <a:extLst>
                <a:ext uri="{FF2B5EF4-FFF2-40B4-BE49-F238E27FC236}">
                  <a16:creationId xmlns:a16="http://schemas.microsoft.com/office/drawing/2014/main" id="{17A82771-90CD-45BD-AB27-AEF790A70560}"/>
                </a:ext>
              </a:extLst>
            </p:cNvPr>
            <p:cNvSpPr/>
            <p:nvPr/>
          </p:nvSpPr>
          <p:spPr>
            <a:xfrm flipH="1">
              <a:off x="4544939" y="-1645383"/>
              <a:ext cx="1996538" cy="1996538"/>
            </a:xfrm>
            <a:prstGeom prst="arc">
              <a:avLst>
                <a:gd name="adj1" fmla="val 16200000"/>
                <a:gd name="adj2" fmla="val 6897567"/>
              </a:avLst>
            </a:prstGeom>
            <a:ln w="76200">
              <a:solidFill>
                <a:srgbClr val="2652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C72EBD43-4CF7-4EBB-968F-48784278E134}"/>
              </a:ext>
            </a:extLst>
          </p:cNvPr>
          <p:cNvSpPr txBox="1"/>
          <p:nvPr/>
        </p:nvSpPr>
        <p:spPr bwMode="auto">
          <a:xfrm flipH="1">
            <a:off x="4228402" y="2845687"/>
            <a:ext cx="135001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rgbClr val="262626"/>
                </a:solidFill>
                <a:cs typeface="+mn-ea"/>
                <a:sym typeface="+mn-lt"/>
              </a:rPr>
              <a:t>54%</a:t>
            </a:r>
            <a:endParaRPr lang="zh-CN" altLang="en-US" sz="36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D7434D4-733D-487E-8585-41F993EC464D}"/>
              </a:ext>
            </a:extLst>
          </p:cNvPr>
          <p:cNvGrpSpPr/>
          <p:nvPr/>
        </p:nvGrpSpPr>
        <p:grpSpPr>
          <a:xfrm flipH="1">
            <a:off x="6531708" y="2419350"/>
            <a:ext cx="1513764" cy="1513762"/>
            <a:chOff x="4544939" y="-1645383"/>
            <a:chExt cx="1996538" cy="1996538"/>
          </a:xfrm>
        </p:grpSpPr>
        <p:sp>
          <p:nvSpPr>
            <p:cNvPr id="15" name="弧形 14">
              <a:extLst>
                <a:ext uri="{FF2B5EF4-FFF2-40B4-BE49-F238E27FC236}">
                  <a16:creationId xmlns:a16="http://schemas.microsoft.com/office/drawing/2014/main" id="{C63BB147-4E31-4B9C-95AE-4DDF3641213B}"/>
                </a:ext>
              </a:extLst>
            </p:cNvPr>
            <p:cNvSpPr/>
            <p:nvPr/>
          </p:nvSpPr>
          <p:spPr>
            <a:xfrm>
              <a:off x="4544939" y="-1645383"/>
              <a:ext cx="1996538" cy="1996538"/>
            </a:xfrm>
            <a:prstGeom prst="arc">
              <a:avLst>
                <a:gd name="adj1" fmla="val 16200000"/>
                <a:gd name="adj2" fmla="val 6711318"/>
              </a:avLst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16" name="弧形 15">
              <a:extLst>
                <a:ext uri="{FF2B5EF4-FFF2-40B4-BE49-F238E27FC236}">
                  <a16:creationId xmlns:a16="http://schemas.microsoft.com/office/drawing/2014/main" id="{042A8323-6FBD-40E3-8CC4-5DDF93DA795E}"/>
                </a:ext>
              </a:extLst>
            </p:cNvPr>
            <p:cNvSpPr/>
            <p:nvPr/>
          </p:nvSpPr>
          <p:spPr>
            <a:xfrm flipH="1">
              <a:off x="4544939" y="-1645383"/>
              <a:ext cx="1996538" cy="1996538"/>
            </a:xfrm>
            <a:prstGeom prst="arc">
              <a:avLst>
                <a:gd name="adj1" fmla="val 16200000"/>
                <a:gd name="adj2" fmla="val 12243538"/>
              </a:avLst>
            </a:prstGeom>
            <a:ln w="76200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0B4F6B89-D091-491D-8C91-99F774D1FEE3}"/>
              </a:ext>
            </a:extLst>
          </p:cNvPr>
          <p:cNvSpPr txBox="1"/>
          <p:nvPr/>
        </p:nvSpPr>
        <p:spPr bwMode="auto">
          <a:xfrm flipH="1">
            <a:off x="6613583" y="2845687"/>
            <a:ext cx="135001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rgbClr val="262626"/>
                </a:solidFill>
                <a:cs typeface="+mn-ea"/>
                <a:sym typeface="+mn-lt"/>
              </a:rPr>
              <a:t>78%</a:t>
            </a:r>
            <a:endParaRPr lang="zh-CN" altLang="en-US" sz="36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2C6D8CD6-8380-484C-8904-6684142A818D}"/>
              </a:ext>
            </a:extLst>
          </p:cNvPr>
          <p:cNvGrpSpPr/>
          <p:nvPr/>
        </p:nvGrpSpPr>
        <p:grpSpPr>
          <a:xfrm flipH="1">
            <a:off x="8916890" y="2419350"/>
            <a:ext cx="1513764" cy="1513762"/>
            <a:chOff x="4544939" y="-1645383"/>
            <a:chExt cx="1996538" cy="1996538"/>
          </a:xfrm>
        </p:grpSpPr>
        <p:sp>
          <p:nvSpPr>
            <p:cNvPr id="20" name="弧形 19">
              <a:extLst>
                <a:ext uri="{FF2B5EF4-FFF2-40B4-BE49-F238E27FC236}">
                  <a16:creationId xmlns:a16="http://schemas.microsoft.com/office/drawing/2014/main" id="{F1DC2EC4-8184-49DA-9A25-6E1E6F1329B6}"/>
                </a:ext>
              </a:extLst>
            </p:cNvPr>
            <p:cNvSpPr/>
            <p:nvPr/>
          </p:nvSpPr>
          <p:spPr>
            <a:xfrm>
              <a:off x="4544939" y="-1645383"/>
              <a:ext cx="1996538" cy="1996538"/>
            </a:xfrm>
            <a:prstGeom prst="arc">
              <a:avLst>
                <a:gd name="adj1" fmla="val 16200000"/>
                <a:gd name="adj2" fmla="val 6711318"/>
              </a:avLst>
            </a:prstGeom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21" name="弧形 20">
              <a:extLst>
                <a:ext uri="{FF2B5EF4-FFF2-40B4-BE49-F238E27FC236}">
                  <a16:creationId xmlns:a16="http://schemas.microsoft.com/office/drawing/2014/main" id="{DA298109-7B02-4F50-844F-81C5FD742D90}"/>
                </a:ext>
              </a:extLst>
            </p:cNvPr>
            <p:cNvSpPr/>
            <p:nvPr/>
          </p:nvSpPr>
          <p:spPr>
            <a:xfrm flipH="1">
              <a:off x="4544939" y="-1645383"/>
              <a:ext cx="1996538" cy="1996538"/>
            </a:xfrm>
            <a:prstGeom prst="arc">
              <a:avLst>
                <a:gd name="adj1" fmla="val 16200000"/>
                <a:gd name="adj2" fmla="val 13517389"/>
              </a:avLst>
            </a:prstGeom>
            <a:ln w="76200">
              <a:solidFill>
                <a:srgbClr val="2652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805EA8A2-BC96-464D-A86D-970BC28AB58B}"/>
              </a:ext>
            </a:extLst>
          </p:cNvPr>
          <p:cNvSpPr txBox="1"/>
          <p:nvPr/>
        </p:nvSpPr>
        <p:spPr bwMode="auto">
          <a:xfrm flipH="1">
            <a:off x="8998765" y="2845687"/>
            <a:ext cx="135001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rgbClr val="262626"/>
                </a:solidFill>
                <a:cs typeface="+mn-ea"/>
                <a:sym typeface="+mn-lt"/>
              </a:rPr>
              <a:t>85%</a:t>
            </a:r>
            <a:endParaRPr lang="zh-CN" altLang="en-US" sz="36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291A3A7-607D-4FD2-A6C5-8946AC89AD7E}"/>
              </a:ext>
            </a:extLst>
          </p:cNvPr>
          <p:cNvGrpSpPr/>
          <p:nvPr/>
        </p:nvGrpSpPr>
        <p:grpSpPr>
          <a:xfrm>
            <a:off x="1416955" y="4746172"/>
            <a:ext cx="2202546" cy="1126791"/>
            <a:chOff x="2443831" y="1992455"/>
            <a:chExt cx="2202546" cy="1126791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80AD30E4-5E39-4F7C-B263-7158618B8055}"/>
                </a:ext>
              </a:extLst>
            </p:cNvPr>
            <p:cNvSpPr txBox="1"/>
            <p:nvPr/>
          </p:nvSpPr>
          <p:spPr bwMode="auto">
            <a:xfrm>
              <a:off x="2590634" y="1992455"/>
              <a:ext cx="1812110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F4830A3F-991D-499E-AA01-996F428F9FE4}"/>
                </a:ext>
              </a:extLst>
            </p:cNvPr>
            <p:cNvSpPr txBox="1"/>
            <p:nvPr/>
          </p:nvSpPr>
          <p:spPr bwMode="auto">
            <a:xfrm>
              <a:off x="2443831" y="2380582"/>
              <a:ext cx="2202546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77471F4-8505-43B4-AC18-E89EF562FE9E}"/>
              </a:ext>
            </a:extLst>
          </p:cNvPr>
          <p:cNvGrpSpPr/>
          <p:nvPr/>
        </p:nvGrpSpPr>
        <p:grpSpPr>
          <a:xfrm>
            <a:off x="3801619" y="4746172"/>
            <a:ext cx="2203063" cy="1126791"/>
            <a:chOff x="2443314" y="1992455"/>
            <a:chExt cx="2203063" cy="1126791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1FEF560F-E327-4B4C-BB64-65A36347177E}"/>
                </a:ext>
              </a:extLst>
            </p:cNvPr>
            <p:cNvSpPr txBox="1"/>
            <p:nvPr/>
          </p:nvSpPr>
          <p:spPr bwMode="auto">
            <a:xfrm>
              <a:off x="2443314" y="1992455"/>
              <a:ext cx="2141488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3E8C9C44-AFF6-4204-91FC-AB392FE221B7}"/>
                </a:ext>
              </a:extLst>
            </p:cNvPr>
            <p:cNvSpPr txBox="1"/>
            <p:nvPr/>
          </p:nvSpPr>
          <p:spPr bwMode="auto">
            <a:xfrm>
              <a:off x="2443831" y="2380582"/>
              <a:ext cx="2202546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9481103-3E48-4829-B436-AF736AE2ED60}"/>
              </a:ext>
            </a:extLst>
          </p:cNvPr>
          <p:cNvGrpSpPr/>
          <p:nvPr/>
        </p:nvGrpSpPr>
        <p:grpSpPr>
          <a:xfrm>
            <a:off x="6187317" y="4746172"/>
            <a:ext cx="2202546" cy="1126791"/>
            <a:chOff x="2443831" y="1992455"/>
            <a:chExt cx="2202546" cy="1126791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7200C552-09DE-415E-9C86-2DE90FA79007}"/>
                </a:ext>
              </a:extLst>
            </p:cNvPr>
            <p:cNvSpPr txBox="1"/>
            <p:nvPr/>
          </p:nvSpPr>
          <p:spPr bwMode="auto">
            <a:xfrm>
              <a:off x="2505409" y="1992455"/>
              <a:ext cx="2007209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2CA4FC82-3EF7-4EF6-8568-4F5644C085B0}"/>
                </a:ext>
              </a:extLst>
            </p:cNvPr>
            <p:cNvSpPr txBox="1"/>
            <p:nvPr/>
          </p:nvSpPr>
          <p:spPr bwMode="auto">
            <a:xfrm>
              <a:off x="2443831" y="2380582"/>
              <a:ext cx="2202546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10709BDD-4140-4C49-9BDB-BB6FAD778D6D}"/>
              </a:ext>
            </a:extLst>
          </p:cNvPr>
          <p:cNvGrpSpPr/>
          <p:nvPr/>
        </p:nvGrpSpPr>
        <p:grpSpPr>
          <a:xfrm>
            <a:off x="8572498" y="4746172"/>
            <a:ext cx="2202546" cy="1126791"/>
            <a:chOff x="2443831" y="1992455"/>
            <a:chExt cx="2202546" cy="1126791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01FDC803-1D26-43BC-8B51-20380F2B611C}"/>
                </a:ext>
              </a:extLst>
            </p:cNvPr>
            <p:cNvSpPr txBox="1"/>
            <p:nvPr/>
          </p:nvSpPr>
          <p:spPr bwMode="auto">
            <a:xfrm>
              <a:off x="2443832" y="1992455"/>
              <a:ext cx="2007208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01A94DFA-C5F1-4623-BE94-B21A84FD31E7}"/>
                </a:ext>
              </a:extLst>
            </p:cNvPr>
            <p:cNvSpPr txBox="1"/>
            <p:nvPr/>
          </p:nvSpPr>
          <p:spPr bwMode="auto">
            <a:xfrm>
              <a:off x="2443831" y="2380582"/>
              <a:ext cx="2202546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A4AD5F2A-8D48-424F-8A80-71D2428A5A07}"/>
              </a:ext>
            </a:extLst>
          </p:cNvPr>
          <p:cNvGrpSpPr/>
          <p:nvPr/>
        </p:nvGrpSpPr>
        <p:grpSpPr>
          <a:xfrm rot="5400000">
            <a:off x="5897961" y="167273"/>
            <a:ext cx="396080" cy="305787"/>
            <a:chOff x="2201942" y="3826849"/>
            <a:chExt cx="396080" cy="305787"/>
          </a:xfrm>
        </p:grpSpPr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583CD391-104C-4787-BA56-B9EA73F20DB4}"/>
                </a:ext>
              </a:extLst>
            </p:cNvPr>
            <p:cNvSpPr/>
            <p:nvPr/>
          </p:nvSpPr>
          <p:spPr>
            <a:xfrm>
              <a:off x="2201942" y="3826849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3" name="箭头: V 形 42">
              <a:extLst>
                <a:ext uri="{FF2B5EF4-FFF2-40B4-BE49-F238E27FC236}">
                  <a16:creationId xmlns:a16="http://schemas.microsoft.com/office/drawing/2014/main" id="{B0C86DBE-CDB8-4AE8-9A22-A642689C7B7E}"/>
                </a:ext>
              </a:extLst>
            </p:cNvPr>
            <p:cNvSpPr/>
            <p:nvPr/>
          </p:nvSpPr>
          <p:spPr>
            <a:xfrm>
              <a:off x="2374562" y="3826849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8024876B-C928-455A-9376-B5EB94B646A5}"/>
              </a:ext>
            </a:extLst>
          </p:cNvPr>
          <p:cNvGrpSpPr/>
          <p:nvPr/>
        </p:nvGrpSpPr>
        <p:grpSpPr>
          <a:xfrm>
            <a:off x="4271023" y="639452"/>
            <a:ext cx="3649954" cy="858993"/>
            <a:chOff x="4922710" y="713342"/>
            <a:chExt cx="3649954" cy="858993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D6928747-6477-49D6-802A-42F246654F1A}"/>
                </a:ext>
              </a:extLst>
            </p:cNvPr>
            <p:cNvSpPr txBox="1"/>
            <p:nvPr/>
          </p:nvSpPr>
          <p:spPr bwMode="auto">
            <a:xfrm>
              <a:off x="5426888" y="713342"/>
              <a:ext cx="2641600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F358C67C-79E9-4A30-9348-CD134AEE99E4}"/>
                </a:ext>
              </a:extLst>
            </p:cNvPr>
            <p:cNvSpPr txBox="1"/>
            <p:nvPr/>
          </p:nvSpPr>
          <p:spPr bwMode="auto">
            <a:xfrm>
              <a:off x="4922710" y="1172225"/>
              <a:ext cx="3649954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47" name="等腰三角形 46">
            <a:extLst>
              <a:ext uri="{FF2B5EF4-FFF2-40B4-BE49-F238E27FC236}">
                <a16:creationId xmlns:a16="http://schemas.microsoft.com/office/drawing/2014/main" id="{2826F191-F4B4-46AA-BFE7-0E8DD458ED9E}"/>
              </a:ext>
            </a:extLst>
          </p:cNvPr>
          <p:cNvSpPr/>
          <p:nvPr/>
        </p:nvSpPr>
        <p:spPr>
          <a:xfrm flipH="1">
            <a:off x="-4" y="4822629"/>
            <a:ext cx="2237861" cy="2035371"/>
          </a:xfrm>
          <a:prstGeom prst="triangle">
            <a:avLst>
              <a:gd name="adj" fmla="val 10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07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9" grpId="0"/>
      <p:bldP spid="14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等腰三角形 20">
            <a:extLst>
              <a:ext uri="{FF2B5EF4-FFF2-40B4-BE49-F238E27FC236}">
                <a16:creationId xmlns:a16="http://schemas.microsoft.com/office/drawing/2014/main" id="{1F9EC8FD-1B32-41B1-8B7C-DF7C56FDF14B}"/>
              </a:ext>
            </a:extLst>
          </p:cNvPr>
          <p:cNvSpPr/>
          <p:nvPr/>
        </p:nvSpPr>
        <p:spPr>
          <a:xfrm flipH="1">
            <a:off x="4761" y="3635930"/>
            <a:ext cx="3175001" cy="3222069"/>
          </a:xfrm>
          <a:prstGeom prst="triangle">
            <a:avLst>
              <a:gd name="adj" fmla="val 10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76C5A563-C556-487D-B8BB-635B11DAE082}"/>
              </a:ext>
            </a:extLst>
          </p:cNvPr>
          <p:cNvGrpSpPr/>
          <p:nvPr/>
        </p:nvGrpSpPr>
        <p:grpSpPr>
          <a:xfrm>
            <a:off x="1663921" y="5816913"/>
            <a:ext cx="465934" cy="228287"/>
            <a:chOff x="2211166" y="3781426"/>
            <a:chExt cx="624113" cy="305787"/>
          </a:xfrm>
        </p:grpSpPr>
        <p:sp>
          <p:nvSpPr>
            <p:cNvPr id="23" name="箭头: V 形 22">
              <a:extLst>
                <a:ext uri="{FF2B5EF4-FFF2-40B4-BE49-F238E27FC236}">
                  <a16:creationId xmlns:a16="http://schemas.microsoft.com/office/drawing/2014/main" id="{98F6A296-4C9B-4385-AF0B-E3C4637705EB}"/>
                </a:ext>
              </a:extLst>
            </p:cNvPr>
            <p:cNvSpPr/>
            <p:nvPr/>
          </p:nvSpPr>
          <p:spPr>
            <a:xfrm>
              <a:off x="2211166" y="3781426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箭头: V 形 23">
              <a:extLst>
                <a:ext uri="{FF2B5EF4-FFF2-40B4-BE49-F238E27FC236}">
                  <a16:creationId xmlns:a16="http://schemas.microsoft.com/office/drawing/2014/main" id="{E33EECFF-C420-4821-A3E4-A970CE9BCCCD}"/>
                </a:ext>
              </a:extLst>
            </p:cNvPr>
            <p:cNvSpPr/>
            <p:nvPr/>
          </p:nvSpPr>
          <p:spPr>
            <a:xfrm>
              <a:off x="2411492" y="3781426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箭头: V 形 24">
              <a:extLst>
                <a:ext uri="{FF2B5EF4-FFF2-40B4-BE49-F238E27FC236}">
                  <a16:creationId xmlns:a16="http://schemas.microsoft.com/office/drawing/2014/main" id="{BF3C3377-33B3-4EC2-91C3-2B52281B73B0}"/>
                </a:ext>
              </a:extLst>
            </p:cNvPr>
            <p:cNvSpPr/>
            <p:nvPr/>
          </p:nvSpPr>
          <p:spPr>
            <a:xfrm>
              <a:off x="2611819" y="3781426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D928AF90-8EC8-4480-AF51-6624EB99D4A6}"/>
              </a:ext>
            </a:extLst>
          </p:cNvPr>
          <p:cNvSpPr/>
          <p:nvPr/>
        </p:nvSpPr>
        <p:spPr>
          <a:xfrm>
            <a:off x="1579563" y="0"/>
            <a:ext cx="9610724" cy="3716338"/>
          </a:xfrm>
          <a:prstGeom prst="rect">
            <a:avLst/>
          </a:prstGeom>
          <a:blipFill>
            <a:blip r:embed="rId4"/>
            <a:stretch>
              <a:fillRect l="-5965" t="-29214" r="10090" b="-3607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箭头: 五边形 2">
            <a:extLst>
              <a:ext uri="{FF2B5EF4-FFF2-40B4-BE49-F238E27FC236}">
                <a16:creationId xmlns:a16="http://schemas.microsoft.com/office/drawing/2014/main" id="{B0457639-9F8E-437B-BA02-2B89D5F6E1BB}"/>
              </a:ext>
            </a:extLst>
          </p:cNvPr>
          <p:cNvSpPr/>
          <p:nvPr/>
        </p:nvSpPr>
        <p:spPr>
          <a:xfrm rot="5400000">
            <a:off x="6875463" y="1576387"/>
            <a:ext cx="5886450" cy="2733675"/>
          </a:xfrm>
          <a:prstGeom prst="homePlat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3A848D7-AC8A-4F5C-B0CF-6B4B17D86FA0}"/>
              </a:ext>
            </a:extLst>
          </p:cNvPr>
          <p:cNvSpPr txBox="1"/>
          <p:nvPr/>
        </p:nvSpPr>
        <p:spPr bwMode="auto">
          <a:xfrm>
            <a:off x="8870950" y="205860"/>
            <a:ext cx="1895476" cy="52014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04</a:t>
            </a:r>
            <a:endParaRPr lang="zh-CN" altLang="en-US" sz="166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80C65E3-AB1A-4362-8559-B3351142CFB2}"/>
              </a:ext>
            </a:extLst>
          </p:cNvPr>
          <p:cNvSpPr txBox="1"/>
          <p:nvPr/>
        </p:nvSpPr>
        <p:spPr bwMode="auto">
          <a:xfrm>
            <a:off x="8766175" y="3635931"/>
            <a:ext cx="2105026" cy="7386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E4D5E54-ED2F-4C3D-BE8D-244607D89E31}"/>
              </a:ext>
            </a:extLst>
          </p:cNvPr>
          <p:cNvGrpSpPr/>
          <p:nvPr/>
        </p:nvGrpSpPr>
        <p:grpSpPr>
          <a:xfrm>
            <a:off x="1496402" y="4270375"/>
            <a:ext cx="4868498" cy="1386820"/>
            <a:chOff x="561058" y="1992455"/>
            <a:chExt cx="4868498" cy="1386820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3CA4432-501E-4BD7-B822-FB4556C608F6}"/>
                </a:ext>
              </a:extLst>
            </p:cNvPr>
            <p:cNvSpPr txBox="1"/>
            <p:nvPr/>
          </p:nvSpPr>
          <p:spPr bwMode="auto">
            <a:xfrm>
              <a:off x="561058" y="1992455"/>
              <a:ext cx="4868498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b="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48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8CBB037-844D-4553-BD47-6EC165D7CFCC}"/>
                </a:ext>
              </a:extLst>
            </p:cNvPr>
            <p:cNvSpPr txBox="1"/>
            <p:nvPr/>
          </p:nvSpPr>
          <p:spPr bwMode="auto">
            <a:xfrm>
              <a:off x="561058" y="2856055"/>
              <a:ext cx="4330700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BD11A42F-3CA3-4BF7-AE5D-B70AB154E90A}"/>
              </a:ext>
            </a:extLst>
          </p:cNvPr>
          <p:cNvSpPr txBox="1"/>
          <p:nvPr/>
        </p:nvSpPr>
        <p:spPr bwMode="auto">
          <a:xfrm>
            <a:off x="8766175" y="1425076"/>
            <a:ext cx="210502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</a:p>
        </p:txBody>
      </p:sp>
      <p:grpSp>
        <p:nvGrpSpPr>
          <p:cNvPr id="28" name="Group 12">
            <a:extLst>
              <a:ext uri="{FF2B5EF4-FFF2-40B4-BE49-F238E27FC236}">
                <a16:creationId xmlns:a16="http://schemas.microsoft.com/office/drawing/2014/main" id="{4F0261FD-D6FD-4116-A02E-2BD47DE5E5FA}"/>
              </a:ext>
            </a:extLst>
          </p:cNvPr>
          <p:cNvGrpSpPr/>
          <p:nvPr/>
        </p:nvGrpSpPr>
        <p:grpSpPr>
          <a:xfrm>
            <a:off x="1292927" y="550682"/>
            <a:ext cx="598672" cy="598670"/>
            <a:chOff x="7175057" y="1514054"/>
            <a:chExt cx="842994" cy="842994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0E813E01-10F9-427C-9AE7-811A2DFFF60B}"/>
                </a:ext>
              </a:extLst>
            </p:cNvPr>
            <p:cNvSpPr/>
            <p:nvPr/>
          </p:nvSpPr>
          <p:spPr>
            <a:xfrm>
              <a:off x="7175057" y="1514054"/>
              <a:ext cx="842994" cy="842994"/>
            </a:xfrm>
            <a:prstGeom prst="ellipse">
              <a:avLst/>
            </a:prstGeom>
            <a:solidFill>
              <a:srgbClr val="265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Oval 11">
              <a:extLst>
                <a:ext uri="{FF2B5EF4-FFF2-40B4-BE49-F238E27FC236}">
                  <a16:creationId xmlns:a16="http://schemas.microsoft.com/office/drawing/2014/main" id="{DCEC222E-B8C2-4EBB-9C3F-8A8FBC519CFB}"/>
                </a:ext>
              </a:extLst>
            </p:cNvPr>
            <p:cNvSpPr/>
            <p:nvPr/>
          </p:nvSpPr>
          <p:spPr>
            <a:xfrm>
              <a:off x="7404833" y="1774239"/>
              <a:ext cx="383442" cy="322622"/>
            </a:xfrm>
            <a:custGeom>
              <a:avLst/>
              <a:gdLst>
                <a:gd name="connsiteX0" fmla="*/ 491732 w 609050"/>
                <a:gd name="connsiteY0" fmla="*/ 464941 h 512446"/>
                <a:gd name="connsiteX1" fmla="*/ 481173 w 609050"/>
                <a:gd name="connsiteY1" fmla="*/ 475479 h 512446"/>
                <a:gd name="connsiteX2" fmla="*/ 491732 w 609050"/>
                <a:gd name="connsiteY2" fmla="*/ 486101 h 512446"/>
                <a:gd name="connsiteX3" fmla="*/ 555168 w 609050"/>
                <a:gd name="connsiteY3" fmla="*/ 486101 h 512446"/>
                <a:gd name="connsiteX4" fmla="*/ 565726 w 609050"/>
                <a:gd name="connsiteY4" fmla="*/ 475479 h 512446"/>
                <a:gd name="connsiteX5" fmla="*/ 555168 w 609050"/>
                <a:gd name="connsiteY5" fmla="*/ 464941 h 512446"/>
                <a:gd name="connsiteX6" fmla="*/ 29916 w 609050"/>
                <a:gd name="connsiteY6" fmla="*/ 445621 h 512446"/>
                <a:gd name="connsiteX7" fmla="*/ 579134 w 609050"/>
                <a:gd name="connsiteY7" fmla="*/ 445621 h 512446"/>
                <a:gd name="connsiteX8" fmla="*/ 609050 w 609050"/>
                <a:gd name="connsiteY8" fmla="*/ 475563 h 512446"/>
                <a:gd name="connsiteX9" fmla="*/ 609050 w 609050"/>
                <a:gd name="connsiteY9" fmla="*/ 482588 h 512446"/>
                <a:gd name="connsiteX10" fmla="*/ 579134 w 609050"/>
                <a:gd name="connsiteY10" fmla="*/ 512446 h 512446"/>
                <a:gd name="connsiteX11" fmla="*/ 29916 w 609050"/>
                <a:gd name="connsiteY11" fmla="*/ 512446 h 512446"/>
                <a:gd name="connsiteX12" fmla="*/ 0 w 609050"/>
                <a:gd name="connsiteY12" fmla="*/ 482588 h 512446"/>
                <a:gd name="connsiteX13" fmla="*/ 0 w 609050"/>
                <a:gd name="connsiteY13" fmla="*/ 475563 h 512446"/>
                <a:gd name="connsiteX14" fmla="*/ 29916 w 609050"/>
                <a:gd name="connsiteY14" fmla="*/ 445621 h 512446"/>
                <a:gd name="connsiteX15" fmla="*/ 58946 w 609050"/>
                <a:gd name="connsiteY15" fmla="*/ 57153 h 512446"/>
                <a:gd name="connsiteX16" fmla="*/ 58946 w 609050"/>
                <a:gd name="connsiteY16" fmla="*/ 356223 h 512446"/>
                <a:gd name="connsiteX17" fmla="*/ 550175 w 609050"/>
                <a:gd name="connsiteY17" fmla="*/ 356223 h 512446"/>
                <a:gd name="connsiteX18" fmla="*/ 550175 w 609050"/>
                <a:gd name="connsiteY18" fmla="*/ 57153 h 512446"/>
                <a:gd name="connsiteX19" fmla="*/ 80147 w 609050"/>
                <a:gd name="connsiteY19" fmla="*/ 0 h 512446"/>
                <a:gd name="connsiteX20" fmla="*/ 529057 w 609050"/>
                <a:gd name="connsiteY20" fmla="*/ 0 h 512446"/>
                <a:gd name="connsiteX21" fmla="*/ 575650 w 609050"/>
                <a:gd name="connsiteY21" fmla="*/ 19414 h 512446"/>
                <a:gd name="connsiteX22" fmla="*/ 595007 w 609050"/>
                <a:gd name="connsiteY22" fmla="*/ 65939 h 512446"/>
                <a:gd name="connsiteX23" fmla="*/ 595007 w 609050"/>
                <a:gd name="connsiteY23" fmla="*/ 355972 h 512446"/>
                <a:gd name="connsiteX24" fmla="*/ 575650 w 609050"/>
                <a:gd name="connsiteY24" fmla="*/ 402497 h 512446"/>
                <a:gd name="connsiteX25" fmla="*/ 529057 w 609050"/>
                <a:gd name="connsiteY25" fmla="*/ 421911 h 512446"/>
                <a:gd name="connsiteX26" fmla="*/ 80147 w 609050"/>
                <a:gd name="connsiteY26" fmla="*/ 421911 h 512446"/>
                <a:gd name="connsiteX27" fmla="*/ 33555 w 609050"/>
                <a:gd name="connsiteY27" fmla="*/ 402497 h 512446"/>
                <a:gd name="connsiteX28" fmla="*/ 14113 w 609050"/>
                <a:gd name="connsiteY28" fmla="*/ 355972 h 512446"/>
                <a:gd name="connsiteX29" fmla="*/ 14113 w 609050"/>
                <a:gd name="connsiteY29" fmla="*/ 65939 h 512446"/>
                <a:gd name="connsiteX30" fmla="*/ 33555 w 609050"/>
                <a:gd name="connsiteY30" fmla="*/ 19414 h 512446"/>
                <a:gd name="connsiteX31" fmla="*/ 80147 w 609050"/>
                <a:gd name="connsiteY31" fmla="*/ 0 h 512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09050" h="512446">
                  <a:moveTo>
                    <a:pt x="491732" y="464941"/>
                  </a:moveTo>
                  <a:cubicBezTo>
                    <a:pt x="485950" y="464941"/>
                    <a:pt x="481173" y="469708"/>
                    <a:pt x="481173" y="475479"/>
                  </a:cubicBezTo>
                  <a:cubicBezTo>
                    <a:pt x="481173" y="481333"/>
                    <a:pt x="485950" y="486101"/>
                    <a:pt x="491732" y="486101"/>
                  </a:cubicBezTo>
                  <a:lnTo>
                    <a:pt x="555168" y="486101"/>
                  </a:lnTo>
                  <a:cubicBezTo>
                    <a:pt x="561033" y="486101"/>
                    <a:pt x="565726" y="481333"/>
                    <a:pt x="565726" y="475479"/>
                  </a:cubicBezTo>
                  <a:cubicBezTo>
                    <a:pt x="565726" y="469708"/>
                    <a:pt x="561033" y="464941"/>
                    <a:pt x="555168" y="464941"/>
                  </a:cubicBezTo>
                  <a:close/>
                  <a:moveTo>
                    <a:pt x="29916" y="445621"/>
                  </a:moveTo>
                  <a:lnTo>
                    <a:pt x="579134" y="445621"/>
                  </a:lnTo>
                  <a:cubicBezTo>
                    <a:pt x="595642" y="445621"/>
                    <a:pt x="609050" y="459003"/>
                    <a:pt x="609050" y="475563"/>
                  </a:cubicBezTo>
                  <a:lnTo>
                    <a:pt x="609050" y="482588"/>
                  </a:lnTo>
                  <a:cubicBezTo>
                    <a:pt x="609050" y="499064"/>
                    <a:pt x="595642" y="512446"/>
                    <a:pt x="579134" y="512446"/>
                  </a:cubicBezTo>
                  <a:lnTo>
                    <a:pt x="29916" y="512446"/>
                  </a:lnTo>
                  <a:cubicBezTo>
                    <a:pt x="13408" y="512446"/>
                    <a:pt x="0" y="499064"/>
                    <a:pt x="0" y="482588"/>
                  </a:cubicBezTo>
                  <a:lnTo>
                    <a:pt x="0" y="475563"/>
                  </a:lnTo>
                  <a:cubicBezTo>
                    <a:pt x="0" y="459003"/>
                    <a:pt x="13408" y="445621"/>
                    <a:pt x="29916" y="445621"/>
                  </a:cubicBezTo>
                  <a:close/>
                  <a:moveTo>
                    <a:pt x="58946" y="57153"/>
                  </a:moveTo>
                  <a:lnTo>
                    <a:pt x="58946" y="356223"/>
                  </a:lnTo>
                  <a:lnTo>
                    <a:pt x="550175" y="356223"/>
                  </a:lnTo>
                  <a:lnTo>
                    <a:pt x="550175" y="57153"/>
                  </a:lnTo>
                  <a:close/>
                  <a:moveTo>
                    <a:pt x="80147" y="0"/>
                  </a:moveTo>
                  <a:lnTo>
                    <a:pt x="529057" y="0"/>
                  </a:lnTo>
                  <a:cubicBezTo>
                    <a:pt x="547158" y="0"/>
                    <a:pt x="562745" y="6443"/>
                    <a:pt x="575650" y="19414"/>
                  </a:cubicBezTo>
                  <a:cubicBezTo>
                    <a:pt x="588555" y="32300"/>
                    <a:pt x="595007" y="47781"/>
                    <a:pt x="595007" y="65939"/>
                  </a:cubicBezTo>
                  <a:lnTo>
                    <a:pt x="595007" y="355972"/>
                  </a:lnTo>
                  <a:cubicBezTo>
                    <a:pt x="595007" y="374130"/>
                    <a:pt x="588555" y="389611"/>
                    <a:pt x="575650" y="402497"/>
                  </a:cubicBezTo>
                  <a:cubicBezTo>
                    <a:pt x="562745" y="415468"/>
                    <a:pt x="547158" y="421911"/>
                    <a:pt x="529057" y="421911"/>
                  </a:cubicBezTo>
                  <a:lnTo>
                    <a:pt x="80147" y="421911"/>
                  </a:lnTo>
                  <a:cubicBezTo>
                    <a:pt x="61962" y="421911"/>
                    <a:pt x="46460" y="415468"/>
                    <a:pt x="33555" y="402497"/>
                  </a:cubicBezTo>
                  <a:cubicBezTo>
                    <a:pt x="20566" y="389611"/>
                    <a:pt x="14113" y="374046"/>
                    <a:pt x="14113" y="355972"/>
                  </a:cubicBezTo>
                  <a:lnTo>
                    <a:pt x="14113" y="65939"/>
                  </a:lnTo>
                  <a:cubicBezTo>
                    <a:pt x="14113" y="47781"/>
                    <a:pt x="20566" y="32300"/>
                    <a:pt x="33555" y="19414"/>
                  </a:cubicBezTo>
                  <a:cubicBezTo>
                    <a:pt x="46460" y="6443"/>
                    <a:pt x="61962" y="0"/>
                    <a:pt x="8014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1" name="Group 13">
            <a:extLst>
              <a:ext uri="{FF2B5EF4-FFF2-40B4-BE49-F238E27FC236}">
                <a16:creationId xmlns:a16="http://schemas.microsoft.com/office/drawing/2014/main" id="{BC8E305F-BA88-414F-BB68-28B713CAF662}"/>
              </a:ext>
            </a:extLst>
          </p:cNvPr>
          <p:cNvGrpSpPr/>
          <p:nvPr/>
        </p:nvGrpSpPr>
        <p:grpSpPr>
          <a:xfrm>
            <a:off x="1292927" y="1563093"/>
            <a:ext cx="598672" cy="598670"/>
            <a:chOff x="7175057" y="1514054"/>
            <a:chExt cx="842994" cy="842994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C94533D4-DDA1-47AA-9BAB-B91716F5883B}"/>
                </a:ext>
              </a:extLst>
            </p:cNvPr>
            <p:cNvSpPr/>
            <p:nvPr/>
          </p:nvSpPr>
          <p:spPr>
            <a:xfrm>
              <a:off x="7175057" y="1514054"/>
              <a:ext cx="842994" cy="842994"/>
            </a:xfrm>
            <a:prstGeom prst="ellipse">
              <a:avLst/>
            </a:prstGeom>
            <a:solidFill>
              <a:srgbClr val="265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Oval 15">
              <a:extLst>
                <a:ext uri="{FF2B5EF4-FFF2-40B4-BE49-F238E27FC236}">
                  <a16:creationId xmlns:a16="http://schemas.microsoft.com/office/drawing/2014/main" id="{184A537D-015B-4C02-9695-A287C9E65597}"/>
                </a:ext>
              </a:extLst>
            </p:cNvPr>
            <p:cNvSpPr/>
            <p:nvPr/>
          </p:nvSpPr>
          <p:spPr>
            <a:xfrm>
              <a:off x="7453100" y="1743830"/>
              <a:ext cx="286907" cy="383442"/>
            </a:xfrm>
            <a:custGeom>
              <a:avLst/>
              <a:gdLst>
                <a:gd name="connsiteX0" fmla="*/ 225169 w 450489"/>
                <a:gd name="connsiteY0" fmla="*/ 164809 h 602064"/>
                <a:gd name="connsiteX1" fmla="*/ 166100 w 450489"/>
                <a:gd name="connsiteY1" fmla="*/ 223945 h 602064"/>
                <a:gd name="connsiteX2" fmla="*/ 225169 w 450489"/>
                <a:gd name="connsiteY2" fmla="*/ 282930 h 602064"/>
                <a:gd name="connsiteX3" fmla="*/ 284389 w 450489"/>
                <a:gd name="connsiteY3" fmla="*/ 223945 h 602064"/>
                <a:gd name="connsiteX4" fmla="*/ 225169 w 450489"/>
                <a:gd name="connsiteY4" fmla="*/ 164809 h 602064"/>
                <a:gd name="connsiteX5" fmla="*/ 225169 w 450489"/>
                <a:gd name="connsiteY5" fmla="*/ 100062 h 602064"/>
                <a:gd name="connsiteX6" fmla="*/ 349228 w 450489"/>
                <a:gd name="connsiteY6" fmla="*/ 223945 h 602064"/>
                <a:gd name="connsiteX7" fmla="*/ 225169 w 450489"/>
                <a:gd name="connsiteY7" fmla="*/ 347676 h 602064"/>
                <a:gd name="connsiteX8" fmla="*/ 101261 w 450489"/>
                <a:gd name="connsiteY8" fmla="*/ 223945 h 602064"/>
                <a:gd name="connsiteX9" fmla="*/ 225169 w 450489"/>
                <a:gd name="connsiteY9" fmla="*/ 100062 h 602064"/>
                <a:gd name="connsiteX10" fmla="*/ 225169 w 450489"/>
                <a:gd name="connsiteY10" fmla="*/ 35781 h 602064"/>
                <a:gd name="connsiteX11" fmla="*/ 36895 w 450489"/>
                <a:gd name="connsiteY11" fmla="*/ 223936 h 602064"/>
                <a:gd name="connsiteX12" fmla="*/ 225169 w 450489"/>
                <a:gd name="connsiteY12" fmla="*/ 411939 h 602064"/>
                <a:gd name="connsiteX13" fmla="*/ 413442 w 450489"/>
                <a:gd name="connsiteY13" fmla="*/ 223936 h 602064"/>
                <a:gd name="connsiteX14" fmla="*/ 225169 w 450489"/>
                <a:gd name="connsiteY14" fmla="*/ 35781 h 602064"/>
                <a:gd name="connsiteX15" fmla="*/ 225169 w 450489"/>
                <a:gd name="connsiteY15" fmla="*/ 0 h 602064"/>
                <a:gd name="connsiteX16" fmla="*/ 450489 w 450489"/>
                <a:gd name="connsiteY16" fmla="*/ 224845 h 602064"/>
                <a:gd name="connsiteX17" fmla="*/ 225169 w 450489"/>
                <a:gd name="connsiteY17" fmla="*/ 602064 h 602064"/>
                <a:gd name="connsiteX18" fmla="*/ 0 w 450489"/>
                <a:gd name="connsiteY18" fmla="*/ 224845 h 602064"/>
                <a:gd name="connsiteX19" fmla="*/ 225169 w 450489"/>
                <a:gd name="connsiteY19" fmla="*/ 0 h 60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0489" h="602064">
                  <a:moveTo>
                    <a:pt x="225169" y="164809"/>
                  </a:moveTo>
                  <a:cubicBezTo>
                    <a:pt x="192521" y="164809"/>
                    <a:pt x="166100" y="191193"/>
                    <a:pt x="166100" y="223945"/>
                  </a:cubicBezTo>
                  <a:cubicBezTo>
                    <a:pt x="166100" y="256546"/>
                    <a:pt x="192521" y="282930"/>
                    <a:pt x="225169" y="282930"/>
                  </a:cubicBezTo>
                  <a:cubicBezTo>
                    <a:pt x="257816" y="282930"/>
                    <a:pt x="284389" y="256546"/>
                    <a:pt x="284389" y="223945"/>
                  </a:cubicBezTo>
                  <a:cubicBezTo>
                    <a:pt x="284389" y="191193"/>
                    <a:pt x="257816" y="164809"/>
                    <a:pt x="225169" y="164809"/>
                  </a:cubicBezTo>
                  <a:close/>
                  <a:moveTo>
                    <a:pt x="225169" y="100062"/>
                  </a:moveTo>
                  <a:cubicBezTo>
                    <a:pt x="293500" y="100062"/>
                    <a:pt x="349228" y="155711"/>
                    <a:pt x="349228" y="223945"/>
                  </a:cubicBezTo>
                  <a:cubicBezTo>
                    <a:pt x="349228" y="292179"/>
                    <a:pt x="293500" y="347676"/>
                    <a:pt x="225169" y="347676"/>
                  </a:cubicBezTo>
                  <a:cubicBezTo>
                    <a:pt x="156837" y="347676"/>
                    <a:pt x="101261" y="292179"/>
                    <a:pt x="101261" y="223945"/>
                  </a:cubicBezTo>
                  <a:cubicBezTo>
                    <a:pt x="101261" y="155711"/>
                    <a:pt x="156837" y="100062"/>
                    <a:pt x="225169" y="100062"/>
                  </a:cubicBezTo>
                  <a:close/>
                  <a:moveTo>
                    <a:pt x="225169" y="35781"/>
                  </a:moveTo>
                  <a:cubicBezTo>
                    <a:pt x="121315" y="35781"/>
                    <a:pt x="36895" y="120231"/>
                    <a:pt x="36895" y="223936"/>
                  </a:cubicBezTo>
                  <a:cubicBezTo>
                    <a:pt x="36895" y="327489"/>
                    <a:pt x="121315" y="411939"/>
                    <a:pt x="225169" y="411939"/>
                  </a:cubicBezTo>
                  <a:cubicBezTo>
                    <a:pt x="329022" y="411939"/>
                    <a:pt x="413442" y="327489"/>
                    <a:pt x="413442" y="223936"/>
                  </a:cubicBezTo>
                  <a:cubicBezTo>
                    <a:pt x="413442" y="120231"/>
                    <a:pt x="329022" y="35781"/>
                    <a:pt x="225169" y="35781"/>
                  </a:cubicBezTo>
                  <a:close/>
                  <a:moveTo>
                    <a:pt x="225169" y="0"/>
                  </a:moveTo>
                  <a:cubicBezTo>
                    <a:pt x="349672" y="0"/>
                    <a:pt x="450489" y="100673"/>
                    <a:pt x="450489" y="224845"/>
                  </a:cubicBezTo>
                  <a:cubicBezTo>
                    <a:pt x="450489" y="415577"/>
                    <a:pt x="225169" y="602064"/>
                    <a:pt x="225169" y="602064"/>
                  </a:cubicBezTo>
                  <a:cubicBezTo>
                    <a:pt x="225169" y="602064"/>
                    <a:pt x="0" y="415577"/>
                    <a:pt x="0" y="224845"/>
                  </a:cubicBezTo>
                  <a:cubicBezTo>
                    <a:pt x="0" y="100673"/>
                    <a:pt x="100817" y="0"/>
                    <a:pt x="2251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4" name="Group 16">
            <a:extLst>
              <a:ext uri="{FF2B5EF4-FFF2-40B4-BE49-F238E27FC236}">
                <a16:creationId xmlns:a16="http://schemas.microsoft.com/office/drawing/2014/main" id="{F9114292-559C-4B34-9024-251BB9C193CE}"/>
              </a:ext>
            </a:extLst>
          </p:cNvPr>
          <p:cNvGrpSpPr/>
          <p:nvPr/>
        </p:nvGrpSpPr>
        <p:grpSpPr>
          <a:xfrm>
            <a:off x="1292927" y="2575503"/>
            <a:ext cx="598672" cy="598670"/>
            <a:chOff x="7175057" y="1514054"/>
            <a:chExt cx="842994" cy="842994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A35EF470-5E74-4D86-94EF-5076B002A4A5}"/>
                </a:ext>
              </a:extLst>
            </p:cNvPr>
            <p:cNvSpPr/>
            <p:nvPr/>
          </p:nvSpPr>
          <p:spPr>
            <a:xfrm>
              <a:off x="7175057" y="1514054"/>
              <a:ext cx="842994" cy="842994"/>
            </a:xfrm>
            <a:prstGeom prst="ellipse">
              <a:avLst/>
            </a:prstGeom>
            <a:solidFill>
              <a:srgbClr val="265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Oval 18">
              <a:extLst>
                <a:ext uri="{FF2B5EF4-FFF2-40B4-BE49-F238E27FC236}">
                  <a16:creationId xmlns:a16="http://schemas.microsoft.com/office/drawing/2014/main" id="{31B6509E-E059-4577-BB42-B22A8C613A52}"/>
                </a:ext>
              </a:extLst>
            </p:cNvPr>
            <p:cNvSpPr/>
            <p:nvPr/>
          </p:nvSpPr>
          <p:spPr>
            <a:xfrm>
              <a:off x="7404833" y="1753662"/>
              <a:ext cx="383441" cy="363777"/>
            </a:xfrm>
            <a:custGeom>
              <a:avLst/>
              <a:gdLst>
                <a:gd name="connsiteX0" fmla="*/ 408423 w 606792"/>
                <a:gd name="connsiteY0" fmla="*/ 222069 h 575673"/>
                <a:gd name="connsiteX1" fmla="*/ 455147 w 606792"/>
                <a:gd name="connsiteY1" fmla="*/ 269992 h 575673"/>
                <a:gd name="connsiteX2" fmla="*/ 264516 w 606792"/>
                <a:gd name="connsiteY2" fmla="*/ 454441 h 575673"/>
                <a:gd name="connsiteX3" fmla="*/ 146212 w 606792"/>
                <a:gd name="connsiteY3" fmla="*/ 336338 h 575673"/>
                <a:gd name="connsiteX4" fmla="*/ 186216 w 606792"/>
                <a:gd name="connsiteY4" fmla="*/ 295977 h 575673"/>
                <a:gd name="connsiteX5" fmla="*/ 261849 w 606792"/>
                <a:gd name="connsiteY5" fmla="*/ 371481 h 575673"/>
                <a:gd name="connsiteX6" fmla="*/ 60690 w 606792"/>
                <a:gd name="connsiteY6" fmla="*/ 121206 h 575673"/>
                <a:gd name="connsiteX7" fmla="*/ 60690 w 606792"/>
                <a:gd name="connsiteY7" fmla="*/ 515070 h 575673"/>
                <a:gd name="connsiteX8" fmla="*/ 546102 w 606792"/>
                <a:gd name="connsiteY8" fmla="*/ 515070 h 575673"/>
                <a:gd name="connsiteX9" fmla="*/ 546102 w 606792"/>
                <a:gd name="connsiteY9" fmla="*/ 121206 h 575673"/>
                <a:gd name="connsiteX10" fmla="*/ 515811 w 606792"/>
                <a:gd name="connsiteY10" fmla="*/ 121206 h 575673"/>
                <a:gd name="connsiteX11" fmla="*/ 515811 w 606792"/>
                <a:gd name="connsiteY11" fmla="*/ 151454 h 575673"/>
                <a:gd name="connsiteX12" fmla="*/ 455121 w 606792"/>
                <a:gd name="connsiteY12" fmla="*/ 151454 h 575673"/>
                <a:gd name="connsiteX13" fmla="*/ 455121 w 606792"/>
                <a:gd name="connsiteY13" fmla="*/ 121206 h 575673"/>
                <a:gd name="connsiteX14" fmla="*/ 394431 w 606792"/>
                <a:gd name="connsiteY14" fmla="*/ 121206 h 575673"/>
                <a:gd name="connsiteX15" fmla="*/ 394431 w 606792"/>
                <a:gd name="connsiteY15" fmla="*/ 151454 h 575673"/>
                <a:gd name="connsiteX16" fmla="*/ 333741 w 606792"/>
                <a:gd name="connsiteY16" fmla="*/ 151454 h 575673"/>
                <a:gd name="connsiteX17" fmla="*/ 333741 w 606792"/>
                <a:gd name="connsiteY17" fmla="*/ 121206 h 575673"/>
                <a:gd name="connsiteX18" fmla="*/ 273051 w 606792"/>
                <a:gd name="connsiteY18" fmla="*/ 121206 h 575673"/>
                <a:gd name="connsiteX19" fmla="*/ 273051 w 606792"/>
                <a:gd name="connsiteY19" fmla="*/ 151454 h 575673"/>
                <a:gd name="connsiteX20" fmla="*/ 212361 w 606792"/>
                <a:gd name="connsiteY20" fmla="*/ 151454 h 575673"/>
                <a:gd name="connsiteX21" fmla="*/ 212361 w 606792"/>
                <a:gd name="connsiteY21" fmla="*/ 121206 h 575673"/>
                <a:gd name="connsiteX22" fmla="*/ 151671 w 606792"/>
                <a:gd name="connsiteY22" fmla="*/ 121206 h 575673"/>
                <a:gd name="connsiteX23" fmla="*/ 151671 w 606792"/>
                <a:gd name="connsiteY23" fmla="*/ 151454 h 575673"/>
                <a:gd name="connsiteX24" fmla="*/ 90981 w 606792"/>
                <a:gd name="connsiteY24" fmla="*/ 151454 h 575673"/>
                <a:gd name="connsiteX25" fmla="*/ 90981 w 606792"/>
                <a:gd name="connsiteY25" fmla="*/ 121206 h 575673"/>
                <a:gd name="connsiteX26" fmla="*/ 90981 w 606792"/>
                <a:gd name="connsiteY26" fmla="*/ 0 h 575673"/>
                <a:gd name="connsiteX27" fmla="*/ 151671 w 606792"/>
                <a:gd name="connsiteY27" fmla="*/ 0 h 575673"/>
                <a:gd name="connsiteX28" fmla="*/ 151671 w 606792"/>
                <a:gd name="connsiteY28" fmla="*/ 60603 h 575673"/>
                <a:gd name="connsiteX29" fmla="*/ 212361 w 606792"/>
                <a:gd name="connsiteY29" fmla="*/ 60603 h 575673"/>
                <a:gd name="connsiteX30" fmla="*/ 212361 w 606792"/>
                <a:gd name="connsiteY30" fmla="*/ 0 h 575673"/>
                <a:gd name="connsiteX31" fmla="*/ 273051 w 606792"/>
                <a:gd name="connsiteY31" fmla="*/ 0 h 575673"/>
                <a:gd name="connsiteX32" fmla="*/ 273051 w 606792"/>
                <a:gd name="connsiteY32" fmla="*/ 60603 h 575673"/>
                <a:gd name="connsiteX33" fmla="*/ 333741 w 606792"/>
                <a:gd name="connsiteY33" fmla="*/ 60603 h 575673"/>
                <a:gd name="connsiteX34" fmla="*/ 333741 w 606792"/>
                <a:gd name="connsiteY34" fmla="*/ 0 h 575673"/>
                <a:gd name="connsiteX35" fmla="*/ 394431 w 606792"/>
                <a:gd name="connsiteY35" fmla="*/ 0 h 575673"/>
                <a:gd name="connsiteX36" fmla="*/ 394431 w 606792"/>
                <a:gd name="connsiteY36" fmla="*/ 60603 h 575673"/>
                <a:gd name="connsiteX37" fmla="*/ 455121 w 606792"/>
                <a:gd name="connsiteY37" fmla="*/ 60603 h 575673"/>
                <a:gd name="connsiteX38" fmla="*/ 455121 w 606792"/>
                <a:gd name="connsiteY38" fmla="*/ 0 h 575673"/>
                <a:gd name="connsiteX39" fmla="*/ 515811 w 606792"/>
                <a:gd name="connsiteY39" fmla="*/ 0 h 575673"/>
                <a:gd name="connsiteX40" fmla="*/ 515811 w 606792"/>
                <a:gd name="connsiteY40" fmla="*/ 60603 h 575673"/>
                <a:gd name="connsiteX41" fmla="*/ 606792 w 606792"/>
                <a:gd name="connsiteY41" fmla="*/ 60603 h 575673"/>
                <a:gd name="connsiteX42" fmla="*/ 606792 w 606792"/>
                <a:gd name="connsiteY42" fmla="*/ 575673 h 575673"/>
                <a:gd name="connsiteX43" fmla="*/ 0 w 606792"/>
                <a:gd name="connsiteY43" fmla="*/ 575673 h 575673"/>
                <a:gd name="connsiteX44" fmla="*/ 0 w 606792"/>
                <a:gd name="connsiteY44" fmla="*/ 60603 h 575673"/>
                <a:gd name="connsiteX45" fmla="*/ 90981 w 606792"/>
                <a:gd name="connsiteY45" fmla="*/ 60603 h 57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06792" h="575673">
                  <a:moveTo>
                    <a:pt x="408423" y="222069"/>
                  </a:moveTo>
                  <a:lnTo>
                    <a:pt x="455147" y="269992"/>
                  </a:lnTo>
                  <a:lnTo>
                    <a:pt x="264516" y="454441"/>
                  </a:lnTo>
                  <a:lnTo>
                    <a:pt x="146212" y="336338"/>
                  </a:lnTo>
                  <a:lnTo>
                    <a:pt x="186216" y="295977"/>
                  </a:lnTo>
                  <a:lnTo>
                    <a:pt x="261849" y="371481"/>
                  </a:lnTo>
                  <a:close/>
                  <a:moveTo>
                    <a:pt x="60690" y="121206"/>
                  </a:moveTo>
                  <a:lnTo>
                    <a:pt x="60690" y="515070"/>
                  </a:lnTo>
                  <a:lnTo>
                    <a:pt x="546102" y="515070"/>
                  </a:lnTo>
                  <a:lnTo>
                    <a:pt x="546102" y="121206"/>
                  </a:lnTo>
                  <a:lnTo>
                    <a:pt x="515811" y="121206"/>
                  </a:lnTo>
                  <a:lnTo>
                    <a:pt x="515811" y="151454"/>
                  </a:lnTo>
                  <a:lnTo>
                    <a:pt x="455121" y="151454"/>
                  </a:lnTo>
                  <a:lnTo>
                    <a:pt x="455121" y="121206"/>
                  </a:lnTo>
                  <a:lnTo>
                    <a:pt x="394431" y="121206"/>
                  </a:lnTo>
                  <a:lnTo>
                    <a:pt x="394431" y="151454"/>
                  </a:lnTo>
                  <a:lnTo>
                    <a:pt x="333741" y="151454"/>
                  </a:lnTo>
                  <a:lnTo>
                    <a:pt x="333741" y="121206"/>
                  </a:lnTo>
                  <a:lnTo>
                    <a:pt x="273051" y="121206"/>
                  </a:lnTo>
                  <a:lnTo>
                    <a:pt x="273051" y="151454"/>
                  </a:lnTo>
                  <a:lnTo>
                    <a:pt x="212361" y="151454"/>
                  </a:lnTo>
                  <a:lnTo>
                    <a:pt x="212361" y="121206"/>
                  </a:lnTo>
                  <a:lnTo>
                    <a:pt x="151671" y="121206"/>
                  </a:lnTo>
                  <a:lnTo>
                    <a:pt x="151671" y="151454"/>
                  </a:lnTo>
                  <a:lnTo>
                    <a:pt x="90981" y="151454"/>
                  </a:lnTo>
                  <a:lnTo>
                    <a:pt x="90981" y="121206"/>
                  </a:lnTo>
                  <a:close/>
                  <a:moveTo>
                    <a:pt x="90981" y="0"/>
                  </a:moveTo>
                  <a:lnTo>
                    <a:pt x="151671" y="0"/>
                  </a:lnTo>
                  <a:lnTo>
                    <a:pt x="151671" y="60603"/>
                  </a:lnTo>
                  <a:lnTo>
                    <a:pt x="212361" y="60603"/>
                  </a:lnTo>
                  <a:lnTo>
                    <a:pt x="212361" y="0"/>
                  </a:lnTo>
                  <a:lnTo>
                    <a:pt x="273051" y="0"/>
                  </a:lnTo>
                  <a:lnTo>
                    <a:pt x="273051" y="60603"/>
                  </a:lnTo>
                  <a:lnTo>
                    <a:pt x="333741" y="60603"/>
                  </a:lnTo>
                  <a:lnTo>
                    <a:pt x="333741" y="0"/>
                  </a:lnTo>
                  <a:lnTo>
                    <a:pt x="394431" y="0"/>
                  </a:lnTo>
                  <a:lnTo>
                    <a:pt x="394431" y="60603"/>
                  </a:lnTo>
                  <a:lnTo>
                    <a:pt x="455121" y="60603"/>
                  </a:lnTo>
                  <a:lnTo>
                    <a:pt x="455121" y="0"/>
                  </a:lnTo>
                  <a:lnTo>
                    <a:pt x="515811" y="0"/>
                  </a:lnTo>
                  <a:lnTo>
                    <a:pt x="515811" y="60603"/>
                  </a:lnTo>
                  <a:lnTo>
                    <a:pt x="606792" y="60603"/>
                  </a:lnTo>
                  <a:lnTo>
                    <a:pt x="606792" y="575673"/>
                  </a:lnTo>
                  <a:lnTo>
                    <a:pt x="0" y="575673"/>
                  </a:lnTo>
                  <a:lnTo>
                    <a:pt x="0" y="60603"/>
                  </a:lnTo>
                  <a:lnTo>
                    <a:pt x="90981" y="606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481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  <p:bldP spid="3" grpId="0" animBg="1"/>
      <p:bldP spid="4" grpId="0"/>
      <p:bldP spid="5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等腰三角形 40">
            <a:extLst>
              <a:ext uri="{FF2B5EF4-FFF2-40B4-BE49-F238E27FC236}">
                <a16:creationId xmlns:a16="http://schemas.microsoft.com/office/drawing/2014/main" id="{7F21C960-C85D-4F55-9458-F5E9FCE26C6B}"/>
              </a:ext>
            </a:extLst>
          </p:cNvPr>
          <p:cNvSpPr/>
          <p:nvPr/>
        </p:nvSpPr>
        <p:spPr>
          <a:xfrm flipH="1">
            <a:off x="-4" y="4822629"/>
            <a:ext cx="2237861" cy="2035371"/>
          </a:xfrm>
          <a:prstGeom prst="triangle">
            <a:avLst>
              <a:gd name="adj" fmla="val 10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657E52A-D0A4-4E9F-8686-BE77B8ABACF1}"/>
              </a:ext>
            </a:extLst>
          </p:cNvPr>
          <p:cNvSpPr/>
          <p:nvPr/>
        </p:nvSpPr>
        <p:spPr>
          <a:xfrm>
            <a:off x="3931781" y="1979996"/>
            <a:ext cx="7241043" cy="40180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DC8E8AE-E78B-4208-A4E1-25CD6AD5208A}"/>
              </a:ext>
            </a:extLst>
          </p:cNvPr>
          <p:cNvGrpSpPr/>
          <p:nvPr/>
        </p:nvGrpSpPr>
        <p:grpSpPr>
          <a:xfrm>
            <a:off x="1019176" y="1979996"/>
            <a:ext cx="3089255" cy="4018031"/>
            <a:chOff x="1019176" y="1979996"/>
            <a:chExt cx="3089255" cy="4018031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0DEE3152-9549-4F29-890C-D100D1565375}"/>
                </a:ext>
              </a:extLst>
            </p:cNvPr>
            <p:cNvSpPr/>
            <p:nvPr/>
          </p:nvSpPr>
          <p:spPr>
            <a:xfrm>
              <a:off x="1019176" y="1979996"/>
              <a:ext cx="2912608" cy="401803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等腰三角形 17">
              <a:extLst>
                <a:ext uri="{FF2B5EF4-FFF2-40B4-BE49-F238E27FC236}">
                  <a16:creationId xmlns:a16="http://schemas.microsoft.com/office/drawing/2014/main" id="{4394A3E7-D173-41D0-8E31-A6525710585F}"/>
                </a:ext>
              </a:extLst>
            </p:cNvPr>
            <p:cNvSpPr/>
            <p:nvPr/>
          </p:nvSpPr>
          <p:spPr>
            <a:xfrm rot="5400000">
              <a:off x="3868578" y="2291528"/>
              <a:ext cx="303058" cy="176649"/>
            </a:xfrm>
            <a:prstGeom prst="triangle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14B408B6-ABD5-449E-9690-D8F4EC0E5775}"/>
              </a:ext>
            </a:extLst>
          </p:cNvPr>
          <p:cNvGrpSpPr/>
          <p:nvPr/>
        </p:nvGrpSpPr>
        <p:grpSpPr>
          <a:xfrm>
            <a:off x="1238476" y="2325341"/>
            <a:ext cx="2693307" cy="911347"/>
            <a:chOff x="2198450" y="1992455"/>
            <a:chExt cx="2693307" cy="911347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EB0B7EF-EA67-48CC-BD50-60C31206627C}"/>
                </a:ext>
              </a:extLst>
            </p:cNvPr>
            <p:cNvSpPr txBox="1"/>
            <p:nvPr/>
          </p:nvSpPr>
          <p:spPr bwMode="auto">
            <a:xfrm>
              <a:off x="2198452" y="1992455"/>
              <a:ext cx="706436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01.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AC8F4DA-49A6-4E3D-A376-6C0387DCF785}"/>
                </a:ext>
              </a:extLst>
            </p:cNvPr>
            <p:cNvSpPr txBox="1"/>
            <p:nvPr/>
          </p:nvSpPr>
          <p:spPr bwMode="auto">
            <a:xfrm>
              <a:off x="2198450" y="2380582"/>
              <a:ext cx="2693307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D5A05A3-0838-4435-91DB-4F5D0989230F}"/>
              </a:ext>
            </a:extLst>
          </p:cNvPr>
          <p:cNvGrpSpPr/>
          <p:nvPr/>
        </p:nvGrpSpPr>
        <p:grpSpPr>
          <a:xfrm>
            <a:off x="1238476" y="3570305"/>
            <a:ext cx="2693307" cy="911347"/>
            <a:chOff x="2198450" y="1992455"/>
            <a:chExt cx="2693307" cy="911347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77C8427-0B26-4551-8140-3F8C1633A589}"/>
                </a:ext>
              </a:extLst>
            </p:cNvPr>
            <p:cNvSpPr txBox="1"/>
            <p:nvPr/>
          </p:nvSpPr>
          <p:spPr bwMode="auto">
            <a:xfrm>
              <a:off x="2198452" y="1992455"/>
              <a:ext cx="706436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02.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8BFD812-AE03-4505-B173-263351E70671}"/>
                </a:ext>
              </a:extLst>
            </p:cNvPr>
            <p:cNvSpPr txBox="1"/>
            <p:nvPr/>
          </p:nvSpPr>
          <p:spPr bwMode="auto">
            <a:xfrm>
              <a:off x="2198450" y="2380582"/>
              <a:ext cx="2693307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AB63D7E-4289-4A65-99ED-F4C31B799C82}"/>
              </a:ext>
            </a:extLst>
          </p:cNvPr>
          <p:cNvGrpSpPr/>
          <p:nvPr/>
        </p:nvGrpSpPr>
        <p:grpSpPr>
          <a:xfrm>
            <a:off x="1238476" y="4815268"/>
            <a:ext cx="2693307" cy="911347"/>
            <a:chOff x="2198450" y="1992455"/>
            <a:chExt cx="2693307" cy="911347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681F35E-BB9C-41C4-971E-77138907CCF2}"/>
                </a:ext>
              </a:extLst>
            </p:cNvPr>
            <p:cNvSpPr txBox="1"/>
            <p:nvPr/>
          </p:nvSpPr>
          <p:spPr bwMode="auto">
            <a:xfrm>
              <a:off x="2198452" y="1992455"/>
              <a:ext cx="706436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03.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EEC3A19-F8EA-4959-AE26-C772CE78EC3E}"/>
                </a:ext>
              </a:extLst>
            </p:cNvPr>
            <p:cNvSpPr txBox="1"/>
            <p:nvPr/>
          </p:nvSpPr>
          <p:spPr bwMode="auto">
            <a:xfrm>
              <a:off x="2198450" y="2380582"/>
              <a:ext cx="2693307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</a:t>
              </a:r>
            </a:p>
          </p:txBody>
        </p:sp>
      </p:grp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AE4B3CB1-F3A4-4AD4-8774-C73A25CE0DC5}"/>
              </a:ext>
            </a:extLst>
          </p:cNvPr>
          <p:cNvCxnSpPr/>
          <p:nvPr/>
        </p:nvCxnSpPr>
        <p:spPr>
          <a:xfrm>
            <a:off x="8155934" y="1979996"/>
            <a:ext cx="0" cy="4018031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4C71ED84-56BE-47C5-AEC9-729F6277C8FD}"/>
              </a:ext>
            </a:extLst>
          </p:cNvPr>
          <p:cNvSpPr txBox="1"/>
          <p:nvPr/>
        </p:nvSpPr>
        <p:spPr bwMode="auto">
          <a:xfrm>
            <a:off x="4351998" y="2669525"/>
            <a:ext cx="368001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A283C1E-AA43-45FC-BCDC-83BD3D0AAB48}"/>
              </a:ext>
            </a:extLst>
          </p:cNvPr>
          <p:cNvGrpSpPr/>
          <p:nvPr/>
        </p:nvGrpSpPr>
        <p:grpSpPr>
          <a:xfrm>
            <a:off x="8455333" y="4380418"/>
            <a:ext cx="2693307" cy="1126791"/>
            <a:chOff x="2198450" y="1992455"/>
            <a:chExt cx="2693307" cy="1126791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B227B355-0B01-4938-847D-A3670B70EE23}"/>
                </a:ext>
              </a:extLst>
            </p:cNvPr>
            <p:cNvSpPr txBox="1"/>
            <p:nvPr/>
          </p:nvSpPr>
          <p:spPr bwMode="auto">
            <a:xfrm>
              <a:off x="2198451" y="1992455"/>
              <a:ext cx="1879353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0F3EC77F-1D74-4B11-827D-6DB1852BC24C}"/>
                </a:ext>
              </a:extLst>
            </p:cNvPr>
            <p:cNvSpPr txBox="1"/>
            <p:nvPr/>
          </p:nvSpPr>
          <p:spPr bwMode="auto">
            <a:xfrm>
              <a:off x="2198450" y="2380582"/>
              <a:ext cx="2693307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51FB03C2-AE4A-4E9F-A16E-97347355FCA1}"/>
              </a:ext>
            </a:extLst>
          </p:cNvPr>
          <p:cNvGrpSpPr/>
          <p:nvPr/>
        </p:nvGrpSpPr>
        <p:grpSpPr>
          <a:xfrm>
            <a:off x="8957128" y="2528591"/>
            <a:ext cx="1377559" cy="1377559"/>
            <a:chOff x="8957128" y="2528591"/>
            <a:chExt cx="1377559" cy="1377559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D0F70C32-0685-4C47-A61C-311B858CBEBF}"/>
                </a:ext>
              </a:extLst>
            </p:cNvPr>
            <p:cNvGrpSpPr/>
            <p:nvPr/>
          </p:nvGrpSpPr>
          <p:grpSpPr>
            <a:xfrm>
              <a:off x="8957128" y="2528591"/>
              <a:ext cx="1377559" cy="1377559"/>
              <a:chOff x="4544939" y="-1645383"/>
              <a:chExt cx="1996538" cy="1996538"/>
            </a:xfrm>
          </p:grpSpPr>
          <p:sp>
            <p:nvSpPr>
              <p:cNvPr id="23" name="弧形 22">
                <a:extLst>
                  <a:ext uri="{FF2B5EF4-FFF2-40B4-BE49-F238E27FC236}">
                    <a16:creationId xmlns:a16="http://schemas.microsoft.com/office/drawing/2014/main" id="{E4142131-4611-47FD-B194-B53B8D96990A}"/>
                  </a:ext>
                </a:extLst>
              </p:cNvPr>
              <p:cNvSpPr/>
              <p:nvPr/>
            </p:nvSpPr>
            <p:spPr>
              <a:xfrm>
                <a:off x="4544939" y="-1645383"/>
                <a:ext cx="1996538" cy="1996538"/>
              </a:xfrm>
              <a:prstGeom prst="arc">
                <a:avLst>
                  <a:gd name="adj1" fmla="val 16200000"/>
                  <a:gd name="adj2" fmla="val 6711318"/>
                </a:avLst>
              </a:prstGeom>
              <a:ln w="762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弧形 23">
                <a:extLst>
                  <a:ext uri="{FF2B5EF4-FFF2-40B4-BE49-F238E27FC236}">
                    <a16:creationId xmlns:a16="http://schemas.microsoft.com/office/drawing/2014/main" id="{012953D6-D9B9-4194-B34D-17B344C4F37B}"/>
                  </a:ext>
                </a:extLst>
              </p:cNvPr>
              <p:cNvSpPr/>
              <p:nvPr/>
            </p:nvSpPr>
            <p:spPr>
              <a:xfrm flipH="1">
                <a:off x="4544939" y="-1645383"/>
                <a:ext cx="1996538" cy="1996538"/>
              </a:xfrm>
              <a:prstGeom prst="arc">
                <a:avLst>
                  <a:gd name="adj1" fmla="val 16200000"/>
                  <a:gd name="adj2" fmla="val 9721261"/>
                </a:avLst>
              </a:prstGeom>
              <a:ln w="76200">
                <a:solidFill>
                  <a:srgbClr val="2652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FA41F6E5-45AA-4106-97B1-C35C8DDECF93}"/>
                </a:ext>
              </a:extLst>
            </p:cNvPr>
            <p:cNvSpPr txBox="1"/>
            <p:nvPr/>
          </p:nvSpPr>
          <p:spPr bwMode="auto">
            <a:xfrm>
              <a:off x="9133660" y="3003247"/>
              <a:ext cx="1024494" cy="46166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rgbClr val="262626"/>
                  </a:solidFill>
                  <a:cs typeface="+mn-ea"/>
                  <a:sym typeface="+mn-lt"/>
                </a:rPr>
                <a:t>62%</a:t>
              </a:r>
              <a:endParaRPr lang="zh-CN" altLang="en-US" sz="2400" dirty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4D85EB44-BD3A-49B4-BF63-57C207541ACF}"/>
              </a:ext>
            </a:extLst>
          </p:cNvPr>
          <p:cNvSpPr txBox="1"/>
          <p:nvPr/>
        </p:nvSpPr>
        <p:spPr bwMode="auto">
          <a:xfrm>
            <a:off x="4278603" y="5027072"/>
            <a:ext cx="1217408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Fill in the description</a:t>
            </a:r>
          </a:p>
        </p:txBody>
      </p:sp>
      <p:sp>
        <p:nvSpPr>
          <p:cNvPr id="32" name="Oval 29">
            <a:extLst>
              <a:ext uri="{FF2B5EF4-FFF2-40B4-BE49-F238E27FC236}">
                <a16:creationId xmlns:a16="http://schemas.microsoft.com/office/drawing/2014/main" id="{33A942BE-DA4B-4D81-A8C1-4221AE6CFB2F}"/>
              </a:ext>
            </a:extLst>
          </p:cNvPr>
          <p:cNvSpPr/>
          <p:nvPr/>
        </p:nvSpPr>
        <p:spPr>
          <a:xfrm>
            <a:off x="4688067" y="4505582"/>
            <a:ext cx="398480" cy="397918"/>
          </a:xfrm>
          <a:custGeom>
            <a:avLst/>
            <a:gdLst>
              <a:gd name="connsiteX0" fmla="*/ 299759 w 600935"/>
              <a:gd name="connsiteY0" fmla="*/ 131393 h 600088"/>
              <a:gd name="connsiteX1" fmla="*/ 321625 w 600935"/>
              <a:gd name="connsiteY1" fmla="*/ 153235 h 600088"/>
              <a:gd name="connsiteX2" fmla="*/ 321625 w 600935"/>
              <a:gd name="connsiteY2" fmla="*/ 319735 h 600088"/>
              <a:gd name="connsiteX3" fmla="*/ 402280 w 600935"/>
              <a:gd name="connsiteY3" fmla="*/ 365567 h 600088"/>
              <a:gd name="connsiteX4" fmla="*/ 410524 w 600935"/>
              <a:gd name="connsiteY4" fmla="*/ 395286 h 600088"/>
              <a:gd name="connsiteX5" fmla="*/ 391526 w 600935"/>
              <a:gd name="connsiteY5" fmla="*/ 406386 h 600088"/>
              <a:gd name="connsiteX6" fmla="*/ 380772 w 600935"/>
              <a:gd name="connsiteY6" fmla="*/ 403522 h 600088"/>
              <a:gd name="connsiteX7" fmla="*/ 288647 w 600935"/>
              <a:gd name="connsiteY7" fmla="*/ 351602 h 600088"/>
              <a:gd name="connsiteX8" fmla="*/ 287930 w 600935"/>
              <a:gd name="connsiteY8" fmla="*/ 351244 h 600088"/>
              <a:gd name="connsiteX9" fmla="*/ 286137 w 600935"/>
              <a:gd name="connsiteY9" fmla="*/ 349812 h 600088"/>
              <a:gd name="connsiteX10" fmla="*/ 284704 w 600935"/>
              <a:gd name="connsiteY10" fmla="*/ 348738 h 600088"/>
              <a:gd name="connsiteX11" fmla="*/ 283270 w 600935"/>
              <a:gd name="connsiteY11" fmla="*/ 346948 h 600088"/>
              <a:gd name="connsiteX12" fmla="*/ 281836 w 600935"/>
              <a:gd name="connsiteY12" fmla="*/ 345515 h 600088"/>
              <a:gd name="connsiteX13" fmla="*/ 280760 w 600935"/>
              <a:gd name="connsiteY13" fmla="*/ 343725 h 600088"/>
              <a:gd name="connsiteX14" fmla="*/ 279685 w 600935"/>
              <a:gd name="connsiteY14" fmla="*/ 341935 h 600088"/>
              <a:gd name="connsiteX15" fmla="*/ 278968 w 600935"/>
              <a:gd name="connsiteY15" fmla="*/ 339786 h 600088"/>
              <a:gd name="connsiteX16" fmla="*/ 278251 w 600935"/>
              <a:gd name="connsiteY16" fmla="*/ 337996 h 600088"/>
              <a:gd name="connsiteX17" fmla="*/ 277893 w 600935"/>
              <a:gd name="connsiteY17" fmla="*/ 335848 h 600088"/>
              <a:gd name="connsiteX18" fmla="*/ 277534 w 600935"/>
              <a:gd name="connsiteY18" fmla="*/ 333341 h 600088"/>
              <a:gd name="connsiteX19" fmla="*/ 277534 w 600935"/>
              <a:gd name="connsiteY19" fmla="*/ 332625 h 600088"/>
              <a:gd name="connsiteX20" fmla="*/ 277534 w 600935"/>
              <a:gd name="connsiteY20" fmla="*/ 153235 h 600088"/>
              <a:gd name="connsiteX21" fmla="*/ 299759 w 600935"/>
              <a:gd name="connsiteY21" fmla="*/ 131393 h 600088"/>
              <a:gd name="connsiteX22" fmla="*/ 281106 w 600935"/>
              <a:gd name="connsiteY22" fmla="*/ 48695 h 600088"/>
              <a:gd name="connsiteX23" fmla="*/ 48046 w 600935"/>
              <a:gd name="connsiteY23" fmla="*/ 297538 h 600088"/>
              <a:gd name="connsiteX24" fmla="*/ 95734 w 600935"/>
              <a:gd name="connsiteY24" fmla="*/ 297538 h 600088"/>
              <a:gd name="connsiteX25" fmla="*/ 95734 w 600935"/>
              <a:gd name="connsiteY25" fmla="*/ 335849 h 600088"/>
              <a:gd name="connsiteX26" fmla="*/ 50556 w 600935"/>
              <a:gd name="connsiteY26" fmla="*/ 335849 h 600088"/>
              <a:gd name="connsiteX27" fmla="*/ 281106 w 600935"/>
              <a:gd name="connsiteY27" fmla="*/ 551394 h 600088"/>
              <a:gd name="connsiteX28" fmla="*/ 281106 w 600935"/>
              <a:gd name="connsiteY28" fmla="*/ 507712 h 600088"/>
              <a:gd name="connsiteX29" fmla="*/ 319471 w 600935"/>
              <a:gd name="connsiteY29" fmla="*/ 507712 h 600088"/>
              <a:gd name="connsiteX30" fmla="*/ 319471 w 600935"/>
              <a:gd name="connsiteY30" fmla="*/ 551394 h 600088"/>
              <a:gd name="connsiteX31" fmla="*/ 550379 w 600935"/>
              <a:gd name="connsiteY31" fmla="*/ 335849 h 600088"/>
              <a:gd name="connsiteX32" fmla="*/ 507711 w 600935"/>
              <a:gd name="connsiteY32" fmla="*/ 335849 h 600088"/>
              <a:gd name="connsiteX33" fmla="*/ 507711 w 600935"/>
              <a:gd name="connsiteY33" fmla="*/ 297538 h 600088"/>
              <a:gd name="connsiteX34" fmla="*/ 552889 w 600935"/>
              <a:gd name="connsiteY34" fmla="*/ 297538 h 600088"/>
              <a:gd name="connsiteX35" fmla="*/ 319471 w 600935"/>
              <a:gd name="connsiteY35" fmla="*/ 48695 h 600088"/>
              <a:gd name="connsiteX36" fmla="*/ 319471 w 600935"/>
              <a:gd name="connsiteY36" fmla="*/ 92377 h 600088"/>
              <a:gd name="connsiteX37" fmla="*/ 281106 w 600935"/>
              <a:gd name="connsiteY37" fmla="*/ 92377 h 600088"/>
              <a:gd name="connsiteX38" fmla="*/ 300468 w 600935"/>
              <a:gd name="connsiteY38" fmla="*/ 0 h 600088"/>
              <a:gd name="connsiteX39" fmla="*/ 600935 w 600935"/>
              <a:gd name="connsiteY39" fmla="*/ 300044 h 600088"/>
              <a:gd name="connsiteX40" fmla="*/ 300468 w 600935"/>
              <a:gd name="connsiteY40" fmla="*/ 600088 h 600088"/>
              <a:gd name="connsiteX41" fmla="*/ 0 w 600935"/>
              <a:gd name="connsiteY41" fmla="*/ 300044 h 600088"/>
              <a:gd name="connsiteX42" fmla="*/ 300468 w 600935"/>
              <a:gd name="connsiteY42" fmla="*/ 0 h 60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00935" h="600088">
                <a:moveTo>
                  <a:pt x="299759" y="131393"/>
                </a:moveTo>
                <a:cubicBezTo>
                  <a:pt x="311588" y="131393"/>
                  <a:pt x="321625" y="141061"/>
                  <a:pt x="321625" y="153235"/>
                </a:cubicBezTo>
                <a:lnTo>
                  <a:pt x="321625" y="319735"/>
                </a:lnTo>
                <a:lnTo>
                  <a:pt x="402280" y="365567"/>
                </a:lnTo>
                <a:cubicBezTo>
                  <a:pt x="413034" y="371296"/>
                  <a:pt x="416618" y="384902"/>
                  <a:pt x="410524" y="395286"/>
                </a:cubicBezTo>
                <a:cubicBezTo>
                  <a:pt x="406581" y="402448"/>
                  <a:pt x="399054" y="406386"/>
                  <a:pt x="391526" y="406386"/>
                </a:cubicBezTo>
                <a:cubicBezTo>
                  <a:pt x="387941" y="406386"/>
                  <a:pt x="383998" y="405670"/>
                  <a:pt x="380772" y="403522"/>
                </a:cubicBezTo>
                <a:lnTo>
                  <a:pt x="288647" y="351602"/>
                </a:lnTo>
                <a:cubicBezTo>
                  <a:pt x="288647" y="351602"/>
                  <a:pt x="288288" y="351602"/>
                  <a:pt x="287930" y="351244"/>
                </a:cubicBezTo>
                <a:cubicBezTo>
                  <a:pt x="287571" y="350886"/>
                  <a:pt x="286854" y="350528"/>
                  <a:pt x="286137" y="349812"/>
                </a:cubicBezTo>
                <a:cubicBezTo>
                  <a:pt x="285779" y="349454"/>
                  <a:pt x="285062" y="349096"/>
                  <a:pt x="284704" y="348738"/>
                </a:cubicBezTo>
                <a:cubicBezTo>
                  <a:pt x="283987" y="348022"/>
                  <a:pt x="283628" y="347664"/>
                  <a:pt x="283270" y="346948"/>
                </a:cubicBezTo>
                <a:cubicBezTo>
                  <a:pt x="282553" y="346590"/>
                  <a:pt x="282194" y="345873"/>
                  <a:pt x="281836" y="345515"/>
                </a:cubicBezTo>
                <a:cubicBezTo>
                  <a:pt x="281477" y="344799"/>
                  <a:pt x="281119" y="344441"/>
                  <a:pt x="280760" y="343725"/>
                </a:cubicBezTo>
                <a:cubicBezTo>
                  <a:pt x="280402" y="343009"/>
                  <a:pt x="280043" y="342293"/>
                  <a:pt x="279685" y="341935"/>
                </a:cubicBezTo>
                <a:cubicBezTo>
                  <a:pt x="279327" y="341219"/>
                  <a:pt x="279327" y="340503"/>
                  <a:pt x="278968" y="339786"/>
                </a:cubicBezTo>
                <a:cubicBezTo>
                  <a:pt x="278610" y="339070"/>
                  <a:pt x="278610" y="338354"/>
                  <a:pt x="278251" y="337996"/>
                </a:cubicBezTo>
                <a:cubicBezTo>
                  <a:pt x="278251" y="337280"/>
                  <a:pt x="277893" y="336564"/>
                  <a:pt x="277893" y="335848"/>
                </a:cubicBezTo>
                <a:cubicBezTo>
                  <a:pt x="277893" y="335132"/>
                  <a:pt x="277893" y="334415"/>
                  <a:pt x="277534" y="333341"/>
                </a:cubicBezTo>
                <a:cubicBezTo>
                  <a:pt x="277534" y="333341"/>
                  <a:pt x="277534" y="332983"/>
                  <a:pt x="277534" y="332625"/>
                </a:cubicBezTo>
                <a:lnTo>
                  <a:pt x="277534" y="153235"/>
                </a:lnTo>
                <a:cubicBezTo>
                  <a:pt x="277534" y="141061"/>
                  <a:pt x="287571" y="131393"/>
                  <a:pt x="299759" y="131393"/>
                </a:cubicBezTo>
                <a:close/>
                <a:moveTo>
                  <a:pt x="281106" y="48695"/>
                </a:moveTo>
                <a:cubicBezTo>
                  <a:pt x="151668" y="58362"/>
                  <a:pt x="49122" y="166134"/>
                  <a:pt x="48046" y="297538"/>
                </a:cubicBezTo>
                <a:lnTo>
                  <a:pt x="95734" y="297538"/>
                </a:lnTo>
                <a:lnTo>
                  <a:pt x="95734" y="335849"/>
                </a:lnTo>
                <a:lnTo>
                  <a:pt x="50556" y="335849"/>
                </a:lnTo>
                <a:cubicBezTo>
                  <a:pt x="67050" y="451856"/>
                  <a:pt x="162783" y="542443"/>
                  <a:pt x="281106" y="551394"/>
                </a:cubicBezTo>
                <a:lnTo>
                  <a:pt x="281106" y="507712"/>
                </a:lnTo>
                <a:lnTo>
                  <a:pt x="319471" y="507712"/>
                </a:lnTo>
                <a:lnTo>
                  <a:pt x="319471" y="551394"/>
                </a:lnTo>
                <a:cubicBezTo>
                  <a:pt x="437794" y="542443"/>
                  <a:pt x="533886" y="451856"/>
                  <a:pt x="550379" y="335849"/>
                </a:cubicBezTo>
                <a:lnTo>
                  <a:pt x="507711" y="335849"/>
                </a:lnTo>
                <a:lnTo>
                  <a:pt x="507711" y="297538"/>
                </a:lnTo>
                <a:lnTo>
                  <a:pt x="552889" y="297538"/>
                </a:lnTo>
                <a:cubicBezTo>
                  <a:pt x="551813" y="166134"/>
                  <a:pt x="449267" y="58362"/>
                  <a:pt x="319471" y="48695"/>
                </a:cubicBezTo>
                <a:lnTo>
                  <a:pt x="319471" y="92377"/>
                </a:lnTo>
                <a:lnTo>
                  <a:pt x="281106" y="92377"/>
                </a:lnTo>
                <a:close/>
                <a:moveTo>
                  <a:pt x="300468" y="0"/>
                </a:moveTo>
                <a:cubicBezTo>
                  <a:pt x="466119" y="0"/>
                  <a:pt x="600935" y="134626"/>
                  <a:pt x="600935" y="300044"/>
                </a:cubicBezTo>
                <a:cubicBezTo>
                  <a:pt x="600935" y="465462"/>
                  <a:pt x="466119" y="600088"/>
                  <a:pt x="300468" y="600088"/>
                </a:cubicBezTo>
                <a:cubicBezTo>
                  <a:pt x="134816" y="600088"/>
                  <a:pt x="0" y="465462"/>
                  <a:pt x="0" y="300044"/>
                </a:cubicBezTo>
                <a:cubicBezTo>
                  <a:pt x="0" y="134626"/>
                  <a:pt x="134816" y="0"/>
                  <a:pt x="300468" y="0"/>
                </a:cubicBezTo>
                <a:close/>
              </a:path>
            </a:pathLst>
          </a:custGeom>
          <a:solidFill>
            <a:srgbClr val="265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71057FD5-63BF-4E9F-93E2-366A286B4FAC}"/>
              </a:ext>
            </a:extLst>
          </p:cNvPr>
          <p:cNvSpPr txBox="1"/>
          <p:nvPr/>
        </p:nvSpPr>
        <p:spPr bwMode="auto">
          <a:xfrm>
            <a:off x="5480014" y="5027072"/>
            <a:ext cx="1217408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Fill in the description</a:t>
            </a:r>
          </a:p>
        </p:txBody>
      </p:sp>
      <p:sp>
        <p:nvSpPr>
          <p:cNvPr id="33" name="Oval 43">
            <a:extLst>
              <a:ext uri="{FF2B5EF4-FFF2-40B4-BE49-F238E27FC236}">
                <a16:creationId xmlns:a16="http://schemas.microsoft.com/office/drawing/2014/main" id="{AF9F0999-A9D4-432F-9F2C-F0E121F75CA2}"/>
              </a:ext>
            </a:extLst>
          </p:cNvPr>
          <p:cNvSpPr/>
          <p:nvPr/>
        </p:nvSpPr>
        <p:spPr>
          <a:xfrm>
            <a:off x="5889478" y="4523817"/>
            <a:ext cx="398480" cy="361448"/>
          </a:xfrm>
          <a:custGeom>
            <a:avLst/>
            <a:gdLst>
              <a:gd name="connsiteX0" fmla="*/ 247154 w 599460"/>
              <a:gd name="connsiteY0" fmla="*/ 445665 h 543751"/>
              <a:gd name="connsiteX1" fmla="*/ 576993 w 599460"/>
              <a:gd name="connsiteY1" fmla="*/ 445665 h 543751"/>
              <a:gd name="connsiteX2" fmla="*/ 599460 w 599460"/>
              <a:gd name="connsiteY2" fmla="*/ 468070 h 543751"/>
              <a:gd name="connsiteX3" fmla="*/ 576993 w 599460"/>
              <a:gd name="connsiteY3" fmla="*/ 490474 h 543751"/>
              <a:gd name="connsiteX4" fmla="*/ 247154 w 599460"/>
              <a:gd name="connsiteY4" fmla="*/ 490474 h 543751"/>
              <a:gd name="connsiteX5" fmla="*/ 224687 w 599460"/>
              <a:gd name="connsiteY5" fmla="*/ 468070 h 543751"/>
              <a:gd name="connsiteX6" fmla="*/ 247154 w 599460"/>
              <a:gd name="connsiteY6" fmla="*/ 445665 h 543751"/>
              <a:gd name="connsiteX7" fmla="*/ 46399 w 599460"/>
              <a:gd name="connsiteY7" fmla="*/ 393087 h 543751"/>
              <a:gd name="connsiteX8" fmla="*/ 97281 w 599460"/>
              <a:gd name="connsiteY8" fmla="*/ 407918 h 543751"/>
              <a:gd name="connsiteX9" fmla="*/ 183092 w 599460"/>
              <a:gd name="connsiteY9" fmla="*/ 432506 h 543751"/>
              <a:gd name="connsiteX10" fmla="*/ 97281 w 599460"/>
              <a:gd name="connsiteY10" fmla="*/ 543751 h 543751"/>
              <a:gd name="connsiteX11" fmla="*/ 11471 w 599460"/>
              <a:gd name="connsiteY11" fmla="*/ 432506 h 543751"/>
              <a:gd name="connsiteX12" fmla="*/ 46399 w 599460"/>
              <a:gd name="connsiteY12" fmla="*/ 393087 h 543751"/>
              <a:gd name="connsiteX13" fmla="*/ 247154 w 599460"/>
              <a:gd name="connsiteY13" fmla="*/ 249423 h 543751"/>
              <a:gd name="connsiteX14" fmla="*/ 576993 w 599460"/>
              <a:gd name="connsiteY14" fmla="*/ 249423 h 543751"/>
              <a:gd name="connsiteX15" fmla="*/ 599460 w 599460"/>
              <a:gd name="connsiteY15" fmla="*/ 271863 h 543751"/>
              <a:gd name="connsiteX16" fmla="*/ 576993 w 599460"/>
              <a:gd name="connsiteY16" fmla="*/ 294303 h 543751"/>
              <a:gd name="connsiteX17" fmla="*/ 247154 w 599460"/>
              <a:gd name="connsiteY17" fmla="*/ 294303 h 543751"/>
              <a:gd name="connsiteX18" fmla="*/ 224687 w 599460"/>
              <a:gd name="connsiteY18" fmla="*/ 271863 h 543751"/>
              <a:gd name="connsiteX19" fmla="*/ 247154 w 599460"/>
              <a:gd name="connsiteY19" fmla="*/ 249423 h 543751"/>
              <a:gd name="connsiteX20" fmla="*/ 198851 w 599460"/>
              <a:gd name="connsiteY20" fmla="*/ 162727 h 543751"/>
              <a:gd name="connsiteX21" fmla="*/ 223504 w 599460"/>
              <a:gd name="connsiteY21" fmla="*/ 170185 h 543751"/>
              <a:gd name="connsiteX22" fmla="*/ 228286 w 599460"/>
              <a:gd name="connsiteY22" fmla="*/ 217202 h 543751"/>
              <a:gd name="connsiteX23" fmla="*/ 123336 w 599460"/>
              <a:gd name="connsiteY23" fmla="*/ 346318 h 543751"/>
              <a:gd name="connsiteX24" fmla="*/ 100386 w 599460"/>
              <a:gd name="connsiteY24" fmla="*/ 358489 h 543751"/>
              <a:gd name="connsiteX25" fmla="*/ 97278 w 599460"/>
              <a:gd name="connsiteY25" fmla="*/ 358728 h 543751"/>
              <a:gd name="connsiteX26" fmla="*/ 75762 w 599460"/>
              <a:gd name="connsiteY26" fmla="*/ 350852 h 543751"/>
              <a:gd name="connsiteX27" fmla="*/ 11931 w 599460"/>
              <a:gd name="connsiteY27" fmla="*/ 297631 h 543751"/>
              <a:gd name="connsiteX28" fmla="*/ 7867 w 599460"/>
              <a:gd name="connsiteY28" fmla="*/ 250375 h 543751"/>
              <a:gd name="connsiteX29" fmla="*/ 55202 w 599460"/>
              <a:gd name="connsiteY29" fmla="*/ 246080 h 543751"/>
              <a:gd name="connsiteX30" fmla="*/ 92736 w 599460"/>
              <a:gd name="connsiteY30" fmla="*/ 277583 h 543751"/>
              <a:gd name="connsiteX31" fmla="*/ 176169 w 599460"/>
              <a:gd name="connsiteY31" fmla="*/ 174958 h 543751"/>
              <a:gd name="connsiteX32" fmla="*/ 198851 w 599460"/>
              <a:gd name="connsiteY32" fmla="*/ 162727 h 543751"/>
              <a:gd name="connsiteX33" fmla="*/ 247154 w 599460"/>
              <a:gd name="connsiteY33" fmla="*/ 53251 h 543751"/>
              <a:gd name="connsiteX34" fmla="*/ 576993 w 599460"/>
              <a:gd name="connsiteY34" fmla="*/ 53251 h 543751"/>
              <a:gd name="connsiteX35" fmla="*/ 599460 w 599460"/>
              <a:gd name="connsiteY35" fmla="*/ 75691 h 543751"/>
              <a:gd name="connsiteX36" fmla="*/ 576993 w 599460"/>
              <a:gd name="connsiteY36" fmla="*/ 98131 h 543751"/>
              <a:gd name="connsiteX37" fmla="*/ 247154 w 599460"/>
              <a:gd name="connsiteY37" fmla="*/ 98131 h 543751"/>
              <a:gd name="connsiteX38" fmla="*/ 224687 w 599460"/>
              <a:gd name="connsiteY38" fmla="*/ 75691 h 543751"/>
              <a:gd name="connsiteX39" fmla="*/ 247154 w 599460"/>
              <a:gd name="connsiteY39" fmla="*/ 53251 h 543751"/>
              <a:gd name="connsiteX40" fmla="*/ 46399 w 599460"/>
              <a:gd name="connsiteY40" fmla="*/ 739 h 543751"/>
              <a:gd name="connsiteX41" fmla="*/ 97281 w 599460"/>
              <a:gd name="connsiteY41" fmla="*/ 15563 h 543751"/>
              <a:gd name="connsiteX42" fmla="*/ 183092 w 599460"/>
              <a:gd name="connsiteY42" fmla="*/ 40141 h 543751"/>
              <a:gd name="connsiteX43" fmla="*/ 97281 w 599460"/>
              <a:gd name="connsiteY43" fmla="*/ 151337 h 543751"/>
              <a:gd name="connsiteX44" fmla="*/ 11471 w 599460"/>
              <a:gd name="connsiteY44" fmla="*/ 40141 h 543751"/>
              <a:gd name="connsiteX45" fmla="*/ 46399 w 599460"/>
              <a:gd name="connsiteY45" fmla="*/ 739 h 54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9460" h="543751">
                <a:moveTo>
                  <a:pt x="247154" y="445665"/>
                </a:moveTo>
                <a:lnTo>
                  <a:pt x="576993" y="445665"/>
                </a:lnTo>
                <a:cubicBezTo>
                  <a:pt x="589422" y="445665"/>
                  <a:pt x="599460" y="455676"/>
                  <a:pt x="599460" y="468070"/>
                </a:cubicBezTo>
                <a:cubicBezTo>
                  <a:pt x="599460" y="480463"/>
                  <a:pt x="589422" y="490474"/>
                  <a:pt x="576993" y="490474"/>
                </a:cubicBezTo>
                <a:lnTo>
                  <a:pt x="247154" y="490474"/>
                </a:lnTo>
                <a:cubicBezTo>
                  <a:pt x="234726" y="490474"/>
                  <a:pt x="224687" y="480463"/>
                  <a:pt x="224687" y="468070"/>
                </a:cubicBezTo>
                <a:cubicBezTo>
                  <a:pt x="224687" y="455676"/>
                  <a:pt x="234726" y="445665"/>
                  <a:pt x="247154" y="445665"/>
                </a:cubicBezTo>
                <a:close/>
                <a:moveTo>
                  <a:pt x="46399" y="393087"/>
                </a:moveTo>
                <a:cubicBezTo>
                  <a:pt x="63937" y="390133"/>
                  <a:pt x="84135" y="396220"/>
                  <a:pt x="97281" y="407918"/>
                </a:cubicBezTo>
                <a:cubicBezTo>
                  <a:pt x="123574" y="384523"/>
                  <a:pt x="178073" y="383568"/>
                  <a:pt x="183092" y="432506"/>
                </a:cubicBezTo>
                <a:cubicBezTo>
                  <a:pt x="189546" y="495290"/>
                  <a:pt x="97281" y="543751"/>
                  <a:pt x="97281" y="543751"/>
                </a:cubicBezTo>
                <a:cubicBezTo>
                  <a:pt x="97281" y="543751"/>
                  <a:pt x="5017" y="495290"/>
                  <a:pt x="11471" y="432506"/>
                </a:cubicBezTo>
                <a:cubicBezTo>
                  <a:pt x="13980" y="408037"/>
                  <a:pt x="28860" y="396041"/>
                  <a:pt x="46399" y="393087"/>
                </a:cubicBezTo>
                <a:close/>
                <a:moveTo>
                  <a:pt x="247154" y="249423"/>
                </a:moveTo>
                <a:lnTo>
                  <a:pt x="576993" y="249423"/>
                </a:lnTo>
                <a:cubicBezTo>
                  <a:pt x="589422" y="249423"/>
                  <a:pt x="599460" y="259449"/>
                  <a:pt x="599460" y="271863"/>
                </a:cubicBezTo>
                <a:cubicBezTo>
                  <a:pt x="599460" y="284277"/>
                  <a:pt x="589422" y="294303"/>
                  <a:pt x="576993" y="294303"/>
                </a:cubicBezTo>
                <a:lnTo>
                  <a:pt x="247154" y="294303"/>
                </a:lnTo>
                <a:cubicBezTo>
                  <a:pt x="234726" y="294303"/>
                  <a:pt x="224687" y="284277"/>
                  <a:pt x="224687" y="271863"/>
                </a:cubicBezTo>
                <a:cubicBezTo>
                  <a:pt x="224687" y="259449"/>
                  <a:pt x="234726" y="249423"/>
                  <a:pt x="247154" y="249423"/>
                </a:cubicBezTo>
                <a:close/>
                <a:moveTo>
                  <a:pt x="198851" y="162727"/>
                </a:moveTo>
                <a:cubicBezTo>
                  <a:pt x="207427" y="161832"/>
                  <a:pt x="216332" y="164219"/>
                  <a:pt x="223504" y="170185"/>
                </a:cubicBezTo>
                <a:cubicBezTo>
                  <a:pt x="237848" y="181641"/>
                  <a:pt x="240000" y="202882"/>
                  <a:pt x="228286" y="217202"/>
                </a:cubicBezTo>
                <a:lnTo>
                  <a:pt x="123336" y="346318"/>
                </a:lnTo>
                <a:cubicBezTo>
                  <a:pt x="117837" y="353239"/>
                  <a:pt x="109470" y="357773"/>
                  <a:pt x="100386" y="358489"/>
                </a:cubicBezTo>
                <a:cubicBezTo>
                  <a:pt x="99429" y="358728"/>
                  <a:pt x="98473" y="358728"/>
                  <a:pt x="97278" y="358728"/>
                </a:cubicBezTo>
                <a:cubicBezTo>
                  <a:pt x="89389" y="358728"/>
                  <a:pt x="81738" y="356103"/>
                  <a:pt x="75762" y="350852"/>
                </a:cubicBezTo>
                <a:lnTo>
                  <a:pt x="11931" y="297631"/>
                </a:lnTo>
                <a:cubicBezTo>
                  <a:pt x="-2174" y="285697"/>
                  <a:pt x="-4086" y="264457"/>
                  <a:pt x="7867" y="250375"/>
                </a:cubicBezTo>
                <a:cubicBezTo>
                  <a:pt x="19820" y="236056"/>
                  <a:pt x="40858" y="234146"/>
                  <a:pt x="55202" y="246080"/>
                </a:cubicBezTo>
                <a:lnTo>
                  <a:pt x="92736" y="277583"/>
                </a:lnTo>
                <a:lnTo>
                  <a:pt x="176169" y="174958"/>
                </a:lnTo>
                <a:cubicBezTo>
                  <a:pt x="182027" y="167798"/>
                  <a:pt x="190274" y="163622"/>
                  <a:pt x="198851" y="162727"/>
                </a:cubicBezTo>
                <a:close/>
                <a:moveTo>
                  <a:pt x="247154" y="53251"/>
                </a:moveTo>
                <a:lnTo>
                  <a:pt x="576993" y="53251"/>
                </a:lnTo>
                <a:cubicBezTo>
                  <a:pt x="589422" y="53251"/>
                  <a:pt x="599460" y="63277"/>
                  <a:pt x="599460" y="75691"/>
                </a:cubicBezTo>
                <a:cubicBezTo>
                  <a:pt x="599460" y="88105"/>
                  <a:pt x="589422" y="98131"/>
                  <a:pt x="576993" y="98131"/>
                </a:cubicBezTo>
                <a:lnTo>
                  <a:pt x="247154" y="98131"/>
                </a:lnTo>
                <a:cubicBezTo>
                  <a:pt x="234726" y="98131"/>
                  <a:pt x="224687" y="88105"/>
                  <a:pt x="224687" y="75691"/>
                </a:cubicBezTo>
                <a:cubicBezTo>
                  <a:pt x="224687" y="63277"/>
                  <a:pt x="234726" y="53251"/>
                  <a:pt x="247154" y="53251"/>
                </a:cubicBezTo>
                <a:close/>
                <a:moveTo>
                  <a:pt x="46399" y="739"/>
                </a:moveTo>
                <a:cubicBezTo>
                  <a:pt x="63937" y="-2214"/>
                  <a:pt x="84135" y="3871"/>
                  <a:pt x="97281" y="15563"/>
                </a:cubicBezTo>
                <a:cubicBezTo>
                  <a:pt x="123574" y="-7822"/>
                  <a:pt x="178073" y="-8776"/>
                  <a:pt x="183092" y="40141"/>
                </a:cubicBezTo>
                <a:cubicBezTo>
                  <a:pt x="189546" y="102897"/>
                  <a:pt x="97281" y="151337"/>
                  <a:pt x="97281" y="151337"/>
                </a:cubicBezTo>
                <a:cubicBezTo>
                  <a:pt x="97281" y="151337"/>
                  <a:pt x="5017" y="102897"/>
                  <a:pt x="11471" y="40141"/>
                </a:cubicBezTo>
                <a:cubicBezTo>
                  <a:pt x="13980" y="15682"/>
                  <a:pt x="28860" y="3692"/>
                  <a:pt x="46399" y="739"/>
                </a:cubicBezTo>
                <a:close/>
              </a:path>
            </a:pathLst>
          </a:custGeom>
          <a:solidFill>
            <a:srgbClr val="265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1E1F7F38-D6D2-4718-8D76-6D83F62A7AED}"/>
              </a:ext>
            </a:extLst>
          </p:cNvPr>
          <p:cNvSpPr txBox="1"/>
          <p:nvPr/>
        </p:nvSpPr>
        <p:spPr bwMode="auto">
          <a:xfrm>
            <a:off x="6681425" y="5027072"/>
            <a:ext cx="1217408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Fill in the description</a:t>
            </a:r>
          </a:p>
        </p:txBody>
      </p:sp>
      <p:sp>
        <p:nvSpPr>
          <p:cNvPr id="34" name="Oval 46">
            <a:extLst>
              <a:ext uri="{FF2B5EF4-FFF2-40B4-BE49-F238E27FC236}">
                <a16:creationId xmlns:a16="http://schemas.microsoft.com/office/drawing/2014/main" id="{43DABBF8-85F0-4383-A13F-8F46B2B4F4AC}"/>
              </a:ext>
            </a:extLst>
          </p:cNvPr>
          <p:cNvSpPr/>
          <p:nvPr/>
        </p:nvSpPr>
        <p:spPr>
          <a:xfrm>
            <a:off x="7090889" y="4515519"/>
            <a:ext cx="398480" cy="378044"/>
          </a:xfrm>
          <a:custGeom>
            <a:avLst/>
            <a:gdLst>
              <a:gd name="connsiteX0" fmla="*/ 408423 w 606792"/>
              <a:gd name="connsiteY0" fmla="*/ 222069 h 575673"/>
              <a:gd name="connsiteX1" fmla="*/ 455147 w 606792"/>
              <a:gd name="connsiteY1" fmla="*/ 269992 h 575673"/>
              <a:gd name="connsiteX2" fmla="*/ 264516 w 606792"/>
              <a:gd name="connsiteY2" fmla="*/ 454441 h 575673"/>
              <a:gd name="connsiteX3" fmla="*/ 146212 w 606792"/>
              <a:gd name="connsiteY3" fmla="*/ 336338 h 575673"/>
              <a:gd name="connsiteX4" fmla="*/ 186216 w 606792"/>
              <a:gd name="connsiteY4" fmla="*/ 295977 h 575673"/>
              <a:gd name="connsiteX5" fmla="*/ 261849 w 606792"/>
              <a:gd name="connsiteY5" fmla="*/ 371481 h 575673"/>
              <a:gd name="connsiteX6" fmla="*/ 60690 w 606792"/>
              <a:gd name="connsiteY6" fmla="*/ 121206 h 575673"/>
              <a:gd name="connsiteX7" fmla="*/ 60690 w 606792"/>
              <a:gd name="connsiteY7" fmla="*/ 515070 h 575673"/>
              <a:gd name="connsiteX8" fmla="*/ 546102 w 606792"/>
              <a:gd name="connsiteY8" fmla="*/ 515070 h 575673"/>
              <a:gd name="connsiteX9" fmla="*/ 546102 w 606792"/>
              <a:gd name="connsiteY9" fmla="*/ 121206 h 575673"/>
              <a:gd name="connsiteX10" fmla="*/ 515811 w 606792"/>
              <a:gd name="connsiteY10" fmla="*/ 121206 h 575673"/>
              <a:gd name="connsiteX11" fmla="*/ 515811 w 606792"/>
              <a:gd name="connsiteY11" fmla="*/ 151454 h 575673"/>
              <a:gd name="connsiteX12" fmla="*/ 455121 w 606792"/>
              <a:gd name="connsiteY12" fmla="*/ 151454 h 575673"/>
              <a:gd name="connsiteX13" fmla="*/ 455121 w 606792"/>
              <a:gd name="connsiteY13" fmla="*/ 121206 h 575673"/>
              <a:gd name="connsiteX14" fmla="*/ 394431 w 606792"/>
              <a:gd name="connsiteY14" fmla="*/ 121206 h 575673"/>
              <a:gd name="connsiteX15" fmla="*/ 394431 w 606792"/>
              <a:gd name="connsiteY15" fmla="*/ 151454 h 575673"/>
              <a:gd name="connsiteX16" fmla="*/ 333741 w 606792"/>
              <a:gd name="connsiteY16" fmla="*/ 151454 h 575673"/>
              <a:gd name="connsiteX17" fmla="*/ 333741 w 606792"/>
              <a:gd name="connsiteY17" fmla="*/ 121206 h 575673"/>
              <a:gd name="connsiteX18" fmla="*/ 273051 w 606792"/>
              <a:gd name="connsiteY18" fmla="*/ 121206 h 575673"/>
              <a:gd name="connsiteX19" fmla="*/ 273051 w 606792"/>
              <a:gd name="connsiteY19" fmla="*/ 151454 h 575673"/>
              <a:gd name="connsiteX20" fmla="*/ 212361 w 606792"/>
              <a:gd name="connsiteY20" fmla="*/ 151454 h 575673"/>
              <a:gd name="connsiteX21" fmla="*/ 212361 w 606792"/>
              <a:gd name="connsiteY21" fmla="*/ 121206 h 575673"/>
              <a:gd name="connsiteX22" fmla="*/ 151671 w 606792"/>
              <a:gd name="connsiteY22" fmla="*/ 121206 h 575673"/>
              <a:gd name="connsiteX23" fmla="*/ 151671 w 606792"/>
              <a:gd name="connsiteY23" fmla="*/ 151454 h 575673"/>
              <a:gd name="connsiteX24" fmla="*/ 90981 w 606792"/>
              <a:gd name="connsiteY24" fmla="*/ 151454 h 575673"/>
              <a:gd name="connsiteX25" fmla="*/ 90981 w 606792"/>
              <a:gd name="connsiteY25" fmla="*/ 121206 h 575673"/>
              <a:gd name="connsiteX26" fmla="*/ 90981 w 606792"/>
              <a:gd name="connsiteY26" fmla="*/ 0 h 575673"/>
              <a:gd name="connsiteX27" fmla="*/ 151671 w 606792"/>
              <a:gd name="connsiteY27" fmla="*/ 0 h 575673"/>
              <a:gd name="connsiteX28" fmla="*/ 151671 w 606792"/>
              <a:gd name="connsiteY28" fmla="*/ 60603 h 575673"/>
              <a:gd name="connsiteX29" fmla="*/ 212361 w 606792"/>
              <a:gd name="connsiteY29" fmla="*/ 60603 h 575673"/>
              <a:gd name="connsiteX30" fmla="*/ 212361 w 606792"/>
              <a:gd name="connsiteY30" fmla="*/ 0 h 575673"/>
              <a:gd name="connsiteX31" fmla="*/ 273051 w 606792"/>
              <a:gd name="connsiteY31" fmla="*/ 0 h 575673"/>
              <a:gd name="connsiteX32" fmla="*/ 273051 w 606792"/>
              <a:gd name="connsiteY32" fmla="*/ 60603 h 575673"/>
              <a:gd name="connsiteX33" fmla="*/ 333741 w 606792"/>
              <a:gd name="connsiteY33" fmla="*/ 60603 h 575673"/>
              <a:gd name="connsiteX34" fmla="*/ 333741 w 606792"/>
              <a:gd name="connsiteY34" fmla="*/ 0 h 575673"/>
              <a:gd name="connsiteX35" fmla="*/ 394431 w 606792"/>
              <a:gd name="connsiteY35" fmla="*/ 0 h 575673"/>
              <a:gd name="connsiteX36" fmla="*/ 394431 w 606792"/>
              <a:gd name="connsiteY36" fmla="*/ 60603 h 575673"/>
              <a:gd name="connsiteX37" fmla="*/ 455121 w 606792"/>
              <a:gd name="connsiteY37" fmla="*/ 60603 h 575673"/>
              <a:gd name="connsiteX38" fmla="*/ 455121 w 606792"/>
              <a:gd name="connsiteY38" fmla="*/ 0 h 575673"/>
              <a:gd name="connsiteX39" fmla="*/ 515811 w 606792"/>
              <a:gd name="connsiteY39" fmla="*/ 0 h 575673"/>
              <a:gd name="connsiteX40" fmla="*/ 515811 w 606792"/>
              <a:gd name="connsiteY40" fmla="*/ 60603 h 575673"/>
              <a:gd name="connsiteX41" fmla="*/ 606792 w 606792"/>
              <a:gd name="connsiteY41" fmla="*/ 60603 h 575673"/>
              <a:gd name="connsiteX42" fmla="*/ 606792 w 606792"/>
              <a:gd name="connsiteY42" fmla="*/ 575673 h 575673"/>
              <a:gd name="connsiteX43" fmla="*/ 0 w 606792"/>
              <a:gd name="connsiteY43" fmla="*/ 575673 h 575673"/>
              <a:gd name="connsiteX44" fmla="*/ 0 w 606792"/>
              <a:gd name="connsiteY44" fmla="*/ 60603 h 575673"/>
              <a:gd name="connsiteX45" fmla="*/ 90981 w 606792"/>
              <a:gd name="connsiteY45" fmla="*/ 60603 h 57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6792" h="575673">
                <a:moveTo>
                  <a:pt x="408423" y="222069"/>
                </a:moveTo>
                <a:lnTo>
                  <a:pt x="455147" y="269992"/>
                </a:lnTo>
                <a:lnTo>
                  <a:pt x="264516" y="454441"/>
                </a:lnTo>
                <a:lnTo>
                  <a:pt x="146212" y="336338"/>
                </a:lnTo>
                <a:lnTo>
                  <a:pt x="186216" y="295977"/>
                </a:lnTo>
                <a:lnTo>
                  <a:pt x="261849" y="371481"/>
                </a:lnTo>
                <a:close/>
                <a:moveTo>
                  <a:pt x="60690" y="121206"/>
                </a:moveTo>
                <a:lnTo>
                  <a:pt x="60690" y="515070"/>
                </a:lnTo>
                <a:lnTo>
                  <a:pt x="546102" y="515070"/>
                </a:lnTo>
                <a:lnTo>
                  <a:pt x="546102" y="121206"/>
                </a:lnTo>
                <a:lnTo>
                  <a:pt x="515811" y="121206"/>
                </a:lnTo>
                <a:lnTo>
                  <a:pt x="515811" y="151454"/>
                </a:lnTo>
                <a:lnTo>
                  <a:pt x="455121" y="151454"/>
                </a:lnTo>
                <a:lnTo>
                  <a:pt x="455121" y="121206"/>
                </a:lnTo>
                <a:lnTo>
                  <a:pt x="394431" y="121206"/>
                </a:lnTo>
                <a:lnTo>
                  <a:pt x="394431" y="151454"/>
                </a:lnTo>
                <a:lnTo>
                  <a:pt x="333741" y="151454"/>
                </a:lnTo>
                <a:lnTo>
                  <a:pt x="333741" y="121206"/>
                </a:lnTo>
                <a:lnTo>
                  <a:pt x="273051" y="121206"/>
                </a:lnTo>
                <a:lnTo>
                  <a:pt x="273051" y="151454"/>
                </a:lnTo>
                <a:lnTo>
                  <a:pt x="212361" y="151454"/>
                </a:lnTo>
                <a:lnTo>
                  <a:pt x="212361" y="121206"/>
                </a:lnTo>
                <a:lnTo>
                  <a:pt x="151671" y="121206"/>
                </a:lnTo>
                <a:lnTo>
                  <a:pt x="151671" y="151454"/>
                </a:lnTo>
                <a:lnTo>
                  <a:pt x="90981" y="151454"/>
                </a:lnTo>
                <a:lnTo>
                  <a:pt x="90981" y="121206"/>
                </a:lnTo>
                <a:close/>
                <a:moveTo>
                  <a:pt x="90981" y="0"/>
                </a:moveTo>
                <a:lnTo>
                  <a:pt x="151671" y="0"/>
                </a:lnTo>
                <a:lnTo>
                  <a:pt x="151671" y="60603"/>
                </a:lnTo>
                <a:lnTo>
                  <a:pt x="212361" y="60603"/>
                </a:lnTo>
                <a:lnTo>
                  <a:pt x="212361" y="0"/>
                </a:lnTo>
                <a:lnTo>
                  <a:pt x="273051" y="0"/>
                </a:lnTo>
                <a:lnTo>
                  <a:pt x="273051" y="60603"/>
                </a:lnTo>
                <a:lnTo>
                  <a:pt x="333741" y="60603"/>
                </a:lnTo>
                <a:lnTo>
                  <a:pt x="333741" y="0"/>
                </a:lnTo>
                <a:lnTo>
                  <a:pt x="394431" y="0"/>
                </a:lnTo>
                <a:lnTo>
                  <a:pt x="394431" y="60603"/>
                </a:lnTo>
                <a:lnTo>
                  <a:pt x="455121" y="60603"/>
                </a:lnTo>
                <a:lnTo>
                  <a:pt x="455121" y="0"/>
                </a:lnTo>
                <a:lnTo>
                  <a:pt x="515811" y="0"/>
                </a:lnTo>
                <a:lnTo>
                  <a:pt x="515811" y="60603"/>
                </a:lnTo>
                <a:lnTo>
                  <a:pt x="606792" y="60603"/>
                </a:lnTo>
                <a:lnTo>
                  <a:pt x="606792" y="575673"/>
                </a:lnTo>
                <a:lnTo>
                  <a:pt x="0" y="575673"/>
                </a:lnTo>
                <a:lnTo>
                  <a:pt x="0" y="60603"/>
                </a:lnTo>
                <a:lnTo>
                  <a:pt x="90981" y="60603"/>
                </a:lnTo>
                <a:close/>
              </a:path>
            </a:pathLst>
          </a:custGeom>
          <a:solidFill>
            <a:srgbClr val="265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1299B5C-40B7-4828-84E0-C7F1676372A5}"/>
              </a:ext>
            </a:extLst>
          </p:cNvPr>
          <p:cNvGrpSpPr/>
          <p:nvPr/>
        </p:nvGrpSpPr>
        <p:grpSpPr>
          <a:xfrm rot="5400000">
            <a:off x="5897961" y="167273"/>
            <a:ext cx="396080" cy="305787"/>
            <a:chOff x="2201942" y="3826849"/>
            <a:chExt cx="396080" cy="305787"/>
          </a:xfrm>
        </p:grpSpPr>
        <p:sp>
          <p:nvSpPr>
            <p:cNvPr id="36" name="箭头: V 形 35">
              <a:extLst>
                <a:ext uri="{FF2B5EF4-FFF2-40B4-BE49-F238E27FC236}">
                  <a16:creationId xmlns:a16="http://schemas.microsoft.com/office/drawing/2014/main" id="{5763EF00-0F2B-413E-8BCE-E8950EE9FFAE}"/>
                </a:ext>
              </a:extLst>
            </p:cNvPr>
            <p:cNvSpPr/>
            <p:nvPr/>
          </p:nvSpPr>
          <p:spPr>
            <a:xfrm>
              <a:off x="2201942" y="3826849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D210D767-CCDA-4EA4-8FFD-0619C9BF69F4}"/>
                </a:ext>
              </a:extLst>
            </p:cNvPr>
            <p:cNvSpPr/>
            <p:nvPr/>
          </p:nvSpPr>
          <p:spPr>
            <a:xfrm>
              <a:off x="2374562" y="3826849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115A7B15-844A-4568-A95C-7D1BAA69C5D7}"/>
              </a:ext>
            </a:extLst>
          </p:cNvPr>
          <p:cNvGrpSpPr/>
          <p:nvPr/>
        </p:nvGrpSpPr>
        <p:grpSpPr>
          <a:xfrm>
            <a:off x="4271023" y="639452"/>
            <a:ext cx="3649954" cy="858993"/>
            <a:chOff x="4922710" y="713342"/>
            <a:chExt cx="3649954" cy="858993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2401B6C7-ECF8-4B95-B011-D2F3C009E502}"/>
                </a:ext>
              </a:extLst>
            </p:cNvPr>
            <p:cNvSpPr txBox="1"/>
            <p:nvPr/>
          </p:nvSpPr>
          <p:spPr bwMode="auto">
            <a:xfrm>
              <a:off x="5426888" y="713342"/>
              <a:ext cx="2641600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92F1187A-AFC3-4A3E-83FE-19AAFBD9B059}"/>
                </a:ext>
              </a:extLst>
            </p:cNvPr>
            <p:cNvSpPr txBox="1"/>
            <p:nvPr/>
          </p:nvSpPr>
          <p:spPr bwMode="auto">
            <a:xfrm>
              <a:off x="4922710" y="1172225"/>
              <a:ext cx="3649954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380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/>
      <p:bldP spid="32" grpId="0" animBg="1"/>
      <p:bldP spid="43" grpId="0"/>
      <p:bldP spid="33" grpId="0" animBg="1"/>
      <p:bldP spid="46" grpId="0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E5A0623-CF68-4808-B4F2-86FF6C710DF0}"/>
              </a:ext>
            </a:extLst>
          </p:cNvPr>
          <p:cNvGrpSpPr/>
          <p:nvPr/>
        </p:nvGrpSpPr>
        <p:grpSpPr>
          <a:xfrm>
            <a:off x="8363404" y="2331237"/>
            <a:ext cx="2693307" cy="1126791"/>
            <a:chOff x="2198450" y="1992455"/>
            <a:chExt cx="2693307" cy="1126791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8BA3BE6C-E879-4245-B56D-828AE7C83B3D}"/>
                </a:ext>
              </a:extLst>
            </p:cNvPr>
            <p:cNvSpPr txBox="1"/>
            <p:nvPr/>
          </p:nvSpPr>
          <p:spPr bwMode="auto">
            <a:xfrm>
              <a:off x="2198451" y="1992455"/>
              <a:ext cx="1801011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90C57836-68A2-47BD-AABF-36B1A417252D}"/>
                </a:ext>
              </a:extLst>
            </p:cNvPr>
            <p:cNvSpPr txBox="1"/>
            <p:nvPr/>
          </p:nvSpPr>
          <p:spPr bwMode="auto">
            <a:xfrm>
              <a:off x="2198450" y="2380582"/>
              <a:ext cx="2693307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F89661B1-3716-4E58-B436-71F52525E650}"/>
              </a:ext>
            </a:extLst>
          </p:cNvPr>
          <p:cNvGrpSpPr/>
          <p:nvPr/>
        </p:nvGrpSpPr>
        <p:grpSpPr>
          <a:xfrm>
            <a:off x="8363404" y="4413914"/>
            <a:ext cx="2693307" cy="1126791"/>
            <a:chOff x="2198450" y="1992455"/>
            <a:chExt cx="2693307" cy="1126791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1863200E-165D-494C-9046-DD48781B15D6}"/>
                </a:ext>
              </a:extLst>
            </p:cNvPr>
            <p:cNvSpPr txBox="1"/>
            <p:nvPr/>
          </p:nvSpPr>
          <p:spPr bwMode="auto">
            <a:xfrm>
              <a:off x="2198451" y="1992455"/>
              <a:ext cx="1823794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05842848-71D1-4180-A02F-1E699DECEAC3}"/>
                </a:ext>
              </a:extLst>
            </p:cNvPr>
            <p:cNvSpPr txBox="1"/>
            <p:nvPr/>
          </p:nvSpPr>
          <p:spPr bwMode="auto">
            <a:xfrm>
              <a:off x="2198450" y="2380582"/>
              <a:ext cx="2693307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B46421D-5009-414D-B906-1DDED3DFC281}"/>
              </a:ext>
            </a:extLst>
          </p:cNvPr>
          <p:cNvGrpSpPr/>
          <p:nvPr/>
        </p:nvGrpSpPr>
        <p:grpSpPr>
          <a:xfrm>
            <a:off x="1162860" y="2331237"/>
            <a:ext cx="2693308" cy="1126791"/>
            <a:chOff x="2198450" y="1992455"/>
            <a:chExt cx="2693308" cy="1126791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6C2563E-E6BF-4F4A-B57B-9C60EF0FFE2B}"/>
                </a:ext>
              </a:extLst>
            </p:cNvPr>
            <p:cNvSpPr txBox="1"/>
            <p:nvPr/>
          </p:nvSpPr>
          <p:spPr bwMode="auto">
            <a:xfrm>
              <a:off x="3063174" y="1992455"/>
              <a:ext cx="1828584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BC677B0-9C41-4DBB-B5AB-9309A83ADB7D}"/>
                </a:ext>
              </a:extLst>
            </p:cNvPr>
            <p:cNvSpPr txBox="1"/>
            <p:nvPr/>
          </p:nvSpPr>
          <p:spPr bwMode="auto">
            <a:xfrm>
              <a:off x="2198450" y="2380582"/>
              <a:ext cx="2693307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A36613C-1C81-422F-864D-B5E05C9D4DFF}"/>
              </a:ext>
            </a:extLst>
          </p:cNvPr>
          <p:cNvGrpSpPr/>
          <p:nvPr/>
        </p:nvGrpSpPr>
        <p:grpSpPr>
          <a:xfrm>
            <a:off x="1162860" y="4413914"/>
            <a:ext cx="2693307" cy="1126791"/>
            <a:chOff x="2198450" y="1992455"/>
            <a:chExt cx="2693307" cy="1126791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8D2499E-B6D9-488F-862F-2D79B94859B0}"/>
                </a:ext>
              </a:extLst>
            </p:cNvPr>
            <p:cNvSpPr txBox="1"/>
            <p:nvPr/>
          </p:nvSpPr>
          <p:spPr bwMode="auto">
            <a:xfrm>
              <a:off x="3063174" y="1992455"/>
              <a:ext cx="1828583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7EBF95E-5DE3-4563-BA88-EC269F5EF674}"/>
                </a:ext>
              </a:extLst>
            </p:cNvPr>
            <p:cNvSpPr txBox="1"/>
            <p:nvPr/>
          </p:nvSpPr>
          <p:spPr bwMode="auto">
            <a:xfrm>
              <a:off x="2198450" y="2380582"/>
              <a:ext cx="2693307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72DE31C-C569-417F-BCCA-16D95DFAC321}"/>
              </a:ext>
            </a:extLst>
          </p:cNvPr>
          <p:cNvGrpSpPr/>
          <p:nvPr/>
        </p:nvGrpSpPr>
        <p:grpSpPr>
          <a:xfrm>
            <a:off x="4332741" y="2360052"/>
            <a:ext cx="3526518" cy="3151839"/>
            <a:chOff x="1178832" y="1787042"/>
            <a:chExt cx="4278538" cy="3823960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31FE4D0-14BC-461D-BC8D-5B16ED96BB77}"/>
                </a:ext>
              </a:extLst>
            </p:cNvPr>
            <p:cNvSpPr/>
            <p:nvPr/>
          </p:nvSpPr>
          <p:spPr>
            <a:xfrm>
              <a:off x="1178832" y="1787042"/>
              <a:ext cx="2065824" cy="1841569"/>
            </a:xfrm>
            <a:prstGeom prst="rect">
              <a:avLst/>
            </a:prstGeom>
            <a:solidFill>
              <a:srgbClr val="265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635DACC7-CDC0-4D9C-BCF5-1F8E1188805B}"/>
                </a:ext>
              </a:extLst>
            </p:cNvPr>
            <p:cNvSpPr/>
            <p:nvPr/>
          </p:nvSpPr>
          <p:spPr>
            <a:xfrm>
              <a:off x="3391545" y="1787042"/>
              <a:ext cx="2065825" cy="184156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9A8F9545-E46D-4050-BDE5-C84DC5E82988}"/>
                </a:ext>
              </a:extLst>
            </p:cNvPr>
            <p:cNvSpPr/>
            <p:nvPr/>
          </p:nvSpPr>
          <p:spPr>
            <a:xfrm>
              <a:off x="1178832" y="3769433"/>
              <a:ext cx="2065824" cy="184156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E3A6B8D9-1ED8-4B0F-AA8A-64AA3C3CFA1E}"/>
                </a:ext>
              </a:extLst>
            </p:cNvPr>
            <p:cNvSpPr/>
            <p:nvPr/>
          </p:nvSpPr>
          <p:spPr>
            <a:xfrm>
              <a:off x="3391545" y="3769433"/>
              <a:ext cx="2065825" cy="1841569"/>
            </a:xfrm>
            <a:prstGeom prst="rect">
              <a:avLst/>
            </a:prstGeom>
            <a:solidFill>
              <a:srgbClr val="265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85962F69-BE68-4F3C-AAC8-02E1E5DE2205}"/>
                </a:ext>
              </a:extLst>
            </p:cNvPr>
            <p:cNvSpPr/>
            <p:nvPr/>
          </p:nvSpPr>
          <p:spPr>
            <a:xfrm>
              <a:off x="2196928" y="2703238"/>
              <a:ext cx="2242345" cy="1998927"/>
            </a:xfrm>
            <a:prstGeom prst="rect">
              <a:avLst/>
            </a:prstGeom>
            <a:solidFill>
              <a:srgbClr val="EEF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A95D2662-66A9-460C-A539-9C1CAAD10900}"/>
              </a:ext>
            </a:extLst>
          </p:cNvPr>
          <p:cNvSpPr txBox="1"/>
          <p:nvPr/>
        </p:nvSpPr>
        <p:spPr bwMode="auto">
          <a:xfrm flipH="1">
            <a:off x="5353049" y="3501377"/>
            <a:ext cx="1490770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rgbClr val="262626"/>
                </a:solidFill>
                <a:cs typeface="+mn-ea"/>
                <a:sym typeface="+mn-lt"/>
              </a:rPr>
              <a:t>SWOT</a:t>
            </a:r>
            <a:endParaRPr lang="zh-CN" altLang="en-US" sz="4800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25" name="Oval 20">
            <a:extLst>
              <a:ext uri="{FF2B5EF4-FFF2-40B4-BE49-F238E27FC236}">
                <a16:creationId xmlns:a16="http://schemas.microsoft.com/office/drawing/2014/main" id="{1CB04579-F657-45BB-9A4C-E996CF8469E2}"/>
              </a:ext>
            </a:extLst>
          </p:cNvPr>
          <p:cNvSpPr/>
          <p:nvPr/>
        </p:nvSpPr>
        <p:spPr>
          <a:xfrm>
            <a:off x="4586224" y="2569962"/>
            <a:ext cx="328686" cy="357131"/>
          </a:xfrm>
          <a:custGeom>
            <a:avLst/>
            <a:gdLst>
              <a:gd name="connsiteX0" fmla="*/ 400482 w 560086"/>
              <a:gd name="connsiteY0" fmla="*/ 203934 h 608556"/>
              <a:gd name="connsiteX1" fmla="*/ 431714 w 560086"/>
              <a:gd name="connsiteY1" fmla="*/ 235122 h 608556"/>
              <a:gd name="connsiteX2" fmla="*/ 254767 w 560086"/>
              <a:gd name="connsiteY2" fmla="*/ 411820 h 608556"/>
              <a:gd name="connsiteX3" fmla="*/ 157356 w 560086"/>
              <a:gd name="connsiteY3" fmla="*/ 314596 h 608556"/>
              <a:gd name="connsiteX4" fmla="*/ 173022 w 560086"/>
              <a:gd name="connsiteY4" fmla="*/ 299002 h 608556"/>
              <a:gd name="connsiteX5" fmla="*/ 188638 w 560086"/>
              <a:gd name="connsiteY5" fmla="*/ 283408 h 608556"/>
              <a:gd name="connsiteX6" fmla="*/ 196521 w 560086"/>
              <a:gd name="connsiteY6" fmla="*/ 291280 h 608556"/>
              <a:gd name="connsiteX7" fmla="*/ 254767 w 560086"/>
              <a:gd name="connsiteY7" fmla="*/ 349444 h 608556"/>
              <a:gd name="connsiteX8" fmla="*/ 369652 w 560086"/>
              <a:gd name="connsiteY8" fmla="*/ 234721 h 608556"/>
              <a:gd name="connsiteX9" fmla="*/ 280059 w 560086"/>
              <a:gd name="connsiteY9" fmla="*/ 56759 h 608556"/>
              <a:gd name="connsiteX10" fmla="*/ 217645 w 560086"/>
              <a:gd name="connsiteY10" fmla="*/ 96069 h 608556"/>
              <a:gd name="connsiteX11" fmla="*/ 132685 w 560086"/>
              <a:gd name="connsiteY11" fmla="*/ 133675 h 608556"/>
              <a:gd name="connsiteX12" fmla="*/ 44412 w 560086"/>
              <a:gd name="connsiteY12" fmla="*/ 155486 h 608556"/>
              <a:gd name="connsiteX13" fmla="*/ 70874 w 560086"/>
              <a:gd name="connsiteY13" fmla="*/ 306259 h 608556"/>
              <a:gd name="connsiteX14" fmla="*/ 143330 w 560086"/>
              <a:gd name="connsiteY14" fmla="*/ 446752 h 608556"/>
              <a:gd name="connsiteX15" fmla="*/ 280059 w 560086"/>
              <a:gd name="connsiteY15" fmla="*/ 559519 h 608556"/>
              <a:gd name="connsiteX16" fmla="*/ 417290 w 560086"/>
              <a:gd name="connsiteY16" fmla="*/ 446101 h 608556"/>
              <a:gd name="connsiteX17" fmla="*/ 489646 w 560086"/>
              <a:gd name="connsiteY17" fmla="*/ 304855 h 608556"/>
              <a:gd name="connsiteX18" fmla="*/ 515656 w 560086"/>
              <a:gd name="connsiteY18" fmla="*/ 155486 h 608556"/>
              <a:gd name="connsiteX19" fmla="*/ 427383 w 560086"/>
              <a:gd name="connsiteY19" fmla="*/ 133675 h 608556"/>
              <a:gd name="connsiteX20" fmla="*/ 342423 w 560086"/>
              <a:gd name="connsiteY20" fmla="*/ 96069 h 608556"/>
              <a:gd name="connsiteX21" fmla="*/ 280059 w 560086"/>
              <a:gd name="connsiteY21" fmla="*/ 56759 h 608556"/>
              <a:gd name="connsiteX22" fmla="*/ 280059 w 560086"/>
              <a:gd name="connsiteY22" fmla="*/ 0 h 608556"/>
              <a:gd name="connsiteX23" fmla="*/ 294319 w 560086"/>
              <a:gd name="connsiteY23" fmla="*/ 12034 h 608556"/>
              <a:gd name="connsiteX24" fmla="*/ 364567 w 560086"/>
              <a:gd name="connsiteY24" fmla="*/ 57862 h 608556"/>
              <a:gd name="connsiteX25" fmla="*/ 540110 w 560086"/>
              <a:gd name="connsiteY25" fmla="*/ 114070 h 608556"/>
              <a:gd name="connsiteX26" fmla="*/ 559140 w 560086"/>
              <a:gd name="connsiteY26" fmla="*/ 116025 h 608556"/>
              <a:gd name="connsiteX27" fmla="*/ 559944 w 560086"/>
              <a:gd name="connsiteY27" fmla="*/ 135079 h 608556"/>
              <a:gd name="connsiteX28" fmla="*/ 531774 w 560086"/>
              <a:gd name="connsiteY28" fmla="*/ 318242 h 608556"/>
              <a:gd name="connsiteX29" fmla="*/ 452338 w 560086"/>
              <a:gd name="connsiteY29" fmla="*/ 472926 h 608556"/>
              <a:gd name="connsiteX30" fmla="*/ 289549 w 560086"/>
              <a:gd name="connsiteY30" fmla="*/ 604043 h 608556"/>
              <a:gd name="connsiteX31" fmla="*/ 280059 w 560086"/>
              <a:gd name="connsiteY31" fmla="*/ 608556 h 608556"/>
              <a:gd name="connsiteX32" fmla="*/ 270519 w 560086"/>
              <a:gd name="connsiteY32" fmla="*/ 604043 h 608556"/>
              <a:gd name="connsiteX33" fmla="*/ 107730 w 560086"/>
              <a:gd name="connsiteY33" fmla="*/ 472926 h 608556"/>
              <a:gd name="connsiteX34" fmla="*/ 28294 w 560086"/>
              <a:gd name="connsiteY34" fmla="*/ 318242 h 608556"/>
              <a:gd name="connsiteX35" fmla="*/ 124 w 560086"/>
              <a:gd name="connsiteY35" fmla="*/ 135079 h 608556"/>
              <a:gd name="connsiteX36" fmla="*/ 978 w 560086"/>
              <a:gd name="connsiteY36" fmla="*/ 116025 h 608556"/>
              <a:gd name="connsiteX37" fmla="*/ 19958 w 560086"/>
              <a:gd name="connsiteY37" fmla="*/ 114070 h 608556"/>
              <a:gd name="connsiteX38" fmla="*/ 195501 w 560086"/>
              <a:gd name="connsiteY38" fmla="*/ 57862 h 608556"/>
              <a:gd name="connsiteX39" fmla="*/ 265799 w 560086"/>
              <a:gd name="connsiteY39" fmla="*/ 12034 h 6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60086" h="608556">
                <a:moveTo>
                  <a:pt x="400482" y="203934"/>
                </a:moveTo>
                <a:lnTo>
                  <a:pt x="431714" y="235122"/>
                </a:lnTo>
                <a:lnTo>
                  <a:pt x="254767" y="411820"/>
                </a:lnTo>
                <a:lnTo>
                  <a:pt x="157356" y="314596"/>
                </a:lnTo>
                <a:lnTo>
                  <a:pt x="173022" y="299002"/>
                </a:lnTo>
                <a:lnTo>
                  <a:pt x="188638" y="283408"/>
                </a:lnTo>
                <a:lnTo>
                  <a:pt x="196521" y="291280"/>
                </a:lnTo>
                <a:lnTo>
                  <a:pt x="254767" y="349444"/>
                </a:lnTo>
                <a:lnTo>
                  <a:pt x="369652" y="234721"/>
                </a:lnTo>
                <a:close/>
                <a:moveTo>
                  <a:pt x="280059" y="56759"/>
                </a:moveTo>
                <a:cubicBezTo>
                  <a:pt x="267054" y="66286"/>
                  <a:pt x="245714" y="80827"/>
                  <a:pt x="217645" y="96069"/>
                </a:cubicBezTo>
                <a:cubicBezTo>
                  <a:pt x="189978" y="111111"/>
                  <a:pt x="161407" y="123747"/>
                  <a:pt x="132685" y="133675"/>
                </a:cubicBezTo>
                <a:cubicBezTo>
                  <a:pt x="103311" y="143803"/>
                  <a:pt x="73736" y="151124"/>
                  <a:pt x="44412" y="155486"/>
                </a:cubicBezTo>
                <a:cubicBezTo>
                  <a:pt x="45366" y="183815"/>
                  <a:pt x="50036" y="241527"/>
                  <a:pt x="70874" y="306259"/>
                </a:cubicBezTo>
                <a:cubicBezTo>
                  <a:pt x="87896" y="359207"/>
                  <a:pt x="112249" y="406490"/>
                  <a:pt x="143330" y="446752"/>
                </a:cubicBezTo>
                <a:cubicBezTo>
                  <a:pt x="179785" y="494085"/>
                  <a:pt x="225729" y="531991"/>
                  <a:pt x="280059" y="559519"/>
                </a:cubicBezTo>
                <a:cubicBezTo>
                  <a:pt x="334590" y="531841"/>
                  <a:pt x="380735" y="493734"/>
                  <a:pt x="417290" y="446101"/>
                </a:cubicBezTo>
                <a:cubicBezTo>
                  <a:pt x="448371" y="405587"/>
                  <a:pt x="472725" y="358054"/>
                  <a:pt x="489646" y="304855"/>
                </a:cubicBezTo>
                <a:cubicBezTo>
                  <a:pt x="510183" y="240424"/>
                  <a:pt x="514752" y="183514"/>
                  <a:pt x="515656" y="155486"/>
                </a:cubicBezTo>
                <a:cubicBezTo>
                  <a:pt x="486382" y="151124"/>
                  <a:pt x="456757" y="143803"/>
                  <a:pt x="427383" y="133675"/>
                </a:cubicBezTo>
                <a:cubicBezTo>
                  <a:pt x="398661" y="123747"/>
                  <a:pt x="370090" y="111111"/>
                  <a:pt x="342423" y="96069"/>
                </a:cubicBezTo>
                <a:cubicBezTo>
                  <a:pt x="314354" y="80827"/>
                  <a:pt x="293014" y="66286"/>
                  <a:pt x="280059" y="56759"/>
                </a:cubicBezTo>
                <a:close/>
                <a:moveTo>
                  <a:pt x="280059" y="0"/>
                </a:moveTo>
                <a:lnTo>
                  <a:pt x="294319" y="12034"/>
                </a:lnTo>
                <a:cubicBezTo>
                  <a:pt x="294571" y="12234"/>
                  <a:pt x="320982" y="34346"/>
                  <a:pt x="364567" y="57862"/>
                </a:cubicBezTo>
                <a:cubicBezTo>
                  <a:pt x="404335" y="79373"/>
                  <a:pt x="467101" y="106599"/>
                  <a:pt x="540110" y="114070"/>
                </a:cubicBezTo>
                <a:lnTo>
                  <a:pt x="559140" y="116025"/>
                </a:lnTo>
                <a:lnTo>
                  <a:pt x="559944" y="135079"/>
                </a:lnTo>
                <a:cubicBezTo>
                  <a:pt x="560094" y="138488"/>
                  <a:pt x="563107" y="219766"/>
                  <a:pt x="531774" y="318242"/>
                </a:cubicBezTo>
                <a:cubicBezTo>
                  <a:pt x="513246" y="376305"/>
                  <a:pt x="486533" y="428351"/>
                  <a:pt x="452338" y="472926"/>
                </a:cubicBezTo>
                <a:cubicBezTo>
                  <a:pt x="409407" y="528883"/>
                  <a:pt x="354625" y="573006"/>
                  <a:pt x="289549" y="604043"/>
                </a:cubicBezTo>
                <a:lnTo>
                  <a:pt x="280059" y="608556"/>
                </a:lnTo>
                <a:lnTo>
                  <a:pt x="270519" y="604043"/>
                </a:lnTo>
                <a:cubicBezTo>
                  <a:pt x="205443" y="573006"/>
                  <a:pt x="150661" y="528883"/>
                  <a:pt x="107730" y="472926"/>
                </a:cubicBezTo>
                <a:cubicBezTo>
                  <a:pt x="73535" y="428351"/>
                  <a:pt x="46822" y="376305"/>
                  <a:pt x="28294" y="318242"/>
                </a:cubicBezTo>
                <a:cubicBezTo>
                  <a:pt x="-3039" y="219766"/>
                  <a:pt x="24" y="138488"/>
                  <a:pt x="124" y="135079"/>
                </a:cubicBezTo>
                <a:lnTo>
                  <a:pt x="978" y="116025"/>
                </a:lnTo>
                <a:lnTo>
                  <a:pt x="19958" y="114070"/>
                </a:lnTo>
                <a:cubicBezTo>
                  <a:pt x="92967" y="106599"/>
                  <a:pt x="155733" y="79373"/>
                  <a:pt x="195501" y="57862"/>
                </a:cubicBezTo>
                <a:cubicBezTo>
                  <a:pt x="239086" y="34346"/>
                  <a:pt x="265497" y="12234"/>
                  <a:pt x="265799" y="120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693E3D80-E691-49DD-893A-6EC853EB2355}"/>
              </a:ext>
            </a:extLst>
          </p:cNvPr>
          <p:cNvSpPr/>
          <p:nvPr/>
        </p:nvSpPr>
        <p:spPr>
          <a:xfrm>
            <a:off x="7262869" y="2598285"/>
            <a:ext cx="357131" cy="300484"/>
          </a:xfrm>
          <a:custGeom>
            <a:avLst/>
            <a:gdLst>
              <a:gd name="connsiteX0" fmla="*/ 491732 w 609050"/>
              <a:gd name="connsiteY0" fmla="*/ 464941 h 512446"/>
              <a:gd name="connsiteX1" fmla="*/ 481173 w 609050"/>
              <a:gd name="connsiteY1" fmla="*/ 475479 h 512446"/>
              <a:gd name="connsiteX2" fmla="*/ 491732 w 609050"/>
              <a:gd name="connsiteY2" fmla="*/ 486101 h 512446"/>
              <a:gd name="connsiteX3" fmla="*/ 555168 w 609050"/>
              <a:gd name="connsiteY3" fmla="*/ 486101 h 512446"/>
              <a:gd name="connsiteX4" fmla="*/ 565726 w 609050"/>
              <a:gd name="connsiteY4" fmla="*/ 475479 h 512446"/>
              <a:gd name="connsiteX5" fmla="*/ 555168 w 609050"/>
              <a:gd name="connsiteY5" fmla="*/ 464941 h 512446"/>
              <a:gd name="connsiteX6" fmla="*/ 29916 w 609050"/>
              <a:gd name="connsiteY6" fmla="*/ 445621 h 512446"/>
              <a:gd name="connsiteX7" fmla="*/ 579134 w 609050"/>
              <a:gd name="connsiteY7" fmla="*/ 445621 h 512446"/>
              <a:gd name="connsiteX8" fmla="*/ 609050 w 609050"/>
              <a:gd name="connsiteY8" fmla="*/ 475563 h 512446"/>
              <a:gd name="connsiteX9" fmla="*/ 609050 w 609050"/>
              <a:gd name="connsiteY9" fmla="*/ 482588 h 512446"/>
              <a:gd name="connsiteX10" fmla="*/ 579134 w 609050"/>
              <a:gd name="connsiteY10" fmla="*/ 512446 h 512446"/>
              <a:gd name="connsiteX11" fmla="*/ 29916 w 609050"/>
              <a:gd name="connsiteY11" fmla="*/ 512446 h 512446"/>
              <a:gd name="connsiteX12" fmla="*/ 0 w 609050"/>
              <a:gd name="connsiteY12" fmla="*/ 482588 h 512446"/>
              <a:gd name="connsiteX13" fmla="*/ 0 w 609050"/>
              <a:gd name="connsiteY13" fmla="*/ 475563 h 512446"/>
              <a:gd name="connsiteX14" fmla="*/ 29916 w 609050"/>
              <a:gd name="connsiteY14" fmla="*/ 445621 h 512446"/>
              <a:gd name="connsiteX15" fmla="*/ 58946 w 609050"/>
              <a:gd name="connsiteY15" fmla="*/ 57153 h 512446"/>
              <a:gd name="connsiteX16" fmla="*/ 58946 w 609050"/>
              <a:gd name="connsiteY16" fmla="*/ 356223 h 512446"/>
              <a:gd name="connsiteX17" fmla="*/ 550175 w 609050"/>
              <a:gd name="connsiteY17" fmla="*/ 356223 h 512446"/>
              <a:gd name="connsiteX18" fmla="*/ 550175 w 609050"/>
              <a:gd name="connsiteY18" fmla="*/ 57153 h 512446"/>
              <a:gd name="connsiteX19" fmla="*/ 80147 w 609050"/>
              <a:gd name="connsiteY19" fmla="*/ 0 h 512446"/>
              <a:gd name="connsiteX20" fmla="*/ 529057 w 609050"/>
              <a:gd name="connsiteY20" fmla="*/ 0 h 512446"/>
              <a:gd name="connsiteX21" fmla="*/ 575650 w 609050"/>
              <a:gd name="connsiteY21" fmla="*/ 19414 h 512446"/>
              <a:gd name="connsiteX22" fmla="*/ 595007 w 609050"/>
              <a:gd name="connsiteY22" fmla="*/ 65939 h 512446"/>
              <a:gd name="connsiteX23" fmla="*/ 595007 w 609050"/>
              <a:gd name="connsiteY23" fmla="*/ 355972 h 512446"/>
              <a:gd name="connsiteX24" fmla="*/ 575650 w 609050"/>
              <a:gd name="connsiteY24" fmla="*/ 402497 h 512446"/>
              <a:gd name="connsiteX25" fmla="*/ 529057 w 609050"/>
              <a:gd name="connsiteY25" fmla="*/ 421911 h 512446"/>
              <a:gd name="connsiteX26" fmla="*/ 80147 w 609050"/>
              <a:gd name="connsiteY26" fmla="*/ 421911 h 512446"/>
              <a:gd name="connsiteX27" fmla="*/ 33555 w 609050"/>
              <a:gd name="connsiteY27" fmla="*/ 402497 h 512446"/>
              <a:gd name="connsiteX28" fmla="*/ 14113 w 609050"/>
              <a:gd name="connsiteY28" fmla="*/ 355972 h 512446"/>
              <a:gd name="connsiteX29" fmla="*/ 14113 w 609050"/>
              <a:gd name="connsiteY29" fmla="*/ 65939 h 512446"/>
              <a:gd name="connsiteX30" fmla="*/ 33555 w 609050"/>
              <a:gd name="connsiteY30" fmla="*/ 19414 h 512446"/>
              <a:gd name="connsiteX31" fmla="*/ 80147 w 609050"/>
              <a:gd name="connsiteY31" fmla="*/ 0 h 5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9050" h="512446">
                <a:moveTo>
                  <a:pt x="491732" y="464941"/>
                </a:moveTo>
                <a:cubicBezTo>
                  <a:pt x="485950" y="464941"/>
                  <a:pt x="481173" y="469708"/>
                  <a:pt x="481173" y="475479"/>
                </a:cubicBezTo>
                <a:cubicBezTo>
                  <a:pt x="481173" y="481333"/>
                  <a:pt x="485950" y="486101"/>
                  <a:pt x="491732" y="486101"/>
                </a:cubicBezTo>
                <a:lnTo>
                  <a:pt x="555168" y="486101"/>
                </a:lnTo>
                <a:cubicBezTo>
                  <a:pt x="561033" y="486101"/>
                  <a:pt x="565726" y="481333"/>
                  <a:pt x="565726" y="475479"/>
                </a:cubicBezTo>
                <a:cubicBezTo>
                  <a:pt x="565726" y="469708"/>
                  <a:pt x="561033" y="464941"/>
                  <a:pt x="555168" y="464941"/>
                </a:cubicBezTo>
                <a:close/>
                <a:moveTo>
                  <a:pt x="29916" y="445621"/>
                </a:moveTo>
                <a:lnTo>
                  <a:pt x="579134" y="445621"/>
                </a:lnTo>
                <a:cubicBezTo>
                  <a:pt x="595642" y="445621"/>
                  <a:pt x="609050" y="459003"/>
                  <a:pt x="609050" y="475563"/>
                </a:cubicBezTo>
                <a:lnTo>
                  <a:pt x="609050" y="482588"/>
                </a:lnTo>
                <a:cubicBezTo>
                  <a:pt x="609050" y="499064"/>
                  <a:pt x="595642" y="512446"/>
                  <a:pt x="579134" y="512446"/>
                </a:cubicBezTo>
                <a:lnTo>
                  <a:pt x="29916" y="512446"/>
                </a:lnTo>
                <a:cubicBezTo>
                  <a:pt x="13408" y="512446"/>
                  <a:pt x="0" y="499064"/>
                  <a:pt x="0" y="482588"/>
                </a:cubicBezTo>
                <a:lnTo>
                  <a:pt x="0" y="475563"/>
                </a:lnTo>
                <a:cubicBezTo>
                  <a:pt x="0" y="459003"/>
                  <a:pt x="13408" y="445621"/>
                  <a:pt x="29916" y="445621"/>
                </a:cubicBezTo>
                <a:close/>
                <a:moveTo>
                  <a:pt x="58946" y="57153"/>
                </a:moveTo>
                <a:lnTo>
                  <a:pt x="58946" y="356223"/>
                </a:lnTo>
                <a:lnTo>
                  <a:pt x="550175" y="356223"/>
                </a:lnTo>
                <a:lnTo>
                  <a:pt x="550175" y="57153"/>
                </a:lnTo>
                <a:close/>
                <a:moveTo>
                  <a:pt x="80147" y="0"/>
                </a:moveTo>
                <a:lnTo>
                  <a:pt x="529057" y="0"/>
                </a:lnTo>
                <a:cubicBezTo>
                  <a:pt x="547158" y="0"/>
                  <a:pt x="562745" y="6443"/>
                  <a:pt x="575650" y="19414"/>
                </a:cubicBezTo>
                <a:cubicBezTo>
                  <a:pt x="588555" y="32300"/>
                  <a:pt x="595007" y="47781"/>
                  <a:pt x="595007" y="65939"/>
                </a:cubicBezTo>
                <a:lnTo>
                  <a:pt x="595007" y="355972"/>
                </a:lnTo>
                <a:cubicBezTo>
                  <a:pt x="595007" y="374130"/>
                  <a:pt x="588555" y="389611"/>
                  <a:pt x="575650" y="402497"/>
                </a:cubicBezTo>
                <a:cubicBezTo>
                  <a:pt x="562745" y="415468"/>
                  <a:pt x="547158" y="421911"/>
                  <a:pt x="529057" y="421911"/>
                </a:cubicBezTo>
                <a:lnTo>
                  <a:pt x="80147" y="421911"/>
                </a:lnTo>
                <a:cubicBezTo>
                  <a:pt x="61962" y="421911"/>
                  <a:pt x="46460" y="415468"/>
                  <a:pt x="33555" y="402497"/>
                </a:cubicBezTo>
                <a:cubicBezTo>
                  <a:pt x="20566" y="389611"/>
                  <a:pt x="14113" y="374046"/>
                  <a:pt x="14113" y="355972"/>
                </a:cubicBezTo>
                <a:lnTo>
                  <a:pt x="14113" y="65939"/>
                </a:lnTo>
                <a:cubicBezTo>
                  <a:pt x="14113" y="47781"/>
                  <a:pt x="20566" y="32300"/>
                  <a:pt x="33555" y="19414"/>
                </a:cubicBezTo>
                <a:cubicBezTo>
                  <a:pt x="46460" y="6443"/>
                  <a:pt x="61962" y="0"/>
                  <a:pt x="801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Oval 22">
            <a:extLst>
              <a:ext uri="{FF2B5EF4-FFF2-40B4-BE49-F238E27FC236}">
                <a16:creationId xmlns:a16="http://schemas.microsoft.com/office/drawing/2014/main" id="{EBBA1D48-6677-4DC6-841A-7A0DC5F9724B}"/>
              </a:ext>
            </a:extLst>
          </p:cNvPr>
          <p:cNvSpPr/>
          <p:nvPr/>
        </p:nvSpPr>
        <p:spPr>
          <a:xfrm>
            <a:off x="4572002" y="4943515"/>
            <a:ext cx="357131" cy="356627"/>
          </a:xfrm>
          <a:custGeom>
            <a:avLst/>
            <a:gdLst>
              <a:gd name="connsiteX0" fmla="*/ 299759 w 600935"/>
              <a:gd name="connsiteY0" fmla="*/ 131393 h 600088"/>
              <a:gd name="connsiteX1" fmla="*/ 321625 w 600935"/>
              <a:gd name="connsiteY1" fmla="*/ 153235 h 600088"/>
              <a:gd name="connsiteX2" fmla="*/ 321625 w 600935"/>
              <a:gd name="connsiteY2" fmla="*/ 319735 h 600088"/>
              <a:gd name="connsiteX3" fmla="*/ 402280 w 600935"/>
              <a:gd name="connsiteY3" fmla="*/ 365567 h 600088"/>
              <a:gd name="connsiteX4" fmla="*/ 410524 w 600935"/>
              <a:gd name="connsiteY4" fmla="*/ 395286 h 600088"/>
              <a:gd name="connsiteX5" fmla="*/ 391526 w 600935"/>
              <a:gd name="connsiteY5" fmla="*/ 406386 h 600088"/>
              <a:gd name="connsiteX6" fmla="*/ 380772 w 600935"/>
              <a:gd name="connsiteY6" fmla="*/ 403522 h 600088"/>
              <a:gd name="connsiteX7" fmla="*/ 288647 w 600935"/>
              <a:gd name="connsiteY7" fmla="*/ 351602 h 600088"/>
              <a:gd name="connsiteX8" fmla="*/ 287930 w 600935"/>
              <a:gd name="connsiteY8" fmla="*/ 351244 h 600088"/>
              <a:gd name="connsiteX9" fmla="*/ 286137 w 600935"/>
              <a:gd name="connsiteY9" fmla="*/ 349812 h 600088"/>
              <a:gd name="connsiteX10" fmla="*/ 284704 w 600935"/>
              <a:gd name="connsiteY10" fmla="*/ 348738 h 600088"/>
              <a:gd name="connsiteX11" fmla="*/ 283270 w 600935"/>
              <a:gd name="connsiteY11" fmla="*/ 346948 h 600088"/>
              <a:gd name="connsiteX12" fmla="*/ 281836 w 600935"/>
              <a:gd name="connsiteY12" fmla="*/ 345515 h 600088"/>
              <a:gd name="connsiteX13" fmla="*/ 280760 w 600935"/>
              <a:gd name="connsiteY13" fmla="*/ 343725 h 600088"/>
              <a:gd name="connsiteX14" fmla="*/ 279685 w 600935"/>
              <a:gd name="connsiteY14" fmla="*/ 341935 h 600088"/>
              <a:gd name="connsiteX15" fmla="*/ 278968 w 600935"/>
              <a:gd name="connsiteY15" fmla="*/ 339786 h 600088"/>
              <a:gd name="connsiteX16" fmla="*/ 278251 w 600935"/>
              <a:gd name="connsiteY16" fmla="*/ 337996 h 600088"/>
              <a:gd name="connsiteX17" fmla="*/ 277893 w 600935"/>
              <a:gd name="connsiteY17" fmla="*/ 335848 h 600088"/>
              <a:gd name="connsiteX18" fmla="*/ 277534 w 600935"/>
              <a:gd name="connsiteY18" fmla="*/ 333341 h 600088"/>
              <a:gd name="connsiteX19" fmla="*/ 277534 w 600935"/>
              <a:gd name="connsiteY19" fmla="*/ 332625 h 600088"/>
              <a:gd name="connsiteX20" fmla="*/ 277534 w 600935"/>
              <a:gd name="connsiteY20" fmla="*/ 153235 h 600088"/>
              <a:gd name="connsiteX21" fmla="*/ 299759 w 600935"/>
              <a:gd name="connsiteY21" fmla="*/ 131393 h 600088"/>
              <a:gd name="connsiteX22" fmla="*/ 281106 w 600935"/>
              <a:gd name="connsiteY22" fmla="*/ 48695 h 600088"/>
              <a:gd name="connsiteX23" fmla="*/ 48046 w 600935"/>
              <a:gd name="connsiteY23" fmla="*/ 297538 h 600088"/>
              <a:gd name="connsiteX24" fmla="*/ 95734 w 600935"/>
              <a:gd name="connsiteY24" fmla="*/ 297538 h 600088"/>
              <a:gd name="connsiteX25" fmla="*/ 95734 w 600935"/>
              <a:gd name="connsiteY25" fmla="*/ 335849 h 600088"/>
              <a:gd name="connsiteX26" fmla="*/ 50556 w 600935"/>
              <a:gd name="connsiteY26" fmla="*/ 335849 h 600088"/>
              <a:gd name="connsiteX27" fmla="*/ 281106 w 600935"/>
              <a:gd name="connsiteY27" fmla="*/ 551394 h 600088"/>
              <a:gd name="connsiteX28" fmla="*/ 281106 w 600935"/>
              <a:gd name="connsiteY28" fmla="*/ 507712 h 600088"/>
              <a:gd name="connsiteX29" fmla="*/ 319471 w 600935"/>
              <a:gd name="connsiteY29" fmla="*/ 507712 h 600088"/>
              <a:gd name="connsiteX30" fmla="*/ 319471 w 600935"/>
              <a:gd name="connsiteY30" fmla="*/ 551394 h 600088"/>
              <a:gd name="connsiteX31" fmla="*/ 550379 w 600935"/>
              <a:gd name="connsiteY31" fmla="*/ 335849 h 600088"/>
              <a:gd name="connsiteX32" fmla="*/ 507711 w 600935"/>
              <a:gd name="connsiteY32" fmla="*/ 335849 h 600088"/>
              <a:gd name="connsiteX33" fmla="*/ 507711 w 600935"/>
              <a:gd name="connsiteY33" fmla="*/ 297538 h 600088"/>
              <a:gd name="connsiteX34" fmla="*/ 552889 w 600935"/>
              <a:gd name="connsiteY34" fmla="*/ 297538 h 600088"/>
              <a:gd name="connsiteX35" fmla="*/ 319471 w 600935"/>
              <a:gd name="connsiteY35" fmla="*/ 48695 h 600088"/>
              <a:gd name="connsiteX36" fmla="*/ 319471 w 600935"/>
              <a:gd name="connsiteY36" fmla="*/ 92377 h 600088"/>
              <a:gd name="connsiteX37" fmla="*/ 281106 w 600935"/>
              <a:gd name="connsiteY37" fmla="*/ 92377 h 600088"/>
              <a:gd name="connsiteX38" fmla="*/ 300468 w 600935"/>
              <a:gd name="connsiteY38" fmla="*/ 0 h 600088"/>
              <a:gd name="connsiteX39" fmla="*/ 600935 w 600935"/>
              <a:gd name="connsiteY39" fmla="*/ 300044 h 600088"/>
              <a:gd name="connsiteX40" fmla="*/ 300468 w 600935"/>
              <a:gd name="connsiteY40" fmla="*/ 600088 h 600088"/>
              <a:gd name="connsiteX41" fmla="*/ 0 w 600935"/>
              <a:gd name="connsiteY41" fmla="*/ 300044 h 600088"/>
              <a:gd name="connsiteX42" fmla="*/ 300468 w 600935"/>
              <a:gd name="connsiteY42" fmla="*/ 0 h 60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00935" h="600088">
                <a:moveTo>
                  <a:pt x="299759" y="131393"/>
                </a:moveTo>
                <a:cubicBezTo>
                  <a:pt x="311588" y="131393"/>
                  <a:pt x="321625" y="141061"/>
                  <a:pt x="321625" y="153235"/>
                </a:cubicBezTo>
                <a:lnTo>
                  <a:pt x="321625" y="319735"/>
                </a:lnTo>
                <a:lnTo>
                  <a:pt x="402280" y="365567"/>
                </a:lnTo>
                <a:cubicBezTo>
                  <a:pt x="413034" y="371296"/>
                  <a:pt x="416618" y="384902"/>
                  <a:pt x="410524" y="395286"/>
                </a:cubicBezTo>
                <a:cubicBezTo>
                  <a:pt x="406581" y="402448"/>
                  <a:pt x="399054" y="406386"/>
                  <a:pt x="391526" y="406386"/>
                </a:cubicBezTo>
                <a:cubicBezTo>
                  <a:pt x="387941" y="406386"/>
                  <a:pt x="383998" y="405670"/>
                  <a:pt x="380772" y="403522"/>
                </a:cubicBezTo>
                <a:lnTo>
                  <a:pt x="288647" y="351602"/>
                </a:lnTo>
                <a:cubicBezTo>
                  <a:pt x="288647" y="351602"/>
                  <a:pt x="288288" y="351602"/>
                  <a:pt x="287930" y="351244"/>
                </a:cubicBezTo>
                <a:cubicBezTo>
                  <a:pt x="287571" y="350886"/>
                  <a:pt x="286854" y="350528"/>
                  <a:pt x="286137" y="349812"/>
                </a:cubicBezTo>
                <a:cubicBezTo>
                  <a:pt x="285779" y="349454"/>
                  <a:pt x="285062" y="349096"/>
                  <a:pt x="284704" y="348738"/>
                </a:cubicBezTo>
                <a:cubicBezTo>
                  <a:pt x="283987" y="348022"/>
                  <a:pt x="283628" y="347664"/>
                  <a:pt x="283270" y="346948"/>
                </a:cubicBezTo>
                <a:cubicBezTo>
                  <a:pt x="282553" y="346590"/>
                  <a:pt x="282194" y="345873"/>
                  <a:pt x="281836" y="345515"/>
                </a:cubicBezTo>
                <a:cubicBezTo>
                  <a:pt x="281477" y="344799"/>
                  <a:pt x="281119" y="344441"/>
                  <a:pt x="280760" y="343725"/>
                </a:cubicBezTo>
                <a:cubicBezTo>
                  <a:pt x="280402" y="343009"/>
                  <a:pt x="280043" y="342293"/>
                  <a:pt x="279685" y="341935"/>
                </a:cubicBezTo>
                <a:cubicBezTo>
                  <a:pt x="279327" y="341219"/>
                  <a:pt x="279327" y="340503"/>
                  <a:pt x="278968" y="339786"/>
                </a:cubicBezTo>
                <a:cubicBezTo>
                  <a:pt x="278610" y="339070"/>
                  <a:pt x="278610" y="338354"/>
                  <a:pt x="278251" y="337996"/>
                </a:cubicBezTo>
                <a:cubicBezTo>
                  <a:pt x="278251" y="337280"/>
                  <a:pt x="277893" y="336564"/>
                  <a:pt x="277893" y="335848"/>
                </a:cubicBezTo>
                <a:cubicBezTo>
                  <a:pt x="277893" y="335132"/>
                  <a:pt x="277893" y="334415"/>
                  <a:pt x="277534" y="333341"/>
                </a:cubicBezTo>
                <a:cubicBezTo>
                  <a:pt x="277534" y="333341"/>
                  <a:pt x="277534" y="332983"/>
                  <a:pt x="277534" y="332625"/>
                </a:cubicBezTo>
                <a:lnTo>
                  <a:pt x="277534" y="153235"/>
                </a:lnTo>
                <a:cubicBezTo>
                  <a:pt x="277534" y="141061"/>
                  <a:pt x="287571" y="131393"/>
                  <a:pt x="299759" y="131393"/>
                </a:cubicBezTo>
                <a:close/>
                <a:moveTo>
                  <a:pt x="281106" y="48695"/>
                </a:moveTo>
                <a:cubicBezTo>
                  <a:pt x="151668" y="58362"/>
                  <a:pt x="49122" y="166134"/>
                  <a:pt x="48046" y="297538"/>
                </a:cubicBezTo>
                <a:lnTo>
                  <a:pt x="95734" y="297538"/>
                </a:lnTo>
                <a:lnTo>
                  <a:pt x="95734" y="335849"/>
                </a:lnTo>
                <a:lnTo>
                  <a:pt x="50556" y="335849"/>
                </a:lnTo>
                <a:cubicBezTo>
                  <a:pt x="67050" y="451856"/>
                  <a:pt x="162783" y="542443"/>
                  <a:pt x="281106" y="551394"/>
                </a:cubicBezTo>
                <a:lnTo>
                  <a:pt x="281106" y="507712"/>
                </a:lnTo>
                <a:lnTo>
                  <a:pt x="319471" y="507712"/>
                </a:lnTo>
                <a:lnTo>
                  <a:pt x="319471" y="551394"/>
                </a:lnTo>
                <a:cubicBezTo>
                  <a:pt x="437794" y="542443"/>
                  <a:pt x="533886" y="451856"/>
                  <a:pt x="550379" y="335849"/>
                </a:cubicBezTo>
                <a:lnTo>
                  <a:pt x="507711" y="335849"/>
                </a:lnTo>
                <a:lnTo>
                  <a:pt x="507711" y="297538"/>
                </a:lnTo>
                <a:lnTo>
                  <a:pt x="552889" y="297538"/>
                </a:lnTo>
                <a:cubicBezTo>
                  <a:pt x="551813" y="166134"/>
                  <a:pt x="449267" y="58362"/>
                  <a:pt x="319471" y="48695"/>
                </a:cubicBezTo>
                <a:lnTo>
                  <a:pt x="319471" y="92377"/>
                </a:lnTo>
                <a:lnTo>
                  <a:pt x="281106" y="92377"/>
                </a:lnTo>
                <a:close/>
                <a:moveTo>
                  <a:pt x="300468" y="0"/>
                </a:moveTo>
                <a:cubicBezTo>
                  <a:pt x="466119" y="0"/>
                  <a:pt x="600935" y="134626"/>
                  <a:pt x="600935" y="300044"/>
                </a:cubicBezTo>
                <a:cubicBezTo>
                  <a:pt x="600935" y="465462"/>
                  <a:pt x="466119" y="600088"/>
                  <a:pt x="300468" y="600088"/>
                </a:cubicBezTo>
                <a:cubicBezTo>
                  <a:pt x="134816" y="600088"/>
                  <a:pt x="0" y="465462"/>
                  <a:pt x="0" y="300044"/>
                </a:cubicBezTo>
                <a:cubicBezTo>
                  <a:pt x="0" y="134626"/>
                  <a:pt x="134816" y="0"/>
                  <a:pt x="3004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Oval 23">
            <a:extLst>
              <a:ext uri="{FF2B5EF4-FFF2-40B4-BE49-F238E27FC236}">
                <a16:creationId xmlns:a16="http://schemas.microsoft.com/office/drawing/2014/main" id="{CF368E9C-D2C9-4CD4-9085-F4A6875E3C87}"/>
              </a:ext>
            </a:extLst>
          </p:cNvPr>
          <p:cNvSpPr/>
          <p:nvPr/>
        </p:nvSpPr>
        <p:spPr>
          <a:xfrm>
            <a:off x="7267297" y="4943263"/>
            <a:ext cx="348277" cy="357131"/>
          </a:xfrm>
          <a:custGeom>
            <a:avLst/>
            <a:gdLst>
              <a:gd name="connsiteX0" fmla="*/ 289142 w 593263"/>
              <a:gd name="connsiteY0" fmla="*/ 515850 h 608344"/>
              <a:gd name="connsiteX1" fmla="*/ 227765 w 593263"/>
              <a:gd name="connsiteY1" fmla="*/ 563478 h 608344"/>
              <a:gd name="connsiteX2" fmla="*/ 365576 w 593263"/>
              <a:gd name="connsiteY2" fmla="*/ 563478 h 608344"/>
              <a:gd name="connsiteX3" fmla="*/ 304122 w 593263"/>
              <a:gd name="connsiteY3" fmla="*/ 515850 h 608344"/>
              <a:gd name="connsiteX4" fmla="*/ 289175 w 593263"/>
              <a:gd name="connsiteY4" fmla="*/ 515431 h 608344"/>
              <a:gd name="connsiteX5" fmla="*/ 304155 w 593263"/>
              <a:gd name="connsiteY5" fmla="*/ 515431 h 608344"/>
              <a:gd name="connsiteX6" fmla="*/ 366070 w 593263"/>
              <a:gd name="connsiteY6" fmla="*/ 564057 h 608344"/>
              <a:gd name="connsiteX7" fmla="*/ 227259 w 593263"/>
              <a:gd name="connsiteY7" fmla="*/ 564057 h 608344"/>
              <a:gd name="connsiteX8" fmla="*/ 289175 w 593263"/>
              <a:gd name="connsiteY8" fmla="*/ 515431 h 608344"/>
              <a:gd name="connsiteX9" fmla="*/ 289142 w 593263"/>
              <a:gd name="connsiteY9" fmla="*/ 514853 h 608344"/>
              <a:gd name="connsiteX10" fmla="*/ 226767 w 593263"/>
              <a:gd name="connsiteY10" fmla="*/ 564014 h 608344"/>
              <a:gd name="connsiteX11" fmla="*/ 226767 w 593263"/>
              <a:gd name="connsiteY11" fmla="*/ 564475 h 608344"/>
              <a:gd name="connsiteX12" fmla="*/ 366574 w 593263"/>
              <a:gd name="connsiteY12" fmla="*/ 564475 h 608344"/>
              <a:gd name="connsiteX13" fmla="*/ 366574 w 593263"/>
              <a:gd name="connsiteY13" fmla="*/ 564014 h 608344"/>
              <a:gd name="connsiteX14" fmla="*/ 304122 w 593263"/>
              <a:gd name="connsiteY14" fmla="*/ 514853 h 608344"/>
              <a:gd name="connsiteX15" fmla="*/ 530681 w 593263"/>
              <a:gd name="connsiteY15" fmla="*/ 143537 h 608344"/>
              <a:gd name="connsiteX16" fmla="*/ 530416 w 593263"/>
              <a:gd name="connsiteY16" fmla="*/ 144771 h 608344"/>
              <a:gd name="connsiteX17" fmla="*/ 530089 w 593263"/>
              <a:gd name="connsiteY17" fmla="*/ 145272 h 608344"/>
              <a:gd name="connsiteX18" fmla="*/ 62599 w 593263"/>
              <a:gd name="connsiteY18" fmla="*/ 143295 h 608344"/>
              <a:gd name="connsiteX19" fmla="*/ 63310 w 593263"/>
              <a:gd name="connsiteY19" fmla="*/ 145377 h 608344"/>
              <a:gd name="connsiteX20" fmla="*/ 62916 w 593263"/>
              <a:gd name="connsiteY20" fmla="*/ 144771 h 608344"/>
              <a:gd name="connsiteX21" fmla="*/ 151870 w 593263"/>
              <a:gd name="connsiteY21" fmla="*/ 44867 h 608344"/>
              <a:gd name="connsiteX22" fmla="*/ 151870 w 593263"/>
              <a:gd name="connsiteY22" fmla="*/ 247725 h 608344"/>
              <a:gd name="connsiteX23" fmla="*/ 151870 w 593263"/>
              <a:gd name="connsiteY23" fmla="*/ 248568 h 608344"/>
              <a:gd name="connsiteX24" fmla="*/ 163623 w 593263"/>
              <a:gd name="connsiteY24" fmla="*/ 303712 h 608344"/>
              <a:gd name="connsiteX25" fmla="*/ 290756 w 593263"/>
              <a:gd name="connsiteY25" fmla="*/ 386466 h 608344"/>
              <a:gd name="connsiteX26" fmla="*/ 302509 w 593263"/>
              <a:gd name="connsiteY26" fmla="*/ 386466 h 608344"/>
              <a:gd name="connsiteX27" fmla="*/ 429718 w 593263"/>
              <a:gd name="connsiteY27" fmla="*/ 303712 h 608344"/>
              <a:gd name="connsiteX28" fmla="*/ 441471 w 593263"/>
              <a:gd name="connsiteY28" fmla="*/ 248568 h 608344"/>
              <a:gd name="connsiteX29" fmla="*/ 441471 w 593263"/>
              <a:gd name="connsiteY29" fmla="*/ 247725 h 608344"/>
              <a:gd name="connsiteX30" fmla="*/ 441471 w 593263"/>
              <a:gd name="connsiteY30" fmla="*/ 44867 h 608344"/>
              <a:gd name="connsiteX31" fmla="*/ 485907 w 593263"/>
              <a:gd name="connsiteY31" fmla="*/ 44359 h 608344"/>
              <a:gd name="connsiteX32" fmla="*/ 533074 w 593263"/>
              <a:gd name="connsiteY32" fmla="*/ 44359 h 608344"/>
              <a:gd name="connsiteX33" fmla="*/ 548899 w 593263"/>
              <a:gd name="connsiteY33" fmla="*/ 60926 h 608344"/>
              <a:gd name="connsiteX34" fmla="*/ 547924 w 593263"/>
              <a:gd name="connsiteY34" fmla="*/ 67809 h 608344"/>
              <a:gd name="connsiteX35" fmla="*/ 533150 w 593263"/>
              <a:gd name="connsiteY35" fmla="*/ 136289 h 608344"/>
              <a:gd name="connsiteX36" fmla="*/ 530681 w 593263"/>
              <a:gd name="connsiteY36" fmla="*/ 143537 h 608344"/>
              <a:gd name="connsiteX37" fmla="*/ 548401 w 593263"/>
              <a:gd name="connsiteY37" fmla="*/ 60896 h 608344"/>
              <a:gd name="connsiteX38" fmla="*/ 544176 w 593263"/>
              <a:gd name="connsiteY38" fmla="*/ 49622 h 608344"/>
              <a:gd name="connsiteX39" fmla="*/ 533037 w 593263"/>
              <a:gd name="connsiteY39" fmla="*/ 44867 h 608344"/>
              <a:gd name="connsiteX40" fmla="*/ 486332 w 593263"/>
              <a:gd name="connsiteY40" fmla="*/ 44867 h 608344"/>
              <a:gd name="connsiteX41" fmla="*/ 486332 w 593263"/>
              <a:gd name="connsiteY41" fmla="*/ 212368 h 608344"/>
              <a:gd name="connsiteX42" fmla="*/ 530089 w 593263"/>
              <a:gd name="connsiteY42" fmla="*/ 145272 h 608344"/>
              <a:gd name="connsiteX43" fmla="*/ 528649 w 593263"/>
              <a:gd name="connsiteY43" fmla="*/ 149497 h 608344"/>
              <a:gd name="connsiteX44" fmla="*/ 502008 w 593263"/>
              <a:gd name="connsiteY44" fmla="*/ 190019 h 608344"/>
              <a:gd name="connsiteX45" fmla="*/ 485907 w 593263"/>
              <a:gd name="connsiteY45" fmla="*/ 213629 h 608344"/>
              <a:gd name="connsiteX46" fmla="*/ 151362 w 593263"/>
              <a:gd name="connsiteY46" fmla="*/ 44359 h 608344"/>
              <a:gd name="connsiteX47" fmla="*/ 220576 w 593263"/>
              <a:gd name="connsiteY47" fmla="*/ 44359 h 608344"/>
              <a:gd name="connsiteX48" fmla="*/ 264900 w 593263"/>
              <a:gd name="connsiteY48" fmla="*/ 44359 h 608344"/>
              <a:gd name="connsiteX49" fmla="*/ 328429 w 593263"/>
              <a:gd name="connsiteY49" fmla="*/ 44359 h 608344"/>
              <a:gd name="connsiteX50" fmla="*/ 372830 w 593263"/>
              <a:gd name="connsiteY50" fmla="*/ 44359 h 608344"/>
              <a:gd name="connsiteX51" fmla="*/ 442044 w 593263"/>
              <a:gd name="connsiteY51" fmla="*/ 44359 h 608344"/>
              <a:gd name="connsiteX52" fmla="*/ 442044 w 593263"/>
              <a:gd name="connsiteY52" fmla="*/ 247759 h 608344"/>
              <a:gd name="connsiteX53" fmla="*/ 441967 w 593263"/>
              <a:gd name="connsiteY53" fmla="*/ 248603 h 608344"/>
              <a:gd name="connsiteX54" fmla="*/ 430214 w 593263"/>
              <a:gd name="connsiteY54" fmla="*/ 303978 h 608344"/>
              <a:gd name="connsiteX55" fmla="*/ 302541 w 593263"/>
              <a:gd name="connsiteY55" fmla="*/ 386964 h 608344"/>
              <a:gd name="connsiteX56" fmla="*/ 290788 w 593263"/>
              <a:gd name="connsiteY56" fmla="*/ 386964 h 608344"/>
              <a:gd name="connsiteX57" fmla="*/ 163192 w 593263"/>
              <a:gd name="connsiteY57" fmla="*/ 303978 h 608344"/>
              <a:gd name="connsiteX58" fmla="*/ 151362 w 593263"/>
              <a:gd name="connsiteY58" fmla="*/ 248603 h 608344"/>
              <a:gd name="connsiteX59" fmla="*/ 151362 w 593263"/>
              <a:gd name="connsiteY59" fmla="*/ 247759 h 608344"/>
              <a:gd name="connsiteX60" fmla="*/ 60332 w 593263"/>
              <a:gd name="connsiteY60" fmla="*/ 44359 h 608344"/>
              <a:gd name="connsiteX61" fmla="*/ 107499 w 593263"/>
              <a:gd name="connsiteY61" fmla="*/ 44359 h 608344"/>
              <a:gd name="connsiteX62" fmla="*/ 107499 w 593263"/>
              <a:gd name="connsiteY62" fmla="*/ 213629 h 608344"/>
              <a:gd name="connsiteX63" fmla="*/ 89716 w 593263"/>
              <a:gd name="connsiteY63" fmla="*/ 187576 h 608344"/>
              <a:gd name="connsiteX64" fmla="*/ 64773 w 593263"/>
              <a:gd name="connsiteY64" fmla="*/ 149662 h 608344"/>
              <a:gd name="connsiteX65" fmla="*/ 63310 w 593263"/>
              <a:gd name="connsiteY65" fmla="*/ 145377 h 608344"/>
              <a:gd name="connsiteX66" fmla="*/ 106932 w 593263"/>
              <a:gd name="connsiteY66" fmla="*/ 212368 h 608344"/>
              <a:gd name="connsiteX67" fmla="*/ 106932 w 593263"/>
              <a:gd name="connsiteY67" fmla="*/ 44867 h 608344"/>
              <a:gd name="connsiteX68" fmla="*/ 60304 w 593263"/>
              <a:gd name="connsiteY68" fmla="*/ 44867 h 608344"/>
              <a:gd name="connsiteX69" fmla="*/ 49089 w 593263"/>
              <a:gd name="connsiteY69" fmla="*/ 49622 h 608344"/>
              <a:gd name="connsiteX70" fmla="*/ 44940 w 593263"/>
              <a:gd name="connsiteY70" fmla="*/ 60896 h 608344"/>
              <a:gd name="connsiteX71" fmla="*/ 62599 w 593263"/>
              <a:gd name="connsiteY71" fmla="*/ 143295 h 608344"/>
              <a:gd name="connsiteX72" fmla="*/ 60093 w 593263"/>
              <a:gd name="connsiteY72" fmla="*/ 135955 h 608344"/>
              <a:gd name="connsiteX73" fmla="*/ 45391 w 593263"/>
              <a:gd name="connsiteY73" fmla="*/ 67700 h 608344"/>
              <a:gd name="connsiteX74" fmla="*/ 44431 w 593263"/>
              <a:gd name="connsiteY74" fmla="*/ 60926 h 608344"/>
              <a:gd name="connsiteX75" fmla="*/ 60332 w 593263"/>
              <a:gd name="connsiteY75" fmla="*/ 44359 h 608344"/>
              <a:gd name="connsiteX76" fmla="*/ 485334 w 593263"/>
              <a:gd name="connsiteY76" fmla="*/ 43793 h 608344"/>
              <a:gd name="connsiteX77" fmla="*/ 485334 w 593263"/>
              <a:gd name="connsiteY77" fmla="*/ 214899 h 608344"/>
              <a:gd name="connsiteX78" fmla="*/ 486256 w 593263"/>
              <a:gd name="connsiteY78" fmla="*/ 213979 h 608344"/>
              <a:gd name="connsiteX79" fmla="*/ 502008 w 593263"/>
              <a:gd name="connsiteY79" fmla="*/ 190019 h 608344"/>
              <a:gd name="connsiteX80" fmla="*/ 527658 w 593263"/>
              <a:gd name="connsiteY80" fmla="*/ 152406 h 608344"/>
              <a:gd name="connsiteX81" fmla="*/ 528649 w 593263"/>
              <a:gd name="connsiteY81" fmla="*/ 149497 h 608344"/>
              <a:gd name="connsiteX82" fmla="*/ 531107 w 593263"/>
              <a:gd name="connsiteY82" fmla="*/ 145759 h 608344"/>
              <a:gd name="connsiteX83" fmla="*/ 533150 w 593263"/>
              <a:gd name="connsiteY83" fmla="*/ 136289 h 608344"/>
              <a:gd name="connsiteX84" fmla="*/ 541843 w 593263"/>
              <a:gd name="connsiteY84" fmla="*/ 110778 h 608344"/>
              <a:gd name="connsiteX85" fmla="*/ 547924 w 593263"/>
              <a:gd name="connsiteY85" fmla="*/ 67809 h 608344"/>
              <a:gd name="connsiteX86" fmla="*/ 549399 w 593263"/>
              <a:gd name="connsiteY86" fmla="*/ 60973 h 608344"/>
              <a:gd name="connsiteX87" fmla="*/ 544944 w 593263"/>
              <a:gd name="connsiteY87" fmla="*/ 48931 h 608344"/>
              <a:gd name="connsiteX88" fmla="*/ 533037 w 593263"/>
              <a:gd name="connsiteY88" fmla="*/ 43793 h 608344"/>
              <a:gd name="connsiteX89" fmla="*/ 150795 w 593263"/>
              <a:gd name="connsiteY89" fmla="*/ 43793 h 608344"/>
              <a:gd name="connsiteX90" fmla="*/ 150795 w 593263"/>
              <a:gd name="connsiteY90" fmla="*/ 247725 h 608344"/>
              <a:gd name="connsiteX91" fmla="*/ 150871 w 593263"/>
              <a:gd name="connsiteY91" fmla="*/ 248568 h 608344"/>
              <a:gd name="connsiteX92" fmla="*/ 162701 w 593263"/>
              <a:gd name="connsiteY92" fmla="*/ 304095 h 608344"/>
              <a:gd name="connsiteX93" fmla="*/ 290756 w 593263"/>
              <a:gd name="connsiteY93" fmla="*/ 387463 h 608344"/>
              <a:gd name="connsiteX94" fmla="*/ 302509 w 593263"/>
              <a:gd name="connsiteY94" fmla="*/ 387463 h 608344"/>
              <a:gd name="connsiteX95" fmla="*/ 430640 w 593263"/>
              <a:gd name="connsiteY95" fmla="*/ 304095 h 608344"/>
              <a:gd name="connsiteX96" fmla="*/ 442470 w 593263"/>
              <a:gd name="connsiteY96" fmla="*/ 248568 h 608344"/>
              <a:gd name="connsiteX97" fmla="*/ 442470 w 593263"/>
              <a:gd name="connsiteY97" fmla="*/ 43793 h 608344"/>
              <a:gd name="connsiteX98" fmla="*/ 60304 w 593263"/>
              <a:gd name="connsiteY98" fmla="*/ 43793 h 608344"/>
              <a:gd name="connsiteX99" fmla="*/ 48397 w 593263"/>
              <a:gd name="connsiteY99" fmla="*/ 48931 h 608344"/>
              <a:gd name="connsiteX100" fmla="*/ 43942 w 593263"/>
              <a:gd name="connsiteY100" fmla="*/ 60973 h 608344"/>
              <a:gd name="connsiteX101" fmla="*/ 45391 w 593263"/>
              <a:gd name="connsiteY101" fmla="*/ 67700 h 608344"/>
              <a:gd name="connsiteX102" fmla="*/ 51498 w 593263"/>
              <a:gd name="connsiteY102" fmla="*/ 110778 h 608344"/>
              <a:gd name="connsiteX103" fmla="*/ 60093 w 593263"/>
              <a:gd name="connsiteY103" fmla="*/ 135955 h 608344"/>
              <a:gd name="connsiteX104" fmla="*/ 62205 w 593263"/>
              <a:gd name="connsiteY104" fmla="*/ 145759 h 608344"/>
              <a:gd name="connsiteX105" fmla="*/ 64773 w 593263"/>
              <a:gd name="connsiteY105" fmla="*/ 149662 h 608344"/>
              <a:gd name="connsiteX106" fmla="*/ 65710 w 593263"/>
              <a:gd name="connsiteY106" fmla="*/ 152406 h 608344"/>
              <a:gd name="connsiteX107" fmla="*/ 89716 w 593263"/>
              <a:gd name="connsiteY107" fmla="*/ 187576 h 608344"/>
              <a:gd name="connsiteX108" fmla="*/ 107086 w 593263"/>
              <a:gd name="connsiteY108" fmla="*/ 213979 h 608344"/>
              <a:gd name="connsiteX109" fmla="*/ 108007 w 593263"/>
              <a:gd name="connsiteY109" fmla="*/ 214899 h 608344"/>
              <a:gd name="connsiteX110" fmla="*/ 108007 w 593263"/>
              <a:gd name="connsiteY110" fmla="*/ 43793 h 608344"/>
              <a:gd name="connsiteX111" fmla="*/ 60304 w 593263"/>
              <a:gd name="connsiteY111" fmla="*/ 997 h 608344"/>
              <a:gd name="connsiteX112" fmla="*/ 533037 w 593263"/>
              <a:gd name="connsiteY112" fmla="*/ 997 h 608344"/>
              <a:gd name="connsiteX113" fmla="*/ 575978 w 593263"/>
              <a:gd name="connsiteY113" fmla="*/ 19481 h 608344"/>
              <a:gd name="connsiteX114" fmla="*/ 592187 w 593263"/>
              <a:gd name="connsiteY114" fmla="*/ 63197 h 608344"/>
              <a:gd name="connsiteX115" fmla="*/ 559539 w 593263"/>
              <a:gd name="connsiteY115" fmla="*/ 185678 h 608344"/>
              <a:gd name="connsiteX116" fmla="*/ 496933 w 593263"/>
              <a:gd name="connsiteY116" fmla="*/ 262297 h 608344"/>
              <a:gd name="connsiteX117" fmla="*/ 483797 w 593263"/>
              <a:gd name="connsiteY117" fmla="*/ 272650 h 608344"/>
              <a:gd name="connsiteX118" fmla="*/ 483644 w 593263"/>
              <a:gd name="connsiteY118" fmla="*/ 272727 h 608344"/>
              <a:gd name="connsiteX119" fmla="*/ 483567 w 593263"/>
              <a:gd name="connsiteY119" fmla="*/ 272957 h 608344"/>
              <a:gd name="connsiteX120" fmla="*/ 470969 w 593263"/>
              <a:gd name="connsiteY120" fmla="*/ 318821 h 608344"/>
              <a:gd name="connsiteX121" fmla="*/ 431792 w 593263"/>
              <a:gd name="connsiteY121" fmla="*/ 376802 h 608344"/>
              <a:gd name="connsiteX122" fmla="*/ 373718 w 593263"/>
              <a:gd name="connsiteY122" fmla="*/ 415917 h 608344"/>
              <a:gd name="connsiteX123" fmla="*/ 318563 w 593263"/>
              <a:gd name="connsiteY123" fmla="*/ 429568 h 608344"/>
              <a:gd name="connsiteX124" fmla="*/ 318103 w 593263"/>
              <a:gd name="connsiteY124" fmla="*/ 429568 h 608344"/>
              <a:gd name="connsiteX125" fmla="*/ 318103 w 593263"/>
              <a:gd name="connsiteY125" fmla="*/ 473438 h 608344"/>
              <a:gd name="connsiteX126" fmla="*/ 318487 w 593263"/>
              <a:gd name="connsiteY126" fmla="*/ 473438 h 608344"/>
              <a:gd name="connsiteX127" fmla="*/ 370722 w 593263"/>
              <a:gd name="connsiteY127" fmla="*/ 494069 h 608344"/>
              <a:gd name="connsiteX128" fmla="*/ 409438 w 593263"/>
              <a:gd name="connsiteY128" fmla="*/ 564014 h 608344"/>
              <a:gd name="connsiteX129" fmla="*/ 409438 w 593263"/>
              <a:gd name="connsiteY129" fmla="*/ 607270 h 608344"/>
              <a:gd name="connsiteX130" fmla="*/ 183903 w 593263"/>
              <a:gd name="connsiteY130" fmla="*/ 607270 h 608344"/>
              <a:gd name="connsiteX131" fmla="*/ 183903 w 593263"/>
              <a:gd name="connsiteY131" fmla="*/ 564014 h 608344"/>
              <a:gd name="connsiteX132" fmla="*/ 222542 w 593263"/>
              <a:gd name="connsiteY132" fmla="*/ 494069 h 608344"/>
              <a:gd name="connsiteX133" fmla="*/ 274778 w 593263"/>
              <a:gd name="connsiteY133" fmla="*/ 473438 h 608344"/>
              <a:gd name="connsiteX134" fmla="*/ 275239 w 593263"/>
              <a:gd name="connsiteY134" fmla="*/ 473438 h 608344"/>
              <a:gd name="connsiteX135" fmla="*/ 275239 w 593263"/>
              <a:gd name="connsiteY135" fmla="*/ 429568 h 608344"/>
              <a:gd name="connsiteX136" fmla="*/ 274778 w 593263"/>
              <a:gd name="connsiteY136" fmla="*/ 429568 h 608344"/>
              <a:gd name="connsiteX137" fmla="*/ 219623 w 593263"/>
              <a:gd name="connsiteY137" fmla="*/ 415917 h 608344"/>
              <a:gd name="connsiteX138" fmla="*/ 161549 w 593263"/>
              <a:gd name="connsiteY138" fmla="*/ 376802 h 608344"/>
              <a:gd name="connsiteX139" fmla="*/ 122372 w 593263"/>
              <a:gd name="connsiteY139" fmla="*/ 318821 h 608344"/>
              <a:gd name="connsiteX140" fmla="*/ 109697 w 593263"/>
              <a:gd name="connsiteY140" fmla="*/ 272957 h 608344"/>
              <a:gd name="connsiteX141" fmla="*/ 109697 w 593263"/>
              <a:gd name="connsiteY141" fmla="*/ 272727 h 608344"/>
              <a:gd name="connsiteX142" fmla="*/ 109544 w 593263"/>
              <a:gd name="connsiteY142" fmla="*/ 272650 h 608344"/>
              <a:gd name="connsiteX143" fmla="*/ 96331 w 593263"/>
              <a:gd name="connsiteY143" fmla="*/ 262297 h 608344"/>
              <a:gd name="connsiteX144" fmla="*/ 33802 w 593263"/>
              <a:gd name="connsiteY144" fmla="*/ 185678 h 608344"/>
              <a:gd name="connsiteX145" fmla="*/ 1155 w 593263"/>
              <a:gd name="connsiteY145" fmla="*/ 63197 h 608344"/>
              <a:gd name="connsiteX146" fmla="*/ 17286 w 593263"/>
              <a:gd name="connsiteY146" fmla="*/ 19481 h 608344"/>
              <a:gd name="connsiteX147" fmla="*/ 60304 w 593263"/>
              <a:gd name="connsiteY147" fmla="*/ 997 h 608344"/>
              <a:gd name="connsiteX148" fmla="*/ 60332 w 593263"/>
              <a:gd name="connsiteY148" fmla="*/ 565 h 608344"/>
              <a:gd name="connsiteX149" fmla="*/ 16930 w 593263"/>
              <a:gd name="connsiteY149" fmla="*/ 19126 h 608344"/>
              <a:gd name="connsiteX150" fmla="*/ 644 w 593263"/>
              <a:gd name="connsiteY150" fmla="*/ 63226 h 608344"/>
              <a:gd name="connsiteX151" fmla="*/ 33369 w 593263"/>
              <a:gd name="connsiteY151" fmla="*/ 185941 h 608344"/>
              <a:gd name="connsiteX152" fmla="*/ 96053 w 593263"/>
              <a:gd name="connsiteY152" fmla="*/ 262715 h 608344"/>
              <a:gd name="connsiteX153" fmla="*/ 109266 w 593263"/>
              <a:gd name="connsiteY153" fmla="*/ 273069 h 608344"/>
              <a:gd name="connsiteX154" fmla="*/ 121941 w 593263"/>
              <a:gd name="connsiteY154" fmla="*/ 319011 h 608344"/>
              <a:gd name="connsiteX155" fmla="*/ 161195 w 593263"/>
              <a:gd name="connsiteY155" fmla="*/ 377224 h 608344"/>
              <a:gd name="connsiteX156" fmla="*/ 219424 w 593263"/>
              <a:gd name="connsiteY156" fmla="*/ 416416 h 608344"/>
              <a:gd name="connsiteX157" fmla="*/ 274733 w 593263"/>
              <a:gd name="connsiteY157" fmla="*/ 430068 h 608344"/>
              <a:gd name="connsiteX158" fmla="*/ 274733 w 593263"/>
              <a:gd name="connsiteY158" fmla="*/ 473018 h 608344"/>
              <a:gd name="connsiteX159" fmla="*/ 222343 w 593263"/>
              <a:gd name="connsiteY159" fmla="*/ 493649 h 608344"/>
              <a:gd name="connsiteX160" fmla="*/ 183396 w 593263"/>
              <a:gd name="connsiteY160" fmla="*/ 564057 h 608344"/>
              <a:gd name="connsiteX161" fmla="*/ 183396 w 593263"/>
              <a:gd name="connsiteY161" fmla="*/ 607851 h 608344"/>
              <a:gd name="connsiteX162" fmla="*/ 227259 w 593263"/>
              <a:gd name="connsiteY162" fmla="*/ 607851 h 608344"/>
              <a:gd name="connsiteX163" fmla="*/ 366070 w 593263"/>
              <a:gd name="connsiteY163" fmla="*/ 607851 h 608344"/>
              <a:gd name="connsiteX164" fmla="*/ 409934 w 593263"/>
              <a:gd name="connsiteY164" fmla="*/ 607851 h 608344"/>
              <a:gd name="connsiteX165" fmla="*/ 409934 w 593263"/>
              <a:gd name="connsiteY165" fmla="*/ 564057 h 608344"/>
              <a:gd name="connsiteX166" fmla="*/ 371064 w 593263"/>
              <a:gd name="connsiteY166" fmla="*/ 493649 h 608344"/>
              <a:gd name="connsiteX167" fmla="*/ 318596 w 593263"/>
              <a:gd name="connsiteY167" fmla="*/ 473018 h 608344"/>
              <a:gd name="connsiteX168" fmla="*/ 318596 w 593263"/>
              <a:gd name="connsiteY168" fmla="*/ 430068 h 608344"/>
              <a:gd name="connsiteX169" fmla="*/ 373906 w 593263"/>
              <a:gd name="connsiteY169" fmla="*/ 416416 h 608344"/>
              <a:gd name="connsiteX170" fmla="*/ 432211 w 593263"/>
              <a:gd name="connsiteY170" fmla="*/ 377224 h 608344"/>
              <a:gd name="connsiteX171" fmla="*/ 471466 w 593263"/>
              <a:gd name="connsiteY171" fmla="*/ 319011 h 608344"/>
              <a:gd name="connsiteX172" fmla="*/ 484141 w 593263"/>
              <a:gd name="connsiteY172" fmla="*/ 273069 h 608344"/>
              <a:gd name="connsiteX173" fmla="*/ 497353 w 593263"/>
              <a:gd name="connsiteY173" fmla="*/ 262715 h 608344"/>
              <a:gd name="connsiteX174" fmla="*/ 560037 w 593263"/>
              <a:gd name="connsiteY174" fmla="*/ 185941 h 608344"/>
              <a:gd name="connsiteX175" fmla="*/ 592762 w 593263"/>
              <a:gd name="connsiteY175" fmla="*/ 63226 h 608344"/>
              <a:gd name="connsiteX176" fmla="*/ 576400 w 593263"/>
              <a:gd name="connsiteY176" fmla="*/ 19126 h 608344"/>
              <a:gd name="connsiteX177" fmla="*/ 533074 w 593263"/>
              <a:gd name="connsiteY177" fmla="*/ 565 h 608344"/>
              <a:gd name="connsiteX178" fmla="*/ 485907 w 593263"/>
              <a:gd name="connsiteY178" fmla="*/ 565 h 608344"/>
              <a:gd name="connsiteX179" fmla="*/ 442044 w 593263"/>
              <a:gd name="connsiteY179" fmla="*/ 565 h 608344"/>
              <a:gd name="connsiteX180" fmla="*/ 372830 w 593263"/>
              <a:gd name="connsiteY180" fmla="*/ 565 h 608344"/>
              <a:gd name="connsiteX181" fmla="*/ 335036 w 593263"/>
              <a:gd name="connsiteY181" fmla="*/ 565 h 608344"/>
              <a:gd name="connsiteX182" fmla="*/ 258294 w 593263"/>
              <a:gd name="connsiteY182" fmla="*/ 565 h 608344"/>
              <a:gd name="connsiteX183" fmla="*/ 220576 w 593263"/>
              <a:gd name="connsiteY183" fmla="*/ 565 h 608344"/>
              <a:gd name="connsiteX184" fmla="*/ 151362 w 593263"/>
              <a:gd name="connsiteY184" fmla="*/ 565 h 608344"/>
              <a:gd name="connsiteX185" fmla="*/ 107499 w 593263"/>
              <a:gd name="connsiteY185" fmla="*/ 565 h 608344"/>
              <a:gd name="connsiteX186" fmla="*/ 60304 w 593263"/>
              <a:gd name="connsiteY186" fmla="*/ 0 h 608344"/>
              <a:gd name="connsiteX187" fmla="*/ 533037 w 593263"/>
              <a:gd name="connsiteY187" fmla="*/ 0 h 608344"/>
              <a:gd name="connsiteX188" fmla="*/ 576746 w 593263"/>
              <a:gd name="connsiteY188" fmla="*/ 18790 h 608344"/>
              <a:gd name="connsiteX189" fmla="*/ 593185 w 593263"/>
              <a:gd name="connsiteY189" fmla="*/ 63273 h 608344"/>
              <a:gd name="connsiteX190" fmla="*/ 560384 w 593263"/>
              <a:gd name="connsiteY190" fmla="*/ 186139 h 608344"/>
              <a:gd name="connsiteX191" fmla="*/ 497624 w 593263"/>
              <a:gd name="connsiteY191" fmla="*/ 263064 h 608344"/>
              <a:gd name="connsiteX192" fmla="*/ 484566 w 593263"/>
              <a:gd name="connsiteY192" fmla="*/ 273341 h 608344"/>
              <a:gd name="connsiteX193" fmla="*/ 471891 w 593263"/>
              <a:gd name="connsiteY193" fmla="*/ 319204 h 608344"/>
              <a:gd name="connsiteX194" fmla="*/ 432560 w 593263"/>
              <a:gd name="connsiteY194" fmla="*/ 377492 h 608344"/>
              <a:gd name="connsiteX195" fmla="*/ 374102 w 593263"/>
              <a:gd name="connsiteY195" fmla="*/ 416837 h 608344"/>
              <a:gd name="connsiteX196" fmla="*/ 319101 w 593263"/>
              <a:gd name="connsiteY196" fmla="*/ 430565 h 608344"/>
              <a:gd name="connsiteX197" fmla="*/ 319101 w 593263"/>
              <a:gd name="connsiteY197" fmla="*/ 472517 h 608344"/>
              <a:gd name="connsiteX198" fmla="*/ 371337 w 593263"/>
              <a:gd name="connsiteY198" fmla="*/ 493225 h 608344"/>
              <a:gd name="connsiteX199" fmla="*/ 410437 w 593263"/>
              <a:gd name="connsiteY199" fmla="*/ 564014 h 608344"/>
              <a:gd name="connsiteX200" fmla="*/ 410437 w 593263"/>
              <a:gd name="connsiteY200" fmla="*/ 608344 h 608344"/>
              <a:gd name="connsiteX201" fmla="*/ 182904 w 593263"/>
              <a:gd name="connsiteY201" fmla="*/ 608344 h 608344"/>
              <a:gd name="connsiteX202" fmla="*/ 182904 w 593263"/>
              <a:gd name="connsiteY202" fmla="*/ 564014 h 608344"/>
              <a:gd name="connsiteX203" fmla="*/ 222004 w 593263"/>
              <a:gd name="connsiteY203" fmla="*/ 493225 h 608344"/>
              <a:gd name="connsiteX204" fmla="*/ 274240 w 593263"/>
              <a:gd name="connsiteY204" fmla="*/ 472517 h 608344"/>
              <a:gd name="connsiteX205" fmla="*/ 274240 w 593263"/>
              <a:gd name="connsiteY205" fmla="*/ 430565 h 608344"/>
              <a:gd name="connsiteX206" fmla="*/ 219239 w 593263"/>
              <a:gd name="connsiteY206" fmla="*/ 416837 h 608344"/>
              <a:gd name="connsiteX207" fmla="*/ 160781 w 593263"/>
              <a:gd name="connsiteY207" fmla="*/ 377492 h 608344"/>
              <a:gd name="connsiteX208" fmla="*/ 121450 w 593263"/>
              <a:gd name="connsiteY208" fmla="*/ 319204 h 608344"/>
              <a:gd name="connsiteX209" fmla="*/ 108699 w 593263"/>
              <a:gd name="connsiteY209" fmla="*/ 273341 h 608344"/>
              <a:gd name="connsiteX210" fmla="*/ 95717 w 593263"/>
              <a:gd name="connsiteY210" fmla="*/ 263064 h 608344"/>
              <a:gd name="connsiteX211" fmla="*/ 32880 w 593263"/>
              <a:gd name="connsiteY211" fmla="*/ 186139 h 608344"/>
              <a:gd name="connsiteX212" fmla="*/ 79 w 593263"/>
              <a:gd name="connsiteY212" fmla="*/ 63273 h 608344"/>
              <a:gd name="connsiteX213" fmla="*/ 16595 w 593263"/>
              <a:gd name="connsiteY213" fmla="*/ 18790 h 608344"/>
              <a:gd name="connsiteX214" fmla="*/ 60304 w 593263"/>
              <a:gd name="connsiteY214" fmla="*/ 0 h 60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593263" h="608344">
                <a:moveTo>
                  <a:pt x="289142" y="515850"/>
                </a:moveTo>
                <a:cubicBezTo>
                  <a:pt x="254421" y="518458"/>
                  <a:pt x="228150" y="538935"/>
                  <a:pt x="227765" y="563478"/>
                </a:cubicBezTo>
                <a:lnTo>
                  <a:pt x="365576" y="563478"/>
                </a:lnTo>
                <a:cubicBezTo>
                  <a:pt x="365192" y="538935"/>
                  <a:pt x="338920" y="518458"/>
                  <a:pt x="304122" y="515850"/>
                </a:cubicBezTo>
                <a:close/>
                <a:moveTo>
                  <a:pt x="289175" y="515431"/>
                </a:moveTo>
                <a:lnTo>
                  <a:pt x="304155" y="515431"/>
                </a:lnTo>
                <a:cubicBezTo>
                  <a:pt x="338953" y="518039"/>
                  <a:pt x="366070" y="538824"/>
                  <a:pt x="366070" y="564057"/>
                </a:cubicBezTo>
                <a:lnTo>
                  <a:pt x="227259" y="564057"/>
                </a:lnTo>
                <a:cubicBezTo>
                  <a:pt x="227259" y="538824"/>
                  <a:pt x="254376" y="518039"/>
                  <a:pt x="289175" y="515431"/>
                </a:cubicBezTo>
                <a:close/>
                <a:moveTo>
                  <a:pt x="289142" y="514853"/>
                </a:moveTo>
                <a:cubicBezTo>
                  <a:pt x="253576" y="517537"/>
                  <a:pt x="226767" y="538705"/>
                  <a:pt x="226767" y="564014"/>
                </a:cubicBezTo>
                <a:lnTo>
                  <a:pt x="226767" y="564475"/>
                </a:lnTo>
                <a:lnTo>
                  <a:pt x="366574" y="564475"/>
                </a:lnTo>
                <a:lnTo>
                  <a:pt x="366574" y="564014"/>
                </a:lnTo>
                <a:cubicBezTo>
                  <a:pt x="366574" y="538705"/>
                  <a:pt x="339765" y="517537"/>
                  <a:pt x="304122" y="514853"/>
                </a:cubicBezTo>
                <a:close/>
                <a:moveTo>
                  <a:pt x="530681" y="143537"/>
                </a:moveTo>
                <a:lnTo>
                  <a:pt x="530416" y="144771"/>
                </a:lnTo>
                <a:lnTo>
                  <a:pt x="530089" y="145272"/>
                </a:lnTo>
                <a:close/>
                <a:moveTo>
                  <a:pt x="62599" y="143295"/>
                </a:moveTo>
                <a:lnTo>
                  <a:pt x="63310" y="145377"/>
                </a:lnTo>
                <a:lnTo>
                  <a:pt x="62916" y="144771"/>
                </a:lnTo>
                <a:close/>
                <a:moveTo>
                  <a:pt x="151870" y="44867"/>
                </a:moveTo>
                <a:lnTo>
                  <a:pt x="151870" y="247725"/>
                </a:lnTo>
                <a:lnTo>
                  <a:pt x="151870" y="248568"/>
                </a:lnTo>
                <a:cubicBezTo>
                  <a:pt x="151947" y="267742"/>
                  <a:pt x="155941" y="286302"/>
                  <a:pt x="163623" y="303712"/>
                </a:cubicBezTo>
                <a:cubicBezTo>
                  <a:pt x="185900" y="353947"/>
                  <a:pt x="235754" y="386466"/>
                  <a:pt x="290756" y="386466"/>
                </a:cubicBezTo>
                <a:lnTo>
                  <a:pt x="302509" y="386466"/>
                </a:lnTo>
                <a:cubicBezTo>
                  <a:pt x="357510" y="386466"/>
                  <a:pt x="407441" y="353947"/>
                  <a:pt x="429718" y="303712"/>
                </a:cubicBezTo>
                <a:cubicBezTo>
                  <a:pt x="437400" y="286302"/>
                  <a:pt x="441317" y="267742"/>
                  <a:pt x="441471" y="248568"/>
                </a:cubicBezTo>
                <a:lnTo>
                  <a:pt x="441471" y="247725"/>
                </a:lnTo>
                <a:lnTo>
                  <a:pt x="441471" y="44867"/>
                </a:lnTo>
                <a:close/>
                <a:moveTo>
                  <a:pt x="485907" y="44359"/>
                </a:moveTo>
                <a:lnTo>
                  <a:pt x="533074" y="44359"/>
                </a:lnTo>
                <a:cubicBezTo>
                  <a:pt x="542139" y="44359"/>
                  <a:pt x="549360" y="51952"/>
                  <a:pt x="548899" y="60926"/>
                </a:cubicBezTo>
                <a:lnTo>
                  <a:pt x="547924" y="67809"/>
                </a:lnTo>
                <a:lnTo>
                  <a:pt x="533150" y="136289"/>
                </a:lnTo>
                <a:lnTo>
                  <a:pt x="530681" y="143537"/>
                </a:lnTo>
                <a:lnTo>
                  <a:pt x="548401" y="60896"/>
                </a:lnTo>
                <a:cubicBezTo>
                  <a:pt x="548554" y="56678"/>
                  <a:pt x="547095" y="52689"/>
                  <a:pt x="544176" y="49622"/>
                </a:cubicBezTo>
                <a:cubicBezTo>
                  <a:pt x="541257" y="46554"/>
                  <a:pt x="537262" y="44867"/>
                  <a:pt x="533037" y="44867"/>
                </a:cubicBezTo>
                <a:lnTo>
                  <a:pt x="486332" y="44867"/>
                </a:lnTo>
                <a:lnTo>
                  <a:pt x="486332" y="212368"/>
                </a:lnTo>
                <a:lnTo>
                  <a:pt x="530089" y="145272"/>
                </a:lnTo>
                <a:lnTo>
                  <a:pt x="528649" y="149497"/>
                </a:lnTo>
                <a:lnTo>
                  <a:pt x="502008" y="190019"/>
                </a:lnTo>
                <a:lnTo>
                  <a:pt x="485907" y="213629"/>
                </a:lnTo>
                <a:close/>
                <a:moveTo>
                  <a:pt x="151362" y="44359"/>
                </a:moveTo>
                <a:lnTo>
                  <a:pt x="220576" y="44359"/>
                </a:lnTo>
                <a:lnTo>
                  <a:pt x="264900" y="44359"/>
                </a:lnTo>
                <a:lnTo>
                  <a:pt x="328429" y="44359"/>
                </a:lnTo>
                <a:lnTo>
                  <a:pt x="372830" y="44359"/>
                </a:lnTo>
                <a:lnTo>
                  <a:pt x="442044" y="44359"/>
                </a:lnTo>
                <a:lnTo>
                  <a:pt x="442044" y="247759"/>
                </a:lnTo>
                <a:cubicBezTo>
                  <a:pt x="442044" y="248066"/>
                  <a:pt x="441967" y="248373"/>
                  <a:pt x="441967" y="248603"/>
                </a:cubicBezTo>
                <a:cubicBezTo>
                  <a:pt x="441890" y="268314"/>
                  <a:pt x="437665" y="287028"/>
                  <a:pt x="430214" y="303978"/>
                </a:cubicBezTo>
                <a:cubicBezTo>
                  <a:pt x="408551" y="352834"/>
                  <a:pt x="359541" y="386964"/>
                  <a:pt x="302541" y="386964"/>
                </a:cubicBezTo>
                <a:lnTo>
                  <a:pt x="290788" y="386964"/>
                </a:lnTo>
                <a:cubicBezTo>
                  <a:pt x="233789" y="386964"/>
                  <a:pt x="184855" y="352834"/>
                  <a:pt x="163192" y="303978"/>
                </a:cubicBezTo>
                <a:cubicBezTo>
                  <a:pt x="155741" y="287028"/>
                  <a:pt x="151516" y="268314"/>
                  <a:pt x="151362" y="248603"/>
                </a:cubicBezTo>
                <a:cubicBezTo>
                  <a:pt x="151362" y="248373"/>
                  <a:pt x="151362" y="248066"/>
                  <a:pt x="151362" y="247759"/>
                </a:cubicBezTo>
                <a:close/>
                <a:moveTo>
                  <a:pt x="60332" y="44359"/>
                </a:moveTo>
                <a:lnTo>
                  <a:pt x="107499" y="44359"/>
                </a:lnTo>
                <a:lnTo>
                  <a:pt x="107499" y="213629"/>
                </a:lnTo>
                <a:lnTo>
                  <a:pt x="89716" y="187576"/>
                </a:lnTo>
                <a:lnTo>
                  <a:pt x="64773" y="149662"/>
                </a:lnTo>
                <a:lnTo>
                  <a:pt x="63310" y="145377"/>
                </a:lnTo>
                <a:lnTo>
                  <a:pt x="106932" y="212368"/>
                </a:lnTo>
                <a:lnTo>
                  <a:pt x="106932" y="44867"/>
                </a:lnTo>
                <a:lnTo>
                  <a:pt x="60304" y="44867"/>
                </a:lnTo>
                <a:cubicBezTo>
                  <a:pt x="56002" y="44867"/>
                  <a:pt x="52084" y="46554"/>
                  <a:pt x="49089" y="49622"/>
                </a:cubicBezTo>
                <a:cubicBezTo>
                  <a:pt x="46246" y="52689"/>
                  <a:pt x="44710" y="56678"/>
                  <a:pt x="44940" y="60896"/>
                </a:cubicBezTo>
                <a:lnTo>
                  <a:pt x="62599" y="143295"/>
                </a:lnTo>
                <a:lnTo>
                  <a:pt x="60093" y="135955"/>
                </a:lnTo>
                <a:lnTo>
                  <a:pt x="45391" y="67700"/>
                </a:lnTo>
                <a:lnTo>
                  <a:pt x="44431" y="60926"/>
                </a:lnTo>
                <a:cubicBezTo>
                  <a:pt x="43970" y="51952"/>
                  <a:pt x="51268" y="44359"/>
                  <a:pt x="60332" y="44359"/>
                </a:cubicBezTo>
                <a:close/>
                <a:moveTo>
                  <a:pt x="485334" y="43793"/>
                </a:moveTo>
                <a:lnTo>
                  <a:pt x="485334" y="214899"/>
                </a:lnTo>
                <a:lnTo>
                  <a:pt x="486256" y="213979"/>
                </a:lnTo>
                <a:lnTo>
                  <a:pt x="502008" y="190019"/>
                </a:lnTo>
                <a:lnTo>
                  <a:pt x="527658" y="152406"/>
                </a:lnTo>
                <a:lnTo>
                  <a:pt x="528649" y="149497"/>
                </a:lnTo>
                <a:lnTo>
                  <a:pt x="531107" y="145759"/>
                </a:lnTo>
                <a:lnTo>
                  <a:pt x="533150" y="136289"/>
                </a:lnTo>
                <a:lnTo>
                  <a:pt x="541843" y="110778"/>
                </a:lnTo>
                <a:lnTo>
                  <a:pt x="547924" y="67809"/>
                </a:lnTo>
                <a:lnTo>
                  <a:pt x="549399" y="60973"/>
                </a:lnTo>
                <a:cubicBezTo>
                  <a:pt x="549630" y="56448"/>
                  <a:pt x="548017" y="52229"/>
                  <a:pt x="544944" y="48931"/>
                </a:cubicBezTo>
                <a:cubicBezTo>
                  <a:pt x="541794" y="45634"/>
                  <a:pt x="537569" y="43793"/>
                  <a:pt x="533037" y="43793"/>
                </a:cubicBezTo>
                <a:close/>
                <a:moveTo>
                  <a:pt x="150795" y="43793"/>
                </a:moveTo>
                <a:lnTo>
                  <a:pt x="150795" y="247725"/>
                </a:lnTo>
                <a:lnTo>
                  <a:pt x="150871" y="248568"/>
                </a:lnTo>
                <a:cubicBezTo>
                  <a:pt x="150948" y="267895"/>
                  <a:pt x="154943" y="286609"/>
                  <a:pt x="162701" y="304095"/>
                </a:cubicBezTo>
                <a:cubicBezTo>
                  <a:pt x="185055" y="354714"/>
                  <a:pt x="235370" y="387463"/>
                  <a:pt x="290756" y="387463"/>
                </a:cubicBezTo>
                <a:lnTo>
                  <a:pt x="302509" y="387463"/>
                </a:lnTo>
                <a:cubicBezTo>
                  <a:pt x="357971" y="387463"/>
                  <a:pt x="408209" y="354714"/>
                  <a:pt x="430640" y="304095"/>
                </a:cubicBezTo>
                <a:cubicBezTo>
                  <a:pt x="438398" y="286609"/>
                  <a:pt x="442393" y="267895"/>
                  <a:pt x="442470" y="248568"/>
                </a:cubicBezTo>
                <a:lnTo>
                  <a:pt x="442470" y="43793"/>
                </a:lnTo>
                <a:close/>
                <a:moveTo>
                  <a:pt x="60304" y="43793"/>
                </a:moveTo>
                <a:cubicBezTo>
                  <a:pt x="55772" y="43793"/>
                  <a:pt x="51547" y="45634"/>
                  <a:pt x="48397" y="48931"/>
                </a:cubicBezTo>
                <a:cubicBezTo>
                  <a:pt x="45248" y="52229"/>
                  <a:pt x="43711" y="56448"/>
                  <a:pt x="43942" y="60973"/>
                </a:cubicBezTo>
                <a:lnTo>
                  <a:pt x="45391" y="67700"/>
                </a:lnTo>
                <a:lnTo>
                  <a:pt x="51498" y="110778"/>
                </a:lnTo>
                <a:lnTo>
                  <a:pt x="60093" y="135955"/>
                </a:lnTo>
                <a:lnTo>
                  <a:pt x="62205" y="145759"/>
                </a:lnTo>
                <a:lnTo>
                  <a:pt x="64773" y="149662"/>
                </a:lnTo>
                <a:lnTo>
                  <a:pt x="65710" y="152406"/>
                </a:lnTo>
                <a:lnTo>
                  <a:pt x="89716" y="187576"/>
                </a:lnTo>
                <a:lnTo>
                  <a:pt x="107086" y="213979"/>
                </a:lnTo>
                <a:lnTo>
                  <a:pt x="108007" y="214899"/>
                </a:lnTo>
                <a:lnTo>
                  <a:pt x="108007" y="43793"/>
                </a:lnTo>
                <a:close/>
                <a:moveTo>
                  <a:pt x="60304" y="997"/>
                </a:moveTo>
                <a:lnTo>
                  <a:pt x="533037" y="997"/>
                </a:lnTo>
                <a:cubicBezTo>
                  <a:pt x="549169" y="997"/>
                  <a:pt x="564840" y="7746"/>
                  <a:pt x="575978" y="19481"/>
                </a:cubicBezTo>
                <a:cubicBezTo>
                  <a:pt x="587117" y="31138"/>
                  <a:pt x="593032" y="47091"/>
                  <a:pt x="592187" y="63197"/>
                </a:cubicBezTo>
                <a:cubicBezTo>
                  <a:pt x="589805" y="108370"/>
                  <a:pt x="578820" y="149555"/>
                  <a:pt x="559539" y="185678"/>
                </a:cubicBezTo>
                <a:cubicBezTo>
                  <a:pt x="543868" y="214976"/>
                  <a:pt x="522821" y="240745"/>
                  <a:pt x="496933" y="262297"/>
                </a:cubicBezTo>
                <a:cubicBezTo>
                  <a:pt x="492708" y="265825"/>
                  <a:pt x="488330" y="269353"/>
                  <a:pt x="483797" y="272650"/>
                </a:cubicBezTo>
                <a:lnTo>
                  <a:pt x="483644" y="272727"/>
                </a:lnTo>
                <a:lnTo>
                  <a:pt x="483567" y="272957"/>
                </a:lnTo>
                <a:cubicBezTo>
                  <a:pt x="481416" y="288680"/>
                  <a:pt x="477191" y="304172"/>
                  <a:pt x="470969" y="318821"/>
                </a:cubicBezTo>
                <a:cubicBezTo>
                  <a:pt x="461751" y="340525"/>
                  <a:pt x="448538" y="360083"/>
                  <a:pt x="431792" y="376802"/>
                </a:cubicBezTo>
                <a:cubicBezTo>
                  <a:pt x="415046" y="393522"/>
                  <a:pt x="395458" y="406713"/>
                  <a:pt x="373718" y="415917"/>
                </a:cubicBezTo>
                <a:cubicBezTo>
                  <a:pt x="356127" y="423279"/>
                  <a:pt x="337614" y="427881"/>
                  <a:pt x="318563" y="429568"/>
                </a:cubicBezTo>
                <a:lnTo>
                  <a:pt x="318103" y="429568"/>
                </a:lnTo>
                <a:lnTo>
                  <a:pt x="318103" y="473438"/>
                </a:lnTo>
                <a:lnTo>
                  <a:pt x="318487" y="473438"/>
                </a:lnTo>
                <a:cubicBezTo>
                  <a:pt x="337921" y="476506"/>
                  <a:pt x="355973" y="483638"/>
                  <a:pt x="370722" y="494069"/>
                </a:cubicBezTo>
                <a:cubicBezTo>
                  <a:pt x="395304" y="511325"/>
                  <a:pt x="409438" y="536864"/>
                  <a:pt x="409438" y="564014"/>
                </a:cubicBezTo>
                <a:lnTo>
                  <a:pt x="409438" y="607270"/>
                </a:lnTo>
                <a:lnTo>
                  <a:pt x="183903" y="607270"/>
                </a:lnTo>
                <a:lnTo>
                  <a:pt x="183903" y="564014"/>
                </a:lnTo>
                <a:cubicBezTo>
                  <a:pt x="183903" y="536864"/>
                  <a:pt x="197960" y="511325"/>
                  <a:pt x="222542" y="494069"/>
                </a:cubicBezTo>
                <a:cubicBezTo>
                  <a:pt x="237291" y="483638"/>
                  <a:pt x="255343" y="476506"/>
                  <a:pt x="274778" y="473438"/>
                </a:cubicBezTo>
                <a:lnTo>
                  <a:pt x="275239" y="473438"/>
                </a:lnTo>
                <a:lnTo>
                  <a:pt x="275239" y="429568"/>
                </a:lnTo>
                <a:lnTo>
                  <a:pt x="274778" y="429568"/>
                </a:lnTo>
                <a:cubicBezTo>
                  <a:pt x="255727" y="427881"/>
                  <a:pt x="237214" y="423279"/>
                  <a:pt x="219623" y="415917"/>
                </a:cubicBezTo>
                <a:cubicBezTo>
                  <a:pt x="197807" y="406713"/>
                  <a:pt x="178295" y="393522"/>
                  <a:pt x="161549" y="376802"/>
                </a:cubicBezTo>
                <a:cubicBezTo>
                  <a:pt x="144726" y="360083"/>
                  <a:pt x="131590" y="340525"/>
                  <a:pt x="122372" y="318821"/>
                </a:cubicBezTo>
                <a:cubicBezTo>
                  <a:pt x="116150" y="304095"/>
                  <a:pt x="111925" y="288680"/>
                  <a:pt x="109697" y="272957"/>
                </a:cubicBezTo>
                <a:lnTo>
                  <a:pt x="109697" y="272727"/>
                </a:lnTo>
                <a:lnTo>
                  <a:pt x="109544" y="272650"/>
                </a:lnTo>
                <a:cubicBezTo>
                  <a:pt x="105011" y="269353"/>
                  <a:pt x="100556" y="265825"/>
                  <a:pt x="96331" y="262297"/>
                </a:cubicBezTo>
                <a:cubicBezTo>
                  <a:pt x="70521" y="240745"/>
                  <a:pt x="49473" y="214976"/>
                  <a:pt x="33802" y="185678"/>
                </a:cubicBezTo>
                <a:cubicBezTo>
                  <a:pt x="14444" y="149555"/>
                  <a:pt x="3459" y="108370"/>
                  <a:pt x="1155" y="63197"/>
                </a:cubicBezTo>
                <a:cubicBezTo>
                  <a:pt x="310" y="47091"/>
                  <a:pt x="6148" y="31138"/>
                  <a:pt x="17286" y="19481"/>
                </a:cubicBezTo>
                <a:cubicBezTo>
                  <a:pt x="28425" y="7746"/>
                  <a:pt x="44095" y="997"/>
                  <a:pt x="60304" y="997"/>
                </a:cubicBezTo>
                <a:close/>
                <a:moveTo>
                  <a:pt x="60332" y="565"/>
                </a:moveTo>
                <a:cubicBezTo>
                  <a:pt x="43970" y="565"/>
                  <a:pt x="28222" y="7314"/>
                  <a:pt x="16930" y="19126"/>
                </a:cubicBezTo>
                <a:cubicBezTo>
                  <a:pt x="5714" y="30937"/>
                  <a:pt x="-201" y="47043"/>
                  <a:pt x="644" y="63226"/>
                </a:cubicBezTo>
                <a:cubicBezTo>
                  <a:pt x="3026" y="108478"/>
                  <a:pt x="14011" y="149741"/>
                  <a:pt x="33369" y="185941"/>
                </a:cubicBezTo>
                <a:cubicBezTo>
                  <a:pt x="49117" y="215316"/>
                  <a:pt x="70165" y="241163"/>
                  <a:pt x="96053" y="262715"/>
                </a:cubicBezTo>
                <a:cubicBezTo>
                  <a:pt x="100508" y="266397"/>
                  <a:pt x="104887" y="269848"/>
                  <a:pt x="109266" y="273069"/>
                </a:cubicBezTo>
                <a:cubicBezTo>
                  <a:pt x="111417" y="288869"/>
                  <a:pt x="115642" y="304208"/>
                  <a:pt x="121941" y="319011"/>
                </a:cubicBezTo>
                <a:cubicBezTo>
                  <a:pt x="131159" y="340792"/>
                  <a:pt x="144372" y="360427"/>
                  <a:pt x="161195" y="377224"/>
                </a:cubicBezTo>
                <a:cubicBezTo>
                  <a:pt x="178018" y="394020"/>
                  <a:pt x="197607" y="407212"/>
                  <a:pt x="219424" y="416416"/>
                </a:cubicBezTo>
                <a:cubicBezTo>
                  <a:pt x="237169" y="423855"/>
                  <a:pt x="255682" y="428457"/>
                  <a:pt x="274733" y="430068"/>
                </a:cubicBezTo>
                <a:lnTo>
                  <a:pt x="274733" y="473018"/>
                </a:lnTo>
                <a:cubicBezTo>
                  <a:pt x="255375" y="476086"/>
                  <a:pt x="237246" y="483142"/>
                  <a:pt x="222343" y="493649"/>
                </a:cubicBezTo>
                <a:cubicBezTo>
                  <a:pt x="197607" y="511060"/>
                  <a:pt x="183396" y="536753"/>
                  <a:pt x="183396" y="564057"/>
                </a:cubicBezTo>
                <a:lnTo>
                  <a:pt x="183396" y="607851"/>
                </a:lnTo>
                <a:lnTo>
                  <a:pt x="227259" y="607851"/>
                </a:lnTo>
                <a:lnTo>
                  <a:pt x="366070" y="607851"/>
                </a:lnTo>
                <a:lnTo>
                  <a:pt x="409934" y="607851"/>
                </a:lnTo>
                <a:lnTo>
                  <a:pt x="409934" y="564057"/>
                </a:lnTo>
                <a:cubicBezTo>
                  <a:pt x="409934" y="536753"/>
                  <a:pt x="395799" y="511060"/>
                  <a:pt x="371064" y="493649"/>
                </a:cubicBezTo>
                <a:cubicBezTo>
                  <a:pt x="356161" y="483142"/>
                  <a:pt x="338032" y="476086"/>
                  <a:pt x="318596" y="473018"/>
                </a:cubicBezTo>
                <a:lnTo>
                  <a:pt x="318596" y="430068"/>
                </a:lnTo>
                <a:cubicBezTo>
                  <a:pt x="337724" y="428457"/>
                  <a:pt x="356238" y="423855"/>
                  <a:pt x="373906" y="416416"/>
                </a:cubicBezTo>
                <a:cubicBezTo>
                  <a:pt x="395799" y="407212"/>
                  <a:pt x="415388" y="394020"/>
                  <a:pt x="432211" y="377224"/>
                </a:cubicBezTo>
                <a:cubicBezTo>
                  <a:pt x="449034" y="360427"/>
                  <a:pt x="462247" y="340792"/>
                  <a:pt x="471466" y="319011"/>
                </a:cubicBezTo>
                <a:cubicBezTo>
                  <a:pt x="477765" y="304208"/>
                  <a:pt x="481990" y="288869"/>
                  <a:pt x="484141" y="273069"/>
                </a:cubicBezTo>
                <a:cubicBezTo>
                  <a:pt x="488519" y="269848"/>
                  <a:pt x="492898" y="266397"/>
                  <a:pt x="497353" y="262715"/>
                </a:cubicBezTo>
                <a:cubicBezTo>
                  <a:pt x="523241" y="241163"/>
                  <a:pt x="544290" y="215316"/>
                  <a:pt x="560037" y="185941"/>
                </a:cubicBezTo>
                <a:cubicBezTo>
                  <a:pt x="579396" y="149741"/>
                  <a:pt x="590381" y="108478"/>
                  <a:pt x="592762" y="63226"/>
                </a:cubicBezTo>
                <a:cubicBezTo>
                  <a:pt x="593607" y="47043"/>
                  <a:pt x="587615" y="30937"/>
                  <a:pt x="576400" y="19126"/>
                </a:cubicBezTo>
                <a:cubicBezTo>
                  <a:pt x="565184" y="7314"/>
                  <a:pt x="549360" y="565"/>
                  <a:pt x="533074" y="565"/>
                </a:cubicBezTo>
                <a:lnTo>
                  <a:pt x="485907" y="565"/>
                </a:lnTo>
                <a:lnTo>
                  <a:pt x="442044" y="565"/>
                </a:lnTo>
                <a:lnTo>
                  <a:pt x="372830" y="565"/>
                </a:lnTo>
                <a:lnTo>
                  <a:pt x="335036" y="565"/>
                </a:lnTo>
                <a:lnTo>
                  <a:pt x="258294" y="565"/>
                </a:lnTo>
                <a:lnTo>
                  <a:pt x="220576" y="565"/>
                </a:lnTo>
                <a:lnTo>
                  <a:pt x="151362" y="565"/>
                </a:lnTo>
                <a:lnTo>
                  <a:pt x="107499" y="565"/>
                </a:lnTo>
                <a:close/>
                <a:moveTo>
                  <a:pt x="60304" y="0"/>
                </a:moveTo>
                <a:lnTo>
                  <a:pt x="533037" y="0"/>
                </a:lnTo>
                <a:cubicBezTo>
                  <a:pt x="549476" y="0"/>
                  <a:pt x="565454" y="6826"/>
                  <a:pt x="576746" y="18790"/>
                </a:cubicBezTo>
                <a:cubicBezTo>
                  <a:pt x="588038" y="30678"/>
                  <a:pt x="594030" y="46861"/>
                  <a:pt x="593185" y="63273"/>
                </a:cubicBezTo>
                <a:cubicBezTo>
                  <a:pt x="590881" y="108523"/>
                  <a:pt x="579819" y="149939"/>
                  <a:pt x="560384" y="186139"/>
                </a:cubicBezTo>
                <a:cubicBezTo>
                  <a:pt x="544637" y="215589"/>
                  <a:pt x="523512" y="241436"/>
                  <a:pt x="497624" y="263064"/>
                </a:cubicBezTo>
                <a:cubicBezTo>
                  <a:pt x="493400" y="266592"/>
                  <a:pt x="489021" y="270043"/>
                  <a:pt x="484566" y="273341"/>
                </a:cubicBezTo>
                <a:cubicBezTo>
                  <a:pt x="482415" y="289063"/>
                  <a:pt x="478113" y="304556"/>
                  <a:pt x="471891" y="319204"/>
                </a:cubicBezTo>
                <a:cubicBezTo>
                  <a:pt x="462673" y="341062"/>
                  <a:pt x="449383" y="360696"/>
                  <a:pt x="432560" y="377492"/>
                </a:cubicBezTo>
                <a:cubicBezTo>
                  <a:pt x="415660" y="394365"/>
                  <a:pt x="395995" y="407557"/>
                  <a:pt x="374102" y="416837"/>
                </a:cubicBezTo>
                <a:cubicBezTo>
                  <a:pt x="356588" y="424200"/>
                  <a:pt x="338075" y="428801"/>
                  <a:pt x="319101" y="430565"/>
                </a:cubicBezTo>
                <a:lnTo>
                  <a:pt x="319101" y="472517"/>
                </a:lnTo>
                <a:cubicBezTo>
                  <a:pt x="338536" y="475662"/>
                  <a:pt x="356588" y="482795"/>
                  <a:pt x="371337" y="493225"/>
                </a:cubicBezTo>
                <a:cubicBezTo>
                  <a:pt x="396226" y="510711"/>
                  <a:pt x="410437" y="536558"/>
                  <a:pt x="410437" y="564014"/>
                </a:cubicBezTo>
                <a:lnTo>
                  <a:pt x="410437" y="608344"/>
                </a:lnTo>
                <a:lnTo>
                  <a:pt x="182904" y="608344"/>
                </a:lnTo>
                <a:lnTo>
                  <a:pt x="182904" y="564014"/>
                </a:lnTo>
                <a:cubicBezTo>
                  <a:pt x="182904" y="536558"/>
                  <a:pt x="197115" y="510711"/>
                  <a:pt x="222004" y="493225"/>
                </a:cubicBezTo>
                <a:cubicBezTo>
                  <a:pt x="236753" y="482795"/>
                  <a:pt x="254805" y="475662"/>
                  <a:pt x="274240" y="472517"/>
                </a:cubicBezTo>
                <a:lnTo>
                  <a:pt x="274240" y="430565"/>
                </a:lnTo>
                <a:cubicBezTo>
                  <a:pt x="255266" y="428801"/>
                  <a:pt x="236753" y="424200"/>
                  <a:pt x="219239" y="416837"/>
                </a:cubicBezTo>
                <a:cubicBezTo>
                  <a:pt x="197346" y="407557"/>
                  <a:pt x="177681" y="394365"/>
                  <a:pt x="160781" y="377492"/>
                </a:cubicBezTo>
                <a:cubicBezTo>
                  <a:pt x="143958" y="360696"/>
                  <a:pt x="130668" y="341062"/>
                  <a:pt x="121450" y="319204"/>
                </a:cubicBezTo>
                <a:cubicBezTo>
                  <a:pt x="115228" y="304479"/>
                  <a:pt x="110926" y="289063"/>
                  <a:pt x="108699" y="273341"/>
                </a:cubicBezTo>
                <a:cubicBezTo>
                  <a:pt x="104243" y="270043"/>
                  <a:pt x="99865" y="266592"/>
                  <a:pt x="95717" y="263064"/>
                </a:cubicBezTo>
                <a:cubicBezTo>
                  <a:pt x="69752" y="241436"/>
                  <a:pt x="48628" y="215589"/>
                  <a:pt x="32880" y="186139"/>
                </a:cubicBezTo>
                <a:cubicBezTo>
                  <a:pt x="13522" y="149939"/>
                  <a:pt x="2460" y="108523"/>
                  <a:pt x="79" y="63273"/>
                </a:cubicBezTo>
                <a:cubicBezTo>
                  <a:pt x="-766" y="46861"/>
                  <a:pt x="5226" y="30678"/>
                  <a:pt x="16595" y="18790"/>
                </a:cubicBezTo>
                <a:cubicBezTo>
                  <a:pt x="27887" y="6826"/>
                  <a:pt x="43865" y="0"/>
                  <a:pt x="603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8BD0014C-23F8-4F33-A8CB-D0E743714618}"/>
              </a:ext>
            </a:extLst>
          </p:cNvPr>
          <p:cNvGrpSpPr/>
          <p:nvPr/>
        </p:nvGrpSpPr>
        <p:grpSpPr>
          <a:xfrm rot="5400000">
            <a:off x="5897961" y="167273"/>
            <a:ext cx="396080" cy="305787"/>
            <a:chOff x="2201942" y="3826849"/>
            <a:chExt cx="396080" cy="305787"/>
          </a:xfrm>
        </p:grpSpPr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4ED20F4D-272C-4A39-A909-269882545748}"/>
                </a:ext>
              </a:extLst>
            </p:cNvPr>
            <p:cNvSpPr/>
            <p:nvPr/>
          </p:nvSpPr>
          <p:spPr>
            <a:xfrm>
              <a:off x="2201942" y="3826849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CF2E8F36-8EA0-49AD-9113-62A491D37CDD}"/>
                </a:ext>
              </a:extLst>
            </p:cNvPr>
            <p:cNvSpPr/>
            <p:nvPr/>
          </p:nvSpPr>
          <p:spPr>
            <a:xfrm>
              <a:off x="2374562" y="3826849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D440D330-B10E-4A2F-9AF9-D37BDF5C080D}"/>
              </a:ext>
            </a:extLst>
          </p:cNvPr>
          <p:cNvGrpSpPr/>
          <p:nvPr/>
        </p:nvGrpSpPr>
        <p:grpSpPr>
          <a:xfrm>
            <a:off x="4271023" y="639452"/>
            <a:ext cx="3649954" cy="858993"/>
            <a:chOff x="4922710" y="713342"/>
            <a:chExt cx="3649954" cy="858993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F04393E8-EB01-47C1-99BB-02D4681CE383}"/>
                </a:ext>
              </a:extLst>
            </p:cNvPr>
            <p:cNvSpPr txBox="1"/>
            <p:nvPr/>
          </p:nvSpPr>
          <p:spPr bwMode="auto">
            <a:xfrm>
              <a:off x="5426888" y="713342"/>
              <a:ext cx="2641600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1F8E23F7-87C0-40ED-915B-291250F24E36}"/>
                </a:ext>
              </a:extLst>
            </p:cNvPr>
            <p:cNvSpPr txBox="1"/>
            <p:nvPr/>
          </p:nvSpPr>
          <p:spPr bwMode="auto">
            <a:xfrm>
              <a:off x="4922710" y="1172225"/>
              <a:ext cx="3649954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35" name="等腰三角形 34">
            <a:extLst>
              <a:ext uri="{FF2B5EF4-FFF2-40B4-BE49-F238E27FC236}">
                <a16:creationId xmlns:a16="http://schemas.microsoft.com/office/drawing/2014/main" id="{115D25C9-5278-4FF0-8488-C93F88E97A85}"/>
              </a:ext>
            </a:extLst>
          </p:cNvPr>
          <p:cNvSpPr/>
          <p:nvPr/>
        </p:nvSpPr>
        <p:spPr>
          <a:xfrm flipH="1">
            <a:off x="-4" y="4822629"/>
            <a:ext cx="2237861" cy="2035371"/>
          </a:xfrm>
          <a:prstGeom prst="triangle">
            <a:avLst>
              <a:gd name="adj" fmla="val 10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619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06DB5E7A-F2B0-4F3A-A45F-0360C92D1E76}"/>
              </a:ext>
            </a:extLst>
          </p:cNvPr>
          <p:cNvSpPr/>
          <p:nvPr/>
        </p:nvSpPr>
        <p:spPr>
          <a:xfrm>
            <a:off x="2042166" y="2041061"/>
            <a:ext cx="1260496" cy="1260496"/>
          </a:xfrm>
          <a:prstGeom prst="ellipse">
            <a:avLst/>
          </a:prstGeom>
          <a:blipFill>
            <a:blip r:embed="rId4"/>
            <a:stretch>
              <a:fillRect l="-25193" r="-246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D8FF0B32-C808-44E0-9116-8907E0C2A49B}"/>
              </a:ext>
            </a:extLst>
          </p:cNvPr>
          <p:cNvSpPr/>
          <p:nvPr/>
        </p:nvSpPr>
        <p:spPr>
          <a:xfrm>
            <a:off x="4324557" y="2041061"/>
            <a:ext cx="1260496" cy="1260496"/>
          </a:xfrm>
          <a:prstGeom prst="ellipse">
            <a:avLst/>
          </a:prstGeom>
          <a:blipFill>
            <a:blip r:embed="rId5"/>
            <a:stretch>
              <a:fillRect l="-25252" r="-2474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3366CA7F-181D-4DD2-852A-A070A09BAD33}"/>
              </a:ext>
            </a:extLst>
          </p:cNvPr>
          <p:cNvSpPr/>
          <p:nvPr/>
        </p:nvSpPr>
        <p:spPr>
          <a:xfrm>
            <a:off x="6606948" y="2041061"/>
            <a:ext cx="1260496" cy="1260496"/>
          </a:xfrm>
          <a:prstGeom prst="ellipse">
            <a:avLst/>
          </a:prstGeom>
          <a:blipFill>
            <a:blip r:embed="rId6"/>
            <a:stretch>
              <a:fillRect l="-25430" r="-249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98061FE3-9AE6-41A8-9A98-D5092B48925F}"/>
              </a:ext>
            </a:extLst>
          </p:cNvPr>
          <p:cNvSpPr/>
          <p:nvPr/>
        </p:nvSpPr>
        <p:spPr>
          <a:xfrm>
            <a:off x="8889338" y="2041061"/>
            <a:ext cx="1260496" cy="1260496"/>
          </a:xfrm>
          <a:prstGeom prst="ellipse">
            <a:avLst/>
          </a:prstGeom>
          <a:blipFill>
            <a:blip r:embed="rId7"/>
            <a:stretch>
              <a:fillRect l="-25252" r="-2474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C3E20E1F-CA69-4AD9-B1D6-C01E111F8D91}"/>
              </a:ext>
            </a:extLst>
          </p:cNvPr>
          <p:cNvGrpSpPr/>
          <p:nvPr/>
        </p:nvGrpSpPr>
        <p:grpSpPr>
          <a:xfrm>
            <a:off x="1566720" y="3699206"/>
            <a:ext cx="2211387" cy="1126791"/>
            <a:chOff x="2198450" y="1992455"/>
            <a:chExt cx="2211387" cy="1126791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03AB1215-1B24-4AD3-9AB2-0EB2348A28D5}"/>
                </a:ext>
              </a:extLst>
            </p:cNvPr>
            <p:cNvSpPr txBox="1"/>
            <p:nvPr/>
          </p:nvSpPr>
          <p:spPr bwMode="auto">
            <a:xfrm>
              <a:off x="2407521" y="1992455"/>
              <a:ext cx="1828799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2D0B22A-EB36-424D-AAA5-B0DA4A741B75}"/>
                </a:ext>
              </a:extLst>
            </p:cNvPr>
            <p:cNvSpPr txBox="1"/>
            <p:nvPr/>
          </p:nvSpPr>
          <p:spPr bwMode="auto">
            <a:xfrm>
              <a:off x="2198450" y="2380582"/>
              <a:ext cx="2211387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972F139-F262-4D6C-BD12-55B91B665294}"/>
              </a:ext>
            </a:extLst>
          </p:cNvPr>
          <p:cNvGrpSpPr/>
          <p:nvPr/>
        </p:nvGrpSpPr>
        <p:grpSpPr>
          <a:xfrm>
            <a:off x="3849111" y="3699206"/>
            <a:ext cx="2211387" cy="1126791"/>
            <a:chOff x="2198450" y="1992455"/>
            <a:chExt cx="2211387" cy="1126791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343143A-7E3E-429B-811A-94933B6F45FD}"/>
                </a:ext>
              </a:extLst>
            </p:cNvPr>
            <p:cNvSpPr txBox="1"/>
            <p:nvPr/>
          </p:nvSpPr>
          <p:spPr bwMode="auto">
            <a:xfrm>
              <a:off x="2202318" y="1992455"/>
              <a:ext cx="2090128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99FD421A-27C2-4AD7-9900-CD5668C0EF00}"/>
                </a:ext>
              </a:extLst>
            </p:cNvPr>
            <p:cNvSpPr txBox="1"/>
            <p:nvPr/>
          </p:nvSpPr>
          <p:spPr bwMode="auto">
            <a:xfrm>
              <a:off x="2198450" y="2380582"/>
              <a:ext cx="2211387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EFB3D07-7847-436A-8012-C76CACFE5AC7}"/>
              </a:ext>
            </a:extLst>
          </p:cNvPr>
          <p:cNvGrpSpPr/>
          <p:nvPr/>
        </p:nvGrpSpPr>
        <p:grpSpPr>
          <a:xfrm>
            <a:off x="6135370" y="3699206"/>
            <a:ext cx="2211387" cy="1126791"/>
            <a:chOff x="2198450" y="1992455"/>
            <a:chExt cx="2211387" cy="1126791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E4B55C8-1457-45B3-8A86-C13573C832A8}"/>
                </a:ext>
              </a:extLst>
            </p:cNvPr>
            <p:cNvSpPr txBox="1"/>
            <p:nvPr/>
          </p:nvSpPr>
          <p:spPr bwMode="auto">
            <a:xfrm>
              <a:off x="2311975" y="1992455"/>
              <a:ext cx="1874687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89376FC9-EC55-49CD-A0F0-230A80DE25EE}"/>
                </a:ext>
              </a:extLst>
            </p:cNvPr>
            <p:cNvSpPr txBox="1"/>
            <p:nvPr/>
          </p:nvSpPr>
          <p:spPr bwMode="auto">
            <a:xfrm>
              <a:off x="2198450" y="2380582"/>
              <a:ext cx="2211387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E4B3AE8-EA99-4D16-A496-D7DB302526E9}"/>
              </a:ext>
            </a:extLst>
          </p:cNvPr>
          <p:cNvGrpSpPr/>
          <p:nvPr/>
        </p:nvGrpSpPr>
        <p:grpSpPr>
          <a:xfrm>
            <a:off x="8413893" y="3699206"/>
            <a:ext cx="2211387" cy="1126791"/>
            <a:chOff x="2198450" y="1992455"/>
            <a:chExt cx="2211387" cy="1126791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F0C1B3B-DBF7-47F8-8455-C22011A21269}"/>
                </a:ext>
              </a:extLst>
            </p:cNvPr>
            <p:cNvSpPr txBox="1"/>
            <p:nvPr/>
          </p:nvSpPr>
          <p:spPr bwMode="auto">
            <a:xfrm>
              <a:off x="2244840" y="1992455"/>
              <a:ext cx="2066950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BC6D5192-8A1F-4C82-B1DB-5DCFEC7D8746}"/>
                </a:ext>
              </a:extLst>
            </p:cNvPr>
            <p:cNvSpPr txBox="1"/>
            <p:nvPr/>
          </p:nvSpPr>
          <p:spPr bwMode="auto">
            <a:xfrm>
              <a:off x="2198450" y="2380582"/>
              <a:ext cx="2211387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4859261B-1870-40C7-AB57-05DDB19E6CA8}"/>
              </a:ext>
            </a:extLst>
          </p:cNvPr>
          <p:cNvSpPr txBox="1"/>
          <p:nvPr/>
        </p:nvSpPr>
        <p:spPr bwMode="auto">
          <a:xfrm>
            <a:off x="2042166" y="5212543"/>
            <a:ext cx="8107668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76B78C9B-E52E-4DBF-A6CB-F09D1015D2D5}"/>
              </a:ext>
            </a:extLst>
          </p:cNvPr>
          <p:cNvSpPr/>
          <p:nvPr/>
        </p:nvSpPr>
        <p:spPr>
          <a:xfrm>
            <a:off x="2210470" y="3097217"/>
            <a:ext cx="923888" cy="204341"/>
          </a:xfrm>
          <a:custGeom>
            <a:avLst/>
            <a:gdLst>
              <a:gd name="connsiteX0" fmla="*/ 0 w 923888"/>
              <a:gd name="connsiteY0" fmla="*/ 0 h 204341"/>
              <a:gd name="connsiteX1" fmla="*/ 923888 w 923888"/>
              <a:gd name="connsiteY1" fmla="*/ 0 h 204341"/>
              <a:gd name="connsiteX2" fmla="*/ 907597 w 923888"/>
              <a:gd name="connsiteY2" fmla="*/ 19746 h 204341"/>
              <a:gd name="connsiteX3" fmla="*/ 461944 w 923888"/>
              <a:gd name="connsiteY3" fmla="*/ 204341 h 204341"/>
              <a:gd name="connsiteX4" fmla="*/ 16292 w 923888"/>
              <a:gd name="connsiteY4" fmla="*/ 19746 h 20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888" h="204341">
                <a:moveTo>
                  <a:pt x="0" y="0"/>
                </a:moveTo>
                <a:lnTo>
                  <a:pt x="923888" y="0"/>
                </a:lnTo>
                <a:lnTo>
                  <a:pt x="907597" y="19746"/>
                </a:lnTo>
                <a:cubicBezTo>
                  <a:pt x="793544" y="133798"/>
                  <a:pt x="635982" y="204341"/>
                  <a:pt x="461944" y="204341"/>
                </a:cubicBezTo>
                <a:cubicBezTo>
                  <a:pt x="287906" y="204341"/>
                  <a:pt x="130344" y="133798"/>
                  <a:pt x="16292" y="19746"/>
                </a:cubicBezTo>
                <a:close/>
              </a:path>
            </a:pathLst>
          </a:custGeom>
          <a:solidFill>
            <a:srgbClr val="265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DE46E49C-9228-4753-B34A-476EA5AF996D}"/>
              </a:ext>
            </a:extLst>
          </p:cNvPr>
          <p:cNvSpPr/>
          <p:nvPr/>
        </p:nvSpPr>
        <p:spPr>
          <a:xfrm>
            <a:off x="4492861" y="3097217"/>
            <a:ext cx="923888" cy="204341"/>
          </a:xfrm>
          <a:custGeom>
            <a:avLst/>
            <a:gdLst>
              <a:gd name="connsiteX0" fmla="*/ 0 w 923888"/>
              <a:gd name="connsiteY0" fmla="*/ 0 h 204341"/>
              <a:gd name="connsiteX1" fmla="*/ 923888 w 923888"/>
              <a:gd name="connsiteY1" fmla="*/ 0 h 204341"/>
              <a:gd name="connsiteX2" fmla="*/ 907597 w 923888"/>
              <a:gd name="connsiteY2" fmla="*/ 19746 h 204341"/>
              <a:gd name="connsiteX3" fmla="*/ 461944 w 923888"/>
              <a:gd name="connsiteY3" fmla="*/ 204341 h 204341"/>
              <a:gd name="connsiteX4" fmla="*/ 16292 w 923888"/>
              <a:gd name="connsiteY4" fmla="*/ 19746 h 20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888" h="204341">
                <a:moveTo>
                  <a:pt x="0" y="0"/>
                </a:moveTo>
                <a:lnTo>
                  <a:pt x="923888" y="0"/>
                </a:lnTo>
                <a:lnTo>
                  <a:pt x="907597" y="19746"/>
                </a:lnTo>
                <a:cubicBezTo>
                  <a:pt x="793544" y="133798"/>
                  <a:pt x="635982" y="204341"/>
                  <a:pt x="461944" y="204341"/>
                </a:cubicBezTo>
                <a:cubicBezTo>
                  <a:pt x="287906" y="204341"/>
                  <a:pt x="130344" y="133798"/>
                  <a:pt x="16292" y="19746"/>
                </a:cubicBezTo>
                <a:close/>
              </a:path>
            </a:pathLst>
          </a:custGeom>
          <a:solidFill>
            <a:srgbClr val="265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B3DF0CEF-9DFE-4275-94E5-CA4E8CA96764}"/>
              </a:ext>
            </a:extLst>
          </p:cNvPr>
          <p:cNvSpPr/>
          <p:nvPr/>
        </p:nvSpPr>
        <p:spPr>
          <a:xfrm>
            <a:off x="6775252" y="3097217"/>
            <a:ext cx="923888" cy="204341"/>
          </a:xfrm>
          <a:custGeom>
            <a:avLst/>
            <a:gdLst>
              <a:gd name="connsiteX0" fmla="*/ 0 w 923888"/>
              <a:gd name="connsiteY0" fmla="*/ 0 h 204341"/>
              <a:gd name="connsiteX1" fmla="*/ 923888 w 923888"/>
              <a:gd name="connsiteY1" fmla="*/ 0 h 204341"/>
              <a:gd name="connsiteX2" fmla="*/ 907597 w 923888"/>
              <a:gd name="connsiteY2" fmla="*/ 19746 h 204341"/>
              <a:gd name="connsiteX3" fmla="*/ 461944 w 923888"/>
              <a:gd name="connsiteY3" fmla="*/ 204341 h 204341"/>
              <a:gd name="connsiteX4" fmla="*/ 16292 w 923888"/>
              <a:gd name="connsiteY4" fmla="*/ 19746 h 20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888" h="204341">
                <a:moveTo>
                  <a:pt x="0" y="0"/>
                </a:moveTo>
                <a:lnTo>
                  <a:pt x="923888" y="0"/>
                </a:lnTo>
                <a:lnTo>
                  <a:pt x="907597" y="19746"/>
                </a:lnTo>
                <a:cubicBezTo>
                  <a:pt x="793544" y="133798"/>
                  <a:pt x="635982" y="204341"/>
                  <a:pt x="461944" y="204341"/>
                </a:cubicBezTo>
                <a:cubicBezTo>
                  <a:pt x="287906" y="204341"/>
                  <a:pt x="130344" y="133798"/>
                  <a:pt x="16292" y="19746"/>
                </a:cubicBezTo>
                <a:close/>
              </a:path>
            </a:pathLst>
          </a:custGeom>
          <a:solidFill>
            <a:srgbClr val="265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6027BC8A-DAFC-48E4-AA38-571C9590F027}"/>
              </a:ext>
            </a:extLst>
          </p:cNvPr>
          <p:cNvSpPr/>
          <p:nvPr/>
        </p:nvSpPr>
        <p:spPr>
          <a:xfrm>
            <a:off x="9057642" y="3097217"/>
            <a:ext cx="923888" cy="204341"/>
          </a:xfrm>
          <a:custGeom>
            <a:avLst/>
            <a:gdLst>
              <a:gd name="connsiteX0" fmla="*/ 0 w 923888"/>
              <a:gd name="connsiteY0" fmla="*/ 0 h 204341"/>
              <a:gd name="connsiteX1" fmla="*/ 923888 w 923888"/>
              <a:gd name="connsiteY1" fmla="*/ 0 h 204341"/>
              <a:gd name="connsiteX2" fmla="*/ 907597 w 923888"/>
              <a:gd name="connsiteY2" fmla="*/ 19746 h 204341"/>
              <a:gd name="connsiteX3" fmla="*/ 461944 w 923888"/>
              <a:gd name="connsiteY3" fmla="*/ 204341 h 204341"/>
              <a:gd name="connsiteX4" fmla="*/ 16292 w 923888"/>
              <a:gd name="connsiteY4" fmla="*/ 19746 h 20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888" h="204341">
                <a:moveTo>
                  <a:pt x="0" y="0"/>
                </a:moveTo>
                <a:lnTo>
                  <a:pt x="923888" y="0"/>
                </a:lnTo>
                <a:lnTo>
                  <a:pt x="907597" y="19746"/>
                </a:lnTo>
                <a:cubicBezTo>
                  <a:pt x="793544" y="133798"/>
                  <a:pt x="635982" y="204341"/>
                  <a:pt x="461944" y="204341"/>
                </a:cubicBezTo>
                <a:cubicBezTo>
                  <a:pt x="287906" y="204341"/>
                  <a:pt x="130344" y="133798"/>
                  <a:pt x="16292" y="19746"/>
                </a:cubicBezTo>
                <a:close/>
              </a:path>
            </a:pathLst>
          </a:custGeom>
          <a:solidFill>
            <a:srgbClr val="265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7F721720-32FA-403C-9014-9866FF0C3B7E}"/>
              </a:ext>
            </a:extLst>
          </p:cNvPr>
          <p:cNvGrpSpPr/>
          <p:nvPr/>
        </p:nvGrpSpPr>
        <p:grpSpPr>
          <a:xfrm rot="5400000">
            <a:off x="5897961" y="167273"/>
            <a:ext cx="396080" cy="305787"/>
            <a:chOff x="2201942" y="3826849"/>
            <a:chExt cx="396080" cy="305787"/>
          </a:xfrm>
        </p:grpSpPr>
        <p:sp>
          <p:nvSpPr>
            <p:cNvPr id="24" name="箭头: V 形 23">
              <a:extLst>
                <a:ext uri="{FF2B5EF4-FFF2-40B4-BE49-F238E27FC236}">
                  <a16:creationId xmlns:a16="http://schemas.microsoft.com/office/drawing/2014/main" id="{34A77C66-F8CE-41CF-BFC5-69984568F233}"/>
                </a:ext>
              </a:extLst>
            </p:cNvPr>
            <p:cNvSpPr/>
            <p:nvPr/>
          </p:nvSpPr>
          <p:spPr>
            <a:xfrm>
              <a:off x="2201942" y="3826849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箭头: V 形 24">
              <a:extLst>
                <a:ext uri="{FF2B5EF4-FFF2-40B4-BE49-F238E27FC236}">
                  <a16:creationId xmlns:a16="http://schemas.microsoft.com/office/drawing/2014/main" id="{BAFD752F-9302-4513-AD17-39AB89B8E957}"/>
                </a:ext>
              </a:extLst>
            </p:cNvPr>
            <p:cNvSpPr/>
            <p:nvPr/>
          </p:nvSpPr>
          <p:spPr>
            <a:xfrm>
              <a:off x="2374562" y="3826849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5AF474DD-E292-4063-8B6A-E650256BDDEE}"/>
              </a:ext>
            </a:extLst>
          </p:cNvPr>
          <p:cNvGrpSpPr/>
          <p:nvPr/>
        </p:nvGrpSpPr>
        <p:grpSpPr>
          <a:xfrm>
            <a:off x="4271023" y="639452"/>
            <a:ext cx="3649954" cy="858993"/>
            <a:chOff x="4922710" y="713342"/>
            <a:chExt cx="3649954" cy="858993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93FA6617-ED29-43BE-990F-FE78DAFED07D}"/>
                </a:ext>
              </a:extLst>
            </p:cNvPr>
            <p:cNvSpPr txBox="1"/>
            <p:nvPr/>
          </p:nvSpPr>
          <p:spPr bwMode="auto">
            <a:xfrm>
              <a:off x="5426888" y="713342"/>
              <a:ext cx="2641600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0E5C61C4-2E2A-4CF9-9A10-B8FDF258A2CF}"/>
                </a:ext>
              </a:extLst>
            </p:cNvPr>
            <p:cNvSpPr txBox="1"/>
            <p:nvPr/>
          </p:nvSpPr>
          <p:spPr bwMode="auto">
            <a:xfrm>
              <a:off x="4922710" y="1172225"/>
              <a:ext cx="3649954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29" name="等腰三角形 28">
            <a:extLst>
              <a:ext uri="{FF2B5EF4-FFF2-40B4-BE49-F238E27FC236}">
                <a16:creationId xmlns:a16="http://schemas.microsoft.com/office/drawing/2014/main" id="{F5436E3F-C4C0-4A6D-B8AB-0C3F990C1DD4}"/>
              </a:ext>
            </a:extLst>
          </p:cNvPr>
          <p:cNvSpPr/>
          <p:nvPr/>
        </p:nvSpPr>
        <p:spPr>
          <a:xfrm flipH="1">
            <a:off x="-4" y="4822629"/>
            <a:ext cx="2237861" cy="2035371"/>
          </a:xfrm>
          <a:prstGeom prst="triangle">
            <a:avLst>
              <a:gd name="adj" fmla="val 10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976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1" grpId="0"/>
      <p:bldP spid="30" grpId="0" animBg="1"/>
      <p:bldP spid="31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153AD95D-0264-4FF9-A3C6-1BA215CEAE6E}"/>
              </a:ext>
            </a:extLst>
          </p:cNvPr>
          <p:cNvSpPr/>
          <p:nvPr/>
        </p:nvSpPr>
        <p:spPr>
          <a:xfrm>
            <a:off x="0" y="0"/>
            <a:ext cx="6339375" cy="6858000"/>
          </a:xfrm>
          <a:custGeom>
            <a:avLst/>
            <a:gdLst>
              <a:gd name="connsiteX0" fmla="*/ 0 w 6339375"/>
              <a:gd name="connsiteY0" fmla="*/ 0 h 6858000"/>
              <a:gd name="connsiteX1" fmla="*/ 876300 w 6339375"/>
              <a:gd name="connsiteY1" fmla="*/ 0 h 6858000"/>
              <a:gd name="connsiteX2" fmla="*/ 2064769 w 6339375"/>
              <a:gd name="connsiteY2" fmla="*/ 0 h 6858000"/>
              <a:gd name="connsiteX3" fmla="*/ 2941069 w 6339375"/>
              <a:gd name="connsiteY3" fmla="*/ 0 h 6858000"/>
              <a:gd name="connsiteX4" fmla="*/ 6339375 w 6339375"/>
              <a:gd name="connsiteY4" fmla="*/ 3429000 h 6858000"/>
              <a:gd name="connsiteX5" fmla="*/ 2941069 w 6339375"/>
              <a:gd name="connsiteY5" fmla="*/ 6858000 h 6858000"/>
              <a:gd name="connsiteX6" fmla="*/ 2064769 w 6339375"/>
              <a:gd name="connsiteY6" fmla="*/ 6858000 h 6858000"/>
              <a:gd name="connsiteX7" fmla="*/ 876300 w 6339375"/>
              <a:gd name="connsiteY7" fmla="*/ 6858000 h 6858000"/>
              <a:gd name="connsiteX8" fmla="*/ 0 w 633937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39375" h="6858000">
                <a:moveTo>
                  <a:pt x="0" y="0"/>
                </a:moveTo>
                <a:lnTo>
                  <a:pt x="876300" y="0"/>
                </a:lnTo>
                <a:lnTo>
                  <a:pt x="2064769" y="0"/>
                </a:lnTo>
                <a:lnTo>
                  <a:pt x="2941069" y="0"/>
                </a:lnTo>
                <a:lnTo>
                  <a:pt x="6339375" y="3429000"/>
                </a:lnTo>
                <a:lnTo>
                  <a:pt x="2941069" y="6858000"/>
                </a:lnTo>
                <a:lnTo>
                  <a:pt x="2064769" y="6858000"/>
                </a:lnTo>
                <a:lnTo>
                  <a:pt x="8763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4"/>
            <a:stretch>
              <a:fillRect l="-55360" r="-691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F51E0E4D-DDC3-4D5F-A264-EA694DDEE2BA}"/>
              </a:ext>
            </a:extLst>
          </p:cNvPr>
          <p:cNvSpPr/>
          <p:nvPr/>
        </p:nvSpPr>
        <p:spPr>
          <a:xfrm>
            <a:off x="0" y="0"/>
            <a:ext cx="6339375" cy="6858000"/>
          </a:xfrm>
          <a:custGeom>
            <a:avLst/>
            <a:gdLst>
              <a:gd name="connsiteX0" fmla="*/ 0 w 6339375"/>
              <a:gd name="connsiteY0" fmla="*/ 0 h 6858000"/>
              <a:gd name="connsiteX1" fmla="*/ 876300 w 6339375"/>
              <a:gd name="connsiteY1" fmla="*/ 0 h 6858000"/>
              <a:gd name="connsiteX2" fmla="*/ 2064769 w 6339375"/>
              <a:gd name="connsiteY2" fmla="*/ 0 h 6858000"/>
              <a:gd name="connsiteX3" fmla="*/ 2941069 w 6339375"/>
              <a:gd name="connsiteY3" fmla="*/ 0 h 6858000"/>
              <a:gd name="connsiteX4" fmla="*/ 6339375 w 6339375"/>
              <a:gd name="connsiteY4" fmla="*/ 3429000 h 6858000"/>
              <a:gd name="connsiteX5" fmla="*/ 2941069 w 6339375"/>
              <a:gd name="connsiteY5" fmla="*/ 6858000 h 6858000"/>
              <a:gd name="connsiteX6" fmla="*/ 2064769 w 6339375"/>
              <a:gd name="connsiteY6" fmla="*/ 6858000 h 6858000"/>
              <a:gd name="connsiteX7" fmla="*/ 876300 w 6339375"/>
              <a:gd name="connsiteY7" fmla="*/ 6858000 h 6858000"/>
              <a:gd name="connsiteX8" fmla="*/ 0 w 633937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39375" h="6858000">
                <a:moveTo>
                  <a:pt x="0" y="0"/>
                </a:moveTo>
                <a:lnTo>
                  <a:pt x="876300" y="0"/>
                </a:lnTo>
                <a:lnTo>
                  <a:pt x="2064769" y="0"/>
                </a:lnTo>
                <a:lnTo>
                  <a:pt x="2941069" y="0"/>
                </a:lnTo>
                <a:lnTo>
                  <a:pt x="6339375" y="3429000"/>
                </a:lnTo>
                <a:lnTo>
                  <a:pt x="2941069" y="6858000"/>
                </a:lnTo>
                <a:lnTo>
                  <a:pt x="2064769" y="6858000"/>
                </a:lnTo>
                <a:lnTo>
                  <a:pt x="8763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菱形 4">
            <a:extLst>
              <a:ext uri="{FF2B5EF4-FFF2-40B4-BE49-F238E27FC236}">
                <a16:creationId xmlns:a16="http://schemas.microsoft.com/office/drawing/2014/main" id="{F6250F97-5640-46A6-9940-EF989C12A7C8}"/>
              </a:ext>
            </a:extLst>
          </p:cNvPr>
          <p:cNvSpPr/>
          <p:nvPr/>
        </p:nvSpPr>
        <p:spPr>
          <a:xfrm>
            <a:off x="3445850" y="568813"/>
            <a:ext cx="1113450" cy="1113450"/>
          </a:xfrm>
          <a:prstGeom prst="diamond">
            <a:avLst/>
          </a:prstGeom>
          <a:solidFill>
            <a:srgbClr val="265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菱形 5">
            <a:extLst>
              <a:ext uri="{FF2B5EF4-FFF2-40B4-BE49-F238E27FC236}">
                <a16:creationId xmlns:a16="http://schemas.microsoft.com/office/drawing/2014/main" id="{DB20EE7E-DAEF-4771-86FB-22B230171EFC}"/>
              </a:ext>
            </a:extLst>
          </p:cNvPr>
          <p:cNvSpPr/>
          <p:nvPr/>
        </p:nvSpPr>
        <p:spPr>
          <a:xfrm>
            <a:off x="4614250" y="1720544"/>
            <a:ext cx="1113450" cy="1113450"/>
          </a:xfrm>
          <a:prstGeom prst="diamond">
            <a:avLst/>
          </a:prstGeom>
          <a:solidFill>
            <a:srgbClr val="265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菱形 6">
            <a:extLst>
              <a:ext uri="{FF2B5EF4-FFF2-40B4-BE49-F238E27FC236}">
                <a16:creationId xmlns:a16="http://schemas.microsoft.com/office/drawing/2014/main" id="{B51EC2BA-863C-4174-B9C9-EBDAC341B11C}"/>
              </a:ext>
            </a:extLst>
          </p:cNvPr>
          <p:cNvSpPr/>
          <p:nvPr/>
        </p:nvSpPr>
        <p:spPr>
          <a:xfrm>
            <a:off x="5782650" y="2872275"/>
            <a:ext cx="1113450" cy="1113450"/>
          </a:xfrm>
          <a:prstGeom prst="diamond">
            <a:avLst/>
          </a:prstGeom>
          <a:solidFill>
            <a:srgbClr val="265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菱形 7">
            <a:extLst>
              <a:ext uri="{FF2B5EF4-FFF2-40B4-BE49-F238E27FC236}">
                <a16:creationId xmlns:a16="http://schemas.microsoft.com/office/drawing/2014/main" id="{646F3FBF-1408-4EE9-8EC9-E6997F7B25F1}"/>
              </a:ext>
            </a:extLst>
          </p:cNvPr>
          <p:cNvSpPr/>
          <p:nvPr/>
        </p:nvSpPr>
        <p:spPr>
          <a:xfrm>
            <a:off x="4614250" y="4024006"/>
            <a:ext cx="1113450" cy="1113450"/>
          </a:xfrm>
          <a:prstGeom prst="diamond">
            <a:avLst/>
          </a:prstGeom>
          <a:solidFill>
            <a:srgbClr val="265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菱形 8">
            <a:extLst>
              <a:ext uri="{FF2B5EF4-FFF2-40B4-BE49-F238E27FC236}">
                <a16:creationId xmlns:a16="http://schemas.microsoft.com/office/drawing/2014/main" id="{2C9375BB-8461-4360-9D6D-D73EA227A888}"/>
              </a:ext>
            </a:extLst>
          </p:cNvPr>
          <p:cNvSpPr/>
          <p:nvPr/>
        </p:nvSpPr>
        <p:spPr>
          <a:xfrm>
            <a:off x="3445850" y="5175738"/>
            <a:ext cx="1113450" cy="1113450"/>
          </a:xfrm>
          <a:prstGeom prst="diamond">
            <a:avLst/>
          </a:prstGeom>
          <a:solidFill>
            <a:srgbClr val="265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5A00B64-8538-448A-B563-A30E4BA59842}"/>
              </a:ext>
            </a:extLst>
          </p:cNvPr>
          <p:cNvGrpSpPr/>
          <p:nvPr/>
        </p:nvGrpSpPr>
        <p:grpSpPr>
          <a:xfrm>
            <a:off x="4846673" y="713342"/>
            <a:ext cx="3802028" cy="793614"/>
            <a:chOff x="4846673" y="713342"/>
            <a:chExt cx="3802028" cy="793614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E404B35-67DB-4BB1-9277-4A92D96F18D7}"/>
                </a:ext>
              </a:extLst>
            </p:cNvPr>
            <p:cNvSpPr txBox="1"/>
            <p:nvPr/>
          </p:nvSpPr>
          <p:spPr bwMode="auto">
            <a:xfrm>
              <a:off x="4846673" y="713342"/>
              <a:ext cx="1940489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F2027925-31AE-4855-98F8-378C31CAC446}"/>
                </a:ext>
              </a:extLst>
            </p:cNvPr>
            <p:cNvSpPr txBox="1"/>
            <p:nvPr/>
          </p:nvSpPr>
          <p:spPr bwMode="auto">
            <a:xfrm>
              <a:off x="4846673" y="1076069"/>
              <a:ext cx="3802028" cy="43088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DE7EFDF-A3A0-46EC-A4D5-BDC9335FB116}"/>
              </a:ext>
            </a:extLst>
          </p:cNvPr>
          <p:cNvGrpSpPr/>
          <p:nvPr/>
        </p:nvGrpSpPr>
        <p:grpSpPr>
          <a:xfrm>
            <a:off x="4846673" y="5320267"/>
            <a:ext cx="3802028" cy="793614"/>
            <a:chOff x="4846673" y="5320267"/>
            <a:chExt cx="3802028" cy="793614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BB3CC537-F8EF-4B4B-A5A0-A86A27D6E35D}"/>
                </a:ext>
              </a:extLst>
            </p:cNvPr>
            <p:cNvSpPr txBox="1"/>
            <p:nvPr/>
          </p:nvSpPr>
          <p:spPr bwMode="auto">
            <a:xfrm>
              <a:off x="4846673" y="5320267"/>
              <a:ext cx="1940489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913D18A-FF5E-426A-9E72-C68D7EE5BDF5}"/>
                </a:ext>
              </a:extLst>
            </p:cNvPr>
            <p:cNvSpPr txBox="1"/>
            <p:nvPr/>
          </p:nvSpPr>
          <p:spPr bwMode="auto">
            <a:xfrm>
              <a:off x="4846673" y="5682994"/>
              <a:ext cx="3802028" cy="43088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17E825F4-FA85-4057-9B2E-58A34775AD19}"/>
              </a:ext>
            </a:extLst>
          </p:cNvPr>
          <p:cNvGrpSpPr/>
          <p:nvPr/>
        </p:nvGrpSpPr>
        <p:grpSpPr>
          <a:xfrm>
            <a:off x="5994401" y="1865073"/>
            <a:ext cx="3802028" cy="793614"/>
            <a:chOff x="5994401" y="1865073"/>
            <a:chExt cx="3802028" cy="793614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00446AEC-7C8C-409B-BB11-0AF6C8910C1D}"/>
                </a:ext>
              </a:extLst>
            </p:cNvPr>
            <p:cNvSpPr txBox="1"/>
            <p:nvPr/>
          </p:nvSpPr>
          <p:spPr bwMode="auto">
            <a:xfrm>
              <a:off x="5994401" y="1865073"/>
              <a:ext cx="1940489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0088C1A8-B01B-4975-9617-769F26116B3B}"/>
                </a:ext>
              </a:extLst>
            </p:cNvPr>
            <p:cNvSpPr txBox="1"/>
            <p:nvPr/>
          </p:nvSpPr>
          <p:spPr bwMode="auto">
            <a:xfrm>
              <a:off x="5994401" y="2227800"/>
              <a:ext cx="3802028" cy="43088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051FF79-9DE5-4466-81E0-721C248C79E4}"/>
              </a:ext>
            </a:extLst>
          </p:cNvPr>
          <p:cNvGrpSpPr/>
          <p:nvPr/>
        </p:nvGrpSpPr>
        <p:grpSpPr>
          <a:xfrm>
            <a:off x="5994401" y="4168535"/>
            <a:ext cx="3802028" cy="793614"/>
            <a:chOff x="5994401" y="4168535"/>
            <a:chExt cx="3802028" cy="793614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B0569F32-878D-4078-A445-41EA5726ACD5}"/>
                </a:ext>
              </a:extLst>
            </p:cNvPr>
            <p:cNvSpPr txBox="1"/>
            <p:nvPr/>
          </p:nvSpPr>
          <p:spPr bwMode="auto">
            <a:xfrm>
              <a:off x="5994401" y="4168535"/>
              <a:ext cx="1940489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A06EFF64-87D6-4A1D-93C5-4D61F6BF7AFC}"/>
                </a:ext>
              </a:extLst>
            </p:cNvPr>
            <p:cNvSpPr txBox="1"/>
            <p:nvPr/>
          </p:nvSpPr>
          <p:spPr bwMode="auto">
            <a:xfrm>
              <a:off x="5994401" y="4531262"/>
              <a:ext cx="3802028" cy="43088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F5B23AC-7024-4B5A-9943-154A68C8888B}"/>
              </a:ext>
            </a:extLst>
          </p:cNvPr>
          <p:cNvGrpSpPr/>
          <p:nvPr/>
        </p:nvGrpSpPr>
        <p:grpSpPr>
          <a:xfrm>
            <a:off x="7188271" y="3012943"/>
            <a:ext cx="3802028" cy="793614"/>
            <a:chOff x="7188271" y="3012943"/>
            <a:chExt cx="3802028" cy="793614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B2FB2BB7-F38A-43D3-B810-22ABD72754FE}"/>
                </a:ext>
              </a:extLst>
            </p:cNvPr>
            <p:cNvSpPr txBox="1"/>
            <p:nvPr/>
          </p:nvSpPr>
          <p:spPr bwMode="auto">
            <a:xfrm>
              <a:off x="7188271" y="3012943"/>
              <a:ext cx="1940489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0BF815B7-33DF-4D63-95D2-0BE832670FE9}"/>
                </a:ext>
              </a:extLst>
            </p:cNvPr>
            <p:cNvSpPr txBox="1"/>
            <p:nvPr/>
          </p:nvSpPr>
          <p:spPr bwMode="auto">
            <a:xfrm>
              <a:off x="7188271" y="3375670"/>
              <a:ext cx="3802028" cy="43088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0F0D2A4A-EFF2-4A4C-8F92-DD58C8AAFD81}"/>
              </a:ext>
            </a:extLst>
          </p:cNvPr>
          <p:cNvGrpSpPr/>
          <p:nvPr/>
        </p:nvGrpSpPr>
        <p:grpSpPr>
          <a:xfrm>
            <a:off x="1042896" y="4467381"/>
            <a:ext cx="465934" cy="228287"/>
            <a:chOff x="2211166" y="3781426"/>
            <a:chExt cx="624113" cy="305787"/>
          </a:xfrm>
        </p:grpSpPr>
        <p:sp>
          <p:nvSpPr>
            <p:cNvPr id="29" name="箭头: V 形 28">
              <a:extLst>
                <a:ext uri="{FF2B5EF4-FFF2-40B4-BE49-F238E27FC236}">
                  <a16:creationId xmlns:a16="http://schemas.microsoft.com/office/drawing/2014/main" id="{B57D47CD-84A8-426C-B9E3-521306FFB1A4}"/>
                </a:ext>
              </a:extLst>
            </p:cNvPr>
            <p:cNvSpPr/>
            <p:nvPr/>
          </p:nvSpPr>
          <p:spPr>
            <a:xfrm>
              <a:off x="2211166" y="3781426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A8A6FA5E-3510-4C60-A6D1-4680F74234F8}"/>
                </a:ext>
              </a:extLst>
            </p:cNvPr>
            <p:cNvSpPr/>
            <p:nvPr/>
          </p:nvSpPr>
          <p:spPr>
            <a:xfrm>
              <a:off x="2411492" y="3781426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1" name="箭头: V 形 30">
              <a:extLst>
                <a:ext uri="{FF2B5EF4-FFF2-40B4-BE49-F238E27FC236}">
                  <a16:creationId xmlns:a16="http://schemas.microsoft.com/office/drawing/2014/main" id="{8963C162-71FD-41D5-8990-E1BD232DEBEC}"/>
                </a:ext>
              </a:extLst>
            </p:cNvPr>
            <p:cNvSpPr/>
            <p:nvPr/>
          </p:nvSpPr>
          <p:spPr>
            <a:xfrm>
              <a:off x="2611819" y="3781426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0DC54DFC-B66C-4C2A-BA78-0E3BED03A7D4}"/>
              </a:ext>
            </a:extLst>
          </p:cNvPr>
          <p:cNvSpPr txBox="1"/>
          <p:nvPr/>
        </p:nvSpPr>
        <p:spPr bwMode="auto">
          <a:xfrm>
            <a:off x="822201" y="2934740"/>
            <a:ext cx="4071684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i="1" dirty="0">
                <a:solidFill>
                  <a:schemeClr val="bg1"/>
                </a:solidFill>
                <a:cs typeface="+mn-ea"/>
                <a:sym typeface="+mn-lt"/>
              </a:rPr>
              <a:t>CONTENT</a:t>
            </a:r>
            <a:endParaRPr lang="zh-CN" altLang="en-US" sz="60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Oval 1">
            <a:extLst>
              <a:ext uri="{FF2B5EF4-FFF2-40B4-BE49-F238E27FC236}">
                <a16:creationId xmlns:a16="http://schemas.microsoft.com/office/drawing/2014/main" id="{A6E08E74-4038-4DA0-B1E5-B1EF2AAB3F1F}"/>
              </a:ext>
            </a:extLst>
          </p:cNvPr>
          <p:cNvSpPr/>
          <p:nvPr/>
        </p:nvSpPr>
        <p:spPr>
          <a:xfrm>
            <a:off x="3814384" y="957423"/>
            <a:ext cx="376382" cy="336230"/>
          </a:xfrm>
          <a:custGeom>
            <a:avLst/>
            <a:gdLst>
              <a:gd name="connsiteX0" fmla="*/ 258313 w 578320"/>
              <a:gd name="connsiteY0" fmla="*/ 425492 h 516627"/>
              <a:gd name="connsiteX1" fmla="*/ 319119 w 578320"/>
              <a:gd name="connsiteY1" fmla="*/ 425492 h 516627"/>
              <a:gd name="connsiteX2" fmla="*/ 319119 w 578320"/>
              <a:gd name="connsiteY2" fmla="*/ 486249 h 516627"/>
              <a:gd name="connsiteX3" fmla="*/ 288716 w 578320"/>
              <a:gd name="connsiteY3" fmla="*/ 516627 h 516627"/>
              <a:gd name="connsiteX4" fmla="*/ 258313 w 578320"/>
              <a:gd name="connsiteY4" fmla="*/ 486249 h 516627"/>
              <a:gd name="connsiteX5" fmla="*/ 213031 w 578320"/>
              <a:gd name="connsiteY5" fmla="*/ 273552 h 516627"/>
              <a:gd name="connsiteX6" fmla="*/ 365288 w 578320"/>
              <a:gd name="connsiteY6" fmla="*/ 273552 h 516627"/>
              <a:gd name="connsiteX7" fmla="*/ 388357 w 578320"/>
              <a:gd name="connsiteY7" fmla="*/ 296585 h 516627"/>
              <a:gd name="connsiteX8" fmla="*/ 388357 w 578320"/>
              <a:gd name="connsiteY8" fmla="*/ 372131 h 516627"/>
              <a:gd name="connsiteX9" fmla="*/ 365288 w 578320"/>
              <a:gd name="connsiteY9" fmla="*/ 395164 h 516627"/>
              <a:gd name="connsiteX10" fmla="*/ 213031 w 578320"/>
              <a:gd name="connsiteY10" fmla="*/ 395164 h 516627"/>
              <a:gd name="connsiteX11" fmla="*/ 189962 w 578320"/>
              <a:gd name="connsiteY11" fmla="*/ 372131 h 516627"/>
              <a:gd name="connsiteX12" fmla="*/ 189962 w 578320"/>
              <a:gd name="connsiteY12" fmla="*/ 296585 h 516627"/>
              <a:gd name="connsiteX13" fmla="*/ 213031 w 578320"/>
              <a:gd name="connsiteY13" fmla="*/ 273552 h 516627"/>
              <a:gd name="connsiteX14" fmla="*/ 449200 w 578320"/>
              <a:gd name="connsiteY14" fmla="*/ 257870 h 516627"/>
              <a:gd name="connsiteX15" fmla="*/ 509230 w 578320"/>
              <a:gd name="connsiteY15" fmla="*/ 257870 h 516627"/>
              <a:gd name="connsiteX16" fmla="*/ 509230 w 578320"/>
              <a:gd name="connsiteY16" fmla="*/ 486239 h 516627"/>
              <a:gd name="connsiteX17" fmla="*/ 478753 w 578320"/>
              <a:gd name="connsiteY17" fmla="*/ 516627 h 516627"/>
              <a:gd name="connsiteX18" fmla="*/ 448276 w 578320"/>
              <a:gd name="connsiteY18" fmla="*/ 486239 h 516627"/>
              <a:gd name="connsiteX19" fmla="*/ 449200 w 578320"/>
              <a:gd name="connsiteY19" fmla="*/ 486239 h 516627"/>
              <a:gd name="connsiteX20" fmla="*/ 68203 w 578320"/>
              <a:gd name="connsiteY20" fmla="*/ 257870 h 516627"/>
              <a:gd name="connsiteX21" fmla="*/ 129157 w 578320"/>
              <a:gd name="connsiteY21" fmla="*/ 257870 h 516627"/>
              <a:gd name="connsiteX22" fmla="*/ 129157 w 578320"/>
              <a:gd name="connsiteY22" fmla="*/ 486239 h 516627"/>
              <a:gd name="connsiteX23" fmla="*/ 98680 w 578320"/>
              <a:gd name="connsiteY23" fmla="*/ 516627 h 516627"/>
              <a:gd name="connsiteX24" fmla="*/ 68203 w 578320"/>
              <a:gd name="connsiteY24" fmla="*/ 486239 h 516627"/>
              <a:gd name="connsiteX25" fmla="*/ 403125 w 578320"/>
              <a:gd name="connsiteY25" fmla="*/ 121612 h 516627"/>
              <a:gd name="connsiteX26" fmla="*/ 555268 w 578320"/>
              <a:gd name="connsiteY26" fmla="*/ 121612 h 516627"/>
              <a:gd name="connsiteX27" fmla="*/ 578320 w 578320"/>
              <a:gd name="connsiteY27" fmla="*/ 144645 h 516627"/>
              <a:gd name="connsiteX28" fmla="*/ 578320 w 578320"/>
              <a:gd name="connsiteY28" fmla="*/ 220191 h 516627"/>
              <a:gd name="connsiteX29" fmla="*/ 555268 w 578320"/>
              <a:gd name="connsiteY29" fmla="*/ 243224 h 516627"/>
              <a:gd name="connsiteX30" fmla="*/ 403125 w 578320"/>
              <a:gd name="connsiteY30" fmla="*/ 243224 h 516627"/>
              <a:gd name="connsiteX31" fmla="*/ 380073 w 578320"/>
              <a:gd name="connsiteY31" fmla="*/ 220191 h 516627"/>
              <a:gd name="connsiteX32" fmla="*/ 380073 w 578320"/>
              <a:gd name="connsiteY32" fmla="*/ 144645 h 516627"/>
              <a:gd name="connsiteX33" fmla="*/ 403125 w 578320"/>
              <a:gd name="connsiteY33" fmla="*/ 121612 h 516627"/>
              <a:gd name="connsiteX34" fmla="*/ 23056 w 578320"/>
              <a:gd name="connsiteY34" fmla="*/ 121612 h 516627"/>
              <a:gd name="connsiteX35" fmla="*/ 175226 w 578320"/>
              <a:gd name="connsiteY35" fmla="*/ 121612 h 516627"/>
              <a:gd name="connsiteX36" fmla="*/ 197360 w 578320"/>
              <a:gd name="connsiteY36" fmla="*/ 144645 h 516627"/>
              <a:gd name="connsiteX37" fmla="*/ 197360 w 578320"/>
              <a:gd name="connsiteY37" fmla="*/ 220191 h 516627"/>
              <a:gd name="connsiteX38" fmla="*/ 175226 w 578320"/>
              <a:gd name="connsiteY38" fmla="*/ 243224 h 516627"/>
              <a:gd name="connsiteX39" fmla="*/ 23056 w 578320"/>
              <a:gd name="connsiteY39" fmla="*/ 243224 h 516627"/>
              <a:gd name="connsiteX40" fmla="*/ 0 w 578320"/>
              <a:gd name="connsiteY40" fmla="*/ 220191 h 516627"/>
              <a:gd name="connsiteX41" fmla="*/ 0 w 578320"/>
              <a:gd name="connsiteY41" fmla="*/ 144645 h 516627"/>
              <a:gd name="connsiteX42" fmla="*/ 23056 w 578320"/>
              <a:gd name="connsiteY42" fmla="*/ 121612 h 516627"/>
              <a:gd name="connsiteX43" fmla="*/ 478753 w 578320"/>
              <a:gd name="connsiteY43" fmla="*/ 0 h 516627"/>
              <a:gd name="connsiteX44" fmla="*/ 509230 w 578320"/>
              <a:gd name="connsiteY44" fmla="*/ 30428 h 516627"/>
              <a:gd name="connsiteX45" fmla="*/ 509230 w 578320"/>
              <a:gd name="connsiteY45" fmla="*/ 91283 h 516627"/>
              <a:gd name="connsiteX46" fmla="*/ 448276 w 578320"/>
              <a:gd name="connsiteY46" fmla="*/ 91283 h 516627"/>
              <a:gd name="connsiteX47" fmla="*/ 448276 w 578320"/>
              <a:gd name="connsiteY47" fmla="*/ 30428 h 516627"/>
              <a:gd name="connsiteX48" fmla="*/ 478753 w 578320"/>
              <a:gd name="connsiteY48" fmla="*/ 0 h 516627"/>
              <a:gd name="connsiteX49" fmla="*/ 288716 w 578320"/>
              <a:gd name="connsiteY49" fmla="*/ 0 h 516627"/>
              <a:gd name="connsiteX50" fmla="*/ 319119 w 578320"/>
              <a:gd name="connsiteY50" fmla="*/ 30392 h 516627"/>
              <a:gd name="connsiteX51" fmla="*/ 319119 w 578320"/>
              <a:gd name="connsiteY51" fmla="*/ 257870 h 516627"/>
              <a:gd name="connsiteX52" fmla="*/ 258313 w 578320"/>
              <a:gd name="connsiteY52" fmla="*/ 257870 h 516627"/>
              <a:gd name="connsiteX53" fmla="*/ 258313 w 578320"/>
              <a:gd name="connsiteY53" fmla="*/ 30392 h 516627"/>
              <a:gd name="connsiteX54" fmla="*/ 288716 w 578320"/>
              <a:gd name="connsiteY54" fmla="*/ 0 h 516627"/>
              <a:gd name="connsiteX55" fmla="*/ 98680 w 578320"/>
              <a:gd name="connsiteY55" fmla="*/ 0 h 516627"/>
              <a:gd name="connsiteX56" fmla="*/ 129157 w 578320"/>
              <a:gd name="connsiteY56" fmla="*/ 30428 h 516627"/>
              <a:gd name="connsiteX57" fmla="*/ 129157 w 578320"/>
              <a:gd name="connsiteY57" fmla="*/ 91283 h 516627"/>
              <a:gd name="connsiteX58" fmla="*/ 68203 w 578320"/>
              <a:gd name="connsiteY58" fmla="*/ 91283 h 516627"/>
              <a:gd name="connsiteX59" fmla="*/ 68203 w 578320"/>
              <a:gd name="connsiteY59" fmla="*/ 30428 h 516627"/>
              <a:gd name="connsiteX60" fmla="*/ 98680 w 578320"/>
              <a:gd name="connsiteY60" fmla="*/ 0 h 51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8320" h="516627">
                <a:moveTo>
                  <a:pt x="258313" y="425492"/>
                </a:moveTo>
                <a:lnTo>
                  <a:pt x="319119" y="425492"/>
                </a:lnTo>
                <a:lnTo>
                  <a:pt x="319119" y="486249"/>
                </a:lnTo>
                <a:cubicBezTo>
                  <a:pt x="319119" y="502819"/>
                  <a:pt x="306221" y="516627"/>
                  <a:pt x="288716" y="516627"/>
                </a:cubicBezTo>
                <a:cubicBezTo>
                  <a:pt x="272133" y="516627"/>
                  <a:pt x="258313" y="502819"/>
                  <a:pt x="258313" y="486249"/>
                </a:cubicBezTo>
                <a:close/>
                <a:moveTo>
                  <a:pt x="213031" y="273552"/>
                </a:moveTo>
                <a:lnTo>
                  <a:pt x="365288" y="273552"/>
                </a:lnTo>
                <a:cubicBezTo>
                  <a:pt x="377284" y="273552"/>
                  <a:pt x="388357" y="283686"/>
                  <a:pt x="388357" y="296585"/>
                </a:cubicBezTo>
                <a:lnTo>
                  <a:pt x="388357" y="372131"/>
                </a:lnTo>
                <a:cubicBezTo>
                  <a:pt x="388357" y="385030"/>
                  <a:pt x="377284" y="395164"/>
                  <a:pt x="365288" y="395164"/>
                </a:cubicBezTo>
                <a:lnTo>
                  <a:pt x="213031" y="395164"/>
                </a:lnTo>
                <a:cubicBezTo>
                  <a:pt x="200113" y="395164"/>
                  <a:pt x="189962" y="385030"/>
                  <a:pt x="189962" y="372131"/>
                </a:cubicBezTo>
                <a:lnTo>
                  <a:pt x="189962" y="296585"/>
                </a:lnTo>
                <a:cubicBezTo>
                  <a:pt x="189962" y="283686"/>
                  <a:pt x="200113" y="273552"/>
                  <a:pt x="213031" y="273552"/>
                </a:cubicBezTo>
                <a:close/>
                <a:moveTo>
                  <a:pt x="449200" y="257870"/>
                </a:moveTo>
                <a:lnTo>
                  <a:pt x="509230" y="257870"/>
                </a:lnTo>
                <a:lnTo>
                  <a:pt x="509230" y="486239"/>
                </a:lnTo>
                <a:cubicBezTo>
                  <a:pt x="509230" y="502814"/>
                  <a:pt x="496301" y="516627"/>
                  <a:pt x="478753" y="516627"/>
                </a:cubicBezTo>
                <a:cubicBezTo>
                  <a:pt x="462129" y="516627"/>
                  <a:pt x="448276" y="502814"/>
                  <a:pt x="448276" y="486239"/>
                </a:cubicBezTo>
                <a:lnTo>
                  <a:pt x="449200" y="486239"/>
                </a:lnTo>
                <a:close/>
                <a:moveTo>
                  <a:pt x="68203" y="257870"/>
                </a:moveTo>
                <a:lnTo>
                  <a:pt x="129157" y="257870"/>
                </a:lnTo>
                <a:lnTo>
                  <a:pt x="129157" y="486239"/>
                </a:lnTo>
                <a:cubicBezTo>
                  <a:pt x="129157" y="502814"/>
                  <a:pt x="115304" y="516627"/>
                  <a:pt x="98680" y="516627"/>
                </a:cubicBezTo>
                <a:cubicBezTo>
                  <a:pt x="82056" y="516627"/>
                  <a:pt x="68203" y="502814"/>
                  <a:pt x="68203" y="486239"/>
                </a:cubicBezTo>
                <a:close/>
                <a:moveTo>
                  <a:pt x="403125" y="121612"/>
                </a:moveTo>
                <a:lnTo>
                  <a:pt x="555268" y="121612"/>
                </a:lnTo>
                <a:cubicBezTo>
                  <a:pt x="568177" y="121612"/>
                  <a:pt x="578320" y="131746"/>
                  <a:pt x="578320" y="144645"/>
                </a:cubicBezTo>
                <a:lnTo>
                  <a:pt x="578320" y="220191"/>
                </a:lnTo>
                <a:cubicBezTo>
                  <a:pt x="578320" y="233090"/>
                  <a:pt x="568177" y="243224"/>
                  <a:pt x="555268" y="243224"/>
                </a:cubicBezTo>
                <a:lnTo>
                  <a:pt x="403125" y="243224"/>
                </a:lnTo>
                <a:cubicBezTo>
                  <a:pt x="390216" y="243224"/>
                  <a:pt x="380073" y="233090"/>
                  <a:pt x="380073" y="220191"/>
                </a:cubicBezTo>
                <a:lnTo>
                  <a:pt x="380073" y="144645"/>
                </a:lnTo>
                <a:cubicBezTo>
                  <a:pt x="380073" y="131746"/>
                  <a:pt x="390216" y="121612"/>
                  <a:pt x="403125" y="121612"/>
                </a:cubicBezTo>
                <a:close/>
                <a:moveTo>
                  <a:pt x="23056" y="121612"/>
                </a:moveTo>
                <a:lnTo>
                  <a:pt x="175226" y="121612"/>
                </a:lnTo>
                <a:cubicBezTo>
                  <a:pt x="187215" y="121612"/>
                  <a:pt x="197360" y="131746"/>
                  <a:pt x="197360" y="144645"/>
                </a:cubicBezTo>
                <a:lnTo>
                  <a:pt x="197360" y="220191"/>
                </a:lnTo>
                <a:cubicBezTo>
                  <a:pt x="197360" y="233090"/>
                  <a:pt x="187215" y="243224"/>
                  <a:pt x="175226" y="243224"/>
                </a:cubicBezTo>
                <a:lnTo>
                  <a:pt x="23056" y="243224"/>
                </a:lnTo>
                <a:cubicBezTo>
                  <a:pt x="10144" y="243224"/>
                  <a:pt x="0" y="233090"/>
                  <a:pt x="0" y="220191"/>
                </a:cubicBezTo>
                <a:lnTo>
                  <a:pt x="0" y="144645"/>
                </a:lnTo>
                <a:cubicBezTo>
                  <a:pt x="0" y="131746"/>
                  <a:pt x="10144" y="121612"/>
                  <a:pt x="23056" y="121612"/>
                </a:cubicBezTo>
                <a:close/>
                <a:moveTo>
                  <a:pt x="478753" y="0"/>
                </a:moveTo>
                <a:cubicBezTo>
                  <a:pt x="496301" y="0"/>
                  <a:pt x="509230" y="13831"/>
                  <a:pt x="509230" y="30428"/>
                </a:cubicBezTo>
                <a:lnTo>
                  <a:pt x="509230" y="91283"/>
                </a:lnTo>
                <a:lnTo>
                  <a:pt x="448276" y="91283"/>
                </a:lnTo>
                <a:lnTo>
                  <a:pt x="448276" y="30428"/>
                </a:lnTo>
                <a:cubicBezTo>
                  <a:pt x="448276" y="13831"/>
                  <a:pt x="462129" y="0"/>
                  <a:pt x="478753" y="0"/>
                </a:cubicBezTo>
                <a:close/>
                <a:moveTo>
                  <a:pt x="288716" y="0"/>
                </a:moveTo>
                <a:cubicBezTo>
                  <a:pt x="306221" y="0"/>
                  <a:pt x="319119" y="13814"/>
                  <a:pt x="319119" y="30392"/>
                </a:cubicBezTo>
                <a:lnTo>
                  <a:pt x="319119" y="257870"/>
                </a:lnTo>
                <a:lnTo>
                  <a:pt x="258313" y="257870"/>
                </a:lnTo>
                <a:lnTo>
                  <a:pt x="258313" y="30392"/>
                </a:lnTo>
                <a:cubicBezTo>
                  <a:pt x="258313" y="13814"/>
                  <a:pt x="272133" y="0"/>
                  <a:pt x="288716" y="0"/>
                </a:cubicBezTo>
                <a:close/>
                <a:moveTo>
                  <a:pt x="98680" y="0"/>
                </a:moveTo>
                <a:cubicBezTo>
                  <a:pt x="115304" y="0"/>
                  <a:pt x="129157" y="13831"/>
                  <a:pt x="129157" y="30428"/>
                </a:cubicBezTo>
                <a:lnTo>
                  <a:pt x="129157" y="91283"/>
                </a:lnTo>
                <a:lnTo>
                  <a:pt x="68203" y="91283"/>
                </a:lnTo>
                <a:lnTo>
                  <a:pt x="68203" y="30428"/>
                </a:lnTo>
                <a:cubicBezTo>
                  <a:pt x="68203" y="13831"/>
                  <a:pt x="82056" y="0"/>
                  <a:pt x="986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Oval 24">
            <a:extLst>
              <a:ext uri="{FF2B5EF4-FFF2-40B4-BE49-F238E27FC236}">
                <a16:creationId xmlns:a16="http://schemas.microsoft.com/office/drawing/2014/main" id="{5B20BE84-4A24-4519-A38D-4A66743C6047}"/>
              </a:ext>
            </a:extLst>
          </p:cNvPr>
          <p:cNvSpPr/>
          <p:nvPr/>
        </p:nvSpPr>
        <p:spPr>
          <a:xfrm>
            <a:off x="3814384" y="5544634"/>
            <a:ext cx="376382" cy="375657"/>
          </a:xfrm>
          <a:custGeom>
            <a:avLst/>
            <a:gdLst>
              <a:gd name="T0" fmla="*/ 325 w 333"/>
              <a:gd name="T1" fmla="*/ 136 h 333"/>
              <a:gd name="T2" fmla="*/ 295 w 333"/>
              <a:gd name="T3" fmla="*/ 132 h 333"/>
              <a:gd name="T4" fmla="*/ 282 w 333"/>
              <a:gd name="T5" fmla="*/ 100 h 333"/>
              <a:gd name="T6" fmla="*/ 301 w 333"/>
              <a:gd name="T7" fmla="*/ 77 h 333"/>
              <a:gd name="T8" fmla="*/ 300 w 333"/>
              <a:gd name="T9" fmla="*/ 64 h 333"/>
              <a:gd name="T10" fmla="*/ 269 w 333"/>
              <a:gd name="T11" fmla="*/ 33 h 333"/>
              <a:gd name="T12" fmla="*/ 257 w 333"/>
              <a:gd name="T13" fmla="*/ 33 h 333"/>
              <a:gd name="T14" fmla="*/ 233 w 333"/>
              <a:gd name="T15" fmla="*/ 51 h 333"/>
              <a:gd name="T16" fmla="*/ 201 w 333"/>
              <a:gd name="T17" fmla="*/ 38 h 333"/>
              <a:gd name="T18" fmla="*/ 198 w 333"/>
              <a:gd name="T19" fmla="*/ 8 h 333"/>
              <a:gd name="T20" fmla="*/ 188 w 333"/>
              <a:gd name="T21" fmla="*/ 0 h 333"/>
              <a:gd name="T22" fmla="*/ 145 w 333"/>
              <a:gd name="T23" fmla="*/ 0 h 333"/>
              <a:gd name="T24" fmla="*/ 136 w 333"/>
              <a:gd name="T25" fmla="*/ 8 h 333"/>
              <a:gd name="T26" fmla="*/ 132 w 333"/>
              <a:gd name="T27" fmla="*/ 38 h 333"/>
              <a:gd name="T28" fmla="*/ 100 w 333"/>
              <a:gd name="T29" fmla="*/ 51 h 333"/>
              <a:gd name="T30" fmla="*/ 77 w 333"/>
              <a:gd name="T31" fmla="*/ 33 h 333"/>
              <a:gd name="T32" fmla="*/ 64 w 333"/>
              <a:gd name="T33" fmla="*/ 33 h 333"/>
              <a:gd name="T34" fmla="*/ 33 w 333"/>
              <a:gd name="T35" fmla="*/ 64 h 333"/>
              <a:gd name="T36" fmla="*/ 33 w 333"/>
              <a:gd name="T37" fmla="*/ 77 h 333"/>
              <a:gd name="T38" fmla="*/ 51 w 333"/>
              <a:gd name="T39" fmla="*/ 100 h 333"/>
              <a:gd name="T40" fmla="*/ 38 w 333"/>
              <a:gd name="T41" fmla="*/ 132 h 333"/>
              <a:gd name="T42" fmla="*/ 8 w 333"/>
              <a:gd name="T43" fmla="*/ 136 h 333"/>
              <a:gd name="T44" fmla="*/ 0 w 333"/>
              <a:gd name="T45" fmla="*/ 145 h 333"/>
              <a:gd name="T46" fmla="*/ 0 w 333"/>
              <a:gd name="T47" fmla="*/ 188 h 333"/>
              <a:gd name="T48" fmla="*/ 8 w 333"/>
              <a:gd name="T49" fmla="*/ 198 h 333"/>
              <a:gd name="T50" fmla="*/ 38 w 333"/>
              <a:gd name="T51" fmla="*/ 201 h 333"/>
              <a:gd name="T52" fmla="*/ 51 w 333"/>
              <a:gd name="T53" fmla="*/ 233 h 333"/>
              <a:gd name="T54" fmla="*/ 33 w 333"/>
              <a:gd name="T55" fmla="*/ 257 h 333"/>
              <a:gd name="T56" fmla="*/ 34 w 333"/>
              <a:gd name="T57" fmla="*/ 269 h 333"/>
              <a:gd name="T58" fmla="*/ 64 w 333"/>
              <a:gd name="T59" fmla="*/ 300 h 333"/>
              <a:gd name="T60" fmla="*/ 77 w 333"/>
              <a:gd name="T61" fmla="*/ 301 h 333"/>
              <a:gd name="T62" fmla="*/ 100 w 333"/>
              <a:gd name="T63" fmla="*/ 282 h 333"/>
              <a:gd name="T64" fmla="*/ 132 w 333"/>
              <a:gd name="T65" fmla="*/ 295 h 333"/>
              <a:gd name="T66" fmla="*/ 136 w 333"/>
              <a:gd name="T67" fmla="*/ 325 h 333"/>
              <a:gd name="T68" fmla="*/ 145 w 333"/>
              <a:gd name="T69" fmla="*/ 333 h 333"/>
              <a:gd name="T70" fmla="*/ 188 w 333"/>
              <a:gd name="T71" fmla="*/ 333 h 333"/>
              <a:gd name="T72" fmla="*/ 198 w 333"/>
              <a:gd name="T73" fmla="*/ 325 h 333"/>
              <a:gd name="T74" fmla="*/ 201 w 333"/>
              <a:gd name="T75" fmla="*/ 295 h 333"/>
              <a:gd name="T76" fmla="*/ 233 w 333"/>
              <a:gd name="T77" fmla="*/ 282 h 333"/>
              <a:gd name="T78" fmla="*/ 257 w 333"/>
              <a:gd name="T79" fmla="*/ 301 h 333"/>
              <a:gd name="T80" fmla="*/ 269 w 333"/>
              <a:gd name="T81" fmla="*/ 300 h 333"/>
              <a:gd name="T82" fmla="*/ 300 w 333"/>
              <a:gd name="T83" fmla="*/ 269 h 333"/>
              <a:gd name="T84" fmla="*/ 301 w 333"/>
              <a:gd name="T85" fmla="*/ 257 h 333"/>
              <a:gd name="T86" fmla="*/ 282 w 333"/>
              <a:gd name="T87" fmla="*/ 233 h 333"/>
              <a:gd name="T88" fmla="*/ 295 w 333"/>
              <a:gd name="T89" fmla="*/ 201 h 333"/>
              <a:gd name="T90" fmla="*/ 325 w 333"/>
              <a:gd name="T91" fmla="*/ 198 h 333"/>
              <a:gd name="T92" fmla="*/ 333 w 333"/>
              <a:gd name="T93" fmla="*/ 188 h 333"/>
              <a:gd name="T94" fmla="*/ 333 w 333"/>
              <a:gd name="T95" fmla="*/ 145 h 333"/>
              <a:gd name="T96" fmla="*/ 325 w 333"/>
              <a:gd name="T97" fmla="*/ 136 h 333"/>
              <a:gd name="T98" fmla="*/ 167 w 333"/>
              <a:gd name="T99" fmla="*/ 250 h 333"/>
              <a:gd name="T100" fmla="*/ 83 w 333"/>
              <a:gd name="T101" fmla="*/ 167 h 333"/>
              <a:gd name="T102" fmla="*/ 167 w 333"/>
              <a:gd name="T103" fmla="*/ 83 h 333"/>
              <a:gd name="T104" fmla="*/ 250 w 333"/>
              <a:gd name="T105" fmla="*/ 167 h 333"/>
              <a:gd name="T106" fmla="*/ 167 w 333"/>
              <a:gd name="T107" fmla="*/ 25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33" h="333">
                <a:moveTo>
                  <a:pt x="325" y="136"/>
                </a:moveTo>
                <a:lnTo>
                  <a:pt x="295" y="132"/>
                </a:lnTo>
                <a:cubicBezTo>
                  <a:pt x="292" y="121"/>
                  <a:pt x="288" y="110"/>
                  <a:pt x="282" y="100"/>
                </a:cubicBezTo>
                <a:lnTo>
                  <a:pt x="301" y="77"/>
                </a:lnTo>
                <a:cubicBezTo>
                  <a:pt x="303" y="73"/>
                  <a:pt x="303" y="67"/>
                  <a:pt x="300" y="64"/>
                </a:cubicBezTo>
                <a:lnTo>
                  <a:pt x="269" y="33"/>
                </a:lnTo>
                <a:cubicBezTo>
                  <a:pt x="266" y="30"/>
                  <a:pt x="260" y="30"/>
                  <a:pt x="257" y="33"/>
                </a:cubicBezTo>
                <a:lnTo>
                  <a:pt x="233" y="51"/>
                </a:lnTo>
                <a:cubicBezTo>
                  <a:pt x="223" y="45"/>
                  <a:pt x="213" y="41"/>
                  <a:pt x="201" y="38"/>
                </a:cubicBezTo>
                <a:lnTo>
                  <a:pt x="198" y="8"/>
                </a:lnTo>
                <a:cubicBezTo>
                  <a:pt x="197" y="4"/>
                  <a:pt x="193" y="0"/>
                  <a:pt x="188" y="0"/>
                </a:cubicBezTo>
                <a:lnTo>
                  <a:pt x="145" y="0"/>
                </a:lnTo>
                <a:cubicBezTo>
                  <a:pt x="140" y="0"/>
                  <a:pt x="136" y="4"/>
                  <a:pt x="136" y="8"/>
                </a:cubicBezTo>
                <a:lnTo>
                  <a:pt x="132" y="38"/>
                </a:lnTo>
                <a:cubicBezTo>
                  <a:pt x="121" y="41"/>
                  <a:pt x="110" y="46"/>
                  <a:pt x="100" y="51"/>
                </a:cubicBezTo>
                <a:lnTo>
                  <a:pt x="77" y="33"/>
                </a:lnTo>
                <a:cubicBezTo>
                  <a:pt x="73" y="30"/>
                  <a:pt x="67" y="30"/>
                  <a:pt x="64" y="33"/>
                </a:cubicBezTo>
                <a:lnTo>
                  <a:pt x="33" y="64"/>
                </a:lnTo>
                <a:cubicBezTo>
                  <a:pt x="30" y="67"/>
                  <a:pt x="30" y="73"/>
                  <a:pt x="33" y="77"/>
                </a:cubicBezTo>
                <a:lnTo>
                  <a:pt x="51" y="100"/>
                </a:lnTo>
                <a:cubicBezTo>
                  <a:pt x="45" y="110"/>
                  <a:pt x="41" y="121"/>
                  <a:pt x="38" y="132"/>
                </a:cubicBezTo>
                <a:lnTo>
                  <a:pt x="8" y="136"/>
                </a:lnTo>
                <a:cubicBezTo>
                  <a:pt x="4" y="136"/>
                  <a:pt x="0" y="140"/>
                  <a:pt x="0" y="145"/>
                </a:cubicBezTo>
                <a:lnTo>
                  <a:pt x="0" y="188"/>
                </a:lnTo>
                <a:cubicBezTo>
                  <a:pt x="0" y="193"/>
                  <a:pt x="4" y="197"/>
                  <a:pt x="8" y="198"/>
                </a:cubicBezTo>
                <a:lnTo>
                  <a:pt x="38" y="201"/>
                </a:lnTo>
                <a:cubicBezTo>
                  <a:pt x="41" y="213"/>
                  <a:pt x="46" y="223"/>
                  <a:pt x="51" y="233"/>
                </a:cubicBezTo>
                <a:lnTo>
                  <a:pt x="33" y="257"/>
                </a:lnTo>
                <a:cubicBezTo>
                  <a:pt x="30" y="260"/>
                  <a:pt x="30" y="266"/>
                  <a:pt x="34" y="269"/>
                </a:cubicBezTo>
                <a:lnTo>
                  <a:pt x="64" y="300"/>
                </a:lnTo>
                <a:cubicBezTo>
                  <a:pt x="67" y="303"/>
                  <a:pt x="73" y="303"/>
                  <a:pt x="77" y="301"/>
                </a:cubicBezTo>
                <a:lnTo>
                  <a:pt x="100" y="282"/>
                </a:lnTo>
                <a:cubicBezTo>
                  <a:pt x="110" y="288"/>
                  <a:pt x="121" y="292"/>
                  <a:pt x="132" y="295"/>
                </a:cubicBezTo>
                <a:lnTo>
                  <a:pt x="136" y="325"/>
                </a:lnTo>
                <a:cubicBezTo>
                  <a:pt x="136" y="330"/>
                  <a:pt x="140" y="333"/>
                  <a:pt x="145" y="333"/>
                </a:cubicBezTo>
                <a:lnTo>
                  <a:pt x="188" y="333"/>
                </a:lnTo>
                <a:cubicBezTo>
                  <a:pt x="193" y="333"/>
                  <a:pt x="197" y="330"/>
                  <a:pt x="198" y="325"/>
                </a:cubicBezTo>
                <a:lnTo>
                  <a:pt x="201" y="295"/>
                </a:lnTo>
                <a:cubicBezTo>
                  <a:pt x="213" y="292"/>
                  <a:pt x="223" y="288"/>
                  <a:pt x="233" y="282"/>
                </a:cubicBezTo>
                <a:lnTo>
                  <a:pt x="257" y="301"/>
                </a:lnTo>
                <a:cubicBezTo>
                  <a:pt x="260" y="303"/>
                  <a:pt x="266" y="303"/>
                  <a:pt x="269" y="300"/>
                </a:cubicBezTo>
                <a:lnTo>
                  <a:pt x="300" y="269"/>
                </a:lnTo>
                <a:cubicBezTo>
                  <a:pt x="303" y="266"/>
                  <a:pt x="303" y="260"/>
                  <a:pt x="301" y="257"/>
                </a:cubicBezTo>
                <a:lnTo>
                  <a:pt x="282" y="233"/>
                </a:lnTo>
                <a:cubicBezTo>
                  <a:pt x="288" y="223"/>
                  <a:pt x="292" y="213"/>
                  <a:pt x="295" y="201"/>
                </a:cubicBezTo>
                <a:lnTo>
                  <a:pt x="325" y="198"/>
                </a:lnTo>
                <a:cubicBezTo>
                  <a:pt x="330" y="197"/>
                  <a:pt x="333" y="193"/>
                  <a:pt x="333" y="188"/>
                </a:cubicBezTo>
                <a:lnTo>
                  <a:pt x="333" y="145"/>
                </a:lnTo>
                <a:cubicBezTo>
                  <a:pt x="333" y="140"/>
                  <a:pt x="330" y="136"/>
                  <a:pt x="325" y="136"/>
                </a:cubicBezTo>
                <a:close/>
                <a:moveTo>
                  <a:pt x="167" y="250"/>
                </a:moveTo>
                <a:cubicBezTo>
                  <a:pt x="121" y="250"/>
                  <a:pt x="83" y="213"/>
                  <a:pt x="83" y="167"/>
                </a:cubicBezTo>
                <a:cubicBezTo>
                  <a:pt x="83" y="121"/>
                  <a:pt x="121" y="83"/>
                  <a:pt x="167" y="83"/>
                </a:cubicBezTo>
                <a:cubicBezTo>
                  <a:pt x="213" y="83"/>
                  <a:pt x="250" y="121"/>
                  <a:pt x="250" y="167"/>
                </a:cubicBezTo>
                <a:cubicBezTo>
                  <a:pt x="250" y="213"/>
                  <a:pt x="213" y="250"/>
                  <a:pt x="167" y="2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Oval 33">
            <a:extLst>
              <a:ext uri="{FF2B5EF4-FFF2-40B4-BE49-F238E27FC236}">
                <a16:creationId xmlns:a16="http://schemas.microsoft.com/office/drawing/2014/main" id="{DE21005C-F9AD-44E4-B348-BB749AD14B66}"/>
              </a:ext>
            </a:extLst>
          </p:cNvPr>
          <p:cNvSpPr/>
          <p:nvPr/>
        </p:nvSpPr>
        <p:spPr>
          <a:xfrm>
            <a:off x="4982784" y="4428915"/>
            <a:ext cx="376382" cy="303631"/>
          </a:xfrm>
          <a:custGeom>
            <a:avLst/>
            <a:gdLst>
              <a:gd name="connsiteX0" fmla="*/ 215413 w 568534"/>
              <a:gd name="connsiteY0" fmla="*/ 366914 h 458643"/>
              <a:gd name="connsiteX1" fmla="*/ 475196 w 568534"/>
              <a:gd name="connsiteY1" fmla="*/ 366914 h 458643"/>
              <a:gd name="connsiteX2" fmla="*/ 475196 w 568534"/>
              <a:gd name="connsiteY2" fmla="*/ 385536 h 458643"/>
              <a:gd name="connsiteX3" fmla="*/ 215413 w 568534"/>
              <a:gd name="connsiteY3" fmla="*/ 385536 h 458643"/>
              <a:gd name="connsiteX4" fmla="*/ 215413 w 568534"/>
              <a:gd name="connsiteY4" fmla="*/ 382671 h 458643"/>
              <a:gd name="connsiteX5" fmla="*/ 472325 w 568534"/>
              <a:gd name="connsiteY5" fmla="*/ 382671 h 458643"/>
              <a:gd name="connsiteX6" fmla="*/ 472325 w 568534"/>
              <a:gd name="connsiteY6" fmla="*/ 369779 h 458643"/>
              <a:gd name="connsiteX7" fmla="*/ 215413 w 568534"/>
              <a:gd name="connsiteY7" fmla="*/ 369779 h 458643"/>
              <a:gd name="connsiteX8" fmla="*/ 182379 w 568534"/>
              <a:gd name="connsiteY8" fmla="*/ 362546 h 458643"/>
              <a:gd name="connsiteX9" fmla="*/ 209666 w 568534"/>
              <a:gd name="connsiteY9" fmla="*/ 362546 h 458643"/>
              <a:gd name="connsiteX10" fmla="*/ 209666 w 568534"/>
              <a:gd name="connsiteY10" fmla="*/ 389904 h 458643"/>
              <a:gd name="connsiteX11" fmla="*/ 182379 w 568534"/>
              <a:gd name="connsiteY11" fmla="*/ 389904 h 458643"/>
              <a:gd name="connsiteX12" fmla="*/ 182379 w 568534"/>
              <a:gd name="connsiteY12" fmla="*/ 385584 h 458643"/>
              <a:gd name="connsiteX13" fmla="*/ 93338 w 568534"/>
              <a:gd name="connsiteY13" fmla="*/ 385584 h 458643"/>
              <a:gd name="connsiteX14" fmla="*/ 93338 w 568534"/>
              <a:gd name="connsiteY14" fmla="*/ 366866 h 458643"/>
              <a:gd name="connsiteX15" fmla="*/ 182379 w 568534"/>
              <a:gd name="connsiteY15" fmla="*/ 366866 h 458643"/>
              <a:gd name="connsiteX16" fmla="*/ 221160 w 568534"/>
              <a:gd name="connsiteY16" fmla="*/ 153341 h 458643"/>
              <a:gd name="connsiteX17" fmla="*/ 348753 w 568534"/>
              <a:gd name="connsiteY17" fmla="*/ 229321 h 458643"/>
              <a:gd name="connsiteX18" fmla="*/ 221160 w 568534"/>
              <a:gd name="connsiteY18" fmla="*/ 305302 h 458643"/>
              <a:gd name="connsiteX19" fmla="*/ 78963 w 568534"/>
              <a:gd name="connsiteY19" fmla="*/ 50164 h 458643"/>
              <a:gd name="connsiteX20" fmla="*/ 50249 w 568534"/>
              <a:gd name="connsiteY20" fmla="*/ 78829 h 458643"/>
              <a:gd name="connsiteX21" fmla="*/ 50249 w 568534"/>
              <a:gd name="connsiteY21" fmla="*/ 379814 h 458643"/>
              <a:gd name="connsiteX22" fmla="*/ 78963 w 568534"/>
              <a:gd name="connsiteY22" fmla="*/ 408479 h 458643"/>
              <a:gd name="connsiteX23" fmla="*/ 489571 w 568534"/>
              <a:gd name="connsiteY23" fmla="*/ 408479 h 458643"/>
              <a:gd name="connsiteX24" fmla="*/ 518285 w 568534"/>
              <a:gd name="connsiteY24" fmla="*/ 379814 h 458643"/>
              <a:gd name="connsiteX25" fmla="*/ 518285 w 568534"/>
              <a:gd name="connsiteY25" fmla="*/ 121827 h 458643"/>
              <a:gd name="connsiteX26" fmla="*/ 489571 w 568534"/>
              <a:gd name="connsiteY26" fmla="*/ 93162 h 458643"/>
              <a:gd name="connsiteX27" fmla="*/ 367537 w 568534"/>
              <a:gd name="connsiteY27" fmla="*/ 93162 h 458643"/>
              <a:gd name="connsiteX28" fmla="*/ 338823 w 568534"/>
              <a:gd name="connsiteY28" fmla="*/ 71663 h 458643"/>
              <a:gd name="connsiteX29" fmla="*/ 310109 w 568534"/>
              <a:gd name="connsiteY29" fmla="*/ 50164 h 458643"/>
              <a:gd name="connsiteX30" fmla="*/ 503928 w 568534"/>
              <a:gd name="connsiteY30" fmla="*/ 30098 h 458643"/>
              <a:gd name="connsiteX31" fmla="*/ 488135 w 568534"/>
              <a:gd name="connsiteY31" fmla="*/ 47298 h 458643"/>
              <a:gd name="connsiteX32" fmla="*/ 503928 w 568534"/>
              <a:gd name="connsiteY32" fmla="*/ 64497 h 458643"/>
              <a:gd name="connsiteX33" fmla="*/ 521156 w 568534"/>
              <a:gd name="connsiteY33" fmla="*/ 47298 h 458643"/>
              <a:gd name="connsiteX34" fmla="*/ 503928 w 568534"/>
              <a:gd name="connsiteY34" fmla="*/ 30098 h 458643"/>
              <a:gd name="connsiteX35" fmla="*/ 456550 w 568534"/>
              <a:gd name="connsiteY35" fmla="*/ 30098 h 458643"/>
              <a:gd name="connsiteX36" fmla="*/ 439322 w 568534"/>
              <a:gd name="connsiteY36" fmla="*/ 47298 h 458643"/>
              <a:gd name="connsiteX37" fmla="*/ 456550 w 568534"/>
              <a:gd name="connsiteY37" fmla="*/ 64497 h 458643"/>
              <a:gd name="connsiteX38" fmla="*/ 473778 w 568534"/>
              <a:gd name="connsiteY38" fmla="*/ 47298 h 458643"/>
              <a:gd name="connsiteX39" fmla="*/ 456550 w 568534"/>
              <a:gd name="connsiteY39" fmla="*/ 30098 h 458643"/>
              <a:gd name="connsiteX40" fmla="*/ 407736 w 568534"/>
              <a:gd name="connsiteY40" fmla="*/ 30098 h 458643"/>
              <a:gd name="connsiteX41" fmla="*/ 391944 w 568534"/>
              <a:gd name="connsiteY41" fmla="*/ 47298 h 458643"/>
              <a:gd name="connsiteX42" fmla="*/ 407736 w 568534"/>
              <a:gd name="connsiteY42" fmla="*/ 64497 h 458643"/>
              <a:gd name="connsiteX43" fmla="*/ 424965 w 568534"/>
              <a:gd name="connsiteY43" fmla="*/ 47298 h 458643"/>
              <a:gd name="connsiteX44" fmla="*/ 407736 w 568534"/>
              <a:gd name="connsiteY44" fmla="*/ 30098 h 458643"/>
              <a:gd name="connsiteX45" fmla="*/ 43071 w 568534"/>
              <a:gd name="connsiteY45" fmla="*/ 0 h 458643"/>
              <a:gd name="connsiteX46" fmla="*/ 525463 w 568534"/>
              <a:gd name="connsiteY46" fmla="*/ 0 h 458643"/>
              <a:gd name="connsiteX47" fmla="*/ 568534 w 568534"/>
              <a:gd name="connsiteY47" fmla="*/ 42998 h 458643"/>
              <a:gd name="connsiteX48" fmla="*/ 568534 w 568534"/>
              <a:gd name="connsiteY48" fmla="*/ 415645 h 458643"/>
              <a:gd name="connsiteX49" fmla="*/ 525463 w 568534"/>
              <a:gd name="connsiteY49" fmla="*/ 458643 h 458643"/>
              <a:gd name="connsiteX50" fmla="*/ 43071 w 568534"/>
              <a:gd name="connsiteY50" fmla="*/ 458643 h 458643"/>
              <a:gd name="connsiteX51" fmla="*/ 0 w 568534"/>
              <a:gd name="connsiteY51" fmla="*/ 415645 h 458643"/>
              <a:gd name="connsiteX52" fmla="*/ 0 w 568534"/>
              <a:gd name="connsiteY52" fmla="*/ 42998 h 458643"/>
              <a:gd name="connsiteX53" fmla="*/ 43071 w 568534"/>
              <a:gd name="connsiteY53" fmla="*/ 0 h 45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68534" h="458643">
                <a:moveTo>
                  <a:pt x="215413" y="366914"/>
                </a:moveTo>
                <a:lnTo>
                  <a:pt x="475196" y="366914"/>
                </a:lnTo>
                <a:lnTo>
                  <a:pt x="475196" y="385536"/>
                </a:lnTo>
                <a:lnTo>
                  <a:pt x="215413" y="385536"/>
                </a:lnTo>
                <a:lnTo>
                  <a:pt x="215413" y="382671"/>
                </a:lnTo>
                <a:lnTo>
                  <a:pt x="472325" y="382671"/>
                </a:lnTo>
                <a:lnTo>
                  <a:pt x="472325" y="369779"/>
                </a:lnTo>
                <a:lnTo>
                  <a:pt x="215413" y="369779"/>
                </a:lnTo>
                <a:close/>
                <a:moveTo>
                  <a:pt x="182379" y="362546"/>
                </a:moveTo>
                <a:lnTo>
                  <a:pt x="209666" y="362546"/>
                </a:lnTo>
                <a:lnTo>
                  <a:pt x="209666" y="389904"/>
                </a:lnTo>
                <a:lnTo>
                  <a:pt x="182379" y="389904"/>
                </a:lnTo>
                <a:lnTo>
                  <a:pt x="182379" y="385584"/>
                </a:lnTo>
                <a:lnTo>
                  <a:pt x="93338" y="385584"/>
                </a:lnTo>
                <a:lnTo>
                  <a:pt x="93338" y="366866"/>
                </a:lnTo>
                <a:lnTo>
                  <a:pt x="182379" y="366866"/>
                </a:lnTo>
                <a:close/>
                <a:moveTo>
                  <a:pt x="221160" y="153341"/>
                </a:moveTo>
                <a:lnTo>
                  <a:pt x="348753" y="229321"/>
                </a:lnTo>
                <a:lnTo>
                  <a:pt x="221160" y="305302"/>
                </a:lnTo>
                <a:close/>
                <a:moveTo>
                  <a:pt x="78963" y="50164"/>
                </a:moveTo>
                <a:cubicBezTo>
                  <a:pt x="63170" y="50164"/>
                  <a:pt x="50249" y="63063"/>
                  <a:pt x="50249" y="78829"/>
                </a:cubicBezTo>
                <a:lnTo>
                  <a:pt x="50249" y="379814"/>
                </a:lnTo>
                <a:cubicBezTo>
                  <a:pt x="50249" y="395580"/>
                  <a:pt x="63170" y="408479"/>
                  <a:pt x="78963" y="408479"/>
                </a:cubicBezTo>
                <a:lnTo>
                  <a:pt x="489571" y="408479"/>
                </a:lnTo>
                <a:cubicBezTo>
                  <a:pt x="505364" y="408479"/>
                  <a:pt x="518285" y="395580"/>
                  <a:pt x="518285" y="379814"/>
                </a:cubicBezTo>
                <a:lnTo>
                  <a:pt x="518285" y="121827"/>
                </a:lnTo>
                <a:cubicBezTo>
                  <a:pt x="518285" y="106061"/>
                  <a:pt x="505364" y="93162"/>
                  <a:pt x="489571" y="93162"/>
                </a:cubicBezTo>
                <a:lnTo>
                  <a:pt x="367537" y="93162"/>
                </a:lnTo>
                <a:cubicBezTo>
                  <a:pt x="351745" y="93162"/>
                  <a:pt x="338823" y="83129"/>
                  <a:pt x="338823" y="71663"/>
                </a:cubicBezTo>
                <a:cubicBezTo>
                  <a:pt x="338823" y="60197"/>
                  <a:pt x="325902" y="50164"/>
                  <a:pt x="310109" y="50164"/>
                </a:cubicBezTo>
                <a:close/>
                <a:moveTo>
                  <a:pt x="503928" y="30098"/>
                </a:moveTo>
                <a:cubicBezTo>
                  <a:pt x="495314" y="30098"/>
                  <a:pt x="488135" y="38698"/>
                  <a:pt x="488135" y="47298"/>
                </a:cubicBezTo>
                <a:cubicBezTo>
                  <a:pt x="488135" y="55897"/>
                  <a:pt x="495314" y="64497"/>
                  <a:pt x="503928" y="64497"/>
                </a:cubicBezTo>
                <a:cubicBezTo>
                  <a:pt x="513978" y="64497"/>
                  <a:pt x="521156" y="55897"/>
                  <a:pt x="521156" y="47298"/>
                </a:cubicBezTo>
                <a:cubicBezTo>
                  <a:pt x="521156" y="38698"/>
                  <a:pt x="513978" y="30098"/>
                  <a:pt x="503928" y="30098"/>
                </a:cubicBezTo>
                <a:close/>
                <a:moveTo>
                  <a:pt x="456550" y="30098"/>
                </a:moveTo>
                <a:cubicBezTo>
                  <a:pt x="446500" y="30098"/>
                  <a:pt x="439322" y="38698"/>
                  <a:pt x="439322" y="47298"/>
                </a:cubicBezTo>
                <a:cubicBezTo>
                  <a:pt x="439322" y="55897"/>
                  <a:pt x="446500" y="64497"/>
                  <a:pt x="456550" y="64497"/>
                </a:cubicBezTo>
                <a:cubicBezTo>
                  <a:pt x="465164" y="64497"/>
                  <a:pt x="473778" y="55897"/>
                  <a:pt x="473778" y="47298"/>
                </a:cubicBezTo>
                <a:cubicBezTo>
                  <a:pt x="473778" y="38698"/>
                  <a:pt x="465164" y="30098"/>
                  <a:pt x="456550" y="30098"/>
                </a:cubicBezTo>
                <a:close/>
                <a:moveTo>
                  <a:pt x="407736" y="30098"/>
                </a:moveTo>
                <a:cubicBezTo>
                  <a:pt x="399122" y="30098"/>
                  <a:pt x="391944" y="38698"/>
                  <a:pt x="391944" y="47298"/>
                </a:cubicBezTo>
                <a:cubicBezTo>
                  <a:pt x="391944" y="55897"/>
                  <a:pt x="399122" y="64497"/>
                  <a:pt x="407736" y="64497"/>
                </a:cubicBezTo>
                <a:cubicBezTo>
                  <a:pt x="417786" y="64497"/>
                  <a:pt x="424965" y="55897"/>
                  <a:pt x="424965" y="47298"/>
                </a:cubicBezTo>
                <a:cubicBezTo>
                  <a:pt x="424965" y="38698"/>
                  <a:pt x="417786" y="30098"/>
                  <a:pt x="407736" y="30098"/>
                </a:cubicBezTo>
                <a:close/>
                <a:moveTo>
                  <a:pt x="43071" y="0"/>
                </a:moveTo>
                <a:lnTo>
                  <a:pt x="525463" y="0"/>
                </a:lnTo>
                <a:cubicBezTo>
                  <a:pt x="549870" y="0"/>
                  <a:pt x="568534" y="18632"/>
                  <a:pt x="568534" y="42998"/>
                </a:cubicBezTo>
                <a:lnTo>
                  <a:pt x="568534" y="415645"/>
                </a:lnTo>
                <a:cubicBezTo>
                  <a:pt x="568534" y="440011"/>
                  <a:pt x="549870" y="458643"/>
                  <a:pt x="525463" y="458643"/>
                </a:cubicBezTo>
                <a:lnTo>
                  <a:pt x="43071" y="458643"/>
                </a:lnTo>
                <a:cubicBezTo>
                  <a:pt x="18664" y="458643"/>
                  <a:pt x="0" y="440011"/>
                  <a:pt x="0" y="415645"/>
                </a:cubicBezTo>
                <a:lnTo>
                  <a:pt x="0" y="42998"/>
                </a:lnTo>
                <a:cubicBezTo>
                  <a:pt x="0" y="18632"/>
                  <a:pt x="18664" y="0"/>
                  <a:pt x="430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Oval 34">
            <a:extLst>
              <a:ext uri="{FF2B5EF4-FFF2-40B4-BE49-F238E27FC236}">
                <a16:creationId xmlns:a16="http://schemas.microsoft.com/office/drawing/2014/main" id="{B96E1567-3020-428E-9E75-0F9B615C8086}"/>
              </a:ext>
            </a:extLst>
          </p:cNvPr>
          <p:cNvSpPr/>
          <p:nvPr/>
        </p:nvSpPr>
        <p:spPr>
          <a:xfrm>
            <a:off x="4982784" y="2089377"/>
            <a:ext cx="376382" cy="375784"/>
          </a:xfrm>
          <a:custGeom>
            <a:avLst/>
            <a:gdLst>
              <a:gd name="connsiteX0" fmla="*/ 0 w 602040"/>
              <a:gd name="connsiteY0" fmla="*/ 333352 h 601084"/>
              <a:gd name="connsiteX1" fmla="*/ 216576 w 602040"/>
              <a:gd name="connsiteY1" fmla="*/ 333352 h 601084"/>
              <a:gd name="connsiteX2" fmla="*/ 216576 w 602040"/>
              <a:gd name="connsiteY2" fmla="*/ 387890 h 601084"/>
              <a:gd name="connsiteX3" fmla="*/ 244393 w 602040"/>
              <a:gd name="connsiteY3" fmla="*/ 414663 h 601084"/>
              <a:gd name="connsiteX4" fmla="*/ 359635 w 602040"/>
              <a:gd name="connsiteY4" fmla="*/ 414663 h 601084"/>
              <a:gd name="connsiteX5" fmla="*/ 387452 w 602040"/>
              <a:gd name="connsiteY5" fmla="*/ 387890 h 601084"/>
              <a:gd name="connsiteX6" fmla="*/ 387452 w 602040"/>
              <a:gd name="connsiteY6" fmla="*/ 333352 h 601084"/>
              <a:gd name="connsiteX7" fmla="*/ 602040 w 602040"/>
              <a:gd name="connsiteY7" fmla="*/ 333352 h 601084"/>
              <a:gd name="connsiteX8" fmla="*/ 602040 w 602040"/>
              <a:gd name="connsiteY8" fmla="*/ 541588 h 601084"/>
              <a:gd name="connsiteX9" fmla="*/ 544419 w 602040"/>
              <a:gd name="connsiteY9" fmla="*/ 601084 h 601084"/>
              <a:gd name="connsiteX10" fmla="*/ 59608 w 602040"/>
              <a:gd name="connsiteY10" fmla="*/ 601084 h 601084"/>
              <a:gd name="connsiteX11" fmla="*/ 0 w 602040"/>
              <a:gd name="connsiteY11" fmla="*/ 541588 h 601084"/>
              <a:gd name="connsiteX12" fmla="*/ 276164 w 602040"/>
              <a:gd name="connsiteY12" fmla="*/ 246072 h 601084"/>
              <a:gd name="connsiteX13" fmla="*/ 325875 w 602040"/>
              <a:gd name="connsiteY13" fmla="*/ 246072 h 601084"/>
              <a:gd name="connsiteX14" fmla="*/ 333829 w 602040"/>
              <a:gd name="connsiteY14" fmla="*/ 253007 h 601084"/>
              <a:gd name="connsiteX15" fmla="*/ 333829 w 602040"/>
              <a:gd name="connsiteY15" fmla="*/ 355050 h 601084"/>
              <a:gd name="connsiteX16" fmla="*/ 325875 w 602040"/>
              <a:gd name="connsiteY16" fmla="*/ 362976 h 601084"/>
              <a:gd name="connsiteX17" fmla="*/ 276164 w 602040"/>
              <a:gd name="connsiteY17" fmla="*/ 362976 h 601084"/>
              <a:gd name="connsiteX18" fmla="*/ 268210 w 602040"/>
              <a:gd name="connsiteY18" fmla="*/ 355050 h 601084"/>
              <a:gd name="connsiteX19" fmla="*/ 268210 w 602040"/>
              <a:gd name="connsiteY19" fmla="*/ 253007 h 601084"/>
              <a:gd name="connsiteX20" fmla="*/ 276164 w 602040"/>
              <a:gd name="connsiteY20" fmla="*/ 246072 h 601084"/>
              <a:gd name="connsiteX21" fmla="*/ 203661 w 602040"/>
              <a:gd name="connsiteY21" fmla="*/ 77355 h 601084"/>
              <a:gd name="connsiteX22" fmla="*/ 183791 w 602040"/>
              <a:gd name="connsiteY22" fmla="*/ 97190 h 601084"/>
              <a:gd name="connsiteX23" fmla="*/ 183791 w 602040"/>
              <a:gd name="connsiteY23" fmla="*/ 130909 h 601084"/>
              <a:gd name="connsiteX24" fmla="*/ 420236 w 602040"/>
              <a:gd name="connsiteY24" fmla="*/ 130909 h 601084"/>
              <a:gd name="connsiteX25" fmla="*/ 420236 w 602040"/>
              <a:gd name="connsiteY25" fmla="*/ 97190 h 601084"/>
              <a:gd name="connsiteX26" fmla="*/ 400367 w 602040"/>
              <a:gd name="connsiteY26" fmla="*/ 77355 h 601084"/>
              <a:gd name="connsiteX27" fmla="*/ 203661 w 602040"/>
              <a:gd name="connsiteY27" fmla="*/ 0 h 601084"/>
              <a:gd name="connsiteX28" fmla="*/ 400367 w 602040"/>
              <a:gd name="connsiteY28" fmla="*/ 0 h 601084"/>
              <a:gd name="connsiteX29" fmla="*/ 497726 w 602040"/>
              <a:gd name="connsiteY29" fmla="*/ 97190 h 601084"/>
              <a:gd name="connsiteX30" fmla="*/ 497726 w 602040"/>
              <a:gd name="connsiteY30" fmla="*/ 130909 h 601084"/>
              <a:gd name="connsiteX31" fmla="*/ 544419 w 602040"/>
              <a:gd name="connsiteY31" fmla="*/ 130909 h 601084"/>
              <a:gd name="connsiteX32" fmla="*/ 602040 w 602040"/>
              <a:gd name="connsiteY32" fmla="*/ 190413 h 601084"/>
              <a:gd name="connsiteX33" fmla="*/ 602040 w 602040"/>
              <a:gd name="connsiteY33" fmla="*/ 266777 h 601084"/>
              <a:gd name="connsiteX34" fmla="*/ 387452 w 602040"/>
              <a:gd name="connsiteY34" fmla="*/ 266777 h 601084"/>
              <a:gd name="connsiteX35" fmla="*/ 387452 w 602040"/>
              <a:gd name="connsiteY35" fmla="*/ 221157 h 601084"/>
              <a:gd name="connsiteX36" fmla="*/ 359635 w 602040"/>
              <a:gd name="connsiteY36" fmla="*/ 193389 h 601084"/>
              <a:gd name="connsiteX37" fmla="*/ 244393 w 602040"/>
              <a:gd name="connsiteY37" fmla="*/ 193389 h 601084"/>
              <a:gd name="connsiteX38" fmla="*/ 216576 w 602040"/>
              <a:gd name="connsiteY38" fmla="*/ 221157 h 601084"/>
              <a:gd name="connsiteX39" fmla="*/ 216576 w 602040"/>
              <a:gd name="connsiteY39" fmla="*/ 266777 h 601084"/>
              <a:gd name="connsiteX40" fmla="*/ 0 w 602040"/>
              <a:gd name="connsiteY40" fmla="*/ 266777 h 601084"/>
              <a:gd name="connsiteX41" fmla="*/ 0 w 602040"/>
              <a:gd name="connsiteY41" fmla="*/ 190413 h 601084"/>
              <a:gd name="connsiteX42" fmla="*/ 59608 w 602040"/>
              <a:gd name="connsiteY42" fmla="*/ 130909 h 601084"/>
              <a:gd name="connsiteX43" fmla="*/ 106301 w 602040"/>
              <a:gd name="connsiteY43" fmla="*/ 130909 h 601084"/>
              <a:gd name="connsiteX44" fmla="*/ 106301 w 602040"/>
              <a:gd name="connsiteY44" fmla="*/ 97190 h 601084"/>
              <a:gd name="connsiteX45" fmla="*/ 203661 w 602040"/>
              <a:gd name="connsiteY45" fmla="*/ 0 h 60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2040" h="601084">
                <a:moveTo>
                  <a:pt x="0" y="333352"/>
                </a:moveTo>
                <a:lnTo>
                  <a:pt x="216576" y="333352"/>
                </a:lnTo>
                <a:lnTo>
                  <a:pt x="216576" y="387890"/>
                </a:lnTo>
                <a:cubicBezTo>
                  <a:pt x="216576" y="402764"/>
                  <a:pt x="229491" y="414663"/>
                  <a:pt x="244393" y="414663"/>
                </a:cubicBezTo>
                <a:lnTo>
                  <a:pt x="359635" y="414663"/>
                </a:lnTo>
                <a:cubicBezTo>
                  <a:pt x="374537" y="414663"/>
                  <a:pt x="387452" y="402764"/>
                  <a:pt x="387452" y="387890"/>
                </a:cubicBezTo>
                <a:lnTo>
                  <a:pt x="387452" y="333352"/>
                </a:lnTo>
                <a:lnTo>
                  <a:pt x="602040" y="333352"/>
                </a:lnTo>
                <a:lnTo>
                  <a:pt x="602040" y="541588"/>
                </a:lnTo>
                <a:cubicBezTo>
                  <a:pt x="602040" y="574311"/>
                  <a:pt x="576210" y="601084"/>
                  <a:pt x="544419" y="601084"/>
                </a:cubicBezTo>
                <a:lnTo>
                  <a:pt x="59608" y="601084"/>
                </a:lnTo>
                <a:cubicBezTo>
                  <a:pt x="26824" y="601084"/>
                  <a:pt x="0" y="574311"/>
                  <a:pt x="0" y="541588"/>
                </a:cubicBezTo>
                <a:close/>
                <a:moveTo>
                  <a:pt x="276164" y="246072"/>
                </a:moveTo>
                <a:lnTo>
                  <a:pt x="325875" y="246072"/>
                </a:lnTo>
                <a:cubicBezTo>
                  <a:pt x="329852" y="246072"/>
                  <a:pt x="333829" y="249044"/>
                  <a:pt x="333829" y="253007"/>
                </a:cubicBezTo>
                <a:lnTo>
                  <a:pt x="333829" y="355050"/>
                </a:lnTo>
                <a:cubicBezTo>
                  <a:pt x="333829" y="359013"/>
                  <a:pt x="329852" y="362976"/>
                  <a:pt x="325875" y="362976"/>
                </a:cubicBezTo>
                <a:lnTo>
                  <a:pt x="276164" y="362976"/>
                </a:lnTo>
                <a:cubicBezTo>
                  <a:pt x="272187" y="362976"/>
                  <a:pt x="268210" y="359013"/>
                  <a:pt x="268210" y="355050"/>
                </a:cubicBezTo>
                <a:lnTo>
                  <a:pt x="268210" y="253007"/>
                </a:lnTo>
                <a:cubicBezTo>
                  <a:pt x="268210" y="249044"/>
                  <a:pt x="272187" y="246072"/>
                  <a:pt x="276164" y="246072"/>
                </a:cubicBezTo>
                <a:close/>
                <a:moveTo>
                  <a:pt x="203661" y="77355"/>
                </a:moveTo>
                <a:cubicBezTo>
                  <a:pt x="192732" y="77355"/>
                  <a:pt x="183791" y="86281"/>
                  <a:pt x="183791" y="97190"/>
                </a:cubicBezTo>
                <a:lnTo>
                  <a:pt x="183791" y="130909"/>
                </a:lnTo>
                <a:lnTo>
                  <a:pt x="420236" y="130909"/>
                </a:lnTo>
                <a:lnTo>
                  <a:pt x="420236" y="97190"/>
                </a:lnTo>
                <a:cubicBezTo>
                  <a:pt x="420236" y="86281"/>
                  <a:pt x="411295" y="77355"/>
                  <a:pt x="400367" y="77355"/>
                </a:cubicBezTo>
                <a:close/>
                <a:moveTo>
                  <a:pt x="203661" y="0"/>
                </a:moveTo>
                <a:lnTo>
                  <a:pt x="400367" y="0"/>
                </a:lnTo>
                <a:cubicBezTo>
                  <a:pt x="454014" y="0"/>
                  <a:pt x="497726" y="43636"/>
                  <a:pt x="497726" y="97190"/>
                </a:cubicBezTo>
                <a:lnTo>
                  <a:pt x="497726" y="130909"/>
                </a:lnTo>
                <a:lnTo>
                  <a:pt x="544419" y="130909"/>
                </a:lnTo>
                <a:cubicBezTo>
                  <a:pt x="576210" y="130909"/>
                  <a:pt x="602040" y="157686"/>
                  <a:pt x="602040" y="190413"/>
                </a:cubicBezTo>
                <a:lnTo>
                  <a:pt x="602040" y="266777"/>
                </a:lnTo>
                <a:lnTo>
                  <a:pt x="387452" y="266777"/>
                </a:lnTo>
                <a:lnTo>
                  <a:pt x="387452" y="221157"/>
                </a:lnTo>
                <a:cubicBezTo>
                  <a:pt x="387452" y="205289"/>
                  <a:pt x="374537" y="193389"/>
                  <a:pt x="359635" y="193389"/>
                </a:cubicBezTo>
                <a:lnTo>
                  <a:pt x="244393" y="193389"/>
                </a:lnTo>
                <a:cubicBezTo>
                  <a:pt x="229491" y="193389"/>
                  <a:pt x="216576" y="205289"/>
                  <a:pt x="216576" y="221157"/>
                </a:cubicBezTo>
                <a:lnTo>
                  <a:pt x="216576" y="266777"/>
                </a:lnTo>
                <a:lnTo>
                  <a:pt x="0" y="266777"/>
                </a:lnTo>
                <a:lnTo>
                  <a:pt x="0" y="190413"/>
                </a:lnTo>
                <a:cubicBezTo>
                  <a:pt x="0" y="157686"/>
                  <a:pt x="26824" y="130909"/>
                  <a:pt x="59608" y="130909"/>
                </a:cubicBezTo>
                <a:lnTo>
                  <a:pt x="106301" y="130909"/>
                </a:lnTo>
                <a:lnTo>
                  <a:pt x="106301" y="97190"/>
                </a:lnTo>
                <a:cubicBezTo>
                  <a:pt x="106301" y="43636"/>
                  <a:pt x="149020" y="0"/>
                  <a:pt x="2036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Oval 35">
            <a:extLst>
              <a:ext uri="{FF2B5EF4-FFF2-40B4-BE49-F238E27FC236}">
                <a16:creationId xmlns:a16="http://schemas.microsoft.com/office/drawing/2014/main" id="{A838FBDE-1609-4191-AF92-2DB19F48FDFA}"/>
              </a:ext>
            </a:extLst>
          </p:cNvPr>
          <p:cNvSpPr/>
          <p:nvPr/>
        </p:nvSpPr>
        <p:spPr>
          <a:xfrm>
            <a:off x="6153650" y="3240809"/>
            <a:ext cx="371449" cy="376382"/>
          </a:xfrm>
          <a:custGeom>
            <a:avLst/>
            <a:gdLst>
              <a:gd name="T0" fmla="*/ 3621 w 6468"/>
              <a:gd name="T1" fmla="*/ 3299 h 6564"/>
              <a:gd name="T2" fmla="*/ 4214 w 6468"/>
              <a:gd name="T3" fmla="*/ 4727 h 6564"/>
              <a:gd name="T4" fmla="*/ 6337 w 6468"/>
              <a:gd name="T5" fmla="*/ 4571 h 6564"/>
              <a:gd name="T6" fmla="*/ 5974 w 6468"/>
              <a:gd name="T7" fmla="*/ 3603 h 6564"/>
              <a:gd name="T8" fmla="*/ 6429 w 6468"/>
              <a:gd name="T9" fmla="*/ 3225 h 6564"/>
              <a:gd name="T10" fmla="*/ 6022 w 6468"/>
              <a:gd name="T11" fmla="*/ 2697 h 6564"/>
              <a:gd name="T12" fmla="*/ 5080 w 6468"/>
              <a:gd name="T13" fmla="*/ 2269 h 6564"/>
              <a:gd name="T14" fmla="*/ 5136 w 6468"/>
              <a:gd name="T15" fmla="*/ 1681 h 6564"/>
              <a:gd name="T16" fmla="*/ 4477 w 6468"/>
              <a:gd name="T17" fmla="*/ 1593 h 6564"/>
              <a:gd name="T18" fmla="*/ 3837 w 6468"/>
              <a:gd name="T19" fmla="*/ 1917 h 6564"/>
              <a:gd name="T20" fmla="*/ 3357 w 6468"/>
              <a:gd name="T21" fmla="*/ 2412 h 6564"/>
              <a:gd name="T22" fmla="*/ 3445 w 6468"/>
              <a:gd name="T23" fmla="*/ 2889 h 6564"/>
              <a:gd name="T24" fmla="*/ 5048 w 6468"/>
              <a:gd name="T25" fmla="*/ 3547 h 6564"/>
              <a:gd name="T26" fmla="*/ 2792 w 6468"/>
              <a:gd name="T27" fmla="*/ 4483 h 6564"/>
              <a:gd name="T28" fmla="*/ 2397 w 6468"/>
              <a:gd name="T29" fmla="*/ 3364 h 6564"/>
              <a:gd name="T30" fmla="*/ 1830 w 6468"/>
              <a:gd name="T31" fmla="*/ 3843 h 6564"/>
              <a:gd name="T32" fmla="*/ 1502 w 6468"/>
              <a:gd name="T33" fmla="*/ 4577 h 6564"/>
              <a:gd name="T34" fmla="*/ 1589 w 6468"/>
              <a:gd name="T35" fmla="*/ 5239 h 6564"/>
              <a:gd name="T36" fmla="*/ 2178 w 6468"/>
              <a:gd name="T37" fmla="*/ 5181 h 6564"/>
              <a:gd name="T38" fmla="*/ 2609 w 6468"/>
              <a:gd name="T39" fmla="*/ 6123 h 6564"/>
              <a:gd name="T40" fmla="*/ 3138 w 6468"/>
              <a:gd name="T41" fmla="*/ 6528 h 6564"/>
              <a:gd name="T42" fmla="*/ 3513 w 6468"/>
              <a:gd name="T43" fmla="*/ 6072 h 6564"/>
              <a:gd name="T44" fmla="*/ 4484 w 6468"/>
              <a:gd name="T45" fmla="*/ 6433 h 6564"/>
              <a:gd name="T46" fmla="*/ 5145 w 6468"/>
              <a:gd name="T47" fmla="*/ 6347 h 6564"/>
              <a:gd name="T48" fmla="*/ 5088 w 6468"/>
              <a:gd name="T49" fmla="*/ 5759 h 6564"/>
              <a:gd name="T50" fmla="*/ 6029 w 6468"/>
              <a:gd name="T51" fmla="*/ 5328 h 6564"/>
              <a:gd name="T52" fmla="*/ 6434 w 6468"/>
              <a:gd name="T53" fmla="*/ 4799 h 6564"/>
              <a:gd name="T54" fmla="*/ 370 w 6468"/>
              <a:gd name="T55" fmla="*/ 1975 h 6564"/>
              <a:gd name="T56" fmla="*/ 0 w 6468"/>
              <a:gd name="T57" fmla="*/ 1827 h 6564"/>
              <a:gd name="T58" fmla="*/ 148 w 6468"/>
              <a:gd name="T59" fmla="*/ 1436 h 6564"/>
              <a:gd name="T60" fmla="*/ 580 w 6468"/>
              <a:gd name="T61" fmla="*/ 947 h 6564"/>
              <a:gd name="T62" fmla="*/ 424 w 6468"/>
              <a:gd name="T63" fmla="*/ 583 h 6564"/>
              <a:gd name="T64" fmla="*/ 802 w 6468"/>
              <a:gd name="T65" fmla="*/ 412 h 6564"/>
              <a:gd name="T66" fmla="*/ 1454 w 6468"/>
              <a:gd name="T67" fmla="*/ 371 h 6564"/>
              <a:gd name="T68" fmla="*/ 1602 w 6468"/>
              <a:gd name="T69" fmla="*/ 0 h 6564"/>
              <a:gd name="T70" fmla="*/ 1993 w 6468"/>
              <a:gd name="T71" fmla="*/ 148 h 6564"/>
              <a:gd name="T72" fmla="*/ 2482 w 6468"/>
              <a:gd name="T73" fmla="*/ 580 h 6564"/>
              <a:gd name="T74" fmla="*/ 2848 w 6468"/>
              <a:gd name="T75" fmla="*/ 423 h 6564"/>
              <a:gd name="T76" fmla="*/ 3018 w 6468"/>
              <a:gd name="T77" fmla="*/ 801 h 6564"/>
              <a:gd name="T78" fmla="*/ 3060 w 6468"/>
              <a:gd name="T79" fmla="*/ 1453 h 6564"/>
              <a:gd name="T80" fmla="*/ 3430 w 6468"/>
              <a:gd name="T81" fmla="*/ 1601 h 6564"/>
              <a:gd name="T82" fmla="*/ 3282 w 6468"/>
              <a:gd name="T83" fmla="*/ 1992 h 6564"/>
              <a:gd name="T84" fmla="*/ 2850 w 6468"/>
              <a:gd name="T85" fmla="*/ 2481 h 6564"/>
              <a:gd name="T86" fmla="*/ 3008 w 6468"/>
              <a:gd name="T87" fmla="*/ 2847 h 6564"/>
              <a:gd name="T88" fmla="*/ 2629 w 6468"/>
              <a:gd name="T89" fmla="*/ 3017 h 6564"/>
              <a:gd name="T90" fmla="*/ 1977 w 6468"/>
              <a:gd name="T91" fmla="*/ 3059 h 6564"/>
              <a:gd name="T92" fmla="*/ 1829 w 6468"/>
              <a:gd name="T93" fmla="*/ 3429 h 6564"/>
              <a:gd name="T94" fmla="*/ 1438 w 6468"/>
              <a:gd name="T95" fmla="*/ 3281 h 6564"/>
              <a:gd name="T96" fmla="*/ 949 w 6468"/>
              <a:gd name="T97" fmla="*/ 2849 h 6564"/>
              <a:gd name="T98" fmla="*/ 584 w 6468"/>
              <a:gd name="T99" fmla="*/ 3007 h 6564"/>
              <a:gd name="T100" fmla="*/ 413 w 6468"/>
              <a:gd name="T101" fmla="*/ 2628 h 6564"/>
              <a:gd name="T102" fmla="*/ 370 w 6468"/>
              <a:gd name="T103" fmla="*/ 1975 h 6564"/>
              <a:gd name="T104" fmla="*/ 2173 w 6468"/>
              <a:gd name="T105" fmla="*/ 2177 h 6564"/>
              <a:gd name="T106" fmla="*/ 1257 w 6468"/>
              <a:gd name="T107" fmla="*/ 1251 h 6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468" h="6564">
                <a:moveTo>
                  <a:pt x="3204" y="4309"/>
                </a:moveTo>
                <a:cubicBezTo>
                  <a:pt x="3040" y="3916"/>
                  <a:pt x="3228" y="3463"/>
                  <a:pt x="3621" y="3299"/>
                </a:cubicBezTo>
                <a:cubicBezTo>
                  <a:pt x="4014" y="3135"/>
                  <a:pt x="4468" y="3323"/>
                  <a:pt x="4632" y="3716"/>
                </a:cubicBezTo>
                <a:cubicBezTo>
                  <a:pt x="4796" y="4109"/>
                  <a:pt x="4608" y="4563"/>
                  <a:pt x="4214" y="4727"/>
                </a:cubicBezTo>
                <a:cubicBezTo>
                  <a:pt x="3821" y="4891"/>
                  <a:pt x="3368" y="4703"/>
                  <a:pt x="3204" y="4309"/>
                </a:cubicBezTo>
                <a:close/>
                <a:moveTo>
                  <a:pt x="6337" y="4571"/>
                </a:moveTo>
                <a:lnTo>
                  <a:pt x="5974" y="4421"/>
                </a:lnTo>
                <a:cubicBezTo>
                  <a:pt x="6028" y="4156"/>
                  <a:pt x="6029" y="3877"/>
                  <a:pt x="5974" y="3603"/>
                </a:cubicBezTo>
                <a:lnTo>
                  <a:pt x="6336" y="3452"/>
                </a:lnTo>
                <a:cubicBezTo>
                  <a:pt x="6424" y="3416"/>
                  <a:pt x="6466" y="3315"/>
                  <a:pt x="6429" y="3225"/>
                </a:cubicBezTo>
                <a:lnTo>
                  <a:pt x="6249" y="2791"/>
                </a:lnTo>
                <a:cubicBezTo>
                  <a:pt x="6213" y="2703"/>
                  <a:pt x="6112" y="2660"/>
                  <a:pt x="6022" y="2697"/>
                </a:cubicBezTo>
                <a:lnTo>
                  <a:pt x="5660" y="2848"/>
                </a:lnTo>
                <a:cubicBezTo>
                  <a:pt x="5504" y="2615"/>
                  <a:pt x="5305" y="2419"/>
                  <a:pt x="5080" y="2269"/>
                </a:cubicBezTo>
                <a:lnTo>
                  <a:pt x="5229" y="1907"/>
                </a:lnTo>
                <a:cubicBezTo>
                  <a:pt x="5265" y="1819"/>
                  <a:pt x="5224" y="1717"/>
                  <a:pt x="5136" y="1681"/>
                </a:cubicBezTo>
                <a:lnTo>
                  <a:pt x="4702" y="1500"/>
                </a:lnTo>
                <a:cubicBezTo>
                  <a:pt x="4614" y="1464"/>
                  <a:pt x="4513" y="1505"/>
                  <a:pt x="4477" y="1593"/>
                </a:cubicBezTo>
                <a:lnTo>
                  <a:pt x="4328" y="1956"/>
                </a:lnTo>
                <a:cubicBezTo>
                  <a:pt x="4168" y="1924"/>
                  <a:pt x="4002" y="1911"/>
                  <a:pt x="3837" y="1917"/>
                </a:cubicBezTo>
                <a:cubicBezTo>
                  <a:pt x="3804" y="2165"/>
                  <a:pt x="3609" y="2361"/>
                  <a:pt x="3364" y="2397"/>
                </a:cubicBezTo>
                <a:cubicBezTo>
                  <a:pt x="3361" y="2403"/>
                  <a:pt x="3360" y="2407"/>
                  <a:pt x="3357" y="2412"/>
                </a:cubicBezTo>
                <a:cubicBezTo>
                  <a:pt x="3426" y="2507"/>
                  <a:pt x="3465" y="2621"/>
                  <a:pt x="3465" y="2743"/>
                </a:cubicBezTo>
                <a:cubicBezTo>
                  <a:pt x="3465" y="2793"/>
                  <a:pt x="3458" y="2841"/>
                  <a:pt x="3445" y="2889"/>
                </a:cubicBezTo>
                <a:cubicBezTo>
                  <a:pt x="3448" y="2888"/>
                  <a:pt x="3449" y="2887"/>
                  <a:pt x="3452" y="2887"/>
                </a:cubicBezTo>
                <a:cubicBezTo>
                  <a:pt x="4073" y="2628"/>
                  <a:pt x="4789" y="2924"/>
                  <a:pt x="5048" y="3547"/>
                </a:cubicBezTo>
                <a:cubicBezTo>
                  <a:pt x="5306" y="4168"/>
                  <a:pt x="5010" y="4884"/>
                  <a:pt x="4388" y="5143"/>
                </a:cubicBezTo>
                <a:cubicBezTo>
                  <a:pt x="3766" y="5401"/>
                  <a:pt x="3050" y="5105"/>
                  <a:pt x="2792" y="4483"/>
                </a:cubicBezTo>
                <a:cubicBezTo>
                  <a:pt x="2650" y="4140"/>
                  <a:pt x="2676" y="3771"/>
                  <a:pt x="2832" y="3464"/>
                </a:cubicBezTo>
                <a:cubicBezTo>
                  <a:pt x="2682" y="3491"/>
                  <a:pt x="2524" y="3459"/>
                  <a:pt x="2397" y="3364"/>
                </a:cubicBezTo>
                <a:cubicBezTo>
                  <a:pt x="2392" y="3367"/>
                  <a:pt x="2388" y="3368"/>
                  <a:pt x="2382" y="3369"/>
                </a:cubicBezTo>
                <a:cubicBezTo>
                  <a:pt x="2341" y="3637"/>
                  <a:pt x="2109" y="3843"/>
                  <a:pt x="1830" y="3843"/>
                </a:cubicBezTo>
                <a:cubicBezTo>
                  <a:pt x="1814" y="4035"/>
                  <a:pt x="1824" y="4231"/>
                  <a:pt x="1864" y="4427"/>
                </a:cubicBezTo>
                <a:lnTo>
                  <a:pt x="1502" y="4577"/>
                </a:lnTo>
                <a:cubicBezTo>
                  <a:pt x="1414" y="4613"/>
                  <a:pt x="1372" y="4715"/>
                  <a:pt x="1409" y="4804"/>
                </a:cubicBezTo>
                <a:lnTo>
                  <a:pt x="1589" y="5239"/>
                </a:lnTo>
                <a:cubicBezTo>
                  <a:pt x="1625" y="5327"/>
                  <a:pt x="1726" y="5369"/>
                  <a:pt x="1816" y="5332"/>
                </a:cubicBezTo>
                <a:lnTo>
                  <a:pt x="2178" y="5181"/>
                </a:lnTo>
                <a:cubicBezTo>
                  <a:pt x="2334" y="5415"/>
                  <a:pt x="2533" y="5611"/>
                  <a:pt x="2758" y="5760"/>
                </a:cubicBezTo>
                <a:lnTo>
                  <a:pt x="2609" y="6123"/>
                </a:lnTo>
                <a:cubicBezTo>
                  <a:pt x="2573" y="6211"/>
                  <a:pt x="2614" y="6312"/>
                  <a:pt x="2702" y="6348"/>
                </a:cubicBezTo>
                <a:lnTo>
                  <a:pt x="3138" y="6528"/>
                </a:lnTo>
                <a:cubicBezTo>
                  <a:pt x="3226" y="6564"/>
                  <a:pt x="3328" y="6523"/>
                  <a:pt x="3364" y="6435"/>
                </a:cubicBezTo>
                <a:lnTo>
                  <a:pt x="3513" y="6072"/>
                </a:lnTo>
                <a:cubicBezTo>
                  <a:pt x="3778" y="6125"/>
                  <a:pt x="4057" y="6127"/>
                  <a:pt x="4333" y="6072"/>
                </a:cubicBezTo>
                <a:lnTo>
                  <a:pt x="4484" y="6433"/>
                </a:lnTo>
                <a:cubicBezTo>
                  <a:pt x="4520" y="6521"/>
                  <a:pt x="4621" y="6564"/>
                  <a:pt x="4710" y="6527"/>
                </a:cubicBezTo>
                <a:lnTo>
                  <a:pt x="5145" y="6347"/>
                </a:lnTo>
                <a:cubicBezTo>
                  <a:pt x="5233" y="6311"/>
                  <a:pt x="5276" y="6209"/>
                  <a:pt x="5238" y="6120"/>
                </a:cubicBezTo>
                <a:lnTo>
                  <a:pt x="5088" y="5759"/>
                </a:lnTo>
                <a:cubicBezTo>
                  <a:pt x="5321" y="5603"/>
                  <a:pt x="5517" y="5404"/>
                  <a:pt x="5666" y="5179"/>
                </a:cubicBezTo>
                <a:lnTo>
                  <a:pt x="6029" y="5328"/>
                </a:lnTo>
                <a:cubicBezTo>
                  <a:pt x="6117" y="5364"/>
                  <a:pt x="6218" y="5323"/>
                  <a:pt x="6254" y="5235"/>
                </a:cubicBezTo>
                <a:lnTo>
                  <a:pt x="6434" y="4799"/>
                </a:lnTo>
                <a:cubicBezTo>
                  <a:pt x="6468" y="4708"/>
                  <a:pt x="6425" y="4608"/>
                  <a:pt x="6337" y="4571"/>
                </a:cubicBezTo>
                <a:close/>
                <a:moveTo>
                  <a:pt x="370" y="1975"/>
                </a:moveTo>
                <a:lnTo>
                  <a:pt x="145" y="1973"/>
                </a:lnTo>
                <a:cubicBezTo>
                  <a:pt x="65" y="1973"/>
                  <a:pt x="0" y="1908"/>
                  <a:pt x="0" y="1827"/>
                </a:cubicBezTo>
                <a:lnTo>
                  <a:pt x="1" y="1581"/>
                </a:lnTo>
                <a:cubicBezTo>
                  <a:pt x="1" y="1501"/>
                  <a:pt x="66" y="1436"/>
                  <a:pt x="148" y="1436"/>
                </a:cubicBezTo>
                <a:lnTo>
                  <a:pt x="373" y="1437"/>
                </a:lnTo>
                <a:cubicBezTo>
                  <a:pt x="408" y="1264"/>
                  <a:pt x="477" y="1097"/>
                  <a:pt x="580" y="947"/>
                </a:cubicBezTo>
                <a:lnTo>
                  <a:pt x="422" y="788"/>
                </a:lnTo>
                <a:cubicBezTo>
                  <a:pt x="366" y="731"/>
                  <a:pt x="366" y="639"/>
                  <a:pt x="424" y="583"/>
                </a:cubicBezTo>
                <a:lnTo>
                  <a:pt x="597" y="411"/>
                </a:lnTo>
                <a:cubicBezTo>
                  <a:pt x="654" y="355"/>
                  <a:pt x="746" y="355"/>
                  <a:pt x="802" y="412"/>
                </a:cubicBezTo>
                <a:lnTo>
                  <a:pt x="961" y="572"/>
                </a:lnTo>
                <a:cubicBezTo>
                  <a:pt x="1113" y="471"/>
                  <a:pt x="1281" y="404"/>
                  <a:pt x="1454" y="371"/>
                </a:cubicBezTo>
                <a:lnTo>
                  <a:pt x="1456" y="145"/>
                </a:lnTo>
                <a:cubicBezTo>
                  <a:pt x="1456" y="65"/>
                  <a:pt x="1521" y="0"/>
                  <a:pt x="1602" y="0"/>
                </a:cubicBezTo>
                <a:lnTo>
                  <a:pt x="1848" y="1"/>
                </a:lnTo>
                <a:cubicBezTo>
                  <a:pt x="1928" y="1"/>
                  <a:pt x="1993" y="67"/>
                  <a:pt x="1993" y="148"/>
                </a:cubicBezTo>
                <a:lnTo>
                  <a:pt x="1992" y="373"/>
                </a:lnTo>
                <a:cubicBezTo>
                  <a:pt x="2165" y="408"/>
                  <a:pt x="2332" y="477"/>
                  <a:pt x="2482" y="580"/>
                </a:cubicBezTo>
                <a:lnTo>
                  <a:pt x="2642" y="421"/>
                </a:lnTo>
                <a:cubicBezTo>
                  <a:pt x="2700" y="365"/>
                  <a:pt x="2792" y="365"/>
                  <a:pt x="2848" y="423"/>
                </a:cubicBezTo>
                <a:lnTo>
                  <a:pt x="3020" y="596"/>
                </a:lnTo>
                <a:cubicBezTo>
                  <a:pt x="3076" y="653"/>
                  <a:pt x="3076" y="745"/>
                  <a:pt x="3018" y="801"/>
                </a:cubicBezTo>
                <a:lnTo>
                  <a:pt x="2858" y="960"/>
                </a:lnTo>
                <a:cubicBezTo>
                  <a:pt x="2960" y="1112"/>
                  <a:pt x="3026" y="1280"/>
                  <a:pt x="3060" y="1453"/>
                </a:cubicBezTo>
                <a:lnTo>
                  <a:pt x="3285" y="1455"/>
                </a:lnTo>
                <a:cubicBezTo>
                  <a:pt x="3365" y="1455"/>
                  <a:pt x="3430" y="1520"/>
                  <a:pt x="3430" y="1601"/>
                </a:cubicBezTo>
                <a:lnTo>
                  <a:pt x="3429" y="1847"/>
                </a:lnTo>
                <a:cubicBezTo>
                  <a:pt x="3429" y="1927"/>
                  <a:pt x="3364" y="1992"/>
                  <a:pt x="3282" y="1992"/>
                </a:cubicBezTo>
                <a:lnTo>
                  <a:pt x="3057" y="1991"/>
                </a:lnTo>
                <a:cubicBezTo>
                  <a:pt x="3022" y="2164"/>
                  <a:pt x="2953" y="2331"/>
                  <a:pt x="2850" y="2481"/>
                </a:cubicBezTo>
                <a:lnTo>
                  <a:pt x="3009" y="2641"/>
                </a:lnTo>
                <a:cubicBezTo>
                  <a:pt x="3065" y="2699"/>
                  <a:pt x="3065" y="2791"/>
                  <a:pt x="3008" y="2847"/>
                </a:cubicBezTo>
                <a:lnTo>
                  <a:pt x="2834" y="3019"/>
                </a:lnTo>
                <a:cubicBezTo>
                  <a:pt x="2777" y="3075"/>
                  <a:pt x="2685" y="3075"/>
                  <a:pt x="2629" y="3017"/>
                </a:cubicBezTo>
                <a:lnTo>
                  <a:pt x="2470" y="2857"/>
                </a:lnTo>
                <a:cubicBezTo>
                  <a:pt x="2318" y="2959"/>
                  <a:pt x="2150" y="3025"/>
                  <a:pt x="1977" y="3059"/>
                </a:cubicBezTo>
                <a:lnTo>
                  <a:pt x="1976" y="3284"/>
                </a:lnTo>
                <a:cubicBezTo>
                  <a:pt x="1976" y="3364"/>
                  <a:pt x="1910" y="3429"/>
                  <a:pt x="1829" y="3429"/>
                </a:cubicBezTo>
                <a:lnTo>
                  <a:pt x="1584" y="3428"/>
                </a:lnTo>
                <a:cubicBezTo>
                  <a:pt x="1504" y="3428"/>
                  <a:pt x="1438" y="3363"/>
                  <a:pt x="1438" y="3281"/>
                </a:cubicBezTo>
                <a:lnTo>
                  <a:pt x="1440" y="3056"/>
                </a:lnTo>
                <a:cubicBezTo>
                  <a:pt x="1266" y="3021"/>
                  <a:pt x="1100" y="2952"/>
                  <a:pt x="949" y="2849"/>
                </a:cubicBezTo>
                <a:lnTo>
                  <a:pt x="789" y="3008"/>
                </a:lnTo>
                <a:cubicBezTo>
                  <a:pt x="732" y="3064"/>
                  <a:pt x="640" y="3064"/>
                  <a:pt x="584" y="3007"/>
                </a:cubicBezTo>
                <a:lnTo>
                  <a:pt x="412" y="2833"/>
                </a:lnTo>
                <a:cubicBezTo>
                  <a:pt x="356" y="2776"/>
                  <a:pt x="356" y="2684"/>
                  <a:pt x="413" y="2628"/>
                </a:cubicBezTo>
                <a:lnTo>
                  <a:pt x="573" y="2469"/>
                </a:lnTo>
                <a:cubicBezTo>
                  <a:pt x="470" y="2316"/>
                  <a:pt x="404" y="2148"/>
                  <a:pt x="370" y="1975"/>
                </a:cubicBezTo>
                <a:close/>
                <a:moveTo>
                  <a:pt x="1252" y="2172"/>
                </a:moveTo>
                <a:cubicBezTo>
                  <a:pt x="1505" y="2428"/>
                  <a:pt x="1917" y="2431"/>
                  <a:pt x="2173" y="2177"/>
                </a:cubicBezTo>
                <a:cubicBezTo>
                  <a:pt x="2429" y="1924"/>
                  <a:pt x="2432" y="1512"/>
                  <a:pt x="2178" y="1256"/>
                </a:cubicBezTo>
                <a:cubicBezTo>
                  <a:pt x="1925" y="1000"/>
                  <a:pt x="1513" y="997"/>
                  <a:pt x="1257" y="1251"/>
                </a:cubicBezTo>
                <a:cubicBezTo>
                  <a:pt x="1000" y="1504"/>
                  <a:pt x="998" y="1916"/>
                  <a:pt x="1252" y="21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342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2" grpId="0" animBg="1"/>
      <p:bldP spid="5" grpId="0" animBg="1"/>
      <p:bldP spid="6" grpId="0" animBg="1"/>
      <p:bldP spid="7" grpId="0" animBg="1"/>
      <p:bldP spid="8" grpId="0" animBg="1"/>
      <p:bldP spid="9" grpId="0" animBg="1"/>
      <p:bldP spid="32" grpId="0"/>
      <p:bldP spid="37" grpId="0" animBg="1"/>
      <p:bldP spid="41" grpId="0" animBg="1"/>
      <p:bldP spid="40" grpId="0" animBg="1"/>
      <p:bldP spid="38" grpId="0" animBg="1"/>
      <p:bldP spid="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等腰三角形 20">
            <a:extLst>
              <a:ext uri="{FF2B5EF4-FFF2-40B4-BE49-F238E27FC236}">
                <a16:creationId xmlns:a16="http://schemas.microsoft.com/office/drawing/2014/main" id="{1F9EC8FD-1B32-41B1-8B7C-DF7C56FDF14B}"/>
              </a:ext>
            </a:extLst>
          </p:cNvPr>
          <p:cNvSpPr/>
          <p:nvPr/>
        </p:nvSpPr>
        <p:spPr>
          <a:xfrm flipH="1">
            <a:off x="4761" y="3635930"/>
            <a:ext cx="3175001" cy="3222069"/>
          </a:xfrm>
          <a:prstGeom prst="triangle">
            <a:avLst>
              <a:gd name="adj" fmla="val 10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76C5A563-C556-487D-B8BB-635B11DAE082}"/>
              </a:ext>
            </a:extLst>
          </p:cNvPr>
          <p:cNvGrpSpPr/>
          <p:nvPr/>
        </p:nvGrpSpPr>
        <p:grpSpPr>
          <a:xfrm>
            <a:off x="1663921" y="5816913"/>
            <a:ext cx="465934" cy="228287"/>
            <a:chOff x="2211166" y="3781426"/>
            <a:chExt cx="624113" cy="305787"/>
          </a:xfrm>
        </p:grpSpPr>
        <p:sp>
          <p:nvSpPr>
            <p:cNvPr id="23" name="箭头: V 形 22">
              <a:extLst>
                <a:ext uri="{FF2B5EF4-FFF2-40B4-BE49-F238E27FC236}">
                  <a16:creationId xmlns:a16="http://schemas.microsoft.com/office/drawing/2014/main" id="{98F6A296-4C9B-4385-AF0B-E3C4637705EB}"/>
                </a:ext>
              </a:extLst>
            </p:cNvPr>
            <p:cNvSpPr/>
            <p:nvPr/>
          </p:nvSpPr>
          <p:spPr>
            <a:xfrm>
              <a:off x="2211166" y="3781426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箭头: V 形 23">
              <a:extLst>
                <a:ext uri="{FF2B5EF4-FFF2-40B4-BE49-F238E27FC236}">
                  <a16:creationId xmlns:a16="http://schemas.microsoft.com/office/drawing/2014/main" id="{E33EECFF-C420-4821-A3E4-A970CE9BCCCD}"/>
                </a:ext>
              </a:extLst>
            </p:cNvPr>
            <p:cNvSpPr/>
            <p:nvPr/>
          </p:nvSpPr>
          <p:spPr>
            <a:xfrm>
              <a:off x="2411492" y="3781426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箭头: V 形 24">
              <a:extLst>
                <a:ext uri="{FF2B5EF4-FFF2-40B4-BE49-F238E27FC236}">
                  <a16:creationId xmlns:a16="http://schemas.microsoft.com/office/drawing/2014/main" id="{BF3C3377-33B3-4EC2-91C3-2B52281B73B0}"/>
                </a:ext>
              </a:extLst>
            </p:cNvPr>
            <p:cNvSpPr/>
            <p:nvPr/>
          </p:nvSpPr>
          <p:spPr>
            <a:xfrm>
              <a:off x="2611819" y="3781426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D928AF90-8EC8-4480-AF51-6624EB99D4A6}"/>
              </a:ext>
            </a:extLst>
          </p:cNvPr>
          <p:cNvSpPr/>
          <p:nvPr/>
        </p:nvSpPr>
        <p:spPr>
          <a:xfrm>
            <a:off x="1579563" y="0"/>
            <a:ext cx="9610724" cy="3716338"/>
          </a:xfrm>
          <a:prstGeom prst="rect">
            <a:avLst/>
          </a:prstGeom>
          <a:blipFill>
            <a:blip r:embed="rId4"/>
            <a:stretch>
              <a:fillRect l="-5965" t="-29214" r="10090" b="-3607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箭头: 五边形 2">
            <a:extLst>
              <a:ext uri="{FF2B5EF4-FFF2-40B4-BE49-F238E27FC236}">
                <a16:creationId xmlns:a16="http://schemas.microsoft.com/office/drawing/2014/main" id="{B0457639-9F8E-437B-BA02-2B89D5F6E1BB}"/>
              </a:ext>
            </a:extLst>
          </p:cNvPr>
          <p:cNvSpPr/>
          <p:nvPr/>
        </p:nvSpPr>
        <p:spPr>
          <a:xfrm rot="5400000">
            <a:off x="6875463" y="1576387"/>
            <a:ext cx="5886450" cy="2733675"/>
          </a:xfrm>
          <a:prstGeom prst="homePlat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3A848D7-AC8A-4F5C-B0CF-6B4B17D86FA0}"/>
              </a:ext>
            </a:extLst>
          </p:cNvPr>
          <p:cNvSpPr txBox="1"/>
          <p:nvPr/>
        </p:nvSpPr>
        <p:spPr bwMode="auto">
          <a:xfrm>
            <a:off x="8870950" y="205860"/>
            <a:ext cx="1895476" cy="52014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05</a:t>
            </a:r>
            <a:endParaRPr lang="zh-CN" altLang="en-US" sz="166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80C65E3-AB1A-4362-8559-B3351142CFB2}"/>
              </a:ext>
            </a:extLst>
          </p:cNvPr>
          <p:cNvSpPr txBox="1"/>
          <p:nvPr/>
        </p:nvSpPr>
        <p:spPr bwMode="auto">
          <a:xfrm>
            <a:off x="8766175" y="3635931"/>
            <a:ext cx="2105026" cy="7386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E4D5E54-ED2F-4C3D-BE8D-244607D89E31}"/>
              </a:ext>
            </a:extLst>
          </p:cNvPr>
          <p:cNvGrpSpPr/>
          <p:nvPr/>
        </p:nvGrpSpPr>
        <p:grpSpPr>
          <a:xfrm>
            <a:off x="1496401" y="4270375"/>
            <a:ext cx="4435475" cy="1386820"/>
            <a:chOff x="561057" y="1992455"/>
            <a:chExt cx="4435475" cy="1386820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3CA4432-501E-4BD7-B822-FB4556C608F6}"/>
                </a:ext>
              </a:extLst>
            </p:cNvPr>
            <p:cNvSpPr txBox="1"/>
            <p:nvPr/>
          </p:nvSpPr>
          <p:spPr bwMode="auto">
            <a:xfrm>
              <a:off x="561057" y="1992455"/>
              <a:ext cx="4435475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b="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48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8CBB037-844D-4553-BD47-6EC165D7CFCC}"/>
                </a:ext>
              </a:extLst>
            </p:cNvPr>
            <p:cNvSpPr txBox="1"/>
            <p:nvPr/>
          </p:nvSpPr>
          <p:spPr bwMode="auto">
            <a:xfrm>
              <a:off x="561058" y="2856055"/>
              <a:ext cx="4330700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BD11A42F-3CA3-4BF7-AE5D-B70AB154E90A}"/>
              </a:ext>
            </a:extLst>
          </p:cNvPr>
          <p:cNvSpPr txBox="1"/>
          <p:nvPr/>
        </p:nvSpPr>
        <p:spPr bwMode="auto">
          <a:xfrm>
            <a:off x="8766175" y="1425076"/>
            <a:ext cx="210502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</a:p>
        </p:txBody>
      </p:sp>
      <p:grpSp>
        <p:nvGrpSpPr>
          <p:cNvPr id="28" name="Group 12">
            <a:extLst>
              <a:ext uri="{FF2B5EF4-FFF2-40B4-BE49-F238E27FC236}">
                <a16:creationId xmlns:a16="http://schemas.microsoft.com/office/drawing/2014/main" id="{4F0261FD-D6FD-4116-A02E-2BD47DE5E5FA}"/>
              </a:ext>
            </a:extLst>
          </p:cNvPr>
          <p:cNvGrpSpPr/>
          <p:nvPr/>
        </p:nvGrpSpPr>
        <p:grpSpPr>
          <a:xfrm>
            <a:off x="1292927" y="550682"/>
            <a:ext cx="598672" cy="598670"/>
            <a:chOff x="7175057" y="1514054"/>
            <a:chExt cx="842994" cy="842994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0E813E01-10F9-427C-9AE7-811A2DFFF60B}"/>
                </a:ext>
              </a:extLst>
            </p:cNvPr>
            <p:cNvSpPr/>
            <p:nvPr/>
          </p:nvSpPr>
          <p:spPr>
            <a:xfrm>
              <a:off x="7175057" y="1514054"/>
              <a:ext cx="842994" cy="842994"/>
            </a:xfrm>
            <a:prstGeom prst="ellipse">
              <a:avLst/>
            </a:prstGeom>
            <a:solidFill>
              <a:srgbClr val="265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Oval 11">
              <a:extLst>
                <a:ext uri="{FF2B5EF4-FFF2-40B4-BE49-F238E27FC236}">
                  <a16:creationId xmlns:a16="http://schemas.microsoft.com/office/drawing/2014/main" id="{DCEC222E-B8C2-4EBB-9C3F-8A8FBC519CFB}"/>
                </a:ext>
              </a:extLst>
            </p:cNvPr>
            <p:cNvSpPr/>
            <p:nvPr/>
          </p:nvSpPr>
          <p:spPr>
            <a:xfrm>
              <a:off x="7404833" y="1774239"/>
              <a:ext cx="383442" cy="322622"/>
            </a:xfrm>
            <a:custGeom>
              <a:avLst/>
              <a:gdLst>
                <a:gd name="connsiteX0" fmla="*/ 491732 w 609050"/>
                <a:gd name="connsiteY0" fmla="*/ 464941 h 512446"/>
                <a:gd name="connsiteX1" fmla="*/ 481173 w 609050"/>
                <a:gd name="connsiteY1" fmla="*/ 475479 h 512446"/>
                <a:gd name="connsiteX2" fmla="*/ 491732 w 609050"/>
                <a:gd name="connsiteY2" fmla="*/ 486101 h 512446"/>
                <a:gd name="connsiteX3" fmla="*/ 555168 w 609050"/>
                <a:gd name="connsiteY3" fmla="*/ 486101 h 512446"/>
                <a:gd name="connsiteX4" fmla="*/ 565726 w 609050"/>
                <a:gd name="connsiteY4" fmla="*/ 475479 h 512446"/>
                <a:gd name="connsiteX5" fmla="*/ 555168 w 609050"/>
                <a:gd name="connsiteY5" fmla="*/ 464941 h 512446"/>
                <a:gd name="connsiteX6" fmla="*/ 29916 w 609050"/>
                <a:gd name="connsiteY6" fmla="*/ 445621 h 512446"/>
                <a:gd name="connsiteX7" fmla="*/ 579134 w 609050"/>
                <a:gd name="connsiteY7" fmla="*/ 445621 h 512446"/>
                <a:gd name="connsiteX8" fmla="*/ 609050 w 609050"/>
                <a:gd name="connsiteY8" fmla="*/ 475563 h 512446"/>
                <a:gd name="connsiteX9" fmla="*/ 609050 w 609050"/>
                <a:gd name="connsiteY9" fmla="*/ 482588 h 512446"/>
                <a:gd name="connsiteX10" fmla="*/ 579134 w 609050"/>
                <a:gd name="connsiteY10" fmla="*/ 512446 h 512446"/>
                <a:gd name="connsiteX11" fmla="*/ 29916 w 609050"/>
                <a:gd name="connsiteY11" fmla="*/ 512446 h 512446"/>
                <a:gd name="connsiteX12" fmla="*/ 0 w 609050"/>
                <a:gd name="connsiteY12" fmla="*/ 482588 h 512446"/>
                <a:gd name="connsiteX13" fmla="*/ 0 w 609050"/>
                <a:gd name="connsiteY13" fmla="*/ 475563 h 512446"/>
                <a:gd name="connsiteX14" fmla="*/ 29916 w 609050"/>
                <a:gd name="connsiteY14" fmla="*/ 445621 h 512446"/>
                <a:gd name="connsiteX15" fmla="*/ 58946 w 609050"/>
                <a:gd name="connsiteY15" fmla="*/ 57153 h 512446"/>
                <a:gd name="connsiteX16" fmla="*/ 58946 w 609050"/>
                <a:gd name="connsiteY16" fmla="*/ 356223 h 512446"/>
                <a:gd name="connsiteX17" fmla="*/ 550175 w 609050"/>
                <a:gd name="connsiteY17" fmla="*/ 356223 h 512446"/>
                <a:gd name="connsiteX18" fmla="*/ 550175 w 609050"/>
                <a:gd name="connsiteY18" fmla="*/ 57153 h 512446"/>
                <a:gd name="connsiteX19" fmla="*/ 80147 w 609050"/>
                <a:gd name="connsiteY19" fmla="*/ 0 h 512446"/>
                <a:gd name="connsiteX20" fmla="*/ 529057 w 609050"/>
                <a:gd name="connsiteY20" fmla="*/ 0 h 512446"/>
                <a:gd name="connsiteX21" fmla="*/ 575650 w 609050"/>
                <a:gd name="connsiteY21" fmla="*/ 19414 h 512446"/>
                <a:gd name="connsiteX22" fmla="*/ 595007 w 609050"/>
                <a:gd name="connsiteY22" fmla="*/ 65939 h 512446"/>
                <a:gd name="connsiteX23" fmla="*/ 595007 w 609050"/>
                <a:gd name="connsiteY23" fmla="*/ 355972 h 512446"/>
                <a:gd name="connsiteX24" fmla="*/ 575650 w 609050"/>
                <a:gd name="connsiteY24" fmla="*/ 402497 h 512446"/>
                <a:gd name="connsiteX25" fmla="*/ 529057 w 609050"/>
                <a:gd name="connsiteY25" fmla="*/ 421911 h 512446"/>
                <a:gd name="connsiteX26" fmla="*/ 80147 w 609050"/>
                <a:gd name="connsiteY26" fmla="*/ 421911 h 512446"/>
                <a:gd name="connsiteX27" fmla="*/ 33555 w 609050"/>
                <a:gd name="connsiteY27" fmla="*/ 402497 h 512446"/>
                <a:gd name="connsiteX28" fmla="*/ 14113 w 609050"/>
                <a:gd name="connsiteY28" fmla="*/ 355972 h 512446"/>
                <a:gd name="connsiteX29" fmla="*/ 14113 w 609050"/>
                <a:gd name="connsiteY29" fmla="*/ 65939 h 512446"/>
                <a:gd name="connsiteX30" fmla="*/ 33555 w 609050"/>
                <a:gd name="connsiteY30" fmla="*/ 19414 h 512446"/>
                <a:gd name="connsiteX31" fmla="*/ 80147 w 609050"/>
                <a:gd name="connsiteY31" fmla="*/ 0 h 512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09050" h="512446">
                  <a:moveTo>
                    <a:pt x="491732" y="464941"/>
                  </a:moveTo>
                  <a:cubicBezTo>
                    <a:pt x="485950" y="464941"/>
                    <a:pt x="481173" y="469708"/>
                    <a:pt x="481173" y="475479"/>
                  </a:cubicBezTo>
                  <a:cubicBezTo>
                    <a:pt x="481173" y="481333"/>
                    <a:pt x="485950" y="486101"/>
                    <a:pt x="491732" y="486101"/>
                  </a:cubicBezTo>
                  <a:lnTo>
                    <a:pt x="555168" y="486101"/>
                  </a:lnTo>
                  <a:cubicBezTo>
                    <a:pt x="561033" y="486101"/>
                    <a:pt x="565726" y="481333"/>
                    <a:pt x="565726" y="475479"/>
                  </a:cubicBezTo>
                  <a:cubicBezTo>
                    <a:pt x="565726" y="469708"/>
                    <a:pt x="561033" y="464941"/>
                    <a:pt x="555168" y="464941"/>
                  </a:cubicBezTo>
                  <a:close/>
                  <a:moveTo>
                    <a:pt x="29916" y="445621"/>
                  </a:moveTo>
                  <a:lnTo>
                    <a:pt x="579134" y="445621"/>
                  </a:lnTo>
                  <a:cubicBezTo>
                    <a:pt x="595642" y="445621"/>
                    <a:pt x="609050" y="459003"/>
                    <a:pt x="609050" y="475563"/>
                  </a:cubicBezTo>
                  <a:lnTo>
                    <a:pt x="609050" y="482588"/>
                  </a:lnTo>
                  <a:cubicBezTo>
                    <a:pt x="609050" y="499064"/>
                    <a:pt x="595642" y="512446"/>
                    <a:pt x="579134" y="512446"/>
                  </a:cubicBezTo>
                  <a:lnTo>
                    <a:pt x="29916" y="512446"/>
                  </a:lnTo>
                  <a:cubicBezTo>
                    <a:pt x="13408" y="512446"/>
                    <a:pt x="0" y="499064"/>
                    <a:pt x="0" y="482588"/>
                  </a:cubicBezTo>
                  <a:lnTo>
                    <a:pt x="0" y="475563"/>
                  </a:lnTo>
                  <a:cubicBezTo>
                    <a:pt x="0" y="459003"/>
                    <a:pt x="13408" y="445621"/>
                    <a:pt x="29916" y="445621"/>
                  </a:cubicBezTo>
                  <a:close/>
                  <a:moveTo>
                    <a:pt x="58946" y="57153"/>
                  </a:moveTo>
                  <a:lnTo>
                    <a:pt x="58946" y="356223"/>
                  </a:lnTo>
                  <a:lnTo>
                    <a:pt x="550175" y="356223"/>
                  </a:lnTo>
                  <a:lnTo>
                    <a:pt x="550175" y="57153"/>
                  </a:lnTo>
                  <a:close/>
                  <a:moveTo>
                    <a:pt x="80147" y="0"/>
                  </a:moveTo>
                  <a:lnTo>
                    <a:pt x="529057" y="0"/>
                  </a:lnTo>
                  <a:cubicBezTo>
                    <a:pt x="547158" y="0"/>
                    <a:pt x="562745" y="6443"/>
                    <a:pt x="575650" y="19414"/>
                  </a:cubicBezTo>
                  <a:cubicBezTo>
                    <a:pt x="588555" y="32300"/>
                    <a:pt x="595007" y="47781"/>
                    <a:pt x="595007" y="65939"/>
                  </a:cubicBezTo>
                  <a:lnTo>
                    <a:pt x="595007" y="355972"/>
                  </a:lnTo>
                  <a:cubicBezTo>
                    <a:pt x="595007" y="374130"/>
                    <a:pt x="588555" y="389611"/>
                    <a:pt x="575650" y="402497"/>
                  </a:cubicBezTo>
                  <a:cubicBezTo>
                    <a:pt x="562745" y="415468"/>
                    <a:pt x="547158" y="421911"/>
                    <a:pt x="529057" y="421911"/>
                  </a:cubicBezTo>
                  <a:lnTo>
                    <a:pt x="80147" y="421911"/>
                  </a:lnTo>
                  <a:cubicBezTo>
                    <a:pt x="61962" y="421911"/>
                    <a:pt x="46460" y="415468"/>
                    <a:pt x="33555" y="402497"/>
                  </a:cubicBezTo>
                  <a:cubicBezTo>
                    <a:pt x="20566" y="389611"/>
                    <a:pt x="14113" y="374046"/>
                    <a:pt x="14113" y="355972"/>
                  </a:cubicBezTo>
                  <a:lnTo>
                    <a:pt x="14113" y="65939"/>
                  </a:lnTo>
                  <a:cubicBezTo>
                    <a:pt x="14113" y="47781"/>
                    <a:pt x="20566" y="32300"/>
                    <a:pt x="33555" y="19414"/>
                  </a:cubicBezTo>
                  <a:cubicBezTo>
                    <a:pt x="46460" y="6443"/>
                    <a:pt x="61962" y="0"/>
                    <a:pt x="8014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1" name="Group 13">
            <a:extLst>
              <a:ext uri="{FF2B5EF4-FFF2-40B4-BE49-F238E27FC236}">
                <a16:creationId xmlns:a16="http://schemas.microsoft.com/office/drawing/2014/main" id="{BC8E305F-BA88-414F-BB68-28B713CAF662}"/>
              </a:ext>
            </a:extLst>
          </p:cNvPr>
          <p:cNvGrpSpPr/>
          <p:nvPr/>
        </p:nvGrpSpPr>
        <p:grpSpPr>
          <a:xfrm>
            <a:off x="1292927" y="1563093"/>
            <a:ext cx="598672" cy="598670"/>
            <a:chOff x="7175057" y="1514054"/>
            <a:chExt cx="842994" cy="842994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C94533D4-DDA1-47AA-9BAB-B91716F5883B}"/>
                </a:ext>
              </a:extLst>
            </p:cNvPr>
            <p:cNvSpPr/>
            <p:nvPr/>
          </p:nvSpPr>
          <p:spPr>
            <a:xfrm>
              <a:off x="7175057" y="1514054"/>
              <a:ext cx="842994" cy="842994"/>
            </a:xfrm>
            <a:prstGeom prst="ellipse">
              <a:avLst/>
            </a:prstGeom>
            <a:solidFill>
              <a:srgbClr val="265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Oval 15">
              <a:extLst>
                <a:ext uri="{FF2B5EF4-FFF2-40B4-BE49-F238E27FC236}">
                  <a16:creationId xmlns:a16="http://schemas.microsoft.com/office/drawing/2014/main" id="{184A537D-015B-4C02-9695-A287C9E65597}"/>
                </a:ext>
              </a:extLst>
            </p:cNvPr>
            <p:cNvSpPr/>
            <p:nvPr/>
          </p:nvSpPr>
          <p:spPr>
            <a:xfrm>
              <a:off x="7453100" y="1743830"/>
              <a:ext cx="286907" cy="383442"/>
            </a:xfrm>
            <a:custGeom>
              <a:avLst/>
              <a:gdLst>
                <a:gd name="connsiteX0" fmla="*/ 225169 w 450489"/>
                <a:gd name="connsiteY0" fmla="*/ 164809 h 602064"/>
                <a:gd name="connsiteX1" fmla="*/ 166100 w 450489"/>
                <a:gd name="connsiteY1" fmla="*/ 223945 h 602064"/>
                <a:gd name="connsiteX2" fmla="*/ 225169 w 450489"/>
                <a:gd name="connsiteY2" fmla="*/ 282930 h 602064"/>
                <a:gd name="connsiteX3" fmla="*/ 284389 w 450489"/>
                <a:gd name="connsiteY3" fmla="*/ 223945 h 602064"/>
                <a:gd name="connsiteX4" fmla="*/ 225169 w 450489"/>
                <a:gd name="connsiteY4" fmla="*/ 164809 h 602064"/>
                <a:gd name="connsiteX5" fmla="*/ 225169 w 450489"/>
                <a:gd name="connsiteY5" fmla="*/ 100062 h 602064"/>
                <a:gd name="connsiteX6" fmla="*/ 349228 w 450489"/>
                <a:gd name="connsiteY6" fmla="*/ 223945 h 602064"/>
                <a:gd name="connsiteX7" fmla="*/ 225169 w 450489"/>
                <a:gd name="connsiteY7" fmla="*/ 347676 h 602064"/>
                <a:gd name="connsiteX8" fmla="*/ 101261 w 450489"/>
                <a:gd name="connsiteY8" fmla="*/ 223945 h 602064"/>
                <a:gd name="connsiteX9" fmla="*/ 225169 w 450489"/>
                <a:gd name="connsiteY9" fmla="*/ 100062 h 602064"/>
                <a:gd name="connsiteX10" fmla="*/ 225169 w 450489"/>
                <a:gd name="connsiteY10" fmla="*/ 35781 h 602064"/>
                <a:gd name="connsiteX11" fmla="*/ 36895 w 450489"/>
                <a:gd name="connsiteY11" fmla="*/ 223936 h 602064"/>
                <a:gd name="connsiteX12" fmla="*/ 225169 w 450489"/>
                <a:gd name="connsiteY12" fmla="*/ 411939 h 602064"/>
                <a:gd name="connsiteX13" fmla="*/ 413442 w 450489"/>
                <a:gd name="connsiteY13" fmla="*/ 223936 h 602064"/>
                <a:gd name="connsiteX14" fmla="*/ 225169 w 450489"/>
                <a:gd name="connsiteY14" fmla="*/ 35781 h 602064"/>
                <a:gd name="connsiteX15" fmla="*/ 225169 w 450489"/>
                <a:gd name="connsiteY15" fmla="*/ 0 h 602064"/>
                <a:gd name="connsiteX16" fmla="*/ 450489 w 450489"/>
                <a:gd name="connsiteY16" fmla="*/ 224845 h 602064"/>
                <a:gd name="connsiteX17" fmla="*/ 225169 w 450489"/>
                <a:gd name="connsiteY17" fmla="*/ 602064 h 602064"/>
                <a:gd name="connsiteX18" fmla="*/ 0 w 450489"/>
                <a:gd name="connsiteY18" fmla="*/ 224845 h 602064"/>
                <a:gd name="connsiteX19" fmla="*/ 225169 w 450489"/>
                <a:gd name="connsiteY19" fmla="*/ 0 h 60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0489" h="602064">
                  <a:moveTo>
                    <a:pt x="225169" y="164809"/>
                  </a:moveTo>
                  <a:cubicBezTo>
                    <a:pt x="192521" y="164809"/>
                    <a:pt x="166100" y="191193"/>
                    <a:pt x="166100" y="223945"/>
                  </a:cubicBezTo>
                  <a:cubicBezTo>
                    <a:pt x="166100" y="256546"/>
                    <a:pt x="192521" y="282930"/>
                    <a:pt x="225169" y="282930"/>
                  </a:cubicBezTo>
                  <a:cubicBezTo>
                    <a:pt x="257816" y="282930"/>
                    <a:pt x="284389" y="256546"/>
                    <a:pt x="284389" y="223945"/>
                  </a:cubicBezTo>
                  <a:cubicBezTo>
                    <a:pt x="284389" y="191193"/>
                    <a:pt x="257816" y="164809"/>
                    <a:pt x="225169" y="164809"/>
                  </a:cubicBezTo>
                  <a:close/>
                  <a:moveTo>
                    <a:pt x="225169" y="100062"/>
                  </a:moveTo>
                  <a:cubicBezTo>
                    <a:pt x="293500" y="100062"/>
                    <a:pt x="349228" y="155711"/>
                    <a:pt x="349228" y="223945"/>
                  </a:cubicBezTo>
                  <a:cubicBezTo>
                    <a:pt x="349228" y="292179"/>
                    <a:pt x="293500" y="347676"/>
                    <a:pt x="225169" y="347676"/>
                  </a:cubicBezTo>
                  <a:cubicBezTo>
                    <a:pt x="156837" y="347676"/>
                    <a:pt x="101261" y="292179"/>
                    <a:pt x="101261" y="223945"/>
                  </a:cubicBezTo>
                  <a:cubicBezTo>
                    <a:pt x="101261" y="155711"/>
                    <a:pt x="156837" y="100062"/>
                    <a:pt x="225169" y="100062"/>
                  </a:cubicBezTo>
                  <a:close/>
                  <a:moveTo>
                    <a:pt x="225169" y="35781"/>
                  </a:moveTo>
                  <a:cubicBezTo>
                    <a:pt x="121315" y="35781"/>
                    <a:pt x="36895" y="120231"/>
                    <a:pt x="36895" y="223936"/>
                  </a:cubicBezTo>
                  <a:cubicBezTo>
                    <a:pt x="36895" y="327489"/>
                    <a:pt x="121315" y="411939"/>
                    <a:pt x="225169" y="411939"/>
                  </a:cubicBezTo>
                  <a:cubicBezTo>
                    <a:pt x="329022" y="411939"/>
                    <a:pt x="413442" y="327489"/>
                    <a:pt x="413442" y="223936"/>
                  </a:cubicBezTo>
                  <a:cubicBezTo>
                    <a:pt x="413442" y="120231"/>
                    <a:pt x="329022" y="35781"/>
                    <a:pt x="225169" y="35781"/>
                  </a:cubicBezTo>
                  <a:close/>
                  <a:moveTo>
                    <a:pt x="225169" y="0"/>
                  </a:moveTo>
                  <a:cubicBezTo>
                    <a:pt x="349672" y="0"/>
                    <a:pt x="450489" y="100673"/>
                    <a:pt x="450489" y="224845"/>
                  </a:cubicBezTo>
                  <a:cubicBezTo>
                    <a:pt x="450489" y="415577"/>
                    <a:pt x="225169" y="602064"/>
                    <a:pt x="225169" y="602064"/>
                  </a:cubicBezTo>
                  <a:cubicBezTo>
                    <a:pt x="225169" y="602064"/>
                    <a:pt x="0" y="415577"/>
                    <a:pt x="0" y="224845"/>
                  </a:cubicBezTo>
                  <a:cubicBezTo>
                    <a:pt x="0" y="100673"/>
                    <a:pt x="100817" y="0"/>
                    <a:pt x="2251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4" name="Group 16">
            <a:extLst>
              <a:ext uri="{FF2B5EF4-FFF2-40B4-BE49-F238E27FC236}">
                <a16:creationId xmlns:a16="http://schemas.microsoft.com/office/drawing/2014/main" id="{F9114292-559C-4B34-9024-251BB9C193CE}"/>
              </a:ext>
            </a:extLst>
          </p:cNvPr>
          <p:cNvGrpSpPr/>
          <p:nvPr/>
        </p:nvGrpSpPr>
        <p:grpSpPr>
          <a:xfrm>
            <a:off x="1292927" y="2575503"/>
            <a:ext cx="598672" cy="598670"/>
            <a:chOff x="7175057" y="1514054"/>
            <a:chExt cx="842994" cy="842994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A35EF470-5E74-4D86-94EF-5076B002A4A5}"/>
                </a:ext>
              </a:extLst>
            </p:cNvPr>
            <p:cNvSpPr/>
            <p:nvPr/>
          </p:nvSpPr>
          <p:spPr>
            <a:xfrm>
              <a:off x="7175057" y="1514054"/>
              <a:ext cx="842994" cy="842994"/>
            </a:xfrm>
            <a:prstGeom prst="ellipse">
              <a:avLst/>
            </a:prstGeom>
            <a:solidFill>
              <a:srgbClr val="265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Oval 18">
              <a:extLst>
                <a:ext uri="{FF2B5EF4-FFF2-40B4-BE49-F238E27FC236}">
                  <a16:creationId xmlns:a16="http://schemas.microsoft.com/office/drawing/2014/main" id="{31B6509E-E059-4577-BB42-B22A8C613A52}"/>
                </a:ext>
              </a:extLst>
            </p:cNvPr>
            <p:cNvSpPr/>
            <p:nvPr/>
          </p:nvSpPr>
          <p:spPr>
            <a:xfrm>
              <a:off x="7404833" y="1753662"/>
              <a:ext cx="383441" cy="363777"/>
            </a:xfrm>
            <a:custGeom>
              <a:avLst/>
              <a:gdLst>
                <a:gd name="connsiteX0" fmla="*/ 408423 w 606792"/>
                <a:gd name="connsiteY0" fmla="*/ 222069 h 575673"/>
                <a:gd name="connsiteX1" fmla="*/ 455147 w 606792"/>
                <a:gd name="connsiteY1" fmla="*/ 269992 h 575673"/>
                <a:gd name="connsiteX2" fmla="*/ 264516 w 606792"/>
                <a:gd name="connsiteY2" fmla="*/ 454441 h 575673"/>
                <a:gd name="connsiteX3" fmla="*/ 146212 w 606792"/>
                <a:gd name="connsiteY3" fmla="*/ 336338 h 575673"/>
                <a:gd name="connsiteX4" fmla="*/ 186216 w 606792"/>
                <a:gd name="connsiteY4" fmla="*/ 295977 h 575673"/>
                <a:gd name="connsiteX5" fmla="*/ 261849 w 606792"/>
                <a:gd name="connsiteY5" fmla="*/ 371481 h 575673"/>
                <a:gd name="connsiteX6" fmla="*/ 60690 w 606792"/>
                <a:gd name="connsiteY6" fmla="*/ 121206 h 575673"/>
                <a:gd name="connsiteX7" fmla="*/ 60690 w 606792"/>
                <a:gd name="connsiteY7" fmla="*/ 515070 h 575673"/>
                <a:gd name="connsiteX8" fmla="*/ 546102 w 606792"/>
                <a:gd name="connsiteY8" fmla="*/ 515070 h 575673"/>
                <a:gd name="connsiteX9" fmla="*/ 546102 w 606792"/>
                <a:gd name="connsiteY9" fmla="*/ 121206 h 575673"/>
                <a:gd name="connsiteX10" fmla="*/ 515811 w 606792"/>
                <a:gd name="connsiteY10" fmla="*/ 121206 h 575673"/>
                <a:gd name="connsiteX11" fmla="*/ 515811 w 606792"/>
                <a:gd name="connsiteY11" fmla="*/ 151454 h 575673"/>
                <a:gd name="connsiteX12" fmla="*/ 455121 w 606792"/>
                <a:gd name="connsiteY12" fmla="*/ 151454 h 575673"/>
                <a:gd name="connsiteX13" fmla="*/ 455121 w 606792"/>
                <a:gd name="connsiteY13" fmla="*/ 121206 h 575673"/>
                <a:gd name="connsiteX14" fmla="*/ 394431 w 606792"/>
                <a:gd name="connsiteY14" fmla="*/ 121206 h 575673"/>
                <a:gd name="connsiteX15" fmla="*/ 394431 w 606792"/>
                <a:gd name="connsiteY15" fmla="*/ 151454 h 575673"/>
                <a:gd name="connsiteX16" fmla="*/ 333741 w 606792"/>
                <a:gd name="connsiteY16" fmla="*/ 151454 h 575673"/>
                <a:gd name="connsiteX17" fmla="*/ 333741 w 606792"/>
                <a:gd name="connsiteY17" fmla="*/ 121206 h 575673"/>
                <a:gd name="connsiteX18" fmla="*/ 273051 w 606792"/>
                <a:gd name="connsiteY18" fmla="*/ 121206 h 575673"/>
                <a:gd name="connsiteX19" fmla="*/ 273051 w 606792"/>
                <a:gd name="connsiteY19" fmla="*/ 151454 h 575673"/>
                <a:gd name="connsiteX20" fmla="*/ 212361 w 606792"/>
                <a:gd name="connsiteY20" fmla="*/ 151454 h 575673"/>
                <a:gd name="connsiteX21" fmla="*/ 212361 w 606792"/>
                <a:gd name="connsiteY21" fmla="*/ 121206 h 575673"/>
                <a:gd name="connsiteX22" fmla="*/ 151671 w 606792"/>
                <a:gd name="connsiteY22" fmla="*/ 121206 h 575673"/>
                <a:gd name="connsiteX23" fmla="*/ 151671 w 606792"/>
                <a:gd name="connsiteY23" fmla="*/ 151454 h 575673"/>
                <a:gd name="connsiteX24" fmla="*/ 90981 w 606792"/>
                <a:gd name="connsiteY24" fmla="*/ 151454 h 575673"/>
                <a:gd name="connsiteX25" fmla="*/ 90981 w 606792"/>
                <a:gd name="connsiteY25" fmla="*/ 121206 h 575673"/>
                <a:gd name="connsiteX26" fmla="*/ 90981 w 606792"/>
                <a:gd name="connsiteY26" fmla="*/ 0 h 575673"/>
                <a:gd name="connsiteX27" fmla="*/ 151671 w 606792"/>
                <a:gd name="connsiteY27" fmla="*/ 0 h 575673"/>
                <a:gd name="connsiteX28" fmla="*/ 151671 w 606792"/>
                <a:gd name="connsiteY28" fmla="*/ 60603 h 575673"/>
                <a:gd name="connsiteX29" fmla="*/ 212361 w 606792"/>
                <a:gd name="connsiteY29" fmla="*/ 60603 h 575673"/>
                <a:gd name="connsiteX30" fmla="*/ 212361 w 606792"/>
                <a:gd name="connsiteY30" fmla="*/ 0 h 575673"/>
                <a:gd name="connsiteX31" fmla="*/ 273051 w 606792"/>
                <a:gd name="connsiteY31" fmla="*/ 0 h 575673"/>
                <a:gd name="connsiteX32" fmla="*/ 273051 w 606792"/>
                <a:gd name="connsiteY32" fmla="*/ 60603 h 575673"/>
                <a:gd name="connsiteX33" fmla="*/ 333741 w 606792"/>
                <a:gd name="connsiteY33" fmla="*/ 60603 h 575673"/>
                <a:gd name="connsiteX34" fmla="*/ 333741 w 606792"/>
                <a:gd name="connsiteY34" fmla="*/ 0 h 575673"/>
                <a:gd name="connsiteX35" fmla="*/ 394431 w 606792"/>
                <a:gd name="connsiteY35" fmla="*/ 0 h 575673"/>
                <a:gd name="connsiteX36" fmla="*/ 394431 w 606792"/>
                <a:gd name="connsiteY36" fmla="*/ 60603 h 575673"/>
                <a:gd name="connsiteX37" fmla="*/ 455121 w 606792"/>
                <a:gd name="connsiteY37" fmla="*/ 60603 h 575673"/>
                <a:gd name="connsiteX38" fmla="*/ 455121 w 606792"/>
                <a:gd name="connsiteY38" fmla="*/ 0 h 575673"/>
                <a:gd name="connsiteX39" fmla="*/ 515811 w 606792"/>
                <a:gd name="connsiteY39" fmla="*/ 0 h 575673"/>
                <a:gd name="connsiteX40" fmla="*/ 515811 w 606792"/>
                <a:gd name="connsiteY40" fmla="*/ 60603 h 575673"/>
                <a:gd name="connsiteX41" fmla="*/ 606792 w 606792"/>
                <a:gd name="connsiteY41" fmla="*/ 60603 h 575673"/>
                <a:gd name="connsiteX42" fmla="*/ 606792 w 606792"/>
                <a:gd name="connsiteY42" fmla="*/ 575673 h 575673"/>
                <a:gd name="connsiteX43" fmla="*/ 0 w 606792"/>
                <a:gd name="connsiteY43" fmla="*/ 575673 h 575673"/>
                <a:gd name="connsiteX44" fmla="*/ 0 w 606792"/>
                <a:gd name="connsiteY44" fmla="*/ 60603 h 575673"/>
                <a:gd name="connsiteX45" fmla="*/ 90981 w 606792"/>
                <a:gd name="connsiteY45" fmla="*/ 60603 h 57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06792" h="575673">
                  <a:moveTo>
                    <a:pt x="408423" y="222069"/>
                  </a:moveTo>
                  <a:lnTo>
                    <a:pt x="455147" y="269992"/>
                  </a:lnTo>
                  <a:lnTo>
                    <a:pt x="264516" y="454441"/>
                  </a:lnTo>
                  <a:lnTo>
                    <a:pt x="146212" y="336338"/>
                  </a:lnTo>
                  <a:lnTo>
                    <a:pt x="186216" y="295977"/>
                  </a:lnTo>
                  <a:lnTo>
                    <a:pt x="261849" y="371481"/>
                  </a:lnTo>
                  <a:close/>
                  <a:moveTo>
                    <a:pt x="60690" y="121206"/>
                  </a:moveTo>
                  <a:lnTo>
                    <a:pt x="60690" y="515070"/>
                  </a:lnTo>
                  <a:lnTo>
                    <a:pt x="546102" y="515070"/>
                  </a:lnTo>
                  <a:lnTo>
                    <a:pt x="546102" y="121206"/>
                  </a:lnTo>
                  <a:lnTo>
                    <a:pt x="515811" y="121206"/>
                  </a:lnTo>
                  <a:lnTo>
                    <a:pt x="515811" y="151454"/>
                  </a:lnTo>
                  <a:lnTo>
                    <a:pt x="455121" y="151454"/>
                  </a:lnTo>
                  <a:lnTo>
                    <a:pt x="455121" y="121206"/>
                  </a:lnTo>
                  <a:lnTo>
                    <a:pt x="394431" y="121206"/>
                  </a:lnTo>
                  <a:lnTo>
                    <a:pt x="394431" y="151454"/>
                  </a:lnTo>
                  <a:lnTo>
                    <a:pt x="333741" y="151454"/>
                  </a:lnTo>
                  <a:lnTo>
                    <a:pt x="333741" y="121206"/>
                  </a:lnTo>
                  <a:lnTo>
                    <a:pt x="273051" y="121206"/>
                  </a:lnTo>
                  <a:lnTo>
                    <a:pt x="273051" y="151454"/>
                  </a:lnTo>
                  <a:lnTo>
                    <a:pt x="212361" y="151454"/>
                  </a:lnTo>
                  <a:lnTo>
                    <a:pt x="212361" y="121206"/>
                  </a:lnTo>
                  <a:lnTo>
                    <a:pt x="151671" y="121206"/>
                  </a:lnTo>
                  <a:lnTo>
                    <a:pt x="151671" y="151454"/>
                  </a:lnTo>
                  <a:lnTo>
                    <a:pt x="90981" y="151454"/>
                  </a:lnTo>
                  <a:lnTo>
                    <a:pt x="90981" y="121206"/>
                  </a:lnTo>
                  <a:close/>
                  <a:moveTo>
                    <a:pt x="90981" y="0"/>
                  </a:moveTo>
                  <a:lnTo>
                    <a:pt x="151671" y="0"/>
                  </a:lnTo>
                  <a:lnTo>
                    <a:pt x="151671" y="60603"/>
                  </a:lnTo>
                  <a:lnTo>
                    <a:pt x="212361" y="60603"/>
                  </a:lnTo>
                  <a:lnTo>
                    <a:pt x="212361" y="0"/>
                  </a:lnTo>
                  <a:lnTo>
                    <a:pt x="273051" y="0"/>
                  </a:lnTo>
                  <a:lnTo>
                    <a:pt x="273051" y="60603"/>
                  </a:lnTo>
                  <a:lnTo>
                    <a:pt x="333741" y="60603"/>
                  </a:lnTo>
                  <a:lnTo>
                    <a:pt x="333741" y="0"/>
                  </a:lnTo>
                  <a:lnTo>
                    <a:pt x="394431" y="0"/>
                  </a:lnTo>
                  <a:lnTo>
                    <a:pt x="394431" y="60603"/>
                  </a:lnTo>
                  <a:lnTo>
                    <a:pt x="455121" y="60603"/>
                  </a:lnTo>
                  <a:lnTo>
                    <a:pt x="455121" y="0"/>
                  </a:lnTo>
                  <a:lnTo>
                    <a:pt x="515811" y="0"/>
                  </a:lnTo>
                  <a:lnTo>
                    <a:pt x="515811" y="60603"/>
                  </a:lnTo>
                  <a:lnTo>
                    <a:pt x="606792" y="60603"/>
                  </a:lnTo>
                  <a:lnTo>
                    <a:pt x="606792" y="575673"/>
                  </a:lnTo>
                  <a:lnTo>
                    <a:pt x="0" y="575673"/>
                  </a:lnTo>
                  <a:lnTo>
                    <a:pt x="0" y="60603"/>
                  </a:lnTo>
                  <a:lnTo>
                    <a:pt x="90981" y="606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283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  <p:bldP spid="3" grpId="0" animBg="1"/>
      <p:bldP spid="4" grpId="0"/>
      <p:bldP spid="5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9D0D9FF2-ACC0-4623-9DD8-74465B7302D9}"/>
              </a:ext>
            </a:extLst>
          </p:cNvPr>
          <p:cNvSpPr/>
          <p:nvPr/>
        </p:nvSpPr>
        <p:spPr>
          <a:xfrm>
            <a:off x="1181098" y="2177826"/>
            <a:ext cx="1915286" cy="1915286"/>
          </a:xfrm>
          <a:prstGeom prst="rect">
            <a:avLst/>
          </a:prstGeom>
          <a:blipFill>
            <a:blip r:embed="rId4"/>
            <a:stretch>
              <a:fillRect l="-25166" r="-2483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1DD8A7B-FD97-4F5E-BD05-0D66C23A2092}"/>
              </a:ext>
            </a:extLst>
          </p:cNvPr>
          <p:cNvSpPr/>
          <p:nvPr/>
        </p:nvSpPr>
        <p:spPr>
          <a:xfrm>
            <a:off x="3717670" y="2177826"/>
            <a:ext cx="1915286" cy="1915286"/>
          </a:xfrm>
          <a:prstGeom prst="rect">
            <a:avLst/>
          </a:prstGeom>
          <a:blipFill>
            <a:blip r:embed="rId5"/>
            <a:stretch>
              <a:fillRect l="-25106" r="-2477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BFC7620-8F55-44C6-BCD7-489F221C2475}"/>
              </a:ext>
            </a:extLst>
          </p:cNvPr>
          <p:cNvSpPr/>
          <p:nvPr/>
        </p:nvSpPr>
        <p:spPr>
          <a:xfrm>
            <a:off x="6254242" y="2177826"/>
            <a:ext cx="1915286" cy="1915286"/>
          </a:xfrm>
          <a:prstGeom prst="rect">
            <a:avLst/>
          </a:prstGeom>
          <a:blipFill>
            <a:blip r:embed="rId6"/>
            <a:stretch>
              <a:fillRect l="-20725" r="-2045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AAAA2FC-61FC-4297-9E6F-64592E0FC7B7}"/>
              </a:ext>
            </a:extLst>
          </p:cNvPr>
          <p:cNvSpPr/>
          <p:nvPr/>
        </p:nvSpPr>
        <p:spPr>
          <a:xfrm>
            <a:off x="8790814" y="2177826"/>
            <a:ext cx="1915286" cy="1915286"/>
          </a:xfrm>
          <a:prstGeom prst="rect">
            <a:avLst/>
          </a:prstGeom>
          <a:blipFill>
            <a:blip r:embed="rId7"/>
            <a:stretch>
              <a:fillRect l="-25166" r="-2483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3F7058CA-B959-4CF0-9AD1-2B47A7DBC2CA}"/>
              </a:ext>
            </a:extLst>
          </p:cNvPr>
          <p:cNvSpPr/>
          <p:nvPr/>
        </p:nvSpPr>
        <p:spPr>
          <a:xfrm flipH="1">
            <a:off x="1456238" y="3484737"/>
            <a:ext cx="2125161" cy="492097"/>
          </a:xfrm>
          <a:custGeom>
            <a:avLst/>
            <a:gdLst>
              <a:gd name="connsiteX0" fmla="*/ 3618365 w 3618365"/>
              <a:gd name="connsiteY0" fmla="*/ 0 h 837860"/>
              <a:gd name="connsiteX1" fmla="*/ 824773 w 3618365"/>
              <a:gd name="connsiteY1" fmla="*/ 0 h 837860"/>
              <a:gd name="connsiteX2" fmla="*/ 0 w 3618365"/>
              <a:gd name="connsiteY2" fmla="*/ 837860 h 837860"/>
              <a:gd name="connsiteX3" fmla="*/ 2793592 w 3618365"/>
              <a:gd name="connsiteY3" fmla="*/ 837860 h 83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8365" h="837860">
                <a:moveTo>
                  <a:pt x="3618365" y="0"/>
                </a:moveTo>
                <a:lnTo>
                  <a:pt x="824773" y="0"/>
                </a:lnTo>
                <a:lnTo>
                  <a:pt x="0" y="837860"/>
                </a:lnTo>
                <a:lnTo>
                  <a:pt x="2793592" y="837860"/>
                </a:lnTo>
                <a:close/>
              </a:path>
            </a:pathLst>
          </a:custGeom>
          <a:solidFill>
            <a:srgbClr val="265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3BFFFFED-982A-4806-961D-73B12DF7DAA6}"/>
              </a:ext>
            </a:extLst>
          </p:cNvPr>
          <p:cNvSpPr/>
          <p:nvPr/>
        </p:nvSpPr>
        <p:spPr>
          <a:xfrm flipH="1">
            <a:off x="4003224" y="3484737"/>
            <a:ext cx="2125161" cy="492097"/>
          </a:xfrm>
          <a:custGeom>
            <a:avLst/>
            <a:gdLst>
              <a:gd name="connsiteX0" fmla="*/ 3618365 w 3618365"/>
              <a:gd name="connsiteY0" fmla="*/ 0 h 837860"/>
              <a:gd name="connsiteX1" fmla="*/ 824773 w 3618365"/>
              <a:gd name="connsiteY1" fmla="*/ 0 h 837860"/>
              <a:gd name="connsiteX2" fmla="*/ 0 w 3618365"/>
              <a:gd name="connsiteY2" fmla="*/ 837860 h 837860"/>
              <a:gd name="connsiteX3" fmla="*/ 2793592 w 3618365"/>
              <a:gd name="connsiteY3" fmla="*/ 837860 h 83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8365" h="837860">
                <a:moveTo>
                  <a:pt x="3618365" y="0"/>
                </a:moveTo>
                <a:lnTo>
                  <a:pt x="824773" y="0"/>
                </a:lnTo>
                <a:lnTo>
                  <a:pt x="0" y="837860"/>
                </a:lnTo>
                <a:lnTo>
                  <a:pt x="2793592" y="83786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0FEE3ADD-874B-4E0E-B464-8619B55C3D50}"/>
              </a:ext>
            </a:extLst>
          </p:cNvPr>
          <p:cNvSpPr/>
          <p:nvPr/>
        </p:nvSpPr>
        <p:spPr>
          <a:xfrm flipH="1">
            <a:off x="6536874" y="3484737"/>
            <a:ext cx="2125161" cy="492097"/>
          </a:xfrm>
          <a:custGeom>
            <a:avLst/>
            <a:gdLst>
              <a:gd name="connsiteX0" fmla="*/ 3618365 w 3618365"/>
              <a:gd name="connsiteY0" fmla="*/ 0 h 837860"/>
              <a:gd name="connsiteX1" fmla="*/ 824773 w 3618365"/>
              <a:gd name="connsiteY1" fmla="*/ 0 h 837860"/>
              <a:gd name="connsiteX2" fmla="*/ 0 w 3618365"/>
              <a:gd name="connsiteY2" fmla="*/ 837860 h 837860"/>
              <a:gd name="connsiteX3" fmla="*/ 2793592 w 3618365"/>
              <a:gd name="connsiteY3" fmla="*/ 837860 h 83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8365" h="837860">
                <a:moveTo>
                  <a:pt x="3618365" y="0"/>
                </a:moveTo>
                <a:lnTo>
                  <a:pt x="824773" y="0"/>
                </a:lnTo>
                <a:lnTo>
                  <a:pt x="0" y="837860"/>
                </a:lnTo>
                <a:lnTo>
                  <a:pt x="2793592" y="837860"/>
                </a:lnTo>
                <a:close/>
              </a:path>
            </a:pathLst>
          </a:custGeom>
          <a:solidFill>
            <a:srgbClr val="265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A7B3E287-B7C9-41AC-937F-D18F7530CC4E}"/>
              </a:ext>
            </a:extLst>
          </p:cNvPr>
          <p:cNvSpPr/>
          <p:nvPr/>
        </p:nvSpPr>
        <p:spPr>
          <a:xfrm flipH="1">
            <a:off x="9088939" y="3484737"/>
            <a:ext cx="2125161" cy="492097"/>
          </a:xfrm>
          <a:custGeom>
            <a:avLst/>
            <a:gdLst>
              <a:gd name="connsiteX0" fmla="*/ 3618365 w 3618365"/>
              <a:gd name="connsiteY0" fmla="*/ 0 h 837860"/>
              <a:gd name="connsiteX1" fmla="*/ 824773 w 3618365"/>
              <a:gd name="connsiteY1" fmla="*/ 0 h 837860"/>
              <a:gd name="connsiteX2" fmla="*/ 0 w 3618365"/>
              <a:gd name="connsiteY2" fmla="*/ 837860 h 837860"/>
              <a:gd name="connsiteX3" fmla="*/ 2793592 w 3618365"/>
              <a:gd name="connsiteY3" fmla="*/ 837860 h 83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8365" h="837860">
                <a:moveTo>
                  <a:pt x="3618365" y="0"/>
                </a:moveTo>
                <a:lnTo>
                  <a:pt x="824773" y="0"/>
                </a:lnTo>
                <a:lnTo>
                  <a:pt x="0" y="837860"/>
                </a:lnTo>
                <a:lnTo>
                  <a:pt x="2793592" y="83786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668377D-E4E6-4DD9-BDE5-5C6CB9150B50}"/>
              </a:ext>
            </a:extLst>
          </p:cNvPr>
          <p:cNvSpPr txBox="1"/>
          <p:nvPr/>
        </p:nvSpPr>
        <p:spPr bwMode="auto">
          <a:xfrm>
            <a:off x="1867026" y="3530730"/>
            <a:ext cx="1350011" cy="3077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7512475-76F9-4C48-9B37-FA11FE0B7B6C}"/>
              </a:ext>
            </a:extLst>
          </p:cNvPr>
          <p:cNvSpPr txBox="1"/>
          <p:nvPr/>
        </p:nvSpPr>
        <p:spPr bwMode="auto">
          <a:xfrm>
            <a:off x="4390798" y="3530730"/>
            <a:ext cx="1350011" cy="3077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047BAD6-C1F4-4FDE-A275-ECA9485C0963}"/>
              </a:ext>
            </a:extLst>
          </p:cNvPr>
          <p:cNvSpPr txBox="1"/>
          <p:nvPr/>
        </p:nvSpPr>
        <p:spPr bwMode="auto">
          <a:xfrm>
            <a:off x="6920103" y="3530730"/>
            <a:ext cx="1350011" cy="3077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FE58A97-1F8F-4737-BF7C-E884BBD5FD8F}"/>
              </a:ext>
            </a:extLst>
          </p:cNvPr>
          <p:cNvSpPr txBox="1"/>
          <p:nvPr/>
        </p:nvSpPr>
        <p:spPr bwMode="auto">
          <a:xfrm>
            <a:off x="9476513" y="3530730"/>
            <a:ext cx="1350011" cy="3077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C1B0ABA-13C3-41BA-ADFF-52DF63BA78B4}"/>
              </a:ext>
            </a:extLst>
          </p:cNvPr>
          <p:cNvSpPr txBox="1"/>
          <p:nvPr/>
        </p:nvSpPr>
        <p:spPr bwMode="auto">
          <a:xfrm>
            <a:off x="1181099" y="4827237"/>
            <a:ext cx="2125161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46BB8C5-F325-46E1-AAD5-1DDC65708D09}"/>
              </a:ext>
            </a:extLst>
          </p:cNvPr>
          <p:cNvSpPr txBox="1"/>
          <p:nvPr/>
        </p:nvSpPr>
        <p:spPr bwMode="auto">
          <a:xfrm>
            <a:off x="3717671" y="4827237"/>
            <a:ext cx="2125161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41B9ED6-C082-4DB6-AF35-FFAB37C3894A}"/>
              </a:ext>
            </a:extLst>
          </p:cNvPr>
          <p:cNvSpPr txBox="1"/>
          <p:nvPr/>
        </p:nvSpPr>
        <p:spPr bwMode="auto">
          <a:xfrm>
            <a:off x="6254243" y="4827237"/>
            <a:ext cx="2125161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F4E0396-BA83-4460-8FDC-49D8E816BE4B}"/>
              </a:ext>
            </a:extLst>
          </p:cNvPr>
          <p:cNvSpPr txBox="1"/>
          <p:nvPr/>
        </p:nvSpPr>
        <p:spPr bwMode="auto">
          <a:xfrm>
            <a:off x="8790815" y="4827237"/>
            <a:ext cx="2125161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32" name="Oval 27">
            <a:extLst>
              <a:ext uri="{FF2B5EF4-FFF2-40B4-BE49-F238E27FC236}">
                <a16:creationId xmlns:a16="http://schemas.microsoft.com/office/drawing/2014/main" id="{50D406B7-AF57-4D1D-9954-A44504B5EC8B}"/>
              </a:ext>
            </a:extLst>
          </p:cNvPr>
          <p:cNvSpPr/>
          <p:nvPr/>
        </p:nvSpPr>
        <p:spPr>
          <a:xfrm>
            <a:off x="1286190" y="4353329"/>
            <a:ext cx="335524" cy="339980"/>
          </a:xfrm>
          <a:custGeom>
            <a:avLst/>
            <a:gdLst>
              <a:gd name="T0" fmla="*/ 3621 w 6468"/>
              <a:gd name="T1" fmla="*/ 3299 h 6564"/>
              <a:gd name="T2" fmla="*/ 4214 w 6468"/>
              <a:gd name="T3" fmla="*/ 4727 h 6564"/>
              <a:gd name="T4" fmla="*/ 6337 w 6468"/>
              <a:gd name="T5" fmla="*/ 4571 h 6564"/>
              <a:gd name="T6" fmla="*/ 5974 w 6468"/>
              <a:gd name="T7" fmla="*/ 3603 h 6564"/>
              <a:gd name="T8" fmla="*/ 6429 w 6468"/>
              <a:gd name="T9" fmla="*/ 3225 h 6564"/>
              <a:gd name="T10" fmla="*/ 6022 w 6468"/>
              <a:gd name="T11" fmla="*/ 2697 h 6564"/>
              <a:gd name="T12" fmla="*/ 5080 w 6468"/>
              <a:gd name="T13" fmla="*/ 2269 h 6564"/>
              <a:gd name="T14" fmla="*/ 5136 w 6468"/>
              <a:gd name="T15" fmla="*/ 1681 h 6564"/>
              <a:gd name="T16" fmla="*/ 4477 w 6468"/>
              <a:gd name="T17" fmla="*/ 1593 h 6564"/>
              <a:gd name="T18" fmla="*/ 3837 w 6468"/>
              <a:gd name="T19" fmla="*/ 1917 h 6564"/>
              <a:gd name="T20" fmla="*/ 3357 w 6468"/>
              <a:gd name="T21" fmla="*/ 2412 h 6564"/>
              <a:gd name="T22" fmla="*/ 3445 w 6468"/>
              <a:gd name="T23" fmla="*/ 2889 h 6564"/>
              <a:gd name="T24" fmla="*/ 5048 w 6468"/>
              <a:gd name="T25" fmla="*/ 3547 h 6564"/>
              <a:gd name="T26" fmla="*/ 2792 w 6468"/>
              <a:gd name="T27" fmla="*/ 4483 h 6564"/>
              <a:gd name="T28" fmla="*/ 2397 w 6468"/>
              <a:gd name="T29" fmla="*/ 3364 h 6564"/>
              <a:gd name="T30" fmla="*/ 1830 w 6468"/>
              <a:gd name="T31" fmla="*/ 3843 h 6564"/>
              <a:gd name="T32" fmla="*/ 1502 w 6468"/>
              <a:gd name="T33" fmla="*/ 4577 h 6564"/>
              <a:gd name="T34" fmla="*/ 1589 w 6468"/>
              <a:gd name="T35" fmla="*/ 5239 h 6564"/>
              <a:gd name="T36" fmla="*/ 2178 w 6468"/>
              <a:gd name="T37" fmla="*/ 5181 h 6564"/>
              <a:gd name="T38" fmla="*/ 2609 w 6468"/>
              <a:gd name="T39" fmla="*/ 6123 h 6564"/>
              <a:gd name="T40" fmla="*/ 3138 w 6468"/>
              <a:gd name="T41" fmla="*/ 6528 h 6564"/>
              <a:gd name="T42" fmla="*/ 3513 w 6468"/>
              <a:gd name="T43" fmla="*/ 6072 h 6564"/>
              <a:gd name="T44" fmla="*/ 4484 w 6468"/>
              <a:gd name="T45" fmla="*/ 6433 h 6564"/>
              <a:gd name="T46" fmla="*/ 5145 w 6468"/>
              <a:gd name="T47" fmla="*/ 6347 h 6564"/>
              <a:gd name="T48" fmla="*/ 5088 w 6468"/>
              <a:gd name="T49" fmla="*/ 5759 h 6564"/>
              <a:gd name="T50" fmla="*/ 6029 w 6468"/>
              <a:gd name="T51" fmla="*/ 5328 h 6564"/>
              <a:gd name="T52" fmla="*/ 6434 w 6468"/>
              <a:gd name="T53" fmla="*/ 4799 h 6564"/>
              <a:gd name="T54" fmla="*/ 370 w 6468"/>
              <a:gd name="T55" fmla="*/ 1975 h 6564"/>
              <a:gd name="T56" fmla="*/ 0 w 6468"/>
              <a:gd name="T57" fmla="*/ 1827 h 6564"/>
              <a:gd name="T58" fmla="*/ 148 w 6468"/>
              <a:gd name="T59" fmla="*/ 1436 h 6564"/>
              <a:gd name="T60" fmla="*/ 580 w 6468"/>
              <a:gd name="T61" fmla="*/ 947 h 6564"/>
              <a:gd name="T62" fmla="*/ 424 w 6468"/>
              <a:gd name="T63" fmla="*/ 583 h 6564"/>
              <a:gd name="T64" fmla="*/ 802 w 6468"/>
              <a:gd name="T65" fmla="*/ 412 h 6564"/>
              <a:gd name="T66" fmla="*/ 1454 w 6468"/>
              <a:gd name="T67" fmla="*/ 371 h 6564"/>
              <a:gd name="T68" fmla="*/ 1602 w 6468"/>
              <a:gd name="T69" fmla="*/ 0 h 6564"/>
              <a:gd name="T70" fmla="*/ 1993 w 6468"/>
              <a:gd name="T71" fmla="*/ 148 h 6564"/>
              <a:gd name="T72" fmla="*/ 2482 w 6468"/>
              <a:gd name="T73" fmla="*/ 580 h 6564"/>
              <a:gd name="T74" fmla="*/ 2848 w 6468"/>
              <a:gd name="T75" fmla="*/ 423 h 6564"/>
              <a:gd name="T76" fmla="*/ 3018 w 6468"/>
              <a:gd name="T77" fmla="*/ 801 h 6564"/>
              <a:gd name="T78" fmla="*/ 3060 w 6468"/>
              <a:gd name="T79" fmla="*/ 1453 h 6564"/>
              <a:gd name="T80" fmla="*/ 3430 w 6468"/>
              <a:gd name="T81" fmla="*/ 1601 h 6564"/>
              <a:gd name="T82" fmla="*/ 3282 w 6468"/>
              <a:gd name="T83" fmla="*/ 1992 h 6564"/>
              <a:gd name="T84" fmla="*/ 2850 w 6468"/>
              <a:gd name="T85" fmla="*/ 2481 h 6564"/>
              <a:gd name="T86" fmla="*/ 3008 w 6468"/>
              <a:gd name="T87" fmla="*/ 2847 h 6564"/>
              <a:gd name="T88" fmla="*/ 2629 w 6468"/>
              <a:gd name="T89" fmla="*/ 3017 h 6564"/>
              <a:gd name="T90" fmla="*/ 1977 w 6468"/>
              <a:gd name="T91" fmla="*/ 3059 h 6564"/>
              <a:gd name="T92" fmla="*/ 1829 w 6468"/>
              <a:gd name="T93" fmla="*/ 3429 h 6564"/>
              <a:gd name="T94" fmla="*/ 1438 w 6468"/>
              <a:gd name="T95" fmla="*/ 3281 h 6564"/>
              <a:gd name="T96" fmla="*/ 949 w 6468"/>
              <a:gd name="T97" fmla="*/ 2849 h 6564"/>
              <a:gd name="T98" fmla="*/ 584 w 6468"/>
              <a:gd name="T99" fmla="*/ 3007 h 6564"/>
              <a:gd name="T100" fmla="*/ 413 w 6468"/>
              <a:gd name="T101" fmla="*/ 2628 h 6564"/>
              <a:gd name="T102" fmla="*/ 370 w 6468"/>
              <a:gd name="T103" fmla="*/ 1975 h 6564"/>
              <a:gd name="T104" fmla="*/ 2173 w 6468"/>
              <a:gd name="T105" fmla="*/ 2177 h 6564"/>
              <a:gd name="T106" fmla="*/ 1257 w 6468"/>
              <a:gd name="T107" fmla="*/ 1251 h 6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468" h="6564">
                <a:moveTo>
                  <a:pt x="3204" y="4309"/>
                </a:moveTo>
                <a:cubicBezTo>
                  <a:pt x="3040" y="3916"/>
                  <a:pt x="3228" y="3463"/>
                  <a:pt x="3621" y="3299"/>
                </a:cubicBezTo>
                <a:cubicBezTo>
                  <a:pt x="4014" y="3135"/>
                  <a:pt x="4468" y="3323"/>
                  <a:pt x="4632" y="3716"/>
                </a:cubicBezTo>
                <a:cubicBezTo>
                  <a:pt x="4796" y="4109"/>
                  <a:pt x="4608" y="4563"/>
                  <a:pt x="4214" y="4727"/>
                </a:cubicBezTo>
                <a:cubicBezTo>
                  <a:pt x="3821" y="4891"/>
                  <a:pt x="3368" y="4703"/>
                  <a:pt x="3204" y="4309"/>
                </a:cubicBezTo>
                <a:close/>
                <a:moveTo>
                  <a:pt x="6337" y="4571"/>
                </a:moveTo>
                <a:lnTo>
                  <a:pt x="5974" y="4421"/>
                </a:lnTo>
                <a:cubicBezTo>
                  <a:pt x="6028" y="4156"/>
                  <a:pt x="6029" y="3877"/>
                  <a:pt x="5974" y="3603"/>
                </a:cubicBezTo>
                <a:lnTo>
                  <a:pt x="6336" y="3452"/>
                </a:lnTo>
                <a:cubicBezTo>
                  <a:pt x="6424" y="3416"/>
                  <a:pt x="6466" y="3315"/>
                  <a:pt x="6429" y="3225"/>
                </a:cubicBezTo>
                <a:lnTo>
                  <a:pt x="6249" y="2791"/>
                </a:lnTo>
                <a:cubicBezTo>
                  <a:pt x="6213" y="2703"/>
                  <a:pt x="6112" y="2660"/>
                  <a:pt x="6022" y="2697"/>
                </a:cubicBezTo>
                <a:lnTo>
                  <a:pt x="5660" y="2848"/>
                </a:lnTo>
                <a:cubicBezTo>
                  <a:pt x="5504" y="2615"/>
                  <a:pt x="5305" y="2419"/>
                  <a:pt x="5080" y="2269"/>
                </a:cubicBezTo>
                <a:lnTo>
                  <a:pt x="5229" y="1907"/>
                </a:lnTo>
                <a:cubicBezTo>
                  <a:pt x="5265" y="1819"/>
                  <a:pt x="5224" y="1717"/>
                  <a:pt x="5136" y="1681"/>
                </a:cubicBezTo>
                <a:lnTo>
                  <a:pt x="4702" y="1500"/>
                </a:lnTo>
                <a:cubicBezTo>
                  <a:pt x="4614" y="1464"/>
                  <a:pt x="4513" y="1505"/>
                  <a:pt x="4477" y="1593"/>
                </a:cubicBezTo>
                <a:lnTo>
                  <a:pt x="4328" y="1956"/>
                </a:lnTo>
                <a:cubicBezTo>
                  <a:pt x="4168" y="1924"/>
                  <a:pt x="4002" y="1911"/>
                  <a:pt x="3837" y="1917"/>
                </a:cubicBezTo>
                <a:cubicBezTo>
                  <a:pt x="3804" y="2165"/>
                  <a:pt x="3609" y="2361"/>
                  <a:pt x="3364" y="2397"/>
                </a:cubicBezTo>
                <a:cubicBezTo>
                  <a:pt x="3361" y="2403"/>
                  <a:pt x="3360" y="2407"/>
                  <a:pt x="3357" y="2412"/>
                </a:cubicBezTo>
                <a:cubicBezTo>
                  <a:pt x="3426" y="2507"/>
                  <a:pt x="3465" y="2621"/>
                  <a:pt x="3465" y="2743"/>
                </a:cubicBezTo>
                <a:cubicBezTo>
                  <a:pt x="3465" y="2793"/>
                  <a:pt x="3458" y="2841"/>
                  <a:pt x="3445" y="2889"/>
                </a:cubicBezTo>
                <a:cubicBezTo>
                  <a:pt x="3448" y="2888"/>
                  <a:pt x="3449" y="2887"/>
                  <a:pt x="3452" y="2887"/>
                </a:cubicBezTo>
                <a:cubicBezTo>
                  <a:pt x="4073" y="2628"/>
                  <a:pt x="4789" y="2924"/>
                  <a:pt x="5048" y="3547"/>
                </a:cubicBezTo>
                <a:cubicBezTo>
                  <a:pt x="5306" y="4168"/>
                  <a:pt x="5010" y="4884"/>
                  <a:pt x="4388" y="5143"/>
                </a:cubicBezTo>
                <a:cubicBezTo>
                  <a:pt x="3766" y="5401"/>
                  <a:pt x="3050" y="5105"/>
                  <a:pt x="2792" y="4483"/>
                </a:cubicBezTo>
                <a:cubicBezTo>
                  <a:pt x="2650" y="4140"/>
                  <a:pt x="2676" y="3771"/>
                  <a:pt x="2832" y="3464"/>
                </a:cubicBezTo>
                <a:cubicBezTo>
                  <a:pt x="2682" y="3491"/>
                  <a:pt x="2524" y="3459"/>
                  <a:pt x="2397" y="3364"/>
                </a:cubicBezTo>
                <a:cubicBezTo>
                  <a:pt x="2392" y="3367"/>
                  <a:pt x="2388" y="3368"/>
                  <a:pt x="2382" y="3369"/>
                </a:cubicBezTo>
                <a:cubicBezTo>
                  <a:pt x="2341" y="3637"/>
                  <a:pt x="2109" y="3843"/>
                  <a:pt x="1830" y="3843"/>
                </a:cubicBezTo>
                <a:cubicBezTo>
                  <a:pt x="1814" y="4035"/>
                  <a:pt x="1824" y="4231"/>
                  <a:pt x="1864" y="4427"/>
                </a:cubicBezTo>
                <a:lnTo>
                  <a:pt x="1502" y="4577"/>
                </a:lnTo>
                <a:cubicBezTo>
                  <a:pt x="1414" y="4613"/>
                  <a:pt x="1372" y="4715"/>
                  <a:pt x="1409" y="4804"/>
                </a:cubicBezTo>
                <a:lnTo>
                  <a:pt x="1589" y="5239"/>
                </a:lnTo>
                <a:cubicBezTo>
                  <a:pt x="1625" y="5327"/>
                  <a:pt x="1726" y="5369"/>
                  <a:pt x="1816" y="5332"/>
                </a:cubicBezTo>
                <a:lnTo>
                  <a:pt x="2178" y="5181"/>
                </a:lnTo>
                <a:cubicBezTo>
                  <a:pt x="2334" y="5415"/>
                  <a:pt x="2533" y="5611"/>
                  <a:pt x="2758" y="5760"/>
                </a:cubicBezTo>
                <a:lnTo>
                  <a:pt x="2609" y="6123"/>
                </a:lnTo>
                <a:cubicBezTo>
                  <a:pt x="2573" y="6211"/>
                  <a:pt x="2614" y="6312"/>
                  <a:pt x="2702" y="6348"/>
                </a:cubicBezTo>
                <a:lnTo>
                  <a:pt x="3138" y="6528"/>
                </a:lnTo>
                <a:cubicBezTo>
                  <a:pt x="3226" y="6564"/>
                  <a:pt x="3328" y="6523"/>
                  <a:pt x="3364" y="6435"/>
                </a:cubicBezTo>
                <a:lnTo>
                  <a:pt x="3513" y="6072"/>
                </a:lnTo>
                <a:cubicBezTo>
                  <a:pt x="3778" y="6125"/>
                  <a:pt x="4057" y="6127"/>
                  <a:pt x="4333" y="6072"/>
                </a:cubicBezTo>
                <a:lnTo>
                  <a:pt x="4484" y="6433"/>
                </a:lnTo>
                <a:cubicBezTo>
                  <a:pt x="4520" y="6521"/>
                  <a:pt x="4621" y="6564"/>
                  <a:pt x="4710" y="6527"/>
                </a:cubicBezTo>
                <a:lnTo>
                  <a:pt x="5145" y="6347"/>
                </a:lnTo>
                <a:cubicBezTo>
                  <a:pt x="5233" y="6311"/>
                  <a:pt x="5276" y="6209"/>
                  <a:pt x="5238" y="6120"/>
                </a:cubicBezTo>
                <a:lnTo>
                  <a:pt x="5088" y="5759"/>
                </a:lnTo>
                <a:cubicBezTo>
                  <a:pt x="5321" y="5603"/>
                  <a:pt x="5517" y="5404"/>
                  <a:pt x="5666" y="5179"/>
                </a:cubicBezTo>
                <a:lnTo>
                  <a:pt x="6029" y="5328"/>
                </a:lnTo>
                <a:cubicBezTo>
                  <a:pt x="6117" y="5364"/>
                  <a:pt x="6218" y="5323"/>
                  <a:pt x="6254" y="5235"/>
                </a:cubicBezTo>
                <a:lnTo>
                  <a:pt x="6434" y="4799"/>
                </a:lnTo>
                <a:cubicBezTo>
                  <a:pt x="6468" y="4708"/>
                  <a:pt x="6425" y="4608"/>
                  <a:pt x="6337" y="4571"/>
                </a:cubicBezTo>
                <a:close/>
                <a:moveTo>
                  <a:pt x="370" y="1975"/>
                </a:moveTo>
                <a:lnTo>
                  <a:pt x="145" y="1973"/>
                </a:lnTo>
                <a:cubicBezTo>
                  <a:pt x="65" y="1973"/>
                  <a:pt x="0" y="1908"/>
                  <a:pt x="0" y="1827"/>
                </a:cubicBezTo>
                <a:lnTo>
                  <a:pt x="1" y="1581"/>
                </a:lnTo>
                <a:cubicBezTo>
                  <a:pt x="1" y="1501"/>
                  <a:pt x="66" y="1436"/>
                  <a:pt x="148" y="1436"/>
                </a:cubicBezTo>
                <a:lnTo>
                  <a:pt x="373" y="1437"/>
                </a:lnTo>
                <a:cubicBezTo>
                  <a:pt x="408" y="1264"/>
                  <a:pt x="477" y="1097"/>
                  <a:pt x="580" y="947"/>
                </a:cubicBezTo>
                <a:lnTo>
                  <a:pt x="422" y="788"/>
                </a:lnTo>
                <a:cubicBezTo>
                  <a:pt x="366" y="731"/>
                  <a:pt x="366" y="639"/>
                  <a:pt x="424" y="583"/>
                </a:cubicBezTo>
                <a:lnTo>
                  <a:pt x="597" y="411"/>
                </a:lnTo>
                <a:cubicBezTo>
                  <a:pt x="654" y="355"/>
                  <a:pt x="746" y="355"/>
                  <a:pt x="802" y="412"/>
                </a:cubicBezTo>
                <a:lnTo>
                  <a:pt x="961" y="572"/>
                </a:lnTo>
                <a:cubicBezTo>
                  <a:pt x="1113" y="471"/>
                  <a:pt x="1281" y="404"/>
                  <a:pt x="1454" y="371"/>
                </a:cubicBezTo>
                <a:lnTo>
                  <a:pt x="1456" y="145"/>
                </a:lnTo>
                <a:cubicBezTo>
                  <a:pt x="1456" y="65"/>
                  <a:pt x="1521" y="0"/>
                  <a:pt x="1602" y="0"/>
                </a:cubicBezTo>
                <a:lnTo>
                  <a:pt x="1848" y="1"/>
                </a:lnTo>
                <a:cubicBezTo>
                  <a:pt x="1928" y="1"/>
                  <a:pt x="1993" y="67"/>
                  <a:pt x="1993" y="148"/>
                </a:cubicBezTo>
                <a:lnTo>
                  <a:pt x="1992" y="373"/>
                </a:lnTo>
                <a:cubicBezTo>
                  <a:pt x="2165" y="408"/>
                  <a:pt x="2332" y="477"/>
                  <a:pt x="2482" y="580"/>
                </a:cubicBezTo>
                <a:lnTo>
                  <a:pt x="2642" y="421"/>
                </a:lnTo>
                <a:cubicBezTo>
                  <a:pt x="2700" y="365"/>
                  <a:pt x="2792" y="365"/>
                  <a:pt x="2848" y="423"/>
                </a:cubicBezTo>
                <a:lnTo>
                  <a:pt x="3020" y="596"/>
                </a:lnTo>
                <a:cubicBezTo>
                  <a:pt x="3076" y="653"/>
                  <a:pt x="3076" y="745"/>
                  <a:pt x="3018" y="801"/>
                </a:cubicBezTo>
                <a:lnTo>
                  <a:pt x="2858" y="960"/>
                </a:lnTo>
                <a:cubicBezTo>
                  <a:pt x="2960" y="1112"/>
                  <a:pt x="3026" y="1280"/>
                  <a:pt x="3060" y="1453"/>
                </a:cubicBezTo>
                <a:lnTo>
                  <a:pt x="3285" y="1455"/>
                </a:lnTo>
                <a:cubicBezTo>
                  <a:pt x="3365" y="1455"/>
                  <a:pt x="3430" y="1520"/>
                  <a:pt x="3430" y="1601"/>
                </a:cubicBezTo>
                <a:lnTo>
                  <a:pt x="3429" y="1847"/>
                </a:lnTo>
                <a:cubicBezTo>
                  <a:pt x="3429" y="1927"/>
                  <a:pt x="3364" y="1992"/>
                  <a:pt x="3282" y="1992"/>
                </a:cubicBezTo>
                <a:lnTo>
                  <a:pt x="3057" y="1991"/>
                </a:lnTo>
                <a:cubicBezTo>
                  <a:pt x="3022" y="2164"/>
                  <a:pt x="2953" y="2331"/>
                  <a:pt x="2850" y="2481"/>
                </a:cubicBezTo>
                <a:lnTo>
                  <a:pt x="3009" y="2641"/>
                </a:lnTo>
                <a:cubicBezTo>
                  <a:pt x="3065" y="2699"/>
                  <a:pt x="3065" y="2791"/>
                  <a:pt x="3008" y="2847"/>
                </a:cubicBezTo>
                <a:lnTo>
                  <a:pt x="2834" y="3019"/>
                </a:lnTo>
                <a:cubicBezTo>
                  <a:pt x="2777" y="3075"/>
                  <a:pt x="2685" y="3075"/>
                  <a:pt x="2629" y="3017"/>
                </a:cubicBezTo>
                <a:lnTo>
                  <a:pt x="2470" y="2857"/>
                </a:lnTo>
                <a:cubicBezTo>
                  <a:pt x="2318" y="2959"/>
                  <a:pt x="2150" y="3025"/>
                  <a:pt x="1977" y="3059"/>
                </a:cubicBezTo>
                <a:lnTo>
                  <a:pt x="1976" y="3284"/>
                </a:lnTo>
                <a:cubicBezTo>
                  <a:pt x="1976" y="3364"/>
                  <a:pt x="1910" y="3429"/>
                  <a:pt x="1829" y="3429"/>
                </a:cubicBezTo>
                <a:lnTo>
                  <a:pt x="1584" y="3428"/>
                </a:lnTo>
                <a:cubicBezTo>
                  <a:pt x="1504" y="3428"/>
                  <a:pt x="1438" y="3363"/>
                  <a:pt x="1438" y="3281"/>
                </a:cubicBezTo>
                <a:lnTo>
                  <a:pt x="1440" y="3056"/>
                </a:lnTo>
                <a:cubicBezTo>
                  <a:pt x="1266" y="3021"/>
                  <a:pt x="1100" y="2952"/>
                  <a:pt x="949" y="2849"/>
                </a:cubicBezTo>
                <a:lnTo>
                  <a:pt x="789" y="3008"/>
                </a:lnTo>
                <a:cubicBezTo>
                  <a:pt x="732" y="3064"/>
                  <a:pt x="640" y="3064"/>
                  <a:pt x="584" y="3007"/>
                </a:cubicBezTo>
                <a:lnTo>
                  <a:pt x="412" y="2833"/>
                </a:lnTo>
                <a:cubicBezTo>
                  <a:pt x="356" y="2776"/>
                  <a:pt x="356" y="2684"/>
                  <a:pt x="413" y="2628"/>
                </a:cubicBezTo>
                <a:lnTo>
                  <a:pt x="573" y="2469"/>
                </a:lnTo>
                <a:cubicBezTo>
                  <a:pt x="470" y="2316"/>
                  <a:pt x="404" y="2148"/>
                  <a:pt x="370" y="1975"/>
                </a:cubicBezTo>
                <a:close/>
                <a:moveTo>
                  <a:pt x="1252" y="2172"/>
                </a:moveTo>
                <a:cubicBezTo>
                  <a:pt x="1505" y="2428"/>
                  <a:pt x="1917" y="2431"/>
                  <a:pt x="2173" y="2177"/>
                </a:cubicBezTo>
                <a:cubicBezTo>
                  <a:pt x="2429" y="1924"/>
                  <a:pt x="2432" y="1512"/>
                  <a:pt x="2178" y="1256"/>
                </a:cubicBezTo>
                <a:cubicBezTo>
                  <a:pt x="1925" y="1000"/>
                  <a:pt x="1513" y="997"/>
                  <a:pt x="1257" y="1251"/>
                </a:cubicBezTo>
                <a:cubicBezTo>
                  <a:pt x="1000" y="1504"/>
                  <a:pt x="998" y="1916"/>
                  <a:pt x="1252" y="2172"/>
                </a:cubicBezTo>
                <a:close/>
              </a:path>
            </a:pathLst>
          </a:custGeom>
          <a:gradFill flip="none" rotWithShape="1">
            <a:gsLst>
              <a:gs pos="0">
                <a:srgbClr val="265279"/>
              </a:gs>
              <a:gs pos="100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Oval 28">
            <a:extLst>
              <a:ext uri="{FF2B5EF4-FFF2-40B4-BE49-F238E27FC236}">
                <a16:creationId xmlns:a16="http://schemas.microsoft.com/office/drawing/2014/main" id="{ACE2DD91-F52E-4447-BDC5-5E23ECD17DDB}"/>
              </a:ext>
            </a:extLst>
          </p:cNvPr>
          <p:cNvSpPr/>
          <p:nvPr/>
        </p:nvSpPr>
        <p:spPr>
          <a:xfrm>
            <a:off x="3823567" y="4353329"/>
            <a:ext cx="333914" cy="339980"/>
          </a:xfrm>
          <a:custGeom>
            <a:avLst/>
            <a:gdLst>
              <a:gd name="connsiteX0" fmla="*/ 87801 w 596278"/>
              <a:gd name="connsiteY0" fmla="*/ 507611 h 607110"/>
              <a:gd name="connsiteX1" fmla="*/ 87801 w 596278"/>
              <a:gd name="connsiteY1" fmla="*/ 572672 h 607110"/>
              <a:gd name="connsiteX2" fmla="*/ 508444 w 596278"/>
              <a:gd name="connsiteY2" fmla="*/ 572672 h 607110"/>
              <a:gd name="connsiteX3" fmla="*/ 508444 w 596278"/>
              <a:gd name="connsiteY3" fmla="*/ 507611 h 607110"/>
              <a:gd name="connsiteX4" fmla="*/ 298122 w 596278"/>
              <a:gd name="connsiteY4" fmla="*/ 200764 h 607110"/>
              <a:gd name="connsiteX5" fmla="*/ 270141 w 596278"/>
              <a:gd name="connsiteY5" fmla="*/ 228706 h 607110"/>
              <a:gd name="connsiteX6" fmla="*/ 298122 w 596278"/>
              <a:gd name="connsiteY6" fmla="*/ 256648 h 607110"/>
              <a:gd name="connsiteX7" fmla="*/ 326103 w 596278"/>
              <a:gd name="connsiteY7" fmla="*/ 228706 h 607110"/>
              <a:gd name="connsiteX8" fmla="*/ 298122 w 596278"/>
              <a:gd name="connsiteY8" fmla="*/ 200764 h 607110"/>
              <a:gd name="connsiteX9" fmla="*/ 298122 w 596278"/>
              <a:gd name="connsiteY9" fmla="*/ 166429 h 607110"/>
              <a:gd name="connsiteX10" fmla="*/ 360589 w 596278"/>
              <a:gd name="connsiteY10" fmla="*/ 228706 h 607110"/>
              <a:gd name="connsiteX11" fmla="*/ 315365 w 596278"/>
              <a:gd name="connsiteY11" fmla="*/ 288611 h 607110"/>
              <a:gd name="connsiteX12" fmla="*/ 315365 w 596278"/>
              <a:gd name="connsiteY12" fmla="*/ 473174 h 607110"/>
              <a:gd name="connsiteX13" fmla="*/ 525687 w 596278"/>
              <a:gd name="connsiteY13" fmla="*/ 473174 h 607110"/>
              <a:gd name="connsiteX14" fmla="*/ 542930 w 596278"/>
              <a:gd name="connsiteY14" fmla="*/ 490392 h 607110"/>
              <a:gd name="connsiteX15" fmla="*/ 542930 w 596278"/>
              <a:gd name="connsiteY15" fmla="*/ 589891 h 607110"/>
              <a:gd name="connsiteX16" fmla="*/ 525687 w 596278"/>
              <a:gd name="connsiteY16" fmla="*/ 607110 h 607110"/>
              <a:gd name="connsiteX17" fmla="*/ 70661 w 596278"/>
              <a:gd name="connsiteY17" fmla="*/ 607110 h 607110"/>
              <a:gd name="connsiteX18" fmla="*/ 53418 w 596278"/>
              <a:gd name="connsiteY18" fmla="*/ 589891 h 607110"/>
              <a:gd name="connsiteX19" fmla="*/ 53418 w 596278"/>
              <a:gd name="connsiteY19" fmla="*/ 490392 h 607110"/>
              <a:gd name="connsiteX20" fmla="*/ 70661 w 596278"/>
              <a:gd name="connsiteY20" fmla="*/ 473174 h 607110"/>
              <a:gd name="connsiteX21" fmla="*/ 280983 w 596278"/>
              <a:gd name="connsiteY21" fmla="*/ 473174 h 607110"/>
              <a:gd name="connsiteX22" fmla="*/ 280983 w 596278"/>
              <a:gd name="connsiteY22" fmla="*/ 288611 h 607110"/>
              <a:gd name="connsiteX23" fmla="*/ 235759 w 596278"/>
              <a:gd name="connsiteY23" fmla="*/ 228706 h 607110"/>
              <a:gd name="connsiteX24" fmla="*/ 298122 w 596278"/>
              <a:gd name="connsiteY24" fmla="*/ 166429 h 607110"/>
              <a:gd name="connsiteX25" fmla="*/ 425903 w 596278"/>
              <a:gd name="connsiteY25" fmla="*/ 71418 h 607110"/>
              <a:gd name="connsiteX26" fmla="*/ 437805 w 596278"/>
              <a:gd name="connsiteY26" fmla="*/ 77101 h 607110"/>
              <a:gd name="connsiteX27" fmla="*/ 495228 w 596278"/>
              <a:gd name="connsiteY27" fmla="*/ 225554 h 607110"/>
              <a:gd name="connsiteX28" fmla="*/ 437805 w 596278"/>
              <a:gd name="connsiteY28" fmla="*/ 374008 h 607110"/>
              <a:gd name="connsiteX29" fmla="*/ 424999 w 596278"/>
              <a:gd name="connsiteY29" fmla="*/ 379678 h 607110"/>
              <a:gd name="connsiteX30" fmla="*/ 413535 w 596278"/>
              <a:gd name="connsiteY30" fmla="*/ 375245 h 607110"/>
              <a:gd name="connsiteX31" fmla="*/ 412295 w 596278"/>
              <a:gd name="connsiteY31" fmla="*/ 351018 h 607110"/>
              <a:gd name="connsiteX32" fmla="*/ 460733 w 596278"/>
              <a:gd name="connsiteY32" fmla="*/ 225554 h 607110"/>
              <a:gd name="connsiteX33" fmla="*/ 412295 w 596278"/>
              <a:gd name="connsiteY33" fmla="*/ 100091 h 607110"/>
              <a:gd name="connsiteX34" fmla="*/ 413535 w 596278"/>
              <a:gd name="connsiteY34" fmla="*/ 75864 h 607110"/>
              <a:gd name="connsiteX35" fmla="*/ 425903 w 596278"/>
              <a:gd name="connsiteY35" fmla="*/ 71418 h 607110"/>
              <a:gd name="connsiteX36" fmla="*/ 170390 w 596278"/>
              <a:gd name="connsiteY36" fmla="*/ 71418 h 607110"/>
              <a:gd name="connsiteX37" fmla="*/ 182748 w 596278"/>
              <a:gd name="connsiteY37" fmla="*/ 75864 h 607110"/>
              <a:gd name="connsiteX38" fmla="*/ 183987 w 596278"/>
              <a:gd name="connsiteY38" fmla="*/ 100091 h 607110"/>
              <a:gd name="connsiteX39" fmla="*/ 135484 w 596278"/>
              <a:gd name="connsiteY39" fmla="*/ 225554 h 607110"/>
              <a:gd name="connsiteX40" fmla="*/ 183987 w 596278"/>
              <a:gd name="connsiteY40" fmla="*/ 351018 h 607110"/>
              <a:gd name="connsiteX41" fmla="*/ 182748 w 596278"/>
              <a:gd name="connsiteY41" fmla="*/ 375245 h 607110"/>
              <a:gd name="connsiteX42" fmla="*/ 171190 w 596278"/>
              <a:gd name="connsiteY42" fmla="*/ 379678 h 607110"/>
              <a:gd name="connsiteX43" fmla="*/ 158497 w 596278"/>
              <a:gd name="connsiteY43" fmla="*/ 374008 h 607110"/>
              <a:gd name="connsiteX44" fmla="*/ 101120 w 596278"/>
              <a:gd name="connsiteY44" fmla="*/ 225554 h 607110"/>
              <a:gd name="connsiteX45" fmla="*/ 158497 w 596278"/>
              <a:gd name="connsiteY45" fmla="*/ 77101 h 607110"/>
              <a:gd name="connsiteX46" fmla="*/ 170390 w 596278"/>
              <a:gd name="connsiteY46" fmla="*/ 71418 h 607110"/>
              <a:gd name="connsiteX47" fmla="*/ 497125 w 596278"/>
              <a:gd name="connsiteY47" fmla="*/ 11 h 607110"/>
              <a:gd name="connsiteX48" fmla="*/ 509117 w 596278"/>
              <a:gd name="connsiteY48" fmla="*/ 5449 h 607110"/>
              <a:gd name="connsiteX49" fmla="*/ 596278 w 596278"/>
              <a:gd name="connsiteY49" fmla="*/ 225538 h 607110"/>
              <a:gd name="connsiteX50" fmla="*/ 509117 w 596278"/>
              <a:gd name="connsiteY50" fmla="*/ 445626 h 607110"/>
              <a:gd name="connsiteX51" fmla="*/ 496518 w 596278"/>
              <a:gd name="connsiteY51" fmla="*/ 451090 h 607110"/>
              <a:gd name="connsiteX52" fmla="*/ 484745 w 596278"/>
              <a:gd name="connsiteY52" fmla="*/ 446451 h 607110"/>
              <a:gd name="connsiteX53" fmla="*/ 483919 w 596278"/>
              <a:gd name="connsiteY53" fmla="*/ 422123 h 607110"/>
              <a:gd name="connsiteX54" fmla="*/ 561889 w 596278"/>
              <a:gd name="connsiteY54" fmla="*/ 225538 h 607110"/>
              <a:gd name="connsiteX55" fmla="*/ 483919 w 596278"/>
              <a:gd name="connsiteY55" fmla="*/ 28953 h 607110"/>
              <a:gd name="connsiteX56" fmla="*/ 484745 w 596278"/>
              <a:gd name="connsiteY56" fmla="*/ 4624 h 607110"/>
              <a:gd name="connsiteX57" fmla="*/ 497125 w 596278"/>
              <a:gd name="connsiteY57" fmla="*/ 11 h 607110"/>
              <a:gd name="connsiteX58" fmla="*/ 99141 w 596278"/>
              <a:gd name="connsiteY58" fmla="*/ 11 h 607110"/>
              <a:gd name="connsiteX59" fmla="*/ 111430 w 596278"/>
              <a:gd name="connsiteY59" fmla="*/ 4624 h 607110"/>
              <a:gd name="connsiteX60" fmla="*/ 112256 w 596278"/>
              <a:gd name="connsiteY60" fmla="*/ 28953 h 607110"/>
              <a:gd name="connsiteX61" fmla="*/ 34389 w 596278"/>
              <a:gd name="connsiteY61" fmla="*/ 225538 h 607110"/>
              <a:gd name="connsiteX62" fmla="*/ 112256 w 596278"/>
              <a:gd name="connsiteY62" fmla="*/ 422123 h 607110"/>
              <a:gd name="connsiteX63" fmla="*/ 111430 w 596278"/>
              <a:gd name="connsiteY63" fmla="*/ 446451 h 607110"/>
              <a:gd name="connsiteX64" fmla="*/ 99760 w 596278"/>
              <a:gd name="connsiteY64" fmla="*/ 451090 h 607110"/>
              <a:gd name="connsiteX65" fmla="*/ 87161 w 596278"/>
              <a:gd name="connsiteY65" fmla="*/ 445626 h 607110"/>
              <a:gd name="connsiteX66" fmla="*/ 0 w 596278"/>
              <a:gd name="connsiteY66" fmla="*/ 225538 h 607110"/>
              <a:gd name="connsiteX67" fmla="*/ 87161 w 596278"/>
              <a:gd name="connsiteY67" fmla="*/ 5449 h 607110"/>
              <a:gd name="connsiteX68" fmla="*/ 99141 w 596278"/>
              <a:gd name="connsiteY68" fmla="*/ 11 h 60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96278" h="607110">
                <a:moveTo>
                  <a:pt x="87801" y="507611"/>
                </a:moveTo>
                <a:lnTo>
                  <a:pt x="87801" y="572672"/>
                </a:lnTo>
                <a:lnTo>
                  <a:pt x="508444" y="572672"/>
                </a:lnTo>
                <a:lnTo>
                  <a:pt x="508444" y="507611"/>
                </a:lnTo>
                <a:close/>
                <a:moveTo>
                  <a:pt x="298122" y="200764"/>
                </a:moveTo>
                <a:cubicBezTo>
                  <a:pt x="282738" y="200764"/>
                  <a:pt x="270141" y="213343"/>
                  <a:pt x="270141" y="228706"/>
                </a:cubicBezTo>
                <a:cubicBezTo>
                  <a:pt x="270141" y="244172"/>
                  <a:pt x="282738" y="256648"/>
                  <a:pt x="298122" y="256648"/>
                </a:cubicBezTo>
                <a:cubicBezTo>
                  <a:pt x="313610" y="256648"/>
                  <a:pt x="326103" y="244172"/>
                  <a:pt x="326103" y="228706"/>
                </a:cubicBezTo>
                <a:cubicBezTo>
                  <a:pt x="326103" y="213343"/>
                  <a:pt x="313610" y="200764"/>
                  <a:pt x="298122" y="200764"/>
                </a:cubicBezTo>
                <a:close/>
                <a:moveTo>
                  <a:pt x="298122" y="166429"/>
                </a:moveTo>
                <a:cubicBezTo>
                  <a:pt x="332608" y="166429"/>
                  <a:pt x="360589" y="194371"/>
                  <a:pt x="360589" y="228706"/>
                </a:cubicBezTo>
                <a:cubicBezTo>
                  <a:pt x="360589" y="257164"/>
                  <a:pt x="341384" y="281084"/>
                  <a:pt x="315365" y="288611"/>
                </a:cubicBezTo>
                <a:lnTo>
                  <a:pt x="315365" y="473174"/>
                </a:lnTo>
                <a:lnTo>
                  <a:pt x="525687" y="473174"/>
                </a:lnTo>
                <a:cubicBezTo>
                  <a:pt x="535186" y="473174"/>
                  <a:pt x="542930" y="480907"/>
                  <a:pt x="542930" y="490392"/>
                </a:cubicBezTo>
                <a:lnTo>
                  <a:pt x="542930" y="589891"/>
                </a:lnTo>
                <a:cubicBezTo>
                  <a:pt x="542930" y="599377"/>
                  <a:pt x="535186" y="607110"/>
                  <a:pt x="525687" y="607110"/>
                </a:cubicBezTo>
                <a:lnTo>
                  <a:pt x="70661" y="607110"/>
                </a:lnTo>
                <a:cubicBezTo>
                  <a:pt x="61162" y="607110"/>
                  <a:pt x="53418" y="599377"/>
                  <a:pt x="53418" y="589891"/>
                </a:cubicBezTo>
                <a:lnTo>
                  <a:pt x="53418" y="490392"/>
                </a:lnTo>
                <a:cubicBezTo>
                  <a:pt x="53418" y="480907"/>
                  <a:pt x="61162" y="473174"/>
                  <a:pt x="70661" y="473174"/>
                </a:cubicBezTo>
                <a:lnTo>
                  <a:pt x="280983" y="473174"/>
                </a:lnTo>
                <a:lnTo>
                  <a:pt x="280983" y="288611"/>
                </a:lnTo>
                <a:cubicBezTo>
                  <a:pt x="254860" y="281084"/>
                  <a:pt x="235759" y="257164"/>
                  <a:pt x="235759" y="228706"/>
                </a:cubicBezTo>
                <a:cubicBezTo>
                  <a:pt x="235759" y="194371"/>
                  <a:pt x="263740" y="166429"/>
                  <a:pt x="298122" y="166429"/>
                </a:cubicBezTo>
                <a:close/>
                <a:moveTo>
                  <a:pt x="425903" y="71418"/>
                </a:moveTo>
                <a:cubicBezTo>
                  <a:pt x="430292" y="71637"/>
                  <a:pt x="434603" y="73544"/>
                  <a:pt x="437805" y="77101"/>
                </a:cubicBezTo>
                <a:cubicBezTo>
                  <a:pt x="474779" y="117822"/>
                  <a:pt x="495228" y="170606"/>
                  <a:pt x="495228" y="225554"/>
                </a:cubicBezTo>
                <a:cubicBezTo>
                  <a:pt x="495228" y="280503"/>
                  <a:pt x="474779" y="333183"/>
                  <a:pt x="437805" y="374008"/>
                </a:cubicBezTo>
                <a:cubicBezTo>
                  <a:pt x="434397" y="377822"/>
                  <a:pt x="429749" y="379678"/>
                  <a:pt x="424999" y="379678"/>
                </a:cubicBezTo>
                <a:cubicBezTo>
                  <a:pt x="420971" y="379678"/>
                  <a:pt x="416840" y="378235"/>
                  <a:pt x="413535" y="375245"/>
                </a:cubicBezTo>
                <a:cubicBezTo>
                  <a:pt x="406408" y="368853"/>
                  <a:pt x="405892" y="358029"/>
                  <a:pt x="412295" y="351018"/>
                </a:cubicBezTo>
                <a:cubicBezTo>
                  <a:pt x="443589" y="316482"/>
                  <a:pt x="460733" y="271946"/>
                  <a:pt x="460733" y="225554"/>
                </a:cubicBezTo>
                <a:cubicBezTo>
                  <a:pt x="460733" y="179163"/>
                  <a:pt x="443589" y="134627"/>
                  <a:pt x="412295" y="100091"/>
                </a:cubicBezTo>
                <a:cubicBezTo>
                  <a:pt x="405892" y="93080"/>
                  <a:pt x="406408" y="82255"/>
                  <a:pt x="413535" y="75864"/>
                </a:cubicBezTo>
                <a:cubicBezTo>
                  <a:pt x="417046" y="72668"/>
                  <a:pt x="421513" y="71199"/>
                  <a:pt x="425903" y="71418"/>
                </a:cubicBezTo>
                <a:close/>
                <a:moveTo>
                  <a:pt x="170390" y="71418"/>
                </a:moveTo>
                <a:cubicBezTo>
                  <a:pt x="174776" y="71199"/>
                  <a:pt x="179240" y="72668"/>
                  <a:pt x="182748" y="75864"/>
                </a:cubicBezTo>
                <a:cubicBezTo>
                  <a:pt x="189766" y="82255"/>
                  <a:pt x="190385" y="93080"/>
                  <a:pt x="183987" y="100091"/>
                </a:cubicBezTo>
                <a:cubicBezTo>
                  <a:pt x="152718" y="134627"/>
                  <a:pt x="135484" y="179163"/>
                  <a:pt x="135484" y="225554"/>
                </a:cubicBezTo>
                <a:cubicBezTo>
                  <a:pt x="135484" y="271946"/>
                  <a:pt x="152718" y="316482"/>
                  <a:pt x="183987" y="351018"/>
                </a:cubicBezTo>
                <a:cubicBezTo>
                  <a:pt x="190385" y="358029"/>
                  <a:pt x="189766" y="368853"/>
                  <a:pt x="182748" y="375245"/>
                </a:cubicBezTo>
                <a:cubicBezTo>
                  <a:pt x="179446" y="378235"/>
                  <a:pt x="175318" y="379678"/>
                  <a:pt x="171190" y="379678"/>
                </a:cubicBezTo>
                <a:cubicBezTo>
                  <a:pt x="166547" y="379678"/>
                  <a:pt x="161903" y="377822"/>
                  <a:pt x="158497" y="374008"/>
                </a:cubicBezTo>
                <a:cubicBezTo>
                  <a:pt x="121450" y="333183"/>
                  <a:pt x="101120" y="280503"/>
                  <a:pt x="101120" y="225554"/>
                </a:cubicBezTo>
                <a:cubicBezTo>
                  <a:pt x="101120" y="170606"/>
                  <a:pt x="121450" y="117822"/>
                  <a:pt x="158497" y="77101"/>
                </a:cubicBezTo>
                <a:cubicBezTo>
                  <a:pt x="161696" y="73544"/>
                  <a:pt x="166005" y="71637"/>
                  <a:pt x="170390" y="71418"/>
                </a:cubicBezTo>
                <a:close/>
                <a:moveTo>
                  <a:pt x="497125" y="11"/>
                </a:moveTo>
                <a:cubicBezTo>
                  <a:pt x="501527" y="166"/>
                  <a:pt x="505864" y="1996"/>
                  <a:pt x="509117" y="5449"/>
                </a:cubicBezTo>
                <a:cubicBezTo>
                  <a:pt x="565297" y="65445"/>
                  <a:pt x="596278" y="143584"/>
                  <a:pt x="596278" y="225538"/>
                </a:cubicBezTo>
                <a:cubicBezTo>
                  <a:pt x="596278" y="307491"/>
                  <a:pt x="565297" y="385630"/>
                  <a:pt x="509117" y="445626"/>
                </a:cubicBezTo>
                <a:cubicBezTo>
                  <a:pt x="505709" y="449234"/>
                  <a:pt x="501165" y="451090"/>
                  <a:pt x="496518" y="451090"/>
                </a:cubicBezTo>
                <a:cubicBezTo>
                  <a:pt x="492284" y="451090"/>
                  <a:pt x="488050" y="449544"/>
                  <a:pt x="484745" y="446451"/>
                </a:cubicBezTo>
                <a:cubicBezTo>
                  <a:pt x="477826" y="439957"/>
                  <a:pt x="477516" y="429030"/>
                  <a:pt x="483919" y="422123"/>
                </a:cubicBezTo>
                <a:cubicBezTo>
                  <a:pt x="534212" y="368518"/>
                  <a:pt x="561889" y="298729"/>
                  <a:pt x="561889" y="225538"/>
                </a:cubicBezTo>
                <a:cubicBezTo>
                  <a:pt x="561889" y="152347"/>
                  <a:pt x="534212" y="82454"/>
                  <a:pt x="483919" y="28953"/>
                </a:cubicBezTo>
                <a:cubicBezTo>
                  <a:pt x="477516" y="21943"/>
                  <a:pt x="477826" y="11119"/>
                  <a:pt x="484745" y="4624"/>
                </a:cubicBezTo>
                <a:cubicBezTo>
                  <a:pt x="488256" y="1377"/>
                  <a:pt x="492722" y="-143"/>
                  <a:pt x="497125" y="11"/>
                </a:cubicBezTo>
                <a:close/>
                <a:moveTo>
                  <a:pt x="99141" y="11"/>
                </a:moveTo>
                <a:cubicBezTo>
                  <a:pt x="103530" y="-143"/>
                  <a:pt x="107971" y="1377"/>
                  <a:pt x="111430" y="4624"/>
                </a:cubicBezTo>
                <a:cubicBezTo>
                  <a:pt x="118452" y="11119"/>
                  <a:pt x="118762" y="21943"/>
                  <a:pt x="112256" y="28953"/>
                </a:cubicBezTo>
                <a:cubicBezTo>
                  <a:pt x="62066" y="82454"/>
                  <a:pt x="34389" y="152347"/>
                  <a:pt x="34389" y="225538"/>
                </a:cubicBezTo>
                <a:cubicBezTo>
                  <a:pt x="34389" y="298729"/>
                  <a:pt x="62066" y="368518"/>
                  <a:pt x="112256" y="422123"/>
                </a:cubicBezTo>
                <a:cubicBezTo>
                  <a:pt x="118762" y="429030"/>
                  <a:pt x="118452" y="439957"/>
                  <a:pt x="111430" y="446451"/>
                </a:cubicBezTo>
                <a:cubicBezTo>
                  <a:pt x="108125" y="449544"/>
                  <a:pt x="103891" y="451090"/>
                  <a:pt x="99760" y="451090"/>
                </a:cubicBezTo>
                <a:cubicBezTo>
                  <a:pt x="95113" y="451090"/>
                  <a:pt x="90569" y="449234"/>
                  <a:pt x="87161" y="445626"/>
                </a:cubicBezTo>
                <a:cubicBezTo>
                  <a:pt x="30878" y="385630"/>
                  <a:pt x="0" y="307491"/>
                  <a:pt x="0" y="225538"/>
                </a:cubicBezTo>
                <a:cubicBezTo>
                  <a:pt x="0" y="143584"/>
                  <a:pt x="30878" y="65445"/>
                  <a:pt x="87161" y="5449"/>
                </a:cubicBezTo>
                <a:cubicBezTo>
                  <a:pt x="90414" y="1996"/>
                  <a:pt x="94752" y="166"/>
                  <a:pt x="99141" y="11"/>
                </a:cubicBezTo>
                <a:close/>
              </a:path>
            </a:pathLst>
          </a:custGeom>
          <a:gradFill flip="none" rotWithShape="1">
            <a:gsLst>
              <a:gs pos="0">
                <a:srgbClr val="265279"/>
              </a:gs>
              <a:gs pos="100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Oval 29">
            <a:extLst>
              <a:ext uri="{FF2B5EF4-FFF2-40B4-BE49-F238E27FC236}">
                <a16:creationId xmlns:a16="http://schemas.microsoft.com/office/drawing/2014/main" id="{D2320360-F126-41F0-87FE-A934CF503585}"/>
              </a:ext>
            </a:extLst>
          </p:cNvPr>
          <p:cNvSpPr/>
          <p:nvPr/>
        </p:nvSpPr>
        <p:spPr>
          <a:xfrm>
            <a:off x="6357106" y="4353586"/>
            <a:ext cx="339980" cy="339466"/>
          </a:xfrm>
          <a:custGeom>
            <a:avLst/>
            <a:gdLst>
              <a:gd name="connsiteX0" fmla="*/ 302086 w 607639"/>
              <a:gd name="connsiteY0" fmla="*/ 162018 h 606722"/>
              <a:gd name="connsiteX1" fmla="*/ 359395 w 607639"/>
              <a:gd name="connsiteY1" fmla="*/ 162018 h 606722"/>
              <a:gd name="connsiteX2" fmla="*/ 359395 w 607639"/>
              <a:gd name="connsiteY2" fmla="*/ 247868 h 606722"/>
              <a:gd name="connsiteX3" fmla="*/ 445268 w 607639"/>
              <a:gd name="connsiteY3" fmla="*/ 247868 h 606722"/>
              <a:gd name="connsiteX4" fmla="*/ 445268 w 607639"/>
              <a:gd name="connsiteY4" fmla="*/ 305012 h 606722"/>
              <a:gd name="connsiteX5" fmla="*/ 359395 w 607639"/>
              <a:gd name="connsiteY5" fmla="*/ 305012 h 606722"/>
              <a:gd name="connsiteX6" fmla="*/ 359395 w 607639"/>
              <a:gd name="connsiteY6" fmla="*/ 390862 h 606722"/>
              <a:gd name="connsiteX7" fmla="*/ 302086 w 607639"/>
              <a:gd name="connsiteY7" fmla="*/ 390862 h 606722"/>
              <a:gd name="connsiteX8" fmla="*/ 302086 w 607639"/>
              <a:gd name="connsiteY8" fmla="*/ 305012 h 606722"/>
              <a:gd name="connsiteX9" fmla="*/ 216213 w 607639"/>
              <a:gd name="connsiteY9" fmla="*/ 305012 h 606722"/>
              <a:gd name="connsiteX10" fmla="*/ 216213 w 607639"/>
              <a:gd name="connsiteY10" fmla="*/ 247868 h 606722"/>
              <a:gd name="connsiteX11" fmla="*/ 302086 w 607639"/>
              <a:gd name="connsiteY11" fmla="*/ 247868 h 606722"/>
              <a:gd name="connsiteX12" fmla="*/ 330744 w 607639"/>
              <a:gd name="connsiteY12" fmla="*/ 57233 h 606722"/>
              <a:gd name="connsiteX13" fmla="*/ 111168 w 607639"/>
              <a:gd name="connsiteY13" fmla="*/ 276389 h 606722"/>
              <a:gd name="connsiteX14" fmla="*/ 330744 w 607639"/>
              <a:gd name="connsiteY14" fmla="*/ 495634 h 606722"/>
              <a:gd name="connsiteX15" fmla="*/ 550320 w 607639"/>
              <a:gd name="connsiteY15" fmla="*/ 276389 h 606722"/>
              <a:gd name="connsiteX16" fmla="*/ 330744 w 607639"/>
              <a:gd name="connsiteY16" fmla="*/ 57233 h 606722"/>
              <a:gd name="connsiteX17" fmla="*/ 330744 w 607639"/>
              <a:gd name="connsiteY17" fmla="*/ 0 h 606722"/>
              <a:gd name="connsiteX18" fmla="*/ 607639 w 607639"/>
              <a:gd name="connsiteY18" fmla="*/ 276389 h 606722"/>
              <a:gd name="connsiteX19" fmla="*/ 330744 w 607639"/>
              <a:gd name="connsiteY19" fmla="*/ 552866 h 606722"/>
              <a:gd name="connsiteX20" fmla="*/ 156382 w 607639"/>
              <a:gd name="connsiteY20" fmla="*/ 490923 h 606722"/>
              <a:gd name="connsiteX21" fmla="*/ 40497 w 607639"/>
              <a:gd name="connsiteY21" fmla="*/ 606722 h 606722"/>
              <a:gd name="connsiteX22" fmla="*/ 0 w 607639"/>
              <a:gd name="connsiteY22" fmla="*/ 566286 h 606722"/>
              <a:gd name="connsiteX23" fmla="*/ 115885 w 607639"/>
              <a:gd name="connsiteY23" fmla="*/ 450487 h 606722"/>
              <a:gd name="connsiteX24" fmla="*/ 53937 w 607639"/>
              <a:gd name="connsiteY24" fmla="*/ 276389 h 606722"/>
              <a:gd name="connsiteX25" fmla="*/ 330744 w 607639"/>
              <a:gd name="connsiteY25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07639" h="606722">
                <a:moveTo>
                  <a:pt x="302086" y="162018"/>
                </a:moveTo>
                <a:lnTo>
                  <a:pt x="359395" y="162018"/>
                </a:lnTo>
                <a:lnTo>
                  <a:pt x="359395" y="247868"/>
                </a:lnTo>
                <a:lnTo>
                  <a:pt x="445268" y="247868"/>
                </a:lnTo>
                <a:lnTo>
                  <a:pt x="445268" y="305012"/>
                </a:lnTo>
                <a:lnTo>
                  <a:pt x="359395" y="305012"/>
                </a:lnTo>
                <a:lnTo>
                  <a:pt x="359395" y="390862"/>
                </a:lnTo>
                <a:lnTo>
                  <a:pt x="302086" y="390862"/>
                </a:lnTo>
                <a:lnTo>
                  <a:pt x="302086" y="305012"/>
                </a:lnTo>
                <a:lnTo>
                  <a:pt x="216213" y="305012"/>
                </a:lnTo>
                <a:lnTo>
                  <a:pt x="216213" y="247868"/>
                </a:lnTo>
                <a:lnTo>
                  <a:pt x="302086" y="247868"/>
                </a:lnTo>
                <a:close/>
                <a:moveTo>
                  <a:pt x="330744" y="57233"/>
                </a:moveTo>
                <a:cubicBezTo>
                  <a:pt x="209696" y="57233"/>
                  <a:pt x="111168" y="155524"/>
                  <a:pt x="111168" y="276389"/>
                </a:cubicBezTo>
                <a:cubicBezTo>
                  <a:pt x="111168" y="397342"/>
                  <a:pt x="209696" y="495634"/>
                  <a:pt x="330744" y="495634"/>
                </a:cubicBezTo>
                <a:cubicBezTo>
                  <a:pt x="451791" y="495634"/>
                  <a:pt x="550320" y="397342"/>
                  <a:pt x="550320" y="276389"/>
                </a:cubicBezTo>
                <a:cubicBezTo>
                  <a:pt x="550320" y="155524"/>
                  <a:pt x="451791" y="57233"/>
                  <a:pt x="330744" y="57233"/>
                </a:cubicBezTo>
                <a:close/>
                <a:moveTo>
                  <a:pt x="330744" y="0"/>
                </a:moveTo>
                <a:cubicBezTo>
                  <a:pt x="483388" y="0"/>
                  <a:pt x="607639" y="123975"/>
                  <a:pt x="607639" y="276389"/>
                </a:cubicBezTo>
                <a:cubicBezTo>
                  <a:pt x="607639" y="428891"/>
                  <a:pt x="483388" y="552866"/>
                  <a:pt x="330744" y="552866"/>
                </a:cubicBezTo>
                <a:cubicBezTo>
                  <a:pt x="264702" y="552866"/>
                  <a:pt x="204000" y="529671"/>
                  <a:pt x="156382" y="490923"/>
                </a:cubicBezTo>
                <a:lnTo>
                  <a:pt x="40497" y="606722"/>
                </a:lnTo>
                <a:lnTo>
                  <a:pt x="0" y="566286"/>
                </a:lnTo>
                <a:lnTo>
                  <a:pt x="115885" y="450487"/>
                </a:lnTo>
                <a:cubicBezTo>
                  <a:pt x="77168" y="402941"/>
                  <a:pt x="53937" y="342331"/>
                  <a:pt x="53937" y="276389"/>
                </a:cubicBezTo>
                <a:cubicBezTo>
                  <a:pt x="53937" y="123975"/>
                  <a:pt x="178099" y="0"/>
                  <a:pt x="330744" y="0"/>
                </a:cubicBezTo>
                <a:close/>
              </a:path>
            </a:pathLst>
          </a:custGeom>
          <a:gradFill flip="none" rotWithShape="1">
            <a:gsLst>
              <a:gs pos="0">
                <a:srgbClr val="265279"/>
              </a:gs>
              <a:gs pos="100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Oval 30">
            <a:extLst>
              <a:ext uri="{FF2B5EF4-FFF2-40B4-BE49-F238E27FC236}">
                <a16:creationId xmlns:a16="http://schemas.microsoft.com/office/drawing/2014/main" id="{15B6E719-4CF1-4F6A-9CCC-17B321275250}"/>
              </a:ext>
            </a:extLst>
          </p:cNvPr>
          <p:cNvSpPr/>
          <p:nvPr/>
        </p:nvSpPr>
        <p:spPr>
          <a:xfrm>
            <a:off x="8893678" y="4398010"/>
            <a:ext cx="339980" cy="250617"/>
          </a:xfrm>
          <a:custGeom>
            <a:avLst/>
            <a:gdLst>
              <a:gd name="connsiteX0" fmla="*/ 180979 w 609685"/>
              <a:gd name="connsiteY0" fmla="*/ 360377 h 449431"/>
              <a:gd name="connsiteX1" fmla="*/ 585044 w 609685"/>
              <a:gd name="connsiteY1" fmla="*/ 360377 h 449431"/>
              <a:gd name="connsiteX2" fmla="*/ 609685 w 609685"/>
              <a:gd name="connsiteY2" fmla="*/ 385093 h 449431"/>
              <a:gd name="connsiteX3" fmla="*/ 585044 w 609685"/>
              <a:gd name="connsiteY3" fmla="*/ 409702 h 449431"/>
              <a:gd name="connsiteX4" fmla="*/ 180979 w 609685"/>
              <a:gd name="connsiteY4" fmla="*/ 409702 h 449431"/>
              <a:gd name="connsiteX5" fmla="*/ 156232 w 609685"/>
              <a:gd name="connsiteY5" fmla="*/ 385093 h 449431"/>
              <a:gd name="connsiteX6" fmla="*/ 180979 w 609685"/>
              <a:gd name="connsiteY6" fmla="*/ 360377 h 449431"/>
              <a:gd name="connsiteX7" fmla="*/ 64426 w 609685"/>
              <a:gd name="connsiteY7" fmla="*/ 351779 h 449431"/>
              <a:gd name="connsiteX8" fmla="*/ 31040 w 609685"/>
              <a:gd name="connsiteY8" fmla="*/ 385111 h 449431"/>
              <a:gd name="connsiteX9" fmla="*/ 64426 w 609685"/>
              <a:gd name="connsiteY9" fmla="*/ 418336 h 449431"/>
              <a:gd name="connsiteX10" fmla="*/ 97706 w 609685"/>
              <a:gd name="connsiteY10" fmla="*/ 385111 h 449431"/>
              <a:gd name="connsiteX11" fmla="*/ 64426 w 609685"/>
              <a:gd name="connsiteY11" fmla="*/ 351779 h 449431"/>
              <a:gd name="connsiteX12" fmla="*/ 64426 w 609685"/>
              <a:gd name="connsiteY12" fmla="*/ 320790 h 449431"/>
              <a:gd name="connsiteX13" fmla="*/ 128852 w 609685"/>
              <a:gd name="connsiteY13" fmla="*/ 385111 h 449431"/>
              <a:gd name="connsiteX14" fmla="*/ 64426 w 609685"/>
              <a:gd name="connsiteY14" fmla="*/ 449431 h 449431"/>
              <a:gd name="connsiteX15" fmla="*/ 0 w 609685"/>
              <a:gd name="connsiteY15" fmla="*/ 385111 h 449431"/>
              <a:gd name="connsiteX16" fmla="*/ 64426 w 609685"/>
              <a:gd name="connsiteY16" fmla="*/ 320790 h 449431"/>
              <a:gd name="connsiteX17" fmla="*/ 180979 w 609685"/>
              <a:gd name="connsiteY17" fmla="*/ 200123 h 449431"/>
              <a:gd name="connsiteX18" fmla="*/ 585044 w 609685"/>
              <a:gd name="connsiteY18" fmla="*/ 200123 h 449431"/>
              <a:gd name="connsiteX19" fmla="*/ 609685 w 609685"/>
              <a:gd name="connsiteY19" fmla="*/ 224715 h 449431"/>
              <a:gd name="connsiteX20" fmla="*/ 585044 w 609685"/>
              <a:gd name="connsiteY20" fmla="*/ 249307 h 449431"/>
              <a:gd name="connsiteX21" fmla="*/ 180979 w 609685"/>
              <a:gd name="connsiteY21" fmla="*/ 249307 h 449431"/>
              <a:gd name="connsiteX22" fmla="*/ 156232 w 609685"/>
              <a:gd name="connsiteY22" fmla="*/ 224715 h 449431"/>
              <a:gd name="connsiteX23" fmla="*/ 180979 w 609685"/>
              <a:gd name="connsiteY23" fmla="*/ 200123 h 449431"/>
              <a:gd name="connsiteX24" fmla="*/ 64426 w 609685"/>
              <a:gd name="connsiteY24" fmla="*/ 191384 h 449431"/>
              <a:gd name="connsiteX25" fmla="*/ 31040 w 609685"/>
              <a:gd name="connsiteY25" fmla="*/ 224715 h 449431"/>
              <a:gd name="connsiteX26" fmla="*/ 64426 w 609685"/>
              <a:gd name="connsiteY26" fmla="*/ 258047 h 449431"/>
              <a:gd name="connsiteX27" fmla="*/ 97706 w 609685"/>
              <a:gd name="connsiteY27" fmla="*/ 224715 h 449431"/>
              <a:gd name="connsiteX28" fmla="*/ 64426 w 609685"/>
              <a:gd name="connsiteY28" fmla="*/ 191384 h 449431"/>
              <a:gd name="connsiteX29" fmla="*/ 64426 w 609685"/>
              <a:gd name="connsiteY29" fmla="*/ 160395 h 449431"/>
              <a:gd name="connsiteX30" fmla="*/ 128852 w 609685"/>
              <a:gd name="connsiteY30" fmla="*/ 224715 h 449431"/>
              <a:gd name="connsiteX31" fmla="*/ 64426 w 609685"/>
              <a:gd name="connsiteY31" fmla="*/ 289036 h 449431"/>
              <a:gd name="connsiteX32" fmla="*/ 0 w 609685"/>
              <a:gd name="connsiteY32" fmla="*/ 224715 h 449431"/>
              <a:gd name="connsiteX33" fmla="*/ 64426 w 609685"/>
              <a:gd name="connsiteY33" fmla="*/ 160395 h 449431"/>
              <a:gd name="connsiteX34" fmla="*/ 180979 w 609685"/>
              <a:gd name="connsiteY34" fmla="*/ 39728 h 449431"/>
              <a:gd name="connsiteX35" fmla="*/ 585044 w 609685"/>
              <a:gd name="connsiteY35" fmla="*/ 39728 h 449431"/>
              <a:gd name="connsiteX36" fmla="*/ 609685 w 609685"/>
              <a:gd name="connsiteY36" fmla="*/ 64337 h 449431"/>
              <a:gd name="connsiteX37" fmla="*/ 585044 w 609685"/>
              <a:gd name="connsiteY37" fmla="*/ 89053 h 449431"/>
              <a:gd name="connsiteX38" fmla="*/ 180979 w 609685"/>
              <a:gd name="connsiteY38" fmla="*/ 89053 h 449431"/>
              <a:gd name="connsiteX39" fmla="*/ 156232 w 609685"/>
              <a:gd name="connsiteY39" fmla="*/ 64337 h 449431"/>
              <a:gd name="connsiteX40" fmla="*/ 180979 w 609685"/>
              <a:gd name="connsiteY40" fmla="*/ 39728 h 449431"/>
              <a:gd name="connsiteX41" fmla="*/ 64426 w 609685"/>
              <a:gd name="connsiteY41" fmla="*/ 31095 h 449431"/>
              <a:gd name="connsiteX42" fmla="*/ 31040 w 609685"/>
              <a:gd name="connsiteY42" fmla="*/ 64320 h 449431"/>
              <a:gd name="connsiteX43" fmla="*/ 64426 w 609685"/>
              <a:gd name="connsiteY43" fmla="*/ 97652 h 449431"/>
              <a:gd name="connsiteX44" fmla="*/ 97706 w 609685"/>
              <a:gd name="connsiteY44" fmla="*/ 64320 h 449431"/>
              <a:gd name="connsiteX45" fmla="*/ 64426 w 609685"/>
              <a:gd name="connsiteY45" fmla="*/ 31095 h 449431"/>
              <a:gd name="connsiteX46" fmla="*/ 64426 w 609685"/>
              <a:gd name="connsiteY46" fmla="*/ 0 h 449431"/>
              <a:gd name="connsiteX47" fmla="*/ 128852 w 609685"/>
              <a:gd name="connsiteY47" fmla="*/ 64320 h 449431"/>
              <a:gd name="connsiteX48" fmla="*/ 64426 w 609685"/>
              <a:gd name="connsiteY48" fmla="*/ 128641 h 449431"/>
              <a:gd name="connsiteX49" fmla="*/ 0 w 609685"/>
              <a:gd name="connsiteY49" fmla="*/ 64320 h 449431"/>
              <a:gd name="connsiteX50" fmla="*/ 64426 w 609685"/>
              <a:gd name="connsiteY50" fmla="*/ 0 h 44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09685" h="449431">
                <a:moveTo>
                  <a:pt x="180979" y="360377"/>
                </a:moveTo>
                <a:lnTo>
                  <a:pt x="585044" y="360377"/>
                </a:lnTo>
                <a:cubicBezTo>
                  <a:pt x="598698" y="360377"/>
                  <a:pt x="609685" y="371457"/>
                  <a:pt x="609685" y="385093"/>
                </a:cubicBezTo>
                <a:cubicBezTo>
                  <a:pt x="609685" y="398623"/>
                  <a:pt x="598698" y="409702"/>
                  <a:pt x="585044" y="409702"/>
                </a:cubicBezTo>
                <a:lnTo>
                  <a:pt x="180979" y="409702"/>
                </a:lnTo>
                <a:cubicBezTo>
                  <a:pt x="167326" y="409702"/>
                  <a:pt x="156232" y="398623"/>
                  <a:pt x="156232" y="385093"/>
                </a:cubicBezTo>
                <a:cubicBezTo>
                  <a:pt x="156232" y="371457"/>
                  <a:pt x="167326" y="360377"/>
                  <a:pt x="180979" y="360377"/>
                </a:cubicBezTo>
                <a:close/>
                <a:moveTo>
                  <a:pt x="64426" y="351779"/>
                </a:moveTo>
                <a:cubicBezTo>
                  <a:pt x="46080" y="351779"/>
                  <a:pt x="31040" y="366688"/>
                  <a:pt x="31040" y="385111"/>
                </a:cubicBezTo>
                <a:cubicBezTo>
                  <a:pt x="31040" y="403427"/>
                  <a:pt x="46080" y="418336"/>
                  <a:pt x="64426" y="418336"/>
                </a:cubicBezTo>
                <a:cubicBezTo>
                  <a:pt x="82772" y="418336"/>
                  <a:pt x="97706" y="403427"/>
                  <a:pt x="97706" y="385111"/>
                </a:cubicBezTo>
                <a:cubicBezTo>
                  <a:pt x="97706" y="366688"/>
                  <a:pt x="82772" y="351779"/>
                  <a:pt x="64426" y="351779"/>
                </a:cubicBezTo>
                <a:close/>
                <a:moveTo>
                  <a:pt x="64426" y="320790"/>
                </a:moveTo>
                <a:cubicBezTo>
                  <a:pt x="99946" y="320790"/>
                  <a:pt x="128852" y="349649"/>
                  <a:pt x="128852" y="385111"/>
                </a:cubicBezTo>
                <a:cubicBezTo>
                  <a:pt x="128852" y="420572"/>
                  <a:pt x="99946" y="449431"/>
                  <a:pt x="64426" y="449431"/>
                </a:cubicBezTo>
                <a:cubicBezTo>
                  <a:pt x="28906" y="449431"/>
                  <a:pt x="0" y="420572"/>
                  <a:pt x="0" y="385111"/>
                </a:cubicBezTo>
                <a:cubicBezTo>
                  <a:pt x="0" y="349649"/>
                  <a:pt x="28906" y="320790"/>
                  <a:pt x="64426" y="320790"/>
                </a:cubicBezTo>
                <a:close/>
                <a:moveTo>
                  <a:pt x="180979" y="200123"/>
                </a:moveTo>
                <a:lnTo>
                  <a:pt x="585044" y="200123"/>
                </a:lnTo>
                <a:cubicBezTo>
                  <a:pt x="598698" y="200123"/>
                  <a:pt x="609685" y="211088"/>
                  <a:pt x="609685" y="224715"/>
                </a:cubicBezTo>
                <a:cubicBezTo>
                  <a:pt x="609685" y="238342"/>
                  <a:pt x="598698" y="249307"/>
                  <a:pt x="585044" y="249307"/>
                </a:cubicBezTo>
                <a:lnTo>
                  <a:pt x="180979" y="249307"/>
                </a:lnTo>
                <a:cubicBezTo>
                  <a:pt x="167326" y="249307"/>
                  <a:pt x="156232" y="238342"/>
                  <a:pt x="156232" y="224715"/>
                </a:cubicBezTo>
                <a:cubicBezTo>
                  <a:pt x="156232" y="211088"/>
                  <a:pt x="167326" y="200123"/>
                  <a:pt x="180979" y="200123"/>
                </a:cubicBezTo>
                <a:close/>
                <a:moveTo>
                  <a:pt x="64426" y="191384"/>
                </a:moveTo>
                <a:cubicBezTo>
                  <a:pt x="46080" y="191384"/>
                  <a:pt x="31040" y="206399"/>
                  <a:pt x="31040" y="224715"/>
                </a:cubicBezTo>
                <a:cubicBezTo>
                  <a:pt x="31040" y="243032"/>
                  <a:pt x="46080" y="258047"/>
                  <a:pt x="64426" y="258047"/>
                </a:cubicBezTo>
                <a:cubicBezTo>
                  <a:pt x="82772" y="258047"/>
                  <a:pt x="97706" y="243032"/>
                  <a:pt x="97706" y="224715"/>
                </a:cubicBezTo>
                <a:cubicBezTo>
                  <a:pt x="97706" y="206399"/>
                  <a:pt x="82772" y="191384"/>
                  <a:pt x="64426" y="191384"/>
                </a:cubicBezTo>
                <a:close/>
                <a:moveTo>
                  <a:pt x="64426" y="160395"/>
                </a:moveTo>
                <a:cubicBezTo>
                  <a:pt x="99946" y="160395"/>
                  <a:pt x="128852" y="189254"/>
                  <a:pt x="128852" y="224715"/>
                </a:cubicBezTo>
                <a:cubicBezTo>
                  <a:pt x="128852" y="260177"/>
                  <a:pt x="99946" y="289036"/>
                  <a:pt x="64426" y="289036"/>
                </a:cubicBezTo>
                <a:cubicBezTo>
                  <a:pt x="28906" y="289036"/>
                  <a:pt x="0" y="260177"/>
                  <a:pt x="0" y="224715"/>
                </a:cubicBezTo>
                <a:cubicBezTo>
                  <a:pt x="0" y="189254"/>
                  <a:pt x="28906" y="160395"/>
                  <a:pt x="64426" y="160395"/>
                </a:cubicBezTo>
                <a:close/>
                <a:moveTo>
                  <a:pt x="180979" y="39728"/>
                </a:moveTo>
                <a:lnTo>
                  <a:pt x="585044" y="39728"/>
                </a:lnTo>
                <a:cubicBezTo>
                  <a:pt x="598698" y="39728"/>
                  <a:pt x="609685" y="50807"/>
                  <a:pt x="609685" y="64337"/>
                </a:cubicBezTo>
                <a:cubicBezTo>
                  <a:pt x="609685" y="77973"/>
                  <a:pt x="598698" y="89053"/>
                  <a:pt x="585044" y="89053"/>
                </a:cubicBezTo>
                <a:lnTo>
                  <a:pt x="180979" y="89053"/>
                </a:lnTo>
                <a:cubicBezTo>
                  <a:pt x="167326" y="89053"/>
                  <a:pt x="156232" y="77973"/>
                  <a:pt x="156232" y="64337"/>
                </a:cubicBezTo>
                <a:cubicBezTo>
                  <a:pt x="156232" y="50807"/>
                  <a:pt x="167326" y="39728"/>
                  <a:pt x="180979" y="39728"/>
                </a:cubicBezTo>
                <a:close/>
                <a:moveTo>
                  <a:pt x="64426" y="31095"/>
                </a:moveTo>
                <a:cubicBezTo>
                  <a:pt x="46080" y="31095"/>
                  <a:pt x="31040" y="46004"/>
                  <a:pt x="31040" y="64320"/>
                </a:cubicBezTo>
                <a:cubicBezTo>
                  <a:pt x="31040" y="82743"/>
                  <a:pt x="46080" y="97652"/>
                  <a:pt x="64426" y="97652"/>
                </a:cubicBezTo>
                <a:cubicBezTo>
                  <a:pt x="82772" y="97652"/>
                  <a:pt x="97706" y="82743"/>
                  <a:pt x="97706" y="64320"/>
                </a:cubicBezTo>
                <a:cubicBezTo>
                  <a:pt x="97706" y="46004"/>
                  <a:pt x="82772" y="31095"/>
                  <a:pt x="64426" y="31095"/>
                </a:cubicBezTo>
                <a:close/>
                <a:moveTo>
                  <a:pt x="64426" y="0"/>
                </a:moveTo>
                <a:cubicBezTo>
                  <a:pt x="99946" y="0"/>
                  <a:pt x="128852" y="28859"/>
                  <a:pt x="128852" y="64320"/>
                </a:cubicBezTo>
                <a:cubicBezTo>
                  <a:pt x="128852" y="99782"/>
                  <a:pt x="99946" y="128641"/>
                  <a:pt x="64426" y="128641"/>
                </a:cubicBezTo>
                <a:cubicBezTo>
                  <a:pt x="28906" y="128641"/>
                  <a:pt x="0" y="99782"/>
                  <a:pt x="0" y="64320"/>
                </a:cubicBezTo>
                <a:cubicBezTo>
                  <a:pt x="0" y="28859"/>
                  <a:pt x="28906" y="0"/>
                  <a:pt x="64426" y="0"/>
                </a:cubicBezTo>
                <a:close/>
              </a:path>
            </a:pathLst>
          </a:custGeom>
          <a:gradFill flip="none" rotWithShape="1">
            <a:gsLst>
              <a:gs pos="0">
                <a:srgbClr val="265279"/>
              </a:gs>
              <a:gs pos="100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678EA3D5-838F-455F-B69D-9160EF617564}"/>
              </a:ext>
            </a:extLst>
          </p:cNvPr>
          <p:cNvGrpSpPr/>
          <p:nvPr/>
        </p:nvGrpSpPr>
        <p:grpSpPr>
          <a:xfrm rot="5400000">
            <a:off x="5897961" y="167273"/>
            <a:ext cx="396080" cy="305787"/>
            <a:chOff x="2201942" y="3826849"/>
            <a:chExt cx="396080" cy="305787"/>
          </a:xfrm>
        </p:grpSpPr>
        <p:sp>
          <p:nvSpPr>
            <p:cNvPr id="37" name="箭头: V 形 36">
              <a:extLst>
                <a:ext uri="{FF2B5EF4-FFF2-40B4-BE49-F238E27FC236}">
                  <a16:creationId xmlns:a16="http://schemas.microsoft.com/office/drawing/2014/main" id="{D189C773-628B-44E3-A43C-449F1E567089}"/>
                </a:ext>
              </a:extLst>
            </p:cNvPr>
            <p:cNvSpPr/>
            <p:nvPr/>
          </p:nvSpPr>
          <p:spPr>
            <a:xfrm>
              <a:off x="2201942" y="3826849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8" name="箭头: V 形 37">
              <a:extLst>
                <a:ext uri="{FF2B5EF4-FFF2-40B4-BE49-F238E27FC236}">
                  <a16:creationId xmlns:a16="http://schemas.microsoft.com/office/drawing/2014/main" id="{6056030C-D456-4C1E-9115-2C3F08C97D49}"/>
                </a:ext>
              </a:extLst>
            </p:cNvPr>
            <p:cNvSpPr/>
            <p:nvPr/>
          </p:nvSpPr>
          <p:spPr>
            <a:xfrm>
              <a:off x="2374562" y="3826849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CD18CEB9-719C-4E10-BBE1-7308D4D3D7DE}"/>
              </a:ext>
            </a:extLst>
          </p:cNvPr>
          <p:cNvGrpSpPr/>
          <p:nvPr/>
        </p:nvGrpSpPr>
        <p:grpSpPr>
          <a:xfrm>
            <a:off x="4271023" y="639452"/>
            <a:ext cx="3649954" cy="858993"/>
            <a:chOff x="4922710" y="713342"/>
            <a:chExt cx="3649954" cy="858993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841D4261-57F0-43EA-B9D5-A96F45DFBDB3}"/>
                </a:ext>
              </a:extLst>
            </p:cNvPr>
            <p:cNvSpPr txBox="1"/>
            <p:nvPr/>
          </p:nvSpPr>
          <p:spPr bwMode="auto">
            <a:xfrm>
              <a:off x="5426888" y="713342"/>
              <a:ext cx="2641600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6F52526E-503B-494D-8A9D-B624BBF5CE10}"/>
                </a:ext>
              </a:extLst>
            </p:cNvPr>
            <p:cNvSpPr txBox="1"/>
            <p:nvPr/>
          </p:nvSpPr>
          <p:spPr bwMode="auto">
            <a:xfrm>
              <a:off x="4922710" y="1172225"/>
              <a:ext cx="3649954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42" name="等腰三角形 41">
            <a:extLst>
              <a:ext uri="{FF2B5EF4-FFF2-40B4-BE49-F238E27FC236}">
                <a16:creationId xmlns:a16="http://schemas.microsoft.com/office/drawing/2014/main" id="{41C06548-F312-4248-96CE-BD6982C2DB55}"/>
              </a:ext>
            </a:extLst>
          </p:cNvPr>
          <p:cNvSpPr/>
          <p:nvPr/>
        </p:nvSpPr>
        <p:spPr>
          <a:xfrm flipH="1">
            <a:off x="-4" y="4822629"/>
            <a:ext cx="2237861" cy="2035371"/>
          </a:xfrm>
          <a:prstGeom prst="triangle">
            <a:avLst>
              <a:gd name="adj" fmla="val 10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506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8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2" grpId="0" animBg="1"/>
      <p:bldP spid="33" grpId="0" animBg="1"/>
      <p:bldP spid="34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">
            <a:extLst>
              <a:ext uri="{FF2B5EF4-FFF2-40B4-BE49-F238E27FC236}">
                <a16:creationId xmlns:a16="http://schemas.microsoft.com/office/drawing/2014/main" id="{769300B4-BF4F-4708-AFB6-6C7BB39451F1}"/>
              </a:ext>
            </a:extLst>
          </p:cNvPr>
          <p:cNvSpPr/>
          <p:nvPr/>
        </p:nvSpPr>
        <p:spPr>
          <a:xfrm>
            <a:off x="1436914" y="4060371"/>
            <a:ext cx="9318172" cy="1553028"/>
          </a:xfrm>
          <a:custGeom>
            <a:avLst/>
            <a:gdLst>
              <a:gd name="connsiteX0" fmla="*/ 0 w 9318172"/>
              <a:gd name="connsiteY0" fmla="*/ 1553028 h 3106056"/>
              <a:gd name="connsiteX1" fmla="*/ 1553028 w 9318172"/>
              <a:gd name="connsiteY1" fmla="*/ 0 h 3106056"/>
              <a:gd name="connsiteX2" fmla="*/ 7765144 w 9318172"/>
              <a:gd name="connsiteY2" fmla="*/ 0 h 3106056"/>
              <a:gd name="connsiteX3" fmla="*/ 9318172 w 9318172"/>
              <a:gd name="connsiteY3" fmla="*/ 1553028 h 3106056"/>
              <a:gd name="connsiteX4" fmla="*/ 9318172 w 9318172"/>
              <a:gd name="connsiteY4" fmla="*/ 1553028 h 3106056"/>
              <a:gd name="connsiteX5" fmla="*/ 7765144 w 9318172"/>
              <a:gd name="connsiteY5" fmla="*/ 3106056 h 3106056"/>
              <a:gd name="connsiteX6" fmla="*/ 1553028 w 9318172"/>
              <a:gd name="connsiteY6" fmla="*/ 3106056 h 3106056"/>
              <a:gd name="connsiteX7" fmla="*/ 0 w 9318172"/>
              <a:gd name="connsiteY7" fmla="*/ 1553028 h 3106056"/>
              <a:gd name="connsiteX0" fmla="*/ 0 w 9318172"/>
              <a:gd name="connsiteY0" fmla="*/ 1553028 h 3106056"/>
              <a:gd name="connsiteX1" fmla="*/ 7765144 w 9318172"/>
              <a:gd name="connsiteY1" fmla="*/ 0 h 3106056"/>
              <a:gd name="connsiteX2" fmla="*/ 9318172 w 9318172"/>
              <a:gd name="connsiteY2" fmla="*/ 1553028 h 3106056"/>
              <a:gd name="connsiteX3" fmla="*/ 9318172 w 9318172"/>
              <a:gd name="connsiteY3" fmla="*/ 1553028 h 3106056"/>
              <a:gd name="connsiteX4" fmla="*/ 7765144 w 9318172"/>
              <a:gd name="connsiteY4" fmla="*/ 3106056 h 3106056"/>
              <a:gd name="connsiteX5" fmla="*/ 1553028 w 9318172"/>
              <a:gd name="connsiteY5" fmla="*/ 3106056 h 3106056"/>
              <a:gd name="connsiteX6" fmla="*/ 0 w 9318172"/>
              <a:gd name="connsiteY6" fmla="*/ 1553028 h 3106056"/>
              <a:gd name="connsiteX0" fmla="*/ 0 w 9318172"/>
              <a:gd name="connsiteY0" fmla="*/ 115040 h 1668068"/>
              <a:gd name="connsiteX1" fmla="*/ 9318172 w 9318172"/>
              <a:gd name="connsiteY1" fmla="*/ 115040 h 1668068"/>
              <a:gd name="connsiteX2" fmla="*/ 9318172 w 9318172"/>
              <a:gd name="connsiteY2" fmla="*/ 115040 h 1668068"/>
              <a:gd name="connsiteX3" fmla="*/ 7765144 w 9318172"/>
              <a:gd name="connsiteY3" fmla="*/ 1668068 h 1668068"/>
              <a:gd name="connsiteX4" fmla="*/ 1553028 w 9318172"/>
              <a:gd name="connsiteY4" fmla="*/ 1668068 h 1668068"/>
              <a:gd name="connsiteX5" fmla="*/ 0 w 9318172"/>
              <a:gd name="connsiteY5" fmla="*/ 115040 h 1668068"/>
              <a:gd name="connsiteX0" fmla="*/ 0 w 9318172"/>
              <a:gd name="connsiteY0" fmla="*/ 115243 h 1668271"/>
              <a:gd name="connsiteX1" fmla="*/ 8621486 w 9318172"/>
              <a:gd name="connsiteY1" fmla="*/ 114630 h 1668271"/>
              <a:gd name="connsiteX2" fmla="*/ 9318172 w 9318172"/>
              <a:gd name="connsiteY2" fmla="*/ 115243 h 1668271"/>
              <a:gd name="connsiteX3" fmla="*/ 9318172 w 9318172"/>
              <a:gd name="connsiteY3" fmla="*/ 115243 h 1668271"/>
              <a:gd name="connsiteX4" fmla="*/ 7765144 w 9318172"/>
              <a:gd name="connsiteY4" fmla="*/ 1668271 h 1668271"/>
              <a:gd name="connsiteX5" fmla="*/ 1553028 w 9318172"/>
              <a:gd name="connsiteY5" fmla="*/ 1668271 h 1668271"/>
              <a:gd name="connsiteX6" fmla="*/ 0 w 9318172"/>
              <a:gd name="connsiteY6" fmla="*/ 115243 h 1668271"/>
              <a:gd name="connsiteX0" fmla="*/ 8621486 w 9318172"/>
              <a:gd name="connsiteY0" fmla="*/ 111494 h 1665135"/>
              <a:gd name="connsiteX1" fmla="*/ 9318172 w 9318172"/>
              <a:gd name="connsiteY1" fmla="*/ 112107 h 1665135"/>
              <a:gd name="connsiteX2" fmla="*/ 9318172 w 9318172"/>
              <a:gd name="connsiteY2" fmla="*/ 112107 h 1665135"/>
              <a:gd name="connsiteX3" fmla="*/ 7765144 w 9318172"/>
              <a:gd name="connsiteY3" fmla="*/ 1665135 h 1665135"/>
              <a:gd name="connsiteX4" fmla="*/ 1553028 w 9318172"/>
              <a:gd name="connsiteY4" fmla="*/ 1665135 h 1665135"/>
              <a:gd name="connsiteX5" fmla="*/ 0 w 9318172"/>
              <a:gd name="connsiteY5" fmla="*/ 112107 h 1665135"/>
              <a:gd name="connsiteX6" fmla="*/ 8712926 w 9318172"/>
              <a:gd name="connsiteY6" fmla="*/ 202934 h 1665135"/>
              <a:gd name="connsiteX0" fmla="*/ 8621486 w 9318172"/>
              <a:gd name="connsiteY0" fmla="*/ 0 h 1553641"/>
              <a:gd name="connsiteX1" fmla="*/ 9318172 w 9318172"/>
              <a:gd name="connsiteY1" fmla="*/ 613 h 1553641"/>
              <a:gd name="connsiteX2" fmla="*/ 9318172 w 9318172"/>
              <a:gd name="connsiteY2" fmla="*/ 613 h 1553641"/>
              <a:gd name="connsiteX3" fmla="*/ 7765144 w 9318172"/>
              <a:gd name="connsiteY3" fmla="*/ 1553641 h 1553641"/>
              <a:gd name="connsiteX4" fmla="*/ 1553028 w 9318172"/>
              <a:gd name="connsiteY4" fmla="*/ 1553641 h 1553641"/>
              <a:gd name="connsiteX5" fmla="*/ 0 w 9318172"/>
              <a:gd name="connsiteY5" fmla="*/ 613 h 1553641"/>
              <a:gd name="connsiteX0" fmla="*/ 9318172 w 9318172"/>
              <a:gd name="connsiteY0" fmla="*/ 0 h 1553028"/>
              <a:gd name="connsiteX1" fmla="*/ 9318172 w 9318172"/>
              <a:gd name="connsiteY1" fmla="*/ 0 h 1553028"/>
              <a:gd name="connsiteX2" fmla="*/ 7765144 w 9318172"/>
              <a:gd name="connsiteY2" fmla="*/ 1553028 h 1553028"/>
              <a:gd name="connsiteX3" fmla="*/ 1553028 w 9318172"/>
              <a:gd name="connsiteY3" fmla="*/ 1553028 h 1553028"/>
              <a:gd name="connsiteX4" fmla="*/ 0 w 9318172"/>
              <a:gd name="connsiteY4" fmla="*/ 0 h 155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8172" h="1553028">
                <a:moveTo>
                  <a:pt x="9318172" y="0"/>
                </a:moveTo>
                <a:lnTo>
                  <a:pt x="9318172" y="0"/>
                </a:lnTo>
                <a:cubicBezTo>
                  <a:pt x="9318172" y="857714"/>
                  <a:pt x="8622858" y="1553028"/>
                  <a:pt x="7765144" y="1553028"/>
                </a:cubicBezTo>
                <a:lnTo>
                  <a:pt x="1553028" y="1553028"/>
                </a:lnTo>
                <a:cubicBezTo>
                  <a:pt x="695314" y="1553028"/>
                  <a:pt x="0" y="857714"/>
                  <a:pt x="0" y="0"/>
                </a:cubicBezTo>
              </a:path>
            </a:pathLst>
          </a:custGeom>
          <a:noFill/>
          <a:ln w="57150">
            <a:solidFill>
              <a:srgbClr val="2652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A4ED5D1E-BDD8-47EE-BDD9-D1CCD3C49954}"/>
              </a:ext>
            </a:extLst>
          </p:cNvPr>
          <p:cNvSpPr/>
          <p:nvPr/>
        </p:nvSpPr>
        <p:spPr>
          <a:xfrm>
            <a:off x="1436914" y="2507343"/>
            <a:ext cx="9318172" cy="1553028"/>
          </a:xfrm>
          <a:custGeom>
            <a:avLst/>
            <a:gdLst>
              <a:gd name="connsiteX0" fmla="*/ 0 w 9318172"/>
              <a:gd name="connsiteY0" fmla="*/ 1553028 h 3106056"/>
              <a:gd name="connsiteX1" fmla="*/ 1553028 w 9318172"/>
              <a:gd name="connsiteY1" fmla="*/ 0 h 3106056"/>
              <a:gd name="connsiteX2" fmla="*/ 7765144 w 9318172"/>
              <a:gd name="connsiteY2" fmla="*/ 0 h 3106056"/>
              <a:gd name="connsiteX3" fmla="*/ 9318172 w 9318172"/>
              <a:gd name="connsiteY3" fmla="*/ 1553028 h 3106056"/>
              <a:gd name="connsiteX4" fmla="*/ 9318172 w 9318172"/>
              <a:gd name="connsiteY4" fmla="*/ 1553028 h 3106056"/>
              <a:gd name="connsiteX5" fmla="*/ 7765144 w 9318172"/>
              <a:gd name="connsiteY5" fmla="*/ 3106056 h 3106056"/>
              <a:gd name="connsiteX6" fmla="*/ 1553028 w 9318172"/>
              <a:gd name="connsiteY6" fmla="*/ 3106056 h 3106056"/>
              <a:gd name="connsiteX7" fmla="*/ 0 w 9318172"/>
              <a:gd name="connsiteY7" fmla="*/ 1553028 h 3106056"/>
              <a:gd name="connsiteX0" fmla="*/ 0 w 9318172"/>
              <a:gd name="connsiteY0" fmla="*/ 1553028 h 3106056"/>
              <a:gd name="connsiteX1" fmla="*/ 1553028 w 9318172"/>
              <a:gd name="connsiteY1" fmla="*/ 0 h 3106056"/>
              <a:gd name="connsiteX2" fmla="*/ 7765144 w 9318172"/>
              <a:gd name="connsiteY2" fmla="*/ 0 h 3106056"/>
              <a:gd name="connsiteX3" fmla="*/ 9318172 w 9318172"/>
              <a:gd name="connsiteY3" fmla="*/ 1553028 h 3106056"/>
              <a:gd name="connsiteX4" fmla="*/ 9318172 w 9318172"/>
              <a:gd name="connsiteY4" fmla="*/ 1553028 h 3106056"/>
              <a:gd name="connsiteX5" fmla="*/ 7765144 w 9318172"/>
              <a:gd name="connsiteY5" fmla="*/ 3106056 h 3106056"/>
              <a:gd name="connsiteX6" fmla="*/ 0 w 9318172"/>
              <a:gd name="connsiteY6" fmla="*/ 1553028 h 3106056"/>
              <a:gd name="connsiteX0" fmla="*/ 0 w 9318172"/>
              <a:gd name="connsiteY0" fmla="*/ 1553028 h 1668067"/>
              <a:gd name="connsiteX1" fmla="*/ 1553028 w 9318172"/>
              <a:gd name="connsiteY1" fmla="*/ 0 h 1668067"/>
              <a:gd name="connsiteX2" fmla="*/ 7765144 w 9318172"/>
              <a:gd name="connsiteY2" fmla="*/ 0 h 1668067"/>
              <a:gd name="connsiteX3" fmla="*/ 9318172 w 9318172"/>
              <a:gd name="connsiteY3" fmla="*/ 1553028 h 1668067"/>
              <a:gd name="connsiteX4" fmla="*/ 9318172 w 9318172"/>
              <a:gd name="connsiteY4" fmla="*/ 1553028 h 1668067"/>
              <a:gd name="connsiteX5" fmla="*/ 0 w 9318172"/>
              <a:gd name="connsiteY5" fmla="*/ 1553028 h 1668067"/>
              <a:gd name="connsiteX0" fmla="*/ 0 w 9562300"/>
              <a:gd name="connsiteY0" fmla="*/ 1553028 h 1676824"/>
              <a:gd name="connsiteX1" fmla="*/ 1553028 w 9562300"/>
              <a:gd name="connsiteY1" fmla="*/ 0 h 1676824"/>
              <a:gd name="connsiteX2" fmla="*/ 7765144 w 9562300"/>
              <a:gd name="connsiteY2" fmla="*/ 0 h 1676824"/>
              <a:gd name="connsiteX3" fmla="*/ 9318172 w 9562300"/>
              <a:gd name="connsiteY3" fmla="*/ 1553028 h 1676824"/>
              <a:gd name="connsiteX4" fmla="*/ 9318172 w 9562300"/>
              <a:gd name="connsiteY4" fmla="*/ 1553028 h 1676824"/>
              <a:gd name="connsiteX5" fmla="*/ 8698759 w 9562300"/>
              <a:gd name="connsiteY5" fmla="*/ 1578173 h 1676824"/>
              <a:gd name="connsiteX6" fmla="*/ 0 w 9562300"/>
              <a:gd name="connsiteY6" fmla="*/ 1553028 h 1676824"/>
              <a:gd name="connsiteX0" fmla="*/ 8698759 w 9579215"/>
              <a:gd name="connsiteY0" fmla="*/ 1578173 h 1676824"/>
              <a:gd name="connsiteX1" fmla="*/ 0 w 9579215"/>
              <a:gd name="connsiteY1" fmla="*/ 1553028 h 1676824"/>
              <a:gd name="connsiteX2" fmla="*/ 1553028 w 9579215"/>
              <a:gd name="connsiteY2" fmla="*/ 0 h 1676824"/>
              <a:gd name="connsiteX3" fmla="*/ 7765144 w 9579215"/>
              <a:gd name="connsiteY3" fmla="*/ 0 h 1676824"/>
              <a:gd name="connsiteX4" fmla="*/ 9318172 w 9579215"/>
              <a:gd name="connsiteY4" fmla="*/ 1553028 h 1676824"/>
              <a:gd name="connsiteX5" fmla="*/ 9318172 w 9579215"/>
              <a:gd name="connsiteY5" fmla="*/ 1553028 h 1676824"/>
              <a:gd name="connsiteX6" fmla="*/ 8790199 w 9579215"/>
              <a:gd name="connsiteY6" fmla="*/ 1669613 h 1676824"/>
              <a:gd name="connsiteX0" fmla="*/ 8698759 w 9318172"/>
              <a:gd name="connsiteY0" fmla="*/ 1578173 h 1676824"/>
              <a:gd name="connsiteX1" fmla="*/ 0 w 9318172"/>
              <a:gd name="connsiteY1" fmla="*/ 1553028 h 1676824"/>
              <a:gd name="connsiteX2" fmla="*/ 1553028 w 9318172"/>
              <a:gd name="connsiteY2" fmla="*/ 0 h 1676824"/>
              <a:gd name="connsiteX3" fmla="*/ 7765144 w 9318172"/>
              <a:gd name="connsiteY3" fmla="*/ 0 h 1676824"/>
              <a:gd name="connsiteX4" fmla="*/ 9318172 w 9318172"/>
              <a:gd name="connsiteY4" fmla="*/ 1553028 h 1676824"/>
              <a:gd name="connsiteX5" fmla="*/ 9318172 w 9318172"/>
              <a:gd name="connsiteY5" fmla="*/ 1553028 h 1676824"/>
              <a:gd name="connsiteX0" fmla="*/ 0 w 9318172"/>
              <a:gd name="connsiteY0" fmla="*/ 1553028 h 1553028"/>
              <a:gd name="connsiteX1" fmla="*/ 1553028 w 9318172"/>
              <a:gd name="connsiteY1" fmla="*/ 0 h 1553028"/>
              <a:gd name="connsiteX2" fmla="*/ 7765144 w 9318172"/>
              <a:gd name="connsiteY2" fmla="*/ 0 h 1553028"/>
              <a:gd name="connsiteX3" fmla="*/ 9318172 w 9318172"/>
              <a:gd name="connsiteY3" fmla="*/ 1553028 h 1553028"/>
              <a:gd name="connsiteX4" fmla="*/ 9318172 w 9318172"/>
              <a:gd name="connsiteY4" fmla="*/ 1553028 h 155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8172" h="1553028">
                <a:moveTo>
                  <a:pt x="0" y="1553028"/>
                </a:moveTo>
                <a:cubicBezTo>
                  <a:pt x="0" y="695314"/>
                  <a:pt x="695314" y="0"/>
                  <a:pt x="1553028" y="0"/>
                </a:cubicBezTo>
                <a:lnTo>
                  <a:pt x="7765144" y="0"/>
                </a:lnTo>
                <a:cubicBezTo>
                  <a:pt x="8622858" y="0"/>
                  <a:pt x="9318172" y="695314"/>
                  <a:pt x="9318172" y="1553028"/>
                </a:cubicBezTo>
                <a:lnTo>
                  <a:pt x="9318172" y="1553028"/>
                </a:lnTo>
              </a:path>
            </a:pathLst>
          </a:cu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7D0A9DC-B416-41AE-B839-6BB95198B6C5}"/>
              </a:ext>
            </a:extLst>
          </p:cNvPr>
          <p:cNvSpPr txBox="1"/>
          <p:nvPr/>
        </p:nvSpPr>
        <p:spPr bwMode="auto">
          <a:xfrm>
            <a:off x="2438402" y="4635953"/>
            <a:ext cx="731519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title,  and Click here to add text content, such as keywords, some brief introductions, etc.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933EAB55-5F4B-478F-AFD0-76BC9AD6BEBD}"/>
              </a:ext>
            </a:extLst>
          </p:cNvPr>
          <p:cNvSpPr/>
          <p:nvPr/>
        </p:nvSpPr>
        <p:spPr>
          <a:xfrm>
            <a:off x="3531734" y="2064657"/>
            <a:ext cx="885372" cy="885372"/>
          </a:xfrm>
          <a:prstGeom prst="ellipse">
            <a:avLst/>
          </a:prstGeom>
          <a:solidFill>
            <a:srgbClr val="265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4F13732D-5F40-4BE7-9EEC-3C4E17461FB8}"/>
              </a:ext>
            </a:extLst>
          </p:cNvPr>
          <p:cNvSpPr/>
          <p:nvPr/>
        </p:nvSpPr>
        <p:spPr>
          <a:xfrm>
            <a:off x="5653314" y="2064657"/>
            <a:ext cx="885372" cy="885372"/>
          </a:xfrm>
          <a:prstGeom prst="ellipse">
            <a:avLst/>
          </a:prstGeom>
          <a:solidFill>
            <a:srgbClr val="265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D564D0DA-9E77-4B8A-BED4-80A1B23F2439}"/>
              </a:ext>
            </a:extLst>
          </p:cNvPr>
          <p:cNvSpPr/>
          <p:nvPr/>
        </p:nvSpPr>
        <p:spPr>
          <a:xfrm>
            <a:off x="7774895" y="2064657"/>
            <a:ext cx="885372" cy="885372"/>
          </a:xfrm>
          <a:prstGeom prst="ellipse">
            <a:avLst/>
          </a:prstGeom>
          <a:solidFill>
            <a:srgbClr val="265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id="{C01399B8-01AA-4F2D-A0CA-8FE41477C242}"/>
              </a:ext>
            </a:extLst>
          </p:cNvPr>
          <p:cNvSpPr/>
          <p:nvPr/>
        </p:nvSpPr>
        <p:spPr>
          <a:xfrm>
            <a:off x="3770539" y="2322409"/>
            <a:ext cx="407762" cy="369867"/>
          </a:xfrm>
          <a:custGeom>
            <a:avLst/>
            <a:gdLst>
              <a:gd name="connsiteX0" fmla="*/ 247154 w 599460"/>
              <a:gd name="connsiteY0" fmla="*/ 445665 h 543751"/>
              <a:gd name="connsiteX1" fmla="*/ 576993 w 599460"/>
              <a:gd name="connsiteY1" fmla="*/ 445665 h 543751"/>
              <a:gd name="connsiteX2" fmla="*/ 599460 w 599460"/>
              <a:gd name="connsiteY2" fmla="*/ 468070 h 543751"/>
              <a:gd name="connsiteX3" fmla="*/ 576993 w 599460"/>
              <a:gd name="connsiteY3" fmla="*/ 490474 h 543751"/>
              <a:gd name="connsiteX4" fmla="*/ 247154 w 599460"/>
              <a:gd name="connsiteY4" fmla="*/ 490474 h 543751"/>
              <a:gd name="connsiteX5" fmla="*/ 224687 w 599460"/>
              <a:gd name="connsiteY5" fmla="*/ 468070 h 543751"/>
              <a:gd name="connsiteX6" fmla="*/ 247154 w 599460"/>
              <a:gd name="connsiteY6" fmla="*/ 445665 h 543751"/>
              <a:gd name="connsiteX7" fmla="*/ 46399 w 599460"/>
              <a:gd name="connsiteY7" fmla="*/ 393087 h 543751"/>
              <a:gd name="connsiteX8" fmla="*/ 97281 w 599460"/>
              <a:gd name="connsiteY8" fmla="*/ 407918 h 543751"/>
              <a:gd name="connsiteX9" fmla="*/ 183092 w 599460"/>
              <a:gd name="connsiteY9" fmla="*/ 432506 h 543751"/>
              <a:gd name="connsiteX10" fmla="*/ 97281 w 599460"/>
              <a:gd name="connsiteY10" fmla="*/ 543751 h 543751"/>
              <a:gd name="connsiteX11" fmla="*/ 11471 w 599460"/>
              <a:gd name="connsiteY11" fmla="*/ 432506 h 543751"/>
              <a:gd name="connsiteX12" fmla="*/ 46399 w 599460"/>
              <a:gd name="connsiteY12" fmla="*/ 393087 h 543751"/>
              <a:gd name="connsiteX13" fmla="*/ 247154 w 599460"/>
              <a:gd name="connsiteY13" fmla="*/ 249423 h 543751"/>
              <a:gd name="connsiteX14" fmla="*/ 576993 w 599460"/>
              <a:gd name="connsiteY14" fmla="*/ 249423 h 543751"/>
              <a:gd name="connsiteX15" fmla="*/ 599460 w 599460"/>
              <a:gd name="connsiteY15" fmla="*/ 271863 h 543751"/>
              <a:gd name="connsiteX16" fmla="*/ 576993 w 599460"/>
              <a:gd name="connsiteY16" fmla="*/ 294303 h 543751"/>
              <a:gd name="connsiteX17" fmla="*/ 247154 w 599460"/>
              <a:gd name="connsiteY17" fmla="*/ 294303 h 543751"/>
              <a:gd name="connsiteX18" fmla="*/ 224687 w 599460"/>
              <a:gd name="connsiteY18" fmla="*/ 271863 h 543751"/>
              <a:gd name="connsiteX19" fmla="*/ 247154 w 599460"/>
              <a:gd name="connsiteY19" fmla="*/ 249423 h 543751"/>
              <a:gd name="connsiteX20" fmla="*/ 198851 w 599460"/>
              <a:gd name="connsiteY20" fmla="*/ 162727 h 543751"/>
              <a:gd name="connsiteX21" fmla="*/ 223504 w 599460"/>
              <a:gd name="connsiteY21" fmla="*/ 170185 h 543751"/>
              <a:gd name="connsiteX22" fmla="*/ 228286 w 599460"/>
              <a:gd name="connsiteY22" fmla="*/ 217202 h 543751"/>
              <a:gd name="connsiteX23" fmla="*/ 123336 w 599460"/>
              <a:gd name="connsiteY23" fmla="*/ 346318 h 543751"/>
              <a:gd name="connsiteX24" fmla="*/ 100386 w 599460"/>
              <a:gd name="connsiteY24" fmla="*/ 358489 h 543751"/>
              <a:gd name="connsiteX25" fmla="*/ 97278 w 599460"/>
              <a:gd name="connsiteY25" fmla="*/ 358728 h 543751"/>
              <a:gd name="connsiteX26" fmla="*/ 75762 w 599460"/>
              <a:gd name="connsiteY26" fmla="*/ 350852 h 543751"/>
              <a:gd name="connsiteX27" fmla="*/ 11931 w 599460"/>
              <a:gd name="connsiteY27" fmla="*/ 297631 h 543751"/>
              <a:gd name="connsiteX28" fmla="*/ 7867 w 599460"/>
              <a:gd name="connsiteY28" fmla="*/ 250375 h 543751"/>
              <a:gd name="connsiteX29" fmla="*/ 55202 w 599460"/>
              <a:gd name="connsiteY29" fmla="*/ 246080 h 543751"/>
              <a:gd name="connsiteX30" fmla="*/ 92736 w 599460"/>
              <a:gd name="connsiteY30" fmla="*/ 277583 h 543751"/>
              <a:gd name="connsiteX31" fmla="*/ 176169 w 599460"/>
              <a:gd name="connsiteY31" fmla="*/ 174958 h 543751"/>
              <a:gd name="connsiteX32" fmla="*/ 198851 w 599460"/>
              <a:gd name="connsiteY32" fmla="*/ 162727 h 543751"/>
              <a:gd name="connsiteX33" fmla="*/ 247154 w 599460"/>
              <a:gd name="connsiteY33" fmla="*/ 53251 h 543751"/>
              <a:gd name="connsiteX34" fmla="*/ 576993 w 599460"/>
              <a:gd name="connsiteY34" fmla="*/ 53251 h 543751"/>
              <a:gd name="connsiteX35" fmla="*/ 599460 w 599460"/>
              <a:gd name="connsiteY35" fmla="*/ 75691 h 543751"/>
              <a:gd name="connsiteX36" fmla="*/ 576993 w 599460"/>
              <a:gd name="connsiteY36" fmla="*/ 98131 h 543751"/>
              <a:gd name="connsiteX37" fmla="*/ 247154 w 599460"/>
              <a:gd name="connsiteY37" fmla="*/ 98131 h 543751"/>
              <a:gd name="connsiteX38" fmla="*/ 224687 w 599460"/>
              <a:gd name="connsiteY38" fmla="*/ 75691 h 543751"/>
              <a:gd name="connsiteX39" fmla="*/ 247154 w 599460"/>
              <a:gd name="connsiteY39" fmla="*/ 53251 h 543751"/>
              <a:gd name="connsiteX40" fmla="*/ 46399 w 599460"/>
              <a:gd name="connsiteY40" fmla="*/ 739 h 543751"/>
              <a:gd name="connsiteX41" fmla="*/ 97281 w 599460"/>
              <a:gd name="connsiteY41" fmla="*/ 15563 h 543751"/>
              <a:gd name="connsiteX42" fmla="*/ 183092 w 599460"/>
              <a:gd name="connsiteY42" fmla="*/ 40141 h 543751"/>
              <a:gd name="connsiteX43" fmla="*/ 97281 w 599460"/>
              <a:gd name="connsiteY43" fmla="*/ 151337 h 543751"/>
              <a:gd name="connsiteX44" fmla="*/ 11471 w 599460"/>
              <a:gd name="connsiteY44" fmla="*/ 40141 h 543751"/>
              <a:gd name="connsiteX45" fmla="*/ 46399 w 599460"/>
              <a:gd name="connsiteY45" fmla="*/ 739 h 54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99460" h="543751">
                <a:moveTo>
                  <a:pt x="247154" y="445665"/>
                </a:moveTo>
                <a:lnTo>
                  <a:pt x="576993" y="445665"/>
                </a:lnTo>
                <a:cubicBezTo>
                  <a:pt x="589422" y="445665"/>
                  <a:pt x="599460" y="455676"/>
                  <a:pt x="599460" y="468070"/>
                </a:cubicBezTo>
                <a:cubicBezTo>
                  <a:pt x="599460" y="480463"/>
                  <a:pt x="589422" y="490474"/>
                  <a:pt x="576993" y="490474"/>
                </a:cubicBezTo>
                <a:lnTo>
                  <a:pt x="247154" y="490474"/>
                </a:lnTo>
                <a:cubicBezTo>
                  <a:pt x="234726" y="490474"/>
                  <a:pt x="224687" y="480463"/>
                  <a:pt x="224687" y="468070"/>
                </a:cubicBezTo>
                <a:cubicBezTo>
                  <a:pt x="224687" y="455676"/>
                  <a:pt x="234726" y="445665"/>
                  <a:pt x="247154" y="445665"/>
                </a:cubicBezTo>
                <a:close/>
                <a:moveTo>
                  <a:pt x="46399" y="393087"/>
                </a:moveTo>
                <a:cubicBezTo>
                  <a:pt x="63937" y="390133"/>
                  <a:pt x="84135" y="396220"/>
                  <a:pt x="97281" y="407918"/>
                </a:cubicBezTo>
                <a:cubicBezTo>
                  <a:pt x="123574" y="384523"/>
                  <a:pt x="178073" y="383568"/>
                  <a:pt x="183092" y="432506"/>
                </a:cubicBezTo>
                <a:cubicBezTo>
                  <a:pt x="189546" y="495290"/>
                  <a:pt x="97281" y="543751"/>
                  <a:pt x="97281" y="543751"/>
                </a:cubicBezTo>
                <a:cubicBezTo>
                  <a:pt x="97281" y="543751"/>
                  <a:pt x="5017" y="495290"/>
                  <a:pt x="11471" y="432506"/>
                </a:cubicBezTo>
                <a:cubicBezTo>
                  <a:pt x="13980" y="408037"/>
                  <a:pt x="28860" y="396041"/>
                  <a:pt x="46399" y="393087"/>
                </a:cubicBezTo>
                <a:close/>
                <a:moveTo>
                  <a:pt x="247154" y="249423"/>
                </a:moveTo>
                <a:lnTo>
                  <a:pt x="576993" y="249423"/>
                </a:lnTo>
                <a:cubicBezTo>
                  <a:pt x="589422" y="249423"/>
                  <a:pt x="599460" y="259449"/>
                  <a:pt x="599460" y="271863"/>
                </a:cubicBezTo>
                <a:cubicBezTo>
                  <a:pt x="599460" y="284277"/>
                  <a:pt x="589422" y="294303"/>
                  <a:pt x="576993" y="294303"/>
                </a:cubicBezTo>
                <a:lnTo>
                  <a:pt x="247154" y="294303"/>
                </a:lnTo>
                <a:cubicBezTo>
                  <a:pt x="234726" y="294303"/>
                  <a:pt x="224687" y="284277"/>
                  <a:pt x="224687" y="271863"/>
                </a:cubicBezTo>
                <a:cubicBezTo>
                  <a:pt x="224687" y="259449"/>
                  <a:pt x="234726" y="249423"/>
                  <a:pt x="247154" y="249423"/>
                </a:cubicBezTo>
                <a:close/>
                <a:moveTo>
                  <a:pt x="198851" y="162727"/>
                </a:moveTo>
                <a:cubicBezTo>
                  <a:pt x="207427" y="161832"/>
                  <a:pt x="216332" y="164219"/>
                  <a:pt x="223504" y="170185"/>
                </a:cubicBezTo>
                <a:cubicBezTo>
                  <a:pt x="237848" y="181641"/>
                  <a:pt x="240000" y="202882"/>
                  <a:pt x="228286" y="217202"/>
                </a:cubicBezTo>
                <a:lnTo>
                  <a:pt x="123336" y="346318"/>
                </a:lnTo>
                <a:cubicBezTo>
                  <a:pt x="117837" y="353239"/>
                  <a:pt x="109470" y="357773"/>
                  <a:pt x="100386" y="358489"/>
                </a:cubicBezTo>
                <a:cubicBezTo>
                  <a:pt x="99429" y="358728"/>
                  <a:pt x="98473" y="358728"/>
                  <a:pt x="97278" y="358728"/>
                </a:cubicBezTo>
                <a:cubicBezTo>
                  <a:pt x="89389" y="358728"/>
                  <a:pt x="81738" y="356103"/>
                  <a:pt x="75762" y="350852"/>
                </a:cubicBezTo>
                <a:lnTo>
                  <a:pt x="11931" y="297631"/>
                </a:lnTo>
                <a:cubicBezTo>
                  <a:pt x="-2174" y="285697"/>
                  <a:pt x="-4086" y="264457"/>
                  <a:pt x="7867" y="250375"/>
                </a:cubicBezTo>
                <a:cubicBezTo>
                  <a:pt x="19820" y="236056"/>
                  <a:pt x="40858" y="234146"/>
                  <a:pt x="55202" y="246080"/>
                </a:cubicBezTo>
                <a:lnTo>
                  <a:pt x="92736" y="277583"/>
                </a:lnTo>
                <a:lnTo>
                  <a:pt x="176169" y="174958"/>
                </a:lnTo>
                <a:cubicBezTo>
                  <a:pt x="182027" y="167798"/>
                  <a:pt x="190274" y="163622"/>
                  <a:pt x="198851" y="162727"/>
                </a:cubicBezTo>
                <a:close/>
                <a:moveTo>
                  <a:pt x="247154" y="53251"/>
                </a:moveTo>
                <a:lnTo>
                  <a:pt x="576993" y="53251"/>
                </a:lnTo>
                <a:cubicBezTo>
                  <a:pt x="589422" y="53251"/>
                  <a:pt x="599460" y="63277"/>
                  <a:pt x="599460" y="75691"/>
                </a:cubicBezTo>
                <a:cubicBezTo>
                  <a:pt x="599460" y="88105"/>
                  <a:pt x="589422" y="98131"/>
                  <a:pt x="576993" y="98131"/>
                </a:cubicBezTo>
                <a:lnTo>
                  <a:pt x="247154" y="98131"/>
                </a:lnTo>
                <a:cubicBezTo>
                  <a:pt x="234726" y="98131"/>
                  <a:pt x="224687" y="88105"/>
                  <a:pt x="224687" y="75691"/>
                </a:cubicBezTo>
                <a:cubicBezTo>
                  <a:pt x="224687" y="63277"/>
                  <a:pt x="234726" y="53251"/>
                  <a:pt x="247154" y="53251"/>
                </a:cubicBezTo>
                <a:close/>
                <a:moveTo>
                  <a:pt x="46399" y="739"/>
                </a:moveTo>
                <a:cubicBezTo>
                  <a:pt x="63937" y="-2214"/>
                  <a:pt x="84135" y="3871"/>
                  <a:pt x="97281" y="15563"/>
                </a:cubicBezTo>
                <a:cubicBezTo>
                  <a:pt x="123574" y="-7822"/>
                  <a:pt x="178073" y="-8776"/>
                  <a:pt x="183092" y="40141"/>
                </a:cubicBezTo>
                <a:cubicBezTo>
                  <a:pt x="189546" y="102897"/>
                  <a:pt x="97281" y="151337"/>
                  <a:pt x="97281" y="151337"/>
                </a:cubicBezTo>
                <a:cubicBezTo>
                  <a:pt x="97281" y="151337"/>
                  <a:pt x="5017" y="102897"/>
                  <a:pt x="11471" y="40141"/>
                </a:cubicBezTo>
                <a:cubicBezTo>
                  <a:pt x="13980" y="15682"/>
                  <a:pt x="28860" y="3692"/>
                  <a:pt x="46399" y="7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Oval 8">
            <a:extLst>
              <a:ext uri="{FF2B5EF4-FFF2-40B4-BE49-F238E27FC236}">
                <a16:creationId xmlns:a16="http://schemas.microsoft.com/office/drawing/2014/main" id="{69767198-1D50-464F-886D-FC86C4DA725F}"/>
              </a:ext>
            </a:extLst>
          </p:cNvPr>
          <p:cNvSpPr/>
          <p:nvPr/>
        </p:nvSpPr>
        <p:spPr>
          <a:xfrm>
            <a:off x="5892119" y="2313918"/>
            <a:ext cx="407762" cy="386850"/>
          </a:xfrm>
          <a:custGeom>
            <a:avLst/>
            <a:gdLst>
              <a:gd name="connsiteX0" fmla="*/ 408423 w 606792"/>
              <a:gd name="connsiteY0" fmla="*/ 222069 h 575673"/>
              <a:gd name="connsiteX1" fmla="*/ 455147 w 606792"/>
              <a:gd name="connsiteY1" fmla="*/ 269992 h 575673"/>
              <a:gd name="connsiteX2" fmla="*/ 264516 w 606792"/>
              <a:gd name="connsiteY2" fmla="*/ 454441 h 575673"/>
              <a:gd name="connsiteX3" fmla="*/ 146212 w 606792"/>
              <a:gd name="connsiteY3" fmla="*/ 336338 h 575673"/>
              <a:gd name="connsiteX4" fmla="*/ 186216 w 606792"/>
              <a:gd name="connsiteY4" fmla="*/ 295977 h 575673"/>
              <a:gd name="connsiteX5" fmla="*/ 261849 w 606792"/>
              <a:gd name="connsiteY5" fmla="*/ 371481 h 575673"/>
              <a:gd name="connsiteX6" fmla="*/ 60690 w 606792"/>
              <a:gd name="connsiteY6" fmla="*/ 121206 h 575673"/>
              <a:gd name="connsiteX7" fmla="*/ 60690 w 606792"/>
              <a:gd name="connsiteY7" fmla="*/ 515070 h 575673"/>
              <a:gd name="connsiteX8" fmla="*/ 546102 w 606792"/>
              <a:gd name="connsiteY8" fmla="*/ 515070 h 575673"/>
              <a:gd name="connsiteX9" fmla="*/ 546102 w 606792"/>
              <a:gd name="connsiteY9" fmla="*/ 121206 h 575673"/>
              <a:gd name="connsiteX10" fmla="*/ 515811 w 606792"/>
              <a:gd name="connsiteY10" fmla="*/ 121206 h 575673"/>
              <a:gd name="connsiteX11" fmla="*/ 515811 w 606792"/>
              <a:gd name="connsiteY11" fmla="*/ 151454 h 575673"/>
              <a:gd name="connsiteX12" fmla="*/ 455121 w 606792"/>
              <a:gd name="connsiteY12" fmla="*/ 151454 h 575673"/>
              <a:gd name="connsiteX13" fmla="*/ 455121 w 606792"/>
              <a:gd name="connsiteY13" fmla="*/ 121206 h 575673"/>
              <a:gd name="connsiteX14" fmla="*/ 394431 w 606792"/>
              <a:gd name="connsiteY14" fmla="*/ 121206 h 575673"/>
              <a:gd name="connsiteX15" fmla="*/ 394431 w 606792"/>
              <a:gd name="connsiteY15" fmla="*/ 151454 h 575673"/>
              <a:gd name="connsiteX16" fmla="*/ 333741 w 606792"/>
              <a:gd name="connsiteY16" fmla="*/ 151454 h 575673"/>
              <a:gd name="connsiteX17" fmla="*/ 333741 w 606792"/>
              <a:gd name="connsiteY17" fmla="*/ 121206 h 575673"/>
              <a:gd name="connsiteX18" fmla="*/ 273051 w 606792"/>
              <a:gd name="connsiteY18" fmla="*/ 121206 h 575673"/>
              <a:gd name="connsiteX19" fmla="*/ 273051 w 606792"/>
              <a:gd name="connsiteY19" fmla="*/ 151454 h 575673"/>
              <a:gd name="connsiteX20" fmla="*/ 212361 w 606792"/>
              <a:gd name="connsiteY20" fmla="*/ 151454 h 575673"/>
              <a:gd name="connsiteX21" fmla="*/ 212361 w 606792"/>
              <a:gd name="connsiteY21" fmla="*/ 121206 h 575673"/>
              <a:gd name="connsiteX22" fmla="*/ 151671 w 606792"/>
              <a:gd name="connsiteY22" fmla="*/ 121206 h 575673"/>
              <a:gd name="connsiteX23" fmla="*/ 151671 w 606792"/>
              <a:gd name="connsiteY23" fmla="*/ 151454 h 575673"/>
              <a:gd name="connsiteX24" fmla="*/ 90981 w 606792"/>
              <a:gd name="connsiteY24" fmla="*/ 151454 h 575673"/>
              <a:gd name="connsiteX25" fmla="*/ 90981 w 606792"/>
              <a:gd name="connsiteY25" fmla="*/ 121206 h 575673"/>
              <a:gd name="connsiteX26" fmla="*/ 90981 w 606792"/>
              <a:gd name="connsiteY26" fmla="*/ 0 h 575673"/>
              <a:gd name="connsiteX27" fmla="*/ 151671 w 606792"/>
              <a:gd name="connsiteY27" fmla="*/ 0 h 575673"/>
              <a:gd name="connsiteX28" fmla="*/ 151671 w 606792"/>
              <a:gd name="connsiteY28" fmla="*/ 60603 h 575673"/>
              <a:gd name="connsiteX29" fmla="*/ 212361 w 606792"/>
              <a:gd name="connsiteY29" fmla="*/ 60603 h 575673"/>
              <a:gd name="connsiteX30" fmla="*/ 212361 w 606792"/>
              <a:gd name="connsiteY30" fmla="*/ 0 h 575673"/>
              <a:gd name="connsiteX31" fmla="*/ 273051 w 606792"/>
              <a:gd name="connsiteY31" fmla="*/ 0 h 575673"/>
              <a:gd name="connsiteX32" fmla="*/ 273051 w 606792"/>
              <a:gd name="connsiteY32" fmla="*/ 60603 h 575673"/>
              <a:gd name="connsiteX33" fmla="*/ 333741 w 606792"/>
              <a:gd name="connsiteY33" fmla="*/ 60603 h 575673"/>
              <a:gd name="connsiteX34" fmla="*/ 333741 w 606792"/>
              <a:gd name="connsiteY34" fmla="*/ 0 h 575673"/>
              <a:gd name="connsiteX35" fmla="*/ 394431 w 606792"/>
              <a:gd name="connsiteY35" fmla="*/ 0 h 575673"/>
              <a:gd name="connsiteX36" fmla="*/ 394431 w 606792"/>
              <a:gd name="connsiteY36" fmla="*/ 60603 h 575673"/>
              <a:gd name="connsiteX37" fmla="*/ 455121 w 606792"/>
              <a:gd name="connsiteY37" fmla="*/ 60603 h 575673"/>
              <a:gd name="connsiteX38" fmla="*/ 455121 w 606792"/>
              <a:gd name="connsiteY38" fmla="*/ 0 h 575673"/>
              <a:gd name="connsiteX39" fmla="*/ 515811 w 606792"/>
              <a:gd name="connsiteY39" fmla="*/ 0 h 575673"/>
              <a:gd name="connsiteX40" fmla="*/ 515811 w 606792"/>
              <a:gd name="connsiteY40" fmla="*/ 60603 h 575673"/>
              <a:gd name="connsiteX41" fmla="*/ 606792 w 606792"/>
              <a:gd name="connsiteY41" fmla="*/ 60603 h 575673"/>
              <a:gd name="connsiteX42" fmla="*/ 606792 w 606792"/>
              <a:gd name="connsiteY42" fmla="*/ 575673 h 575673"/>
              <a:gd name="connsiteX43" fmla="*/ 0 w 606792"/>
              <a:gd name="connsiteY43" fmla="*/ 575673 h 575673"/>
              <a:gd name="connsiteX44" fmla="*/ 0 w 606792"/>
              <a:gd name="connsiteY44" fmla="*/ 60603 h 575673"/>
              <a:gd name="connsiteX45" fmla="*/ 90981 w 606792"/>
              <a:gd name="connsiteY45" fmla="*/ 60603 h 57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6792" h="575673">
                <a:moveTo>
                  <a:pt x="408423" y="222069"/>
                </a:moveTo>
                <a:lnTo>
                  <a:pt x="455147" y="269992"/>
                </a:lnTo>
                <a:lnTo>
                  <a:pt x="264516" y="454441"/>
                </a:lnTo>
                <a:lnTo>
                  <a:pt x="146212" y="336338"/>
                </a:lnTo>
                <a:lnTo>
                  <a:pt x="186216" y="295977"/>
                </a:lnTo>
                <a:lnTo>
                  <a:pt x="261849" y="371481"/>
                </a:lnTo>
                <a:close/>
                <a:moveTo>
                  <a:pt x="60690" y="121206"/>
                </a:moveTo>
                <a:lnTo>
                  <a:pt x="60690" y="515070"/>
                </a:lnTo>
                <a:lnTo>
                  <a:pt x="546102" y="515070"/>
                </a:lnTo>
                <a:lnTo>
                  <a:pt x="546102" y="121206"/>
                </a:lnTo>
                <a:lnTo>
                  <a:pt x="515811" y="121206"/>
                </a:lnTo>
                <a:lnTo>
                  <a:pt x="515811" y="151454"/>
                </a:lnTo>
                <a:lnTo>
                  <a:pt x="455121" y="151454"/>
                </a:lnTo>
                <a:lnTo>
                  <a:pt x="455121" y="121206"/>
                </a:lnTo>
                <a:lnTo>
                  <a:pt x="394431" y="121206"/>
                </a:lnTo>
                <a:lnTo>
                  <a:pt x="394431" y="151454"/>
                </a:lnTo>
                <a:lnTo>
                  <a:pt x="333741" y="151454"/>
                </a:lnTo>
                <a:lnTo>
                  <a:pt x="333741" y="121206"/>
                </a:lnTo>
                <a:lnTo>
                  <a:pt x="273051" y="121206"/>
                </a:lnTo>
                <a:lnTo>
                  <a:pt x="273051" y="151454"/>
                </a:lnTo>
                <a:lnTo>
                  <a:pt x="212361" y="151454"/>
                </a:lnTo>
                <a:lnTo>
                  <a:pt x="212361" y="121206"/>
                </a:lnTo>
                <a:lnTo>
                  <a:pt x="151671" y="121206"/>
                </a:lnTo>
                <a:lnTo>
                  <a:pt x="151671" y="151454"/>
                </a:lnTo>
                <a:lnTo>
                  <a:pt x="90981" y="151454"/>
                </a:lnTo>
                <a:lnTo>
                  <a:pt x="90981" y="121206"/>
                </a:lnTo>
                <a:close/>
                <a:moveTo>
                  <a:pt x="90981" y="0"/>
                </a:moveTo>
                <a:lnTo>
                  <a:pt x="151671" y="0"/>
                </a:lnTo>
                <a:lnTo>
                  <a:pt x="151671" y="60603"/>
                </a:lnTo>
                <a:lnTo>
                  <a:pt x="212361" y="60603"/>
                </a:lnTo>
                <a:lnTo>
                  <a:pt x="212361" y="0"/>
                </a:lnTo>
                <a:lnTo>
                  <a:pt x="273051" y="0"/>
                </a:lnTo>
                <a:lnTo>
                  <a:pt x="273051" y="60603"/>
                </a:lnTo>
                <a:lnTo>
                  <a:pt x="333741" y="60603"/>
                </a:lnTo>
                <a:lnTo>
                  <a:pt x="333741" y="0"/>
                </a:lnTo>
                <a:lnTo>
                  <a:pt x="394431" y="0"/>
                </a:lnTo>
                <a:lnTo>
                  <a:pt x="394431" y="60603"/>
                </a:lnTo>
                <a:lnTo>
                  <a:pt x="455121" y="60603"/>
                </a:lnTo>
                <a:lnTo>
                  <a:pt x="455121" y="0"/>
                </a:lnTo>
                <a:lnTo>
                  <a:pt x="515811" y="0"/>
                </a:lnTo>
                <a:lnTo>
                  <a:pt x="515811" y="60603"/>
                </a:lnTo>
                <a:lnTo>
                  <a:pt x="606792" y="60603"/>
                </a:lnTo>
                <a:lnTo>
                  <a:pt x="606792" y="575673"/>
                </a:lnTo>
                <a:lnTo>
                  <a:pt x="0" y="575673"/>
                </a:lnTo>
                <a:lnTo>
                  <a:pt x="0" y="60603"/>
                </a:lnTo>
                <a:lnTo>
                  <a:pt x="90981" y="606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Oval 9">
            <a:extLst>
              <a:ext uri="{FF2B5EF4-FFF2-40B4-BE49-F238E27FC236}">
                <a16:creationId xmlns:a16="http://schemas.microsoft.com/office/drawing/2014/main" id="{5CC0DA79-3D70-4EF0-B9DE-4298AA4921A3}"/>
              </a:ext>
            </a:extLst>
          </p:cNvPr>
          <p:cNvSpPr/>
          <p:nvPr/>
        </p:nvSpPr>
        <p:spPr>
          <a:xfrm>
            <a:off x="8041523" y="2303462"/>
            <a:ext cx="352116" cy="407762"/>
          </a:xfrm>
          <a:custGeom>
            <a:avLst/>
            <a:gdLst>
              <a:gd name="connsiteX0" fmla="*/ 137262 w 520843"/>
              <a:gd name="connsiteY0" fmla="*/ 347182 h 603152"/>
              <a:gd name="connsiteX1" fmla="*/ 237088 w 520843"/>
              <a:gd name="connsiteY1" fmla="*/ 347182 h 603152"/>
              <a:gd name="connsiteX2" fmla="*/ 264550 w 520843"/>
              <a:gd name="connsiteY2" fmla="*/ 374597 h 603152"/>
              <a:gd name="connsiteX3" fmla="*/ 237088 w 520843"/>
              <a:gd name="connsiteY3" fmla="*/ 402011 h 603152"/>
              <a:gd name="connsiteX4" fmla="*/ 137262 w 520843"/>
              <a:gd name="connsiteY4" fmla="*/ 402011 h 603152"/>
              <a:gd name="connsiteX5" fmla="*/ 109800 w 520843"/>
              <a:gd name="connsiteY5" fmla="*/ 374597 h 603152"/>
              <a:gd name="connsiteX6" fmla="*/ 137262 w 520843"/>
              <a:gd name="connsiteY6" fmla="*/ 347182 h 603152"/>
              <a:gd name="connsiteX7" fmla="*/ 359122 w 520843"/>
              <a:gd name="connsiteY7" fmla="*/ 339097 h 603152"/>
              <a:gd name="connsiteX8" fmla="*/ 359122 w 520843"/>
              <a:gd name="connsiteY8" fmla="*/ 360888 h 603152"/>
              <a:gd name="connsiteX9" fmla="*/ 362006 w 520843"/>
              <a:gd name="connsiteY9" fmla="*/ 350198 h 603152"/>
              <a:gd name="connsiteX10" fmla="*/ 359122 w 520843"/>
              <a:gd name="connsiteY10" fmla="*/ 339097 h 603152"/>
              <a:gd name="connsiteX11" fmla="*/ 332756 w 520843"/>
              <a:gd name="connsiteY11" fmla="*/ 272081 h 603152"/>
              <a:gd name="connsiteX12" fmla="*/ 327537 w 520843"/>
              <a:gd name="connsiteY12" fmla="*/ 281126 h 603152"/>
              <a:gd name="connsiteX13" fmla="*/ 332756 w 520843"/>
              <a:gd name="connsiteY13" fmla="*/ 291542 h 603152"/>
              <a:gd name="connsiteX14" fmla="*/ 137262 w 520843"/>
              <a:gd name="connsiteY14" fmla="*/ 237523 h 603152"/>
              <a:gd name="connsiteX15" fmla="*/ 237088 w 520843"/>
              <a:gd name="connsiteY15" fmla="*/ 237523 h 603152"/>
              <a:gd name="connsiteX16" fmla="*/ 264550 w 520843"/>
              <a:gd name="connsiteY16" fmla="*/ 264937 h 603152"/>
              <a:gd name="connsiteX17" fmla="*/ 237088 w 520843"/>
              <a:gd name="connsiteY17" fmla="*/ 292352 h 603152"/>
              <a:gd name="connsiteX18" fmla="*/ 137262 w 520843"/>
              <a:gd name="connsiteY18" fmla="*/ 292352 h 603152"/>
              <a:gd name="connsiteX19" fmla="*/ 109800 w 520843"/>
              <a:gd name="connsiteY19" fmla="*/ 264937 h 603152"/>
              <a:gd name="connsiteX20" fmla="*/ 137262 w 520843"/>
              <a:gd name="connsiteY20" fmla="*/ 237523 h 603152"/>
              <a:gd name="connsiteX21" fmla="*/ 346076 w 520843"/>
              <a:gd name="connsiteY21" fmla="*/ 226444 h 603152"/>
              <a:gd name="connsiteX22" fmla="*/ 359671 w 520843"/>
              <a:gd name="connsiteY22" fmla="*/ 239326 h 603152"/>
              <a:gd name="connsiteX23" fmla="*/ 359671 w 520843"/>
              <a:gd name="connsiteY23" fmla="*/ 240286 h 603152"/>
              <a:gd name="connsiteX24" fmla="*/ 389196 w 520843"/>
              <a:gd name="connsiteY24" fmla="*/ 260432 h 603152"/>
              <a:gd name="connsiteX25" fmla="*/ 374365 w 520843"/>
              <a:gd name="connsiteY25" fmla="*/ 276740 h 603152"/>
              <a:gd name="connsiteX26" fmla="*/ 365576 w 520843"/>
              <a:gd name="connsiteY26" fmla="*/ 273999 h 603152"/>
              <a:gd name="connsiteX27" fmla="*/ 359671 w 520843"/>
              <a:gd name="connsiteY27" fmla="*/ 271259 h 603152"/>
              <a:gd name="connsiteX28" fmla="*/ 359671 w 520843"/>
              <a:gd name="connsiteY28" fmla="*/ 302231 h 603152"/>
              <a:gd name="connsiteX29" fmla="*/ 392766 w 520843"/>
              <a:gd name="connsiteY29" fmla="*/ 349102 h 603152"/>
              <a:gd name="connsiteX30" fmla="*/ 359671 w 520843"/>
              <a:gd name="connsiteY30" fmla="*/ 394601 h 603152"/>
              <a:gd name="connsiteX31" fmla="*/ 359671 w 520843"/>
              <a:gd name="connsiteY31" fmla="*/ 398302 h 603152"/>
              <a:gd name="connsiteX32" fmla="*/ 346076 w 520843"/>
              <a:gd name="connsiteY32" fmla="*/ 411184 h 603152"/>
              <a:gd name="connsiteX33" fmla="*/ 332344 w 520843"/>
              <a:gd name="connsiteY33" fmla="*/ 398302 h 603152"/>
              <a:gd name="connsiteX34" fmla="*/ 332344 w 520843"/>
              <a:gd name="connsiteY34" fmla="*/ 396246 h 603152"/>
              <a:gd name="connsiteX35" fmla="*/ 293481 w 520843"/>
              <a:gd name="connsiteY35" fmla="*/ 366781 h 603152"/>
              <a:gd name="connsiteX36" fmla="*/ 308449 w 520843"/>
              <a:gd name="connsiteY36" fmla="*/ 350472 h 603152"/>
              <a:gd name="connsiteX37" fmla="*/ 319847 w 520843"/>
              <a:gd name="connsiteY37" fmla="*/ 356776 h 603152"/>
              <a:gd name="connsiteX38" fmla="*/ 332344 w 520843"/>
              <a:gd name="connsiteY38" fmla="*/ 364999 h 603152"/>
              <a:gd name="connsiteX39" fmla="*/ 332344 w 520843"/>
              <a:gd name="connsiteY39" fmla="*/ 325392 h 603152"/>
              <a:gd name="connsiteX40" fmla="*/ 297051 w 520843"/>
              <a:gd name="connsiteY40" fmla="*/ 282359 h 603152"/>
              <a:gd name="connsiteX41" fmla="*/ 332344 w 520843"/>
              <a:gd name="connsiteY41" fmla="*/ 240971 h 603152"/>
              <a:gd name="connsiteX42" fmla="*/ 332344 w 520843"/>
              <a:gd name="connsiteY42" fmla="*/ 239326 h 603152"/>
              <a:gd name="connsiteX43" fmla="*/ 346076 w 520843"/>
              <a:gd name="connsiteY43" fmla="*/ 226444 h 603152"/>
              <a:gd name="connsiteX44" fmla="*/ 137261 w 520843"/>
              <a:gd name="connsiteY44" fmla="*/ 127865 h 603152"/>
              <a:gd name="connsiteX45" fmla="*/ 383583 w 520843"/>
              <a:gd name="connsiteY45" fmla="*/ 127865 h 603152"/>
              <a:gd name="connsiteX46" fmla="*/ 411044 w 520843"/>
              <a:gd name="connsiteY46" fmla="*/ 155280 h 603152"/>
              <a:gd name="connsiteX47" fmla="*/ 383583 w 520843"/>
              <a:gd name="connsiteY47" fmla="*/ 182694 h 603152"/>
              <a:gd name="connsiteX48" fmla="*/ 137261 w 520843"/>
              <a:gd name="connsiteY48" fmla="*/ 182694 h 603152"/>
              <a:gd name="connsiteX49" fmla="*/ 109800 w 520843"/>
              <a:gd name="connsiteY49" fmla="*/ 155280 h 603152"/>
              <a:gd name="connsiteX50" fmla="*/ 137261 w 520843"/>
              <a:gd name="connsiteY50" fmla="*/ 127865 h 603152"/>
              <a:gd name="connsiteX51" fmla="*/ 54912 w 520843"/>
              <a:gd name="connsiteY51" fmla="*/ 54829 h 603152"/>
              <a:gd name="connsiteX52" fmla="*/ 54912 w 520843"/>
              <a:gd name="connsiteY52" fmla="*/ 509497 h 603152"/>
              <a:gd name="connsiteX53" fmla="*/ 85663 w 520843"/>
              <a:gd name="connsiteY53" fmla="*/ 478793 h 603152"/>
              <a:gd name="connsiteX54" fmla="*/ 105157 w 520843"/>
              <a:gd name="connsiteY54" fmla="*/ 470705 h 603152"/>
              <a:gd name="connsiteX55" fmla="*/ 124514 w 520843"/>
              <a:gd name="connsiteY55" fmla="*/ 478793 h 603152"/>
              <a:gd name="connsiteX56" fmla="*/ 182721 w 520843"/>
              <a:gd name="connsiteY56" fmla="*/ 536911 h 603152"/>
              <a:gd name="connsiteX57" fmla="*/ 241065 w 520843"/>
              <a:gd name="connsiteY57" fmla="*/ 478793 h 603152"/>
              <a:gd name="connsiteX58" fmla="*/ 260422 w 520843"/>
              <a:gd name="connsiteY58" fmla="*/ 470705 h 603152"/>
              <a:gd name="connsiteX59" fmla="*/ 279778 w 520843"/>
              <a:gd name="connsiteY59" fmla="*/ 478793 h 603152"/>
              <a:gd name="connsiteX60" fmla="*/ 338122 w 520843"/>
              <a:gd name="connsiteY60" fmla="*/ 536911 h 603152"/>
              <a:gd name="connsiteX61" fmla="*/ 396329 w 520843"/>
              <a:gd name="connsiteY61" fmla="*/ 478793 h 603152"/>
              <a:gd name="connsiteX62" fmla="*/ 415686 w 520843"/>
              <a:gd name="connsiteY62" fmla="*/ 470705 h 603152"/>
              <a:gd name="connsiteX63" fmla="*/ 435180 w 520843"/>
              <a:gd name="connsiteY63" fmla="*/ 478793 h 603152"/>
              <a:gd name="connsiteX64" fmla="*/ 465931 w 520843"/>
              <a:gd name="connsiteY64" fmla="*/ 509497 h 603152"/>
              <a:gd name="connsiteX65" fmla="*/ 465931 w 520843"/>
              <a:gd name="connsiteY65" fmla="*/ 54829 h 603152"/>
              <a:gd name="connsiteX66" fmla="*/ 27456 w 520843"/>
              <a:gd name="connsiteY66" fmla="*/ 0 h 603152"/>
              <a:gd name="connsiteX67" fmla="*/ 493387 w 520843"/>
              <a:gd name="connsiteY67" fmla="*/ 0 h 603152"/>
              <a:gd name="connsiteX68" fmla="*/ 520843 w 520843"/>
              <a:gd name="connsiteY68" fmla="*/ 27414 h 603152"/>
              <a:gd name="connsiteX69" fmla="*/ 520843 w 520843"/>
              <a:gd name="connsiteY69" fmla="*/ 575702 h 603152"/>
              <a:gd name="connsiteX70" fmla="*/ 503957 w 520843"/>
              <a:gd name="connsiteY70" fmla="*/ 601061 h 603152"/>
              <a:gd name="connsiteX71" fmla="*/ 493387 w 520843"/>
              <a:gd name="connsiteY71" fmla="*/ 603117 h 603152"/>
              <a:gd name="connsiteX72" fmla="*/ 474030 w 520843"/>
              <a:gd name="connsiteY72" fmla="*/ 595030 h 603152"/>
              <a:gd name="connsiteX73" fmla="*/ 415686 w 520843"/>
              <a:gd name="connsiteY73" fmla="*/ 536911 h 603152"/>
              <a:gd name="connsiteX74" fmla="*/ 357479 w 520843"/>
              <a:gd name="connsiteY74" fmla="*/ 595030 h 603152"/>
              <a:gd name="connsiteX75" fmla="*/ 338122 w 520843"/>
              <a:gd name="connsiteY75" fmla="*/ 603117 h 603152"/>
              <a:gd name="connsiteX76" fmla="*/ 318629 w 520843"/>
              <a:gd name="connsiteY76" fmla="*/ 595030 h 603152"/>
              <a:gd name="connsiteX77" fmla="*/ 260422 w 520843"/>
              <a:gd name="connsiteY77" fmla="*/ 536911 h 603152"/>
              <a:gd name="connsiteX78" fmla="*/ 202214 w 520843"/>
              <a:gd name="connsiteY78" fmla="*/ 595030 h 603152"/>
              <a:gd name="connsiteX79" fmla="*/ 182721 w 520843"/>
              <a:gd name="connsiteY79" fmla="*/ 603117 h 603152"/>
              <a:gd name="connsiteX80" fmla="*/ 163364 w 520843"/>
              <a:gd name="connsiteY80" fmla="*/ 595030 h 603152"/>
              <a:gd name="connsiteX81" fmla="*/ 105157 w 520843"/>
              <a:gd name="connsiteY81" fmla="*/ 536911 h 603152"/>
              <a:gd name="connsiteX82" fmla="*/ 46813 w 520843"/>
              <a:gd name="connsiteY82" fmla="*/ 595030 h 603152"/>
              <a:gd name="connsiteX83" fmla="*/ 16886 w 520843"/>
              <a:gd name="connsiteY83" fmla="*/ 601061 h 603152"/>
              <a:gd name="connsiteX84" fmla="*/ 0 w 520843"/>
              <a:gd name="connsiteY84" fmla="*/ 575702 h 603152"/>
              <a:gd name="connsiteX85" fmla="*/ 0 w 520843"/>
              <a:gd name="connsiteY85" fmla="*/ 27414 h 603152"/>
              <a:gd name="connsiteX86" fmla="*/ 27456 w 520843"/>
              <a:gd name="connsiteY86" fmla="*/ 0 h 603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520843" h="603152">
                <a:moveTo>
                  <a:pt x="137262" y="347182"/>
                </a:moveTo>
                <a:lnTo>
                  <a:pt x="237088" y="347182"/>
                </a:lnTo>
                <a:cubicBezTo>
                  <a:pt x="252329" y="347182"/>
                  <a:pt x="264550" y="359519"/>
                  <a:pt x="264550" y="374597"/>
                </a:cubicBezTo>
                <a:cubicBezTo>
                  <a:pt x="264550" y="389812"/>
                  <a:pt x="252329" y="402011"/>
                  <a:pt x="237088" y="402011"/>
                </a:cubicBezTo>
                <a:lnTo>
                  <a:pt x="137262" y="402011"/>
                </a:lnTo>
                <a:cubicBezTo>
                  <a:pt x="122158" y="402011"/>
                  <a:pt x="109800" y="389812"/>
                  <a:pt x="109800" y="374597"/>
                </a:cubicBezTo>
                <a:cubicBezTo>
                  <a:pt x="109800" y="359519"/>
                  <a:pt x="122158" y="347182"/>
                  <a:pt x="137262" y="347182"/>
                </a:cubicBezTo>
                <a:close/>
                <a:moveTo>
                  <a:pt x="359122" y="339097"/>
                </a:moveTo>
                <a:lnTo>
                  <a:pt x="359122" y="360888"/>
                </a:lnTo>
                <a:cubicBezTo>
                  <a:pt x="361044" y="358284"/>
                  <a:pt x="362006" y="354858"/>
                  <a:pt x="362006" y="350198"/>
                </a:cubicBezTo>
                <a:cubicBezTo>
                  <a:pt x="362006" y="345401"/>
                  <a:pt x="361044" y="341838"/>
                  <a:pt x="359122" y="339097"/>
                </a:cubicBezTo>
                <a:close/>
                <a:moveTo>
                  <a:pt x="332756" y="272081"/>
                </a:moveTo>
                <a:cubicBezTo>
                  <a:pt x="327537" y="274822"/>
                  <a:pt x="327537" y="279070"/>
                  <a:pt x="327537" y="281126"/>
                </a:cubicBezTo>
                <a:cubicBezTo>
                  <a:pt x="327537" y="285786"/>
                  <a:pt x="328773" y="288801"/>
                  <a:pt x="332756" y="291542"/>
                </a:cubicBezTo>
                <a:close/>
                <a:moveTo>
                  <a:pt x="137262" y="237523"/>
                </a:moveTo>
                <a:lnTo>
                  <a:pt x="237088" y="237523"/>
                </a:lnTo>
                <a:cubicBezTo>
                  <a:pt x="252329" y="237523"/>
                  <a:pt x="264550" y="249860"/>
                  <a:pt x="264550" y="264937"/>
                </a:cubicBezTo>
                <a:cubicBezTo>
                  <a:pt x="264550" y="280153"/>
                  <a:pt x="252329" y="292352"/>
                  <a:pt x="237088" y="292352"/>
                </a:cubicBezTo>
                <a:lnTo>
                  <a:pt x="137262" y="292352"/>
                </a:lnTo>
                <a:cubicBezTo>
                  <a:pt x="122158" y="292352"/>
                  <a:pt x="109800" y="280153"/>
                  <a:pt x="109800" y="264937"/>
                </a:cubicBezTo>
                <a:cubicBezTo>
                  <a:pt x="109800" y="249860"/>
                  <a:pt x="122158" y="237523"/>
                  <a:pt x="137262" y="237523"/>
                </a:cubicBezTo>
                <a:close/>
                <a:moveTo>
                  <a:pt x="346076" y="226444"/>
                </a:moveTo>
                <a:cubicBezTo>
                  <a:pt x="353491" y="226444"/>
                  <a:pt x="359671" y="232337"/>
                  <a:pt x="359671" y="239326"/>
                </a:cubicBezTo>
                <a:lnTo>
                  <a:pt x="359671" y="240286"/>
                </a:lnTo>
                <a:cubicBezTo>
                  <a:pt x="373266" y="242342"/>
                  <a:pt x="389196" y="247960"/>
                  <a:pt x="389196" y="260432"/>
                </a:cubicBezTo>
                <a:cubicBezTo>
                  <a:pt x="389196" y="267010"/>
                  <a:pt x="383977" y="276740"/>
                  <a:pt x="374365" y="276740"/>
                </a:cubicBezTo>
                <a:cubicBezTo>
                  <a:pt x="371069" y="276740"/>
                  <a:pt x="368322" y="275370"/>
                  <a:pt x="365576" y="273999"/>
                </a:cubicBezTo>
                <a:cubicBezTo>
                  <a:pt x="363928" y="273040"/>
                  <a:pt x="362006" y="272081"/>
                  <a:pt x="359671" y="271259"/>
                </a:cubicBezTo>
                <a:lnTo>
                  <a:pt x="359671" y="302231"/>
                </a:lnTo>
                <a:cubicBezTo>
                  <a:pt x="373266" y="307713"/>
                  <a:pt x="392766" y="318951"/>
                  <a:pt x="392766" y="349102"/>
                </a:cubicBezTo>
                <a:cubicBezTo>
                  <a:pt x="392766" y="372400"/>
                  <a:pt x="380544" y="388982"/>
                  <a:pt x="359671" y="394601"/>
                </a:cubicBezTo>
                <a:lnTo>
                  <a:pt x="359671" y="398302"/>
                </a:lnTo>
                <a:cubicBezTo>
                  <a:pt x="359671" y="405291"/>
                  <a:pt x="353491" y="411184"/>
                  <a:pt x="346076" y="411184"/>
                </a:cubicBezTo>
                <a:cubicBezTo>
                  <a:pt x="338523" y="411184"/>
                  <a:pt x="332344" y="405428"/>
                  <a:pt x="332344" y="398302"/>
                </a:cubicBezTo>
                <a:lnTo>
                  <a:pt x="332344" y="396246"/>
                </a:lnTo>
                <a:cubicBezTo>
                  <a:pt x="309685" y="393094"/>
                  <a:pt x="293481" y="379252"/>
                  <a:pt x="293481" y="366781"/>
                </a:cubicBezTo>
                <a:cubicBezTo>
                  <a:pt x="293481" y="359106"/>
                  <a:pt x="299935" y="350472"/>
                  <a:pt x="308449" y="350472"/>
                </a:cubicBezTo>
                <a:cubicBezTo>
                  <a:pt x="313805" y="350472"/>
                  <a:pt x="317238" y="353898"/>
                  <a:pt x="319847" y="356776"/>
                </a:cubicBezTo>
                <a:cubicBezTo>
                  <a:pt x="322731" y="359654"/>
                  <a:pt x="326027" y="363080"/>
                  <a:pt x="332344" y="364999"/>
                </a:cubicBezTo>
                <a:lnTo>
                  <a:pt x="332344" y="325392"/>
                </a:lnTo>
                <a:cubicBezTo>
                  <a:pt x="316139" y="319499"/>
                  <a:pt x="297051" y="310180"/>
                  <a:pt x="297051" y="282359"/>
                </a:cubicBezTo>
                <a:cubicBezTo>
                  <a:pt x="297051" y="260295"/>
                  <a:pt x="310097" y="245219"/>
                  <a:pt x="332344" y="240971"/>
                </a:cubicBezTo>
                <a:lnTo>
                  <a:pt x="332344" y="239326"/>
                </a:lnTo>
                <a:cubicBezTo>
                  <a:pt x="332344" y="232200"/>
                  <a:pt x="338523" y="226444"/>
                  <a:pt x="346076" y="226444"/>
                </a:cubicBezTo>
                <a:close/>
                <a:moveTo>
                  <a:pt x="137261" y="127865"/>
                </a:moveTo>
                <a:lnTo>
                  <a:pt x="383583" y="127865"/>
                </a:lnTo>
                <a:cubicBezTo>
                  <a:pt x="398824" y="127865"/>
                  <a:pt x="411044" y="140202"/>
                  <a:pt x="411044" y="155280"/>
                </a:cubicBezTo>
                <a:cubicBezTo>
                  <a:pt x="411044" y="170495"/>
                  <a:pt x="398824" y="182694"/>
                  <a:pt x="383583" y="182694"/>
                </a:cubicBezTo>
                <a:lnTo>
                  <a:pt x="137261" y="182694"/>
                </a:lnTo>
                <a:cubicBezTo>
                  <a:pt x="122157" y="182694"/>
                  <a:pt x="109800" y="170495"/>
                  <a:pt x="109800" y="155280"/>
                </a:cubicBezTo>
                <a:cubicBezTo>
                  <a:pt x="109800" y="140202"/>
                  <a:pt x="122157" y="127865"/>
                  <a:pt x="137261" y="127865"/>
                </a:cubicBezTo>
                <a:close/>
                <a:moveTo>
                  <a:pt x="54912" y="54829"/>
                </a:moveTo>
                <a:lnTo>
                  <a:pt x="54912" y="509497"/>
                </a:lnTo>
                <a:lnTo>
                  <a:pt x="85663" y="478793"/>
                </a:lnTo>
                <a:cubicBezTo>
                  <a:pt x="90880" y="473584"/>
                  <a:pt x="97881" y="470705"/>
                  <a:pt x="105157" y="470705"/>
                </a:cubicBezTo>
                <a:cubicBezTo>
                  <a:pt x="112433" y="470705"/>
                  <a:pt x="119434" y="473584"/>
                  <a:pt x="124514" y="478793"/>
                </a:cubicBezTo>
                <a:lnTo>
                  <a:pt x="182721" y="536911"/>
                </a:lnTo>
                <a:lnTo>
                  <a:pt x="241065" y="478793"/>
                </a:lnTo>
                <a:cubicBezTo>
                  <a:pt x="246419" y="473447"/>
                  <a:pt x="253420" y="470705"/>
                  <a:pt x="260422" y="470705"/>
                </a:cubicBezTo>
                <a:cubicBezTo>
                  <a:pt x="267423" y="470705"/>
                  <a:pt x="274424" y="473447"/>
                  <a:pt x="279778" y="478793"/>
                </a:cubicBezTo>
                <a:lnTo>
                  <a:pt x="338122" y="536911"/>
                </a:lnTo>
                <a:lnTo>
                  <a:pt x="396329" y="478793"/>
                </a:lnTo>
                <a:cubicBezTo>
                  <a:pt x="401409" y="473584"/>
                  <a:pt x="408410" y="470705"/>
                  <a:pt x="415686" y="470705"/>
                </a:cubicBezTo>
                <a:cubicBezTo>
                  <a:pt x="422962" y="470705"/>
                  <a:pt x="429963" y="473584"/>
                  <a:pt x="435180" y="478793"/>
                </a:cubicBezTo>
                <a:lnTo>
                  <a:pt x="465931" y="509497"/>
                </a:lnTo>
                <a:lnTo>
                  <a:pt x="465931" y="54829"/>
                </a:lnTo>
                <a:close/>
                <a:moveTo>
                  <a:pt x="27456" y="0"/>
                </a:moveTo>
                <a:lnTo>
                  <a:pt x="493387" y="0"/>
                </a:lnTo>
                <a:cubicBezTo>
                  <a:pt x="508625" y="0"/>
                  <a:pt x="520843" y="12337"/>
                  <a:pt x="520843" y="27414"/>
                </a:cubicBezTo>
                <a:lnTo>
                  <a:pt x="520843" y="575702"/>
                </a:lnTo>
                <a:cubicBezTo>
                  <a:pt x="520843" y="586805"/>
                  <a:pt x="514116" y="596812"/>
                  <a:pt x="503957" y="601061"/>
                </a:cubicBezTo>
                <a:cubicBezTo>
                  <a:pt x="500525" y="602432"/>
                  <a:pt x="496956" y="603117"/>
                  <a:pt x="493387" y="603117"/>
                </a:cubicBezTo>
                <a:cubicBezTo>
                  <a:pt x="486248" y="603117"/>
                  <a:pt x="479247" y="600375"/>
                  <a:pt x="474030" y="595030"/>
                </a:cubicBezTo>
                <a:lnTo>
                  <a:pt x="415686" y="536911"/>
                </a:lnTo>
                <a:lnTo>
                  <a:pt x="357479" y="595030"/>
                </a:lnTo>
                <a:cubicBezTo>
                  <a:pt x="352400" y="600238"/>
                  <a:pt x="345398" y="603117"/>
                  <a:pt x="338122" y="603117"/>
                </a:cubicBezTo>
                <a:cubicBezTo>
                  <a:pt x="330846" y="603117"/>
                  <a:pt x="323845" y="600238"/>
                  <a:pt x="318629" y="595030"/>
                </a:cubicBezTo>
                <a:lnTo>
                  <a:pt x="260422" y="536911"/>
                </a:lnTo>
                <a:lnTo>
                  <a:pt x="202214" y="595030"/>
                </a:lnTo>
                <a:cubicBezTo>
                  <a:pt x="196998" y="600238"/>
                  <a:pt x="189996" y="603117"/>
                  <a:pt x="182721" y="603117"/>
                </a:cubicBezTo>
                <a:cubicBezTo>
                  <a:pt x="175445" y="603117"/>
                  <a:pt x="168443" y="600238"/>
                  <a:pt x="163364" y="595030"/>
                </a:cubicBezTo>
                <a:lnTo>
                  <a:pt x="105157" y="536911"/>
                </a:lnTo>
                <a:lnTo>
                  <a:pt x="46813" y="595030"/>
                </a:lnTo>
                <a:cubicBezTo>
                  <a:pt x="38988" y="602980"/>
                  <a:pt x="27182" y="605310"/>
                  <a:pt x="16886" y="601061"/>
                </a:cubicBezTo>
                <a:cubicBezTo>
                  <a:pt x="6727" y="596812"/>
                  <a:pt x="0" y="586805"/>
                  <a:pt x="0" y="575702"/>
                </a:cubicBezTo>
                <a:lnTo>
                  <a:pt x="0" y="27414"/>
                </a:lnTo>
                <a:cubicBezTo>
                  <a:pt x="0" y="12337"/>
                  <a:pt x="12355" y="0"/>
                  <a:pt x="274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箭头: 五边形 14">
            <a:extLst>
              <a:ext uri="{FF2B5EF4-FFF2-40B4-BE49-F238E27FC236}">
                <a16:creationId xmlns:a16="http://schemas.microsoft.com/office/drawing/2014/main" id="{305AAD45-F7AC-424C-9532-BBA69618BA6E}"/>
              </a:ext>
            </a:extLst>
          </p:cNvPr>
          <p:cNvSpPr/>
          <p:nvPr/>
        </p:nvSpPr>
        <p:spPr>
          <a:xfrm>
            <a:off x="6761603" y="3560702"/>
            <a:ext cx="2828864" cy="801030"/>
          </a:xfrm>
          <a:prstGeom prst="homePlate">
            <a:avLst/>
          </a:prstGeom>
          <a:solidFill>
            <a:srgbClr val="265279"/>
          </a:solidFill>
          <a:ln w="57150">
            <a:solidFill>
              <a:srgbClr val="EEF3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箭头: 五边形 12">
            <a:extLst>
              <a:ext uri="{FF2B5EF4-FFF2-40B4-BE49-F238E27FC236}">
                <a16:creationId xmlns:a16="http://schemas.microsoft.com/office/drawing/2014/main" id="{B337E423-C3A9-4F3D-8087-2CE49273D385}"/>
              </a:ext>
            </a:extLst>
          </p:cNvPr>
          <p:cNvSpPr/>
          <p:nvPr/>
        </p:nvSpPr>
        <p:spPr>
          <a:xfrm>
            <a:off x="4641361" y="3560702"/>
            <a:ext cx="2828864" cy="801030"/>
          </a:xfrm>
          <a:prstGeom prst="homePlate">
            <a:avLst/>
          </a:prstGeom>
          <a:solidFill>
            <a:srgbClr val="265279"/>
          </a:solidFill>
          <a:ln w="57150">
            <a:solidFill>
              <a:srgbClr val="EEF3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箭头: 五边形 11">
            <a:extLst>
              <a:ext uri="{FF2B5EF4-FFF2-40B4-BE49-F238E27FC236}">
                <a16:creationId xmlns:a16="http://schemas.microsoft.com/office/drawing/2014/main" id="{810C71FF-8C50-4810-A4DA-07F41FD7FAE8}"/>
              </a:ext>
            </a:extLst>
          </p:cNvPr>
          <p:cNvSpPr/>
          <p:nvPr/>
        </p:nvSpPr>
        <p:spPr>
          <a:xfrm>
            <a:off x="2601533" y="3560702"/>
            <a:ext cx="2828864" cy="801030"/>
          </a:xfrm>
          <a:prstGeom prst="homePlate">
            <a:avLst/>
          </a:prstGeom>
          <a:solidFill>
            <a:srgbClr val="265279"/>
          </a:solidFill>
          <a:ln w="57150">
            <a:solidFill>
              <a:srgbClr val="EEF3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0CC42C2A-520D-42DE-BDC0-CBA824CC5CD5}"/>
              </a:ext>
            </a:extLst>
          </p:cNvPr>
          <p:cNvSpPr/>
          <p:nvPr/>
        </p:nvSpPr>
        <p:spPr>
          <a:xfrm>
            <a:off x="9286682" y="3560702"/>
            <a:ext cx="703312" cy="801030"/>
          </a:xfrm>
          <a:custGeom>
            <a:avLst/>
            <a:gdLst>
              <a:gd name="connsiteX0" fmla="*/ 0 w 703312"/>
              <a:gd name="connsiteY0" fmla="*/ 0 h 801030"/>
              <a:gd name="connsiteX1" fmla="*/ 302797 w 703312"/>
              <a:gd name="connsiteY1" fmla="*/ 0 h 801030"/>
              <a:gd name="connsiteX2" fmla="*/ 703312 w 703312"/>
              <a:gd name="connsiteY2" fmla="*/ 400515 h 801030"/>
              <a:gd name="connsiteX3" fmla="*/ 302797 w 703312"/>
              <a:gd name="connsiteY3" fmla="*/ 801030 h 801030"/>
              <a:gd name="connsiteX4" fmla="*/ 0 w 703312"/>
              <a:gd name="connsiteY4" fmla="*/ 801030 h 801030"/>
              <a:gd name="connsiteX5" fmla="*/ 400515 w 703312"/>
              <a:gd name="connsiteY5" fmla="*/ 400515 h 80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312" h="801030">
                <a:moveTo>
                  <a:pt x="0" y="0"/>
                </a:moveTo>
                <a:lnTo>
                  <a:pt x="302797" y="0"/>
                </a:lnTo>
                <a:lnTo>
                  <a:pt x="703312" y="400515"/>
                </a:lnTo>
                <a:lnTo>
                  <a:pt x="302797" y="801030"/>
                </a:lnTo>
                <a:lnTo>
                  <a:pt x="0" y="801030"/>
                </a:lnTo>
                <a:lnTo>
                  <a:pt x="400515" y="40051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57150">
            <a:solidFill>
              <a:srgbClr val="EEF3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541468F3-6782-4C16-ACF7-A6BA4251424F}"/>
              </a:ext>
            </a:extLst>
          </p:cNvPr>
          <p:cNvCxnSpPr>
            <a:cxnSpLocks/>
          </p:cNvCxnSpPr>
          <p:nvPr/>
        </p:nvCxnSpPr>
        <p:spPr>
          <a:xfrm flipV="1">
            <a:off x="3974420" y="2981152"/>
            <a:ext cx="0" cy="579550"/>
          </a:xfrm>
          <a:prstGeom prst="straightConnector1">
            <a:avLst/>
          </a:prstGeom>
          <a:ln w="76200">
            <a:solidFill>
              <a:srgbClr val="265279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6E82818D-1E3C-4914-9833-BD6CD92C4C4C}"/>
              </a:ext>
            </a:extLst>
          </p:cNvPr>
          <p:cNvCxnSpPr>
            <a:cxnSpLocks/>
          </p:cNvCxnSpPr>
          <p:nvPr/>
        </p:nvCxnSpPr>
        <p:spPr>
          <a:xfrm flipV="1">
            <a:off x="6096000" y="2981152"/>
            <a:ext cx="0" cy="579550"/>
          </a:xfrm>
          <a:prstGeom prst="straightConnector1">
            <a:avLst/>
          </a:prstGeom>
          <a:ln w="76200">
            <a:solidFill>
              <a:srgbClr val="265279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772FD9E7-2B81-4545-B5C1-4C8105294312}"/>
              </a:ext>
            </a:extLst>
          </p:cNvPr>
          <p:cNvCxnSpPr>
            <a:cxnSpLocks/>
          </p:cNvCxnSpPr>
          <p:nvPr/>
        </p:nvCxnSpPr>
        <p:spPr>
          <a:xfrm flipV="1">
            <a:off x="8217581" y="2981152"/>
            <a:ext cx="0" cy="579550"/>
          </a:xfrm>
          <a:prstGeom prst="straightConnector1">
            <a:avLst/>
          </a:prstGeom>
          <a:ln w="76200">
            <a:solidFill>
              <a:srgbClr val="265279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AFD62412-98D7-4790-B583-4264E153D77F}"/>
              </a:ext>
            </a:extLst>
          </p:cNvPr>
          <p:cNvSpPr txBox="1"/>
          <p:nvPr/>
        </p:nvSpPr>
        <p:spPr bwMode="auto">
          <a:xfrm>
            <a:off x="3167270" y="3777575"/>
            <a:ext cx="1842052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0FA50E3-4A1C-41FC-9B35-EB64BC794778}"/>
              </a:ext>
            </a:extLst>
          </p:cNvPr>
          <p:cNvSpPr txBox="1"/>
          <p:nvPr/>
        </p:nvSpPr>
        <p:spPr bwMode="auto">
          <a:xfrm>
            <a:off x="5503957" y="3777575"/>
            <a:ext cx="1842052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B0A8843-474F-4323-B0ED-A7B8CF707204}"/>
              </a:ext>
            </a:extLst>
          </p:cNvPr>
          <p:cNvSpPr txBox="1"/>
          <p:nvPr/>
        </p:nvSpPr>
        <p:spPr bwMode="auto">
          <a:xfrm>
            <a:off x="7614312" y="3777575"/>
            <a:ext cx="1842052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箭头: V 形 31">
            <a:extLst>
              <a:ext uri="{FF2B5EF4-FFF2-40B4-BE49-F238E27FC236}">
                <a16:creationId xmlns:a16="http://schemas.microsoft.com/office/drawing/2014/main" id="{0FE94B91-FF75-4C4D-96BD-72D1CABB51CD}"/>
              </a:ext>
            </a:extLst>
          </p:cNvPr>
          <p:cNvSpPr/>
          <p:nvPr/>
        </p:nvSpPr>
        <p:spPr>
          <a:xfrm flipH="1">
            <a:off x="3848995" y="5499553"/>
            <a:ext cx="231820" cy="231820"/>
          </a:xfrm>
          <a:prstGeom prst="chevron">
            <a:avLst/>
          </a:prstGeom>
          <a:solidFill>
            <a:srgbClr val="265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3" name="箭头: V 形 32">
            <a:extLst>
              <a:ext uri="{FF2B5EF4-FFF2-40B4-BE49-F238E27FC236}">
                <a16:creationId xmlns:a16="http://schemas.microsoft.com/office/drawing/2014/main" id="{E8EC932B-0923-4959-941E-7BE4ACA4E77D}"/>
              </a:ext>
            </a:extLst>
          </p:cNvPr>
          <p:cNvSpPr/>
          <p:nvPr/>
        </p:nvSpPr>
        <p:spPr>
          <a:xfrm flipH="1">
            <a:off x="5981649" y="5499553"/>
            <a:ext cx="231820" cy="231820"/>
          </a:xfrm>
          <a:prstGeom prst="chevron">
            <a:avLst/>
          </a:prstGeom>
          <a:solidFill>
            <a:srgbClr val="265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4" name="箭头: V 形 33">
            <a:extLst>
              <a:ext uri="{FF2B5EF4-FFF2-40B4-BE49-F238E27FC236}">
                <a16:creationId xmlns:a16="http://schemas.microsoft.com/office/drawing/2014/main" id="{E4DD4520-A79C-4F67-B961-AA497FE6F75A}"/>
              </a:ext>
            </a:extLst>
          </p:cNvPr>
          <p:cNvSpPr/>
          <p:nvPr/>
        </p:nvSpPr>
        <p:spPr>
          <a:xfrm flipH="1">
            <a:off x="8114303" y="5499553"/>
            <a:ext cx="231820" cy="231820"/>
          </a:xfrm>
          <a:prstGeom prst="chevron">
            <a:avLst/>
          </a:prstGeom>
          <a:solidFill>
            <a:srgbClr val="265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6" name="箭头: V 形 35">
            <a:extLst>
              <a:ext uri="{FF2B5EF4-FFF2-40B4-BE49-F238E27FC236}">
                <a16:creationId xmlns:a16="http://schemas.microsoft.com/office/drawing/2014/main" id="{D8B491DC-EAF1-4EE3-83A5-9D7A8B1B1CEC}"/>
              </a:ext>
            </a:extLst>
          </p:cNvPr>
          <p:cNvSpPr/>
          <p:nvPr/>
        </p:nvSpPr>
        <p:spPr>
          <a:xfrm rot="5400000" flipH="1" flipV="1">
            <a:off x="1341289" y="3955401"/>
            <a:ext cx="231820" cy="231820"/>
          </a:xfrm>
          <a:prstGeom prst="chevron">
            <a:avLst/>
          </a:prstGeom>
          <a:solidFill>
            <a:srgbClr val="265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5" name="箭头: V 形 34">
            <a:extLst>
              <a:ext uri="{FF2B5EF4-FFF2-40B4-BE49-F238E27FC236}">
                <a16:creationId xmlns:a16="http://schemas.microsoft.com/office/drawing/2014/main" id="{D513A8C9-A230-453E-9AD2-B3A6CDDBB1BF}"/>
              </a:ext>
            </a:extLst>
          </p:cNvPr>
          <p:cNvSpPr/>
          <p:nvPr/>
        </p:nvSpPr>
        <p:spPr>
          <a:xfrm rot="16200000" flipH="1">
            <a:off x="10644132" y="3865248"/>
            <a:ext cx="231820" cy="231820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F39EB3BD-2711-4833-883E-63B230231EB1}"/>
              </a:ext>
            </a:extLst>
          </p:cNvPr>
          <p:cNvGrpSpPr/>
          <p:nvPr/>
        </p:nvGrpSpPr>
        <p:grpSpPr>
          <a:xfrm rot="5400000">
            <a:off x="5897961" y="167273"/>
            <a:ext cx="396080" cy="305787"/>
            <a:chOff x="2201942" y="3826849"/>
            <a:chExt cx="396080" cy="305787"/>
          </a:xfrm>
        </p:grpSpPr>
        <p:sp>
          <p:nvSpPr>
            <p:cNvPr id="40" name="箭头: V 形 39">
              <a:extLst>
                <a:ext uri="{FF2B5EF4-FFF2-40B4-BE49-F238E27FC236}">
                  <a16:creationId xmlns:a16="http://schemas.microsoft.com/office/drawing/2014/main" id="{DA7F94C9-F39A-4733-8A30-52EAB9067AFE}"/>
                </a:ext>
              </a:extLst>
            </p:cNvPr>
            <p:cNvSpPr/>
            <p:nvPr/>
          </p:nvSpPr>
          <p:spPr>
            <a:xfrm>
              <a:off x="2201942" y="3826849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E0843CE2-4B8C-45BD-B39E-D4D23E0FD09D}"/>
                </a:ext>
              </a:extLst>
            </p:cNvPr>
            <p:cNvSpPr/>
            <p:nvPr/>
          </p:nvSpPr>
          <p:spPr>
            <a:xfrm>
              <a:off x="2374562" y="3826849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C492A22A-1214-4A75-851E-417BF953A666}"/>
              </a:ext>
            </a:extLst>
          </p:cNvPr>
          <p:cNvGrpSpPr/>
          <p:nvPr/>
        </p:nvGrpSpPr>
        <p:grpSpPr>
          <a:xfrm>
            <a:off x="4271023" y="639452"/>
            <a:ext cx="3649954" cy="858993"/>
            <a:chOff x="4922710" y="713342"/>
            <a:chExt cx="3649954" cy="858993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780F52F0-7A4F-4553-8372-7EAD413C32DF}"/>
                </a:ext>
              </a:extLst>
            </p:cNvPr>
            <p:cNvSpPr txBox="1"/>
            <p:nvPr/>
          </p:nvSpPr>
          <p:spPr bwMode="auto">
            <a:xfrm>
              <a:off x="5426888" y="713342"/>
              <a:ext cx="2641600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D451A8D7-2514-4219-80F8-5E2C5642472E}"/>
                </a:ext>
              </a:extLst>
            </p:cNvPr>
            <p:cNvSpPr txBox="1"/>
            <p:nvPr/>
          </p:nvSpPr>
          <p:spPr bwMode="auto">
            <a:xfrm>
              <a:off x="4922710" y="1172225"/>
              <a:ext cx="3649954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45" name="等腰三角形 44">
            <a:extLst>
              <a:ext uri="{FF2B5EF4-FFF2-40B4-BE49-F238E27FC236}">
                <a16:creationId xmlns:a16="http://schemas.microsoft.com/office/drawing/2014/main" id="{B94D28BE-8D8B-42AD-BFD3-49A588DACFD8}"/>
              </a:ext>
            </a:extLst>
          </p:cNvPr>
          <p:cNvSpPr/>
          <p:nvPr/>
        </p:nvSpPr>
        <p:spPr>
          <a:xfrm flipH="1">
            <a:off x="-4" y="4822629"/>
            <a:ext cx="2237861" cy="2035371"/>
          </a:xfrm>
          <a:prstGeom prst="triangle">
            <a:avLst>
              <a:gd name="adj" fmla="val 10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607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 animBg="1"/>
      <p:bldP spid="5" grpId="0" animBg="1"/>
      <p:bldP spid="6" grpId="0" animBg="1"/>
      <p:bldP spid="7" grpId="0" animBg="1"/>
      <p:bldP spid="26" grpId="0" animBg="1"/>
      <p:bldP spid="37" grpId="0" animBg="1"/>
      <p:bldP spid="38" grpId="0" animBg="1"/>
      <p:bldP spid="15" grpId="0" animBg="1"/>
      <p:bldP spid="13" grpId="0" animBg="1"/>
      <p:bldP spid="12" grpId="0" animBg="1"/>
      <p:bldP spid="22" grpId="0" animBg="1"/>
      <p:bldP spid="29" grpId="0"/>
      <p:bldP spid="30" grpId="0"/>
      <p:bldP spid="31" grpId="0"/>
      <p:bldP spid="32" grpId="0" animBg="1"/>
      <p:bldP spid="33" grpId="0" animBg="1"/>
      <p:bldP spid="34" grpId="0" animBg="1"/>
      <p:bldP spid="36" grpId="0" animBg="1"/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21B80458-323E-490C-8B72-D6FBA763C3A2}"/>
              </a:ext>
            </a:extLst>
          </p:cNvPr>
          <p:cNvSpPr/>
          <p:nvPr/>
        </p:nvSpPr>
        <p:spPr>
          <a:xfrm>
            <a:off x="5165272" y="1797050"/>
            <a:ext cx="2244726" cy="4522788"/>
          </a:xfrm>
          <a:prstGeom prst="rect">
            <a:avLst/>
          </a:prstGeom>
          <a:solidFill>
            <a:srgbClr val="265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3E87718-9FBF-4500-807B-E30AC8039AF1}"/>
              </a:ext>
            </a:extLst>
          </p:cNvPr>
          <p:cNvGrpSpPr/>
          <p:nvPr/>
        </p:nvGrpSpPr>
        <p:grpSpPr>
          <a:xfrm>
            <a:off x="1019176" y="2417033"/>
            <a:ext cx="3384550" cy="2645241"/>
            <a:chOff x="1019176" y="2296330"/>
            <a:chExt cx="3384550" cy="2645241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798DA896-5D69-444F-BA99-19DC28C29C58}"/>
                </a:ext>
              </a:extLst>
            </p:cNvPr>
            <p:cNvSpPr txBox="1"/>
            <p:nvPr/>
          </p:nvSpPr>
          <p:spPr bwMode="auto">
            <a:xfrm>
              <a:off x="1019176" y="2296330"/>
              <a:ext cx="3384550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F616367-48E8-47AE-9314-09402CAB3F0F}"/>
                </a:ext>
              </a:extLst>
            </p:cNvPr>
            <p:cNvSpPr txBox="1"/>
            <p:nvPr/>
          </p:nvSpPr>
          <p:spPr bwMode="auto">
            <a:xfrm>
              <a:off x="1019176" y="4110574"/>
              <a:ext cx="3384550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D4461A20-A22D-4C31-ACED-9E638737945A}"/>
              </a:ext>
            </a:extLst>
          </p:cNvPr>
          <p:cNvSpPr/>
          <p:nvPr/>
        </p:nvSpPr>
        <p:spPr>
          <a:xfrm>
            <a:off x="4803322" y="2090738"/>
            <a:ext cx="2968626" cy="3935412"/>
          </a:xfrm>
          <a:prstGeom prst="rect">
            <a:avLst/>
          </a:prstGeom>
          <a:blipFill>
            <a:blip r:embed="rId4"/>
            <a:stretch>
              <a:fillRect l="-49870" r="-494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6545E0D-C994-4296-9F1E-FCD741A71F81}"/>
              </a:ext>
            </a:extLst>
          </p:cNvPr>
          <p:cNvGrpSpPr/>
          <p:nvPr/>
        </p:nvGrpSpPr>
        <p:grpSpPr>
          <a:xfrm>
            <a:off x="8850313" y="2254735"/>
            <a:ext cx="2211387" cy="1126791"/>
            <a:chOff x="2198450" y="1992455"/>
            <a:chExt cx="2211387" cy="1126791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F4BC398-6FE6-438B-A02A-A92D68B14201}"/>
                </a:ext>
              </a:extLst>
            </p:cNvPr>
            <p:cNvSpPr txBox="1"/>
            <p:nvPr/>
          </p:nvSpPr>
          <p:spPr bwMode="auto">
            <a:xfrm>
              <a:off x="2198451" y="1992455"/>
              <a:ext cx="1849049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C79428AA-1DD9-44B2-9128-61E5772E7212}"/>
                </a:ext>
              </a:extLst>
            </p:cNvPr>
            <p:cNvSpPr txBox="1"/>
            <p:nvPr/>
          </p:nvSpPr>
          <p:spPr bwMode="auto">
            <a:xfrm>
              <a:off x="2198450" y="2380582"/>
              <a:ext cx="2211387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</a:p>
          </p:txBody>
        </p:sp>
      </p:grpSp>
      <p:sp>
        <p:nvSpPr>
          <p:cNvPr id="22" name="Oval 8">
            <a:extLst>
              <a:ext uri="{FF2B5EF4-FFF2-40B4-BE49-F238E27FC236}">
                <a16:creationId xmlns:a16="http://schemas.microsoft.com/office/drawing/2014/main" id="{A32A4CBC-608B-421C-AF16-91DF8CD04E87}"/>
              </a:ext>
            </a:extLst>
          </p:cNvPr>
          <p:cNvSpPr/>
          <p:nvPr/>
        </p:nvSpPr>
        <p:spPr>
          <a:xfrm>
            <a:off x="8229600" y="2310015"/>
            <a:ext cx="459922" cy="459036"/>
          </a:xfrm>
          <a:custGeom>
            <a:avLst/>
            <a:gdLst>
              <a:gd name="T0" fmla="*/ 325 w 333"/>
              <a:gd name="T1" fmla="*/ 136 h 333"/>
              <a:gd name="T2" fmla="*/ 295 w 333"/>
              <a:gd name="T3" fmla="*/ 132 h 333"/>
              <a:gd name="T4" fmla="*/ 282 w 333"/>
              <a:gd name="T5" fmla="*/ 100 h 333"/>
              <a:gd name="T6" fmla="*/ 301 w 333"/>
              <a:gd name="T7" fmla="*/ 77 h 333"/>
              <a:gd name="T8" fmla="*/ 300 w 333"/>
              <a:gd name="T9" fmla="*/ 64 h 333"/>
              <a:gd name="T10" fmla="*/ 269 w 333"/>
              <a:gd name="T11" fmla="*/ 33 h 333"/>
              <a:gd name="T12" fmla="*/ 257 w 333"/>
              <a:gd name="T13" fmla="*/ 33 h 333"/>
              <a:gd name="T14" fmla="*/ 233 w 333"/>
              <a:gd name="T15" fmla="*/ 51 h 333"/>
              <a:gd name="T16" fmla="*/ 201 w 333"/>
              <a:gd name="T17" fmla="*/ 38 h 333"/>
              <a:gd name="T18" fmla="*/ 198 w 333"/>
              <a:gd name="T19" fmla="*/ 8 h 333"/>
              <a:gd name="T20" fmla="*/ 188 w 333"/>
              <a:gd name="T21" fmla="*/ 0 h 333"/>
              <a:gd name="T22" fmla="*/ 145 w 333"/>
              <a:gd name="T23" fmla="*/ 0 h 333"/>
              <a:gd name="T24" fmla="*/ 136 w 333"/>
              <a:gd name="T25" fmla="*/ 8 h 333"/>
              <a:gd name="T26" fmla="*/ 132 w 333"/>
              <a:gd name="T27" fmla="*/ 38 h 333"/>
              <a:gd name="T28" fmla="*/ 100 w 333"/>
              <a:gd name="T29" fmla="*/ 51 h 333"/>
              <a:gd name="T30" fmla="*/ 77 w 333"/>
              <a:gd name="T31" fmla="*/ 33 h 333"/>
              <a:gd name="T32" fmla="*/ 64 w 333"/>
              <a:gd name="T33" fmla="*/ 33 h 333"/>
              <a:gd name="T34" fmla="*/ 33 w 333"/>
              <a:gd name="T35" fmla="*/ 64 h 333"/>
              <a:gd name="T36" fmla="*/ 33 w 333"/>
              <a:gd name="T37" fmla="*/ 77 h 333"/>
              <a:gd name="T38" fmla="*/ 51 w 333"/>
              <a:gd name="T39" fmla="*/ 100 h 333"/>
              <a:gd name="T40" fmla="*/ 38 w 333"/>
              <a:gd name="T41" fmla="*/ 132 h 333"/>
              <a:gd name="T42" fmla="*/ 8 w 333"/>
              <a:gd name="T43" fmla="*/ 136 h 333"/>
              <a:gd name="T44" fmla="*/ 0 w 333"/>
              <a:gd name="T45" fmla="*/ 145 h 333"/>
              <a:gd name="T46" fmla="*/ 0 w 333"/>
              <a:gd name="T47" fmla="*/ 188 h 333"/>
              <a:gd name="T48" fmla="*/ 8 w 333"/>
              <a:gd name="T49" fmla="*/ 198 h 333"/>
              <a:gd name="T50" fmla="*/ 38 w 333"/>
              <a:gd name="T51" fmla="*/ 201 h 333"/>
              <a:gd name="T52" fmla="*/ 51 w 333"/>
              <a:gd name="T53" fmla="*/ 233 h 333"/>
              <a:gd name="T54" fmla="*/ 33 w 333"/>
              <a:gd name="T55" fmla="*/ 257 h 333"/>
              <a:gd name="T56" fmla="*/ 34 w 333"/>
              <a:gd name="T57" fmla="*/ 269 h 333"/>
              <a:gd name="T58" fmla="*/ 64 w 333"/>
              <a:gd name="T59" fmla="*/ 300 h 333"/>
              <a:gd name="T60" fmla="*/ 77 w 333"/>
              <a:gd name="T61" fmla="*/ 301 h 333"/>
              <a:gd name="T62" fmla="*/ 100 w 333"/>
              <a:gd name="T63" fmla="*/ 282 h 333"/>
              <a:gd name="T64" fmla="*/ 132 w 333"/>
              <a:gd name="T65" fmla="*/ 295 h 333"/>
              <a:gd name="T66" fmla="*/ 136 w 333"/>
              <a:gd name="T67" fmla="*/ 325 h 333"/>
              <a:gd name="T68" fmla="*/ 145 w 333"/>
              <a:gd name="T69" fmla="*/ 333 h 333"/>
              <a:gd name="T70" fmla="*/ 188 w 333"/>
              <a:gd name="T71" fmla="*/ 333 h 333"/>
              <a:gd name="T72" fmla="*/ 198 w 333"/>
              <a:gd name="T73" fmla="*/ 325 h 333"/>
              <a:gd name="T74" fmla="*/ 201 w 333"/>
              <a:gd name="T75" fmla="*/ 295 h 333"/>
              <a:gd name="T76" fmla="*/ 233 w 333"/>
              <a:gd name="T77" fmla="*/ 282 h 333"/>
              <a:gd name="T78" fmla="*/ 257 w 333"/>
              <a:gd name="T79" fmla="*/ 301 h 333"/>
              <a:gd name="T80" fmla="*/ 269 w 333"/>
              <a:gd name="T81" fmla="*/ 300 h 333"/>
              <a:gd name="T82" fmla="*/ 300 w 333"/>
              <a:gd name="T83" fmla="*/ 269 h 333"/>
              <a:gd name="T84" fmla="*/ 301 w 333"/>
              <a:gd name="T85" fmla="*/ 257 h 333"/>
              <a:gd name="T86" fmla="*/ 282 w 333"/>
              <a:gd name="T87" fmla="*/ 233 h 333"/>
              <a:gd name="T88" fmla="*/ 295 w 333"/>
              <a:gd name="T89" fmla="*/ 201 h 333"/>
              <a:gd name="T90" fmla="*/ 325 w 333"/>
              <a:gd name="T91" fmla="*/ 198 h 333"/>
              <a:gd name="T92" fmla="*/ 333 w 333"/>
              <a:gd name="T93" fmla="*/ 188 h 333"/>
              <a:gd name="T94" fmla="*/ 333 w 333"/>
              <a:gd name="T95" fmla="*/ 145 h 333"/>
              <a:gd name="T96" fmla="*/ 325 w 333"/>
              <a:gd name="T97" fmla="*/ 136 h 333"/>
              <a:gd name="T98" fmla="*/ 167 w 333"/>
              <a:gd name="T99" fmla="*/ 250 h 333"/>
              <a:gd name="T100" fmla="*/ 83 w 333"/>
              <a:gd name="T101" fmla="*/ 167 h 333"/>
              <a:gd name="T102" fmla="*/ 167 w 333"/>
              <a:gd name="T103" fmla="*/ 83 h 333"/>
              <a:gd name="T104" fmla="*/ 250 w 333"/>
              <a:gd name="T105" fmla="*/ 167 h 333"/>
              <a:gd name="T106" fmla="*/ 167 w 333"/>
              <a:gd name="T107" fmla="*/ 25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33" h="333">
                <a:moveTo>
                  <a:pt x="325" y="136"/>
                </a:moveTo>
                <a:lnTo>
                  <a:pt x="295" y="132"/>
                </a:lnTo>
                <a:cubicBezTo>
                  <a:pt x="292" y="121"/>
                  <a:pt x="288" y="110"/>
                  <a:pt x="282" y="100"/>
                </a:cubicBezTo>
                <a:lnTo>
                  <a:pt x="301" y="77"/>
                </a:lnTo>
                <a:cubicBezTo>
                  <a:pt x="303" y="73"/>
                  <a:pt x="303" y="67"/>
                  <a:pt x="300" y="64"/>
                </a:cubicBezTo>
                <a:lnTo>
                  <a:pt x="269" y="33"/>
                </a:lnTo>
                <a:cubicBezTo>
                  <a:pt x="266" y="30"/>
                  <a:pt x="260" y="30"/>
                  <a:pt x="257" y="33"/>
                </a:cubicBezTo>
                <a:lnTo>
                  <a:pt x="233" y="51"/>
                </a:lnTo>
                <a:cubicBezTo>
                  <a:pt x="223" y="45"/>
                  <a:pt x="213" y="41"/>
                  <a:pt x="201" y="38"/>
                </a:cubicBezTo>
                <a:lnTo>
                  <a:pt x="198" y="8"/>
                </a:lnTo>
                <a:cubicBezTo>
                  <a:pt x="197" y="4"/>
                  <a:pt x="193" y="0"/>
                  <a:pt x="188" y="0"/>
                </a:cubicBezTo>
                <a:lnTo>
                  <a:pt x="145" y="0"/>
                </a:lnTo>
                <a:cubicBezTo>
                  <a:pt x="140" y="0"/>
                  <a:pt x="136" y="4"/>
                  <a:pt x="136" y="8"/>
                </a:cubicBezTo>
                <a:lnTo>
                  <a:pt x="132" y="38"/>
                </a:lnTo>
                <a:cubicBezTo>
                  <a:pt x="121" y="41"/>
                  <a:pt x="110" y="46"/>
                  <a:pt x="100" y="51"/>
                </a:cubicBezTo>
                <a:lnTo>
                  <a:pt x="77" y="33"/>
                </a:lnTo>
                <a:cubicBezTo>
                  <a:pt x="73" y="30"/>
                  <a:pt x="67" y="30"/>
                  <a:pt x="64" y="33"/>
                </a:cubicBezTo>
                <a:lnTo>
                  <a:pt x="33" y="64"/>
                </a:lnTo>
                <a:cubicBezTo>
                  <a:pt x="30" y="67"/>
                  <a:pt x="30" y="73"/>
                  <a:pt x="33" y="77"/>
                </a:cubicBezTo>
                <a:lnTo>
                  <a:pt x="51" y="100"/>
                </a:lnTo>
                <a:cubicBezTo>
                  <a:pt x="45" y="110"/>
                  <a:pt x="41" y="121"/>
                  <a:pt x="38" y="132"/>
                </a:cubicBezTo>
                <a:lnTo>
                  <a:pt x="8" y="136"/>
                </a:lnTo>
                <a:cubicBezTo>
                  <a:pt x="4" y="136"/>
                  <a:pt x="0" y="140"/>
                  <a:pt x="0" y="145"/>
                </a:cubicBezTo>
                <a:lnTo>
                  <a:pt x="0" y="188"/>
                </a:lnTo>
                <a:cubicBezTo>
                  <a:pt x="0" y="193"/>
                  <a:pt x="4" y="197"/>
                  <a:pt x="8" y="198"/>
                </a:cubicBezTo>
                <a:lnTo>
                  <a:pt x="38" y="201"/>
                </a:lnTo>
                <a:cubicBezTo>
                  <a:pt x="41" y="213"/>
                  <a:pt x="46" y="223"/>
                  <a:pt x="51" y="233"/>
                </a:cubicBezTo>
                <a:lnTo>
                  <a:pt x="33" y="257"/>
                </a:lnTo>
                <a:cubicBezTo>
                  <a:pt x="30" y="260"/>
                  <a:pt x="30" y="266"/>
                  <a:pt x="34" y="269"/>
                </a:cubicBezTo>
                <a:lnTo>
                  <a:pt x="64" y="300"/>
                </a:lnTo>
                <a:cubicBezTo>
                  <a:pt x="67" y="303"/>
                  <a:pt x="73" y="303"/>
                  <a:pt x="77" y="301"/>
                </a:cubicBezTo>
                <a:lnTo>
                  <a:pt x="100" y="282"/>
                </a:lnTo>
                <a:cubicBezTo>
                  <a:pt x="110" y="288"/>
                  <a:pt x="121" y="292"/>
                  <a:pt x="132" y="295"/>
                </a:cubicBezTo>
                <a:lnTo>
                  <a:pt x="136" y="325"/>
                </a:lnTo>
                <a:cubicBezTo>
                  <a:pt x="136" y="330"/>
                  <a:pt x="140" y="333"/>
                  <a:pt x="145" y="333"/>
                </a:cubicBezTo>
                <a:lnTo>
                  <a:pt x="188" y="333"/>
                </a:lnTo>
                <a:cubicBezTo>
                  <a:pt x="193" y="333"/>
                  <a:pt x="197" y="330"/>
                  <a:pt x="198" y="325"/>
                </a:cubicBezTo>
                <a:lnTo>
                  <a:pt x="201" y="295"/>
                </a:lnTo>
                <a:cubicBezTo>
                  <a:pt x="213" y="292"/>
                  <a:pt x="223" y="288"/>
                  <a:pt x="233" y="282"/>
                </a:cubicBezTo>
                <a:lnTo>
                  <a:pt x="257" y="301"/>
                </a:lnTo>
                <a:cubicBezTo>
                  <a:pt x="260" y="303"/>
                  <a:pt x="266" y="303"/>
                  <a:pt x="269" y="300"/>
                </a:cubicBezTo>
                <a:lnTo>
                  <a:pt x="300" y="269"/>
                </a:lnTo>
                <a:cubicBezTo>
                  <a:pt x="303" y="266"/>
                  <a:pt x="303" y="260"/>
                  <a:pt x="301" y="257"/>
                </a:cubicBezTo>
                <a:lnTo>
                  <a:pt x="282" y="233"/>
                </a:lnTo>
                <a:cubicBezTo>
                  <a:pt x="288" y="223"/>
                  <a:pt x="292" y="213"/>
                  <a:pt x="295" y="201"/>
                </a:cubicBezTo>
                <a:lnTo>
                  <a:pt x="325" y="198"/>
                </a:lnTo>
                <a:cubicBezTo>
                  <a:pt x="330" y="197"/>
                  <a:pt x="333" y="193"/>
                  <a:pt x="333" y="188"/>
                </a:cubicBezTo>
                <a:lnTo>
                  <a:pt x="333" y="145"/>
                </a:lnTo>
                <a:cubicBezTo>
                  <a:pt x="333" y="140"/>
                  <a:pt x="330" y="136"/>
                  <a:pt x="325" y="136"/>
                </a:cubicBezTo>
                <a:close/>
                <a:moveTo>
                  <a:pt x="167" y="250"/>
                </a:moveTo>
                <a:cubicBezTo>
                  <a:pt x="121" y="250"/>
                  <a:pt x="83" y="213"/>
                  <a:pt x="83" y="167"/>
                </a:cubicBezTo>
                <a:cubicBezTo>
                  <a:pt x="83" y="121"/>
                  <a:pt x="121" y="83"/>
                  <a:pt x="167" y="83"/>
                </a:cubicBezTo>
                <a:cubicBezTo>
                  <a:pt x="213" y="83"/>
                  <a:pt x="250" y="121"/>
                  <a:pt x="250" y="167"/>
                </a:cubicBezTo>
                <a:cubicBezTo>
                  <a:pt x="250" y="213"/>
                  <a:pt x="213" y="250"/>
                  <a:pt x="167" y="250"/>
                </a:cubicBezTo>
                <a:close/>
              </a:path>
            </a:pathLst>
          </a:custGeom>
          <a:gradFill flip="none" rotWithShape="1">
            <a:gsLst>
              <a:gs pos="0">
                <a:srgbClr val="265279"/>
              </a:gs>
              <a:gs pos="100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7C8D09B-084C-41A8-9437-A5063B7C76A3}"/>
              </a:ext>
            </a:extLst>
          </p:cNvPr>
          <p:cNvGrpSpPr/>
          <p:nvPr/>
        </p:nvGrpSpPr>
        <p:grpSpPr>
          <a:xfrm>
            <a:off x="8850313" y="3646313"/>
            <a:ext cx="2211387" cy="1126791"/>
            <a:chOff x="2198450" y="1992455"/>
            <a:chExt cx="2211387" cy="1126791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FC2D36F-DEBC-47ED-B884-02C4DF29C03C}"/>
                </a:ext>
              </a:extLst>
            </p:cNvPr>
            <p:cNvSpPr txBox="1"/>
            <p:nvPr/>
          </p:nvSpPr>
          <p:spPr bwMode="auto">
            <a:xfrm>
              <a:off x="2198451" y="1992455"/>
              <a:ext cx="1849049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A44A80B-8E30-4B93-BDB4-D02C1A2A57A9}"/>
                </a:ext>
              </a:extLst>
            </p:cNvPr>
            <p:cNvSpPr txBox="1"/>
            <p:nvPr/>
          </p:nvSpPr>
          <p:spPr bwMode="auto">
            <a:xfrm>
              <a:off x="2198450" y="2380582"/>
              <a:ext cx="2211387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</a:p>
          </p:txBody>
        </p:sp>
      </p:grpSp>
      <p:sp>
        <p:nvSpPr>
          <p:cNvPr id="23" name="Oval 12">
            <a:extLst>
              <a:ext uri="{FF2B5EF4-FFF2-40B4-BE49-F238E27FC236}">
                <a16:creationId xmlns:a16="http://schemas.microsoft.com/office/drawing/2014/main" id="{8094EE3A-4482-4FD4-80AC-2810471DF76F}"/>
              </a:ext>
            </a:extLst>
          </p:cNvPr>
          <p:cNvSpPr/>
          <p:nvPr/>
        </p:nvSpPr>
        <p:spPr>
          <a:xfrm>
            <a:off x="8229600" y="3712944"/>
            <a:ext cx="459922" cy="436335"/>
          </a:xfrm>
          <a:custGeom>
            <a:avLst/>
            <a:gdLst>
              <a:gd name="connsiteX0" fmla="*/ 408423 w 606792"/>
              <a:gd name="connsiteY0" fmla="*/ 222069 h 575673"/>
              <a:gd name="connsiteX1" fmla="*/ 455147 w 606792"/>
              <a:gd name="connsiteY1" fmla="*/ 269992 h 575673"/>
              <a:gd name="connsiteX2" fmla="*/ 264516 w 606792"/>
              <a:gd name="connsiteY2" fmla="*/ 454441 h 575673"/>
              <a:gd name="connsiteX3" fmla="*/ 146212 w 606792"/>
              <a:gd name="connsiteY3" fmla="*/ 336338 h 575673"/>
              <a:gd name="connsiteX4" fmla="*/ 186216 w 606792"/>
              <a:gd name="connsiteY4" fmla="*/ 295977 h 575673"/>
              <a:gd name="connsiteX5" fmla="*/ 261849 w 606792"/>
              <a:gd name="connsiteY5" fmla="*/ 371481 h 575673"/>
              <a:gd name="connsiteX6" fmla="*/ 60690 w 606792"/>
              <a:gd name="connsiteY6" fmla="*/ 121206 h 575673"/>
              <a:gd name="connsiteX7" fmla="*/ 60690 w 606792"/>
              <a:gd name="connsiteY7" fmla="*/ 515070 h 575673"/>
              <a:gd name="connsiteX8" fmla="*/ 546102 w 606792"/>
              <a:gd name="connsiteY8" fmla="*/ 515070 h 575673"/>
              <a:gd name="connsiteX9" fmla="*/ 546102 w 606792"/>
              <a:gd name="connsiteY9" fmla="*/ 121206 h 575673"/>
              <a:gd name="connsiteX10" fmla="*/ 515811 w 606792"/>
              <a:gd name="connsiteY10" fmla="*/ 121206 h 575673"/>
              <a:gd name="connsiteX11" fmla="*/ 515811 w 606792"/>
              <a:gd name="connsiteY11" fmla="*/ 151454 h 575673"/>
              <a:gd name="connsiteX12" fmla="*/ 455121 w 606792"/>
              <a:gd name="connsiteY12" fmla="*/ 151454 h 575673"/>
              <a:gd name="connsiteX13" fmla="*/ 455121 w 606792"/>
              <a:gd name="connsiteY13" fmla="*/ 121206 h 575673"/>
              <a:gd name="connsiteX14" fmla="*/ 394431 w 606792"/>
              <a:gd name="connsiteY14" fmla="*/ 121206 h 575673"/>
              <a:gd name="connsiteX15" fmla="*/ 394431 w 606792"/>
              <a:gd name="connsiteY15" fmla="*/ 151454 h 575673"/>
              <a:gd name="connsiteX16" fmla="*/ 333741 w 606792"/>
              <a:gd name="connsiteY16" fmla="*/ 151454 h 575673"/>
              <a:gd name="connsiteX17" fmla="*/ 333741 w 606792"/>
              <a:gd name="connsiteY17" fmla="*/ 121206 h 575673"/>
              <a:gd name="connsiteX18" fmla="*/ 273051 w 606792"/>
              <a:gd name="connsiteY18" fmla="*/ 121206 h 575673"/>
              <a:gd name="connsiteX19" fmla="*/ 273051 w 606792"/>
              <a:gd name="connsiteY19" fmla="*/ 151454 h 575673"/>
              <a:gd name="connsiteX20" fmla="*/ 212361 w 606792"/>
              <a:gd name="connsiteY20" fmla="*/ 151454 h 575673"/>
              <a:gd name="connsiteX21" fmla="*/ 212361 w 606792"/>
              <a:gd name="connsiteY21" fmla="*/ 121206 h 575673"/>
              <a:gd name="connsiteX22" fmla="*/ 151671 w 606792"/>
              <a:gd name="connsiteY22" fmla="*/ 121206 h 575673"/>
              <a:gd name="connsiteX23" fmla="*/ 151671 w 606792"/>
              <a:gd name="connsiteY23" fmla="*/ 151454 h 575673"/>
              <a:gd name="connsiteX24" fmla="*/ 90981 w 606792"/>
              <a:gd name="connsiteY24" fmla="*/ 151454 h 575673"/>
              <a:gd name="connsiteX25" fmla="*/ 90981 w 606792"/>
              <a:gd name="connsiteY25" fmla="*/ 121206 h 575673"/>
              <a:gd name="connsiteX26" fmla="*/ 90981 w 606792"/>
              <a:gd name="connsiteY26" fmla="*/ 0 h 575673"/>
              <a:gd name="connsiteX27" fmla="*/ 151671 w 606792"/>
              <a:gd name="connsiteY27" fmla="*/ 0 h 575673"/>
              <a:gd name="connsiteX28" fmla="*/ 151671 w 606792"/>
              <a:gd name="connsiteY28" fmla="*/ 60603 h 575673"/>
              <a:gd name="connsiteX29" fmla="*/ 212361 w 606792"/>
              <a:gd name="connsiteY29" fmla="*/ 60603 h 575673"/>
              <a:gd name="connsiteX30" fmla="*/ 212361 w 606792"/>
              <a:gd name="connsiteY30" fmla="*/ 0 h 575673"/>
              <a:gd name="connsiteX31" fmla="*/ 273051 w 606792"/>
              <a:gd name="connsiteY31" fmla="*/ 0 h 575673"/>
              <a:gd name="connsiteX32" fmla="*/ 273051 w 606792"/>
              <a:gd name="connsiteY32" fmla="*/ 60603 h 575673"/>
              <a:gd name="connsiteX33" fmla="*/ 333741 w 606792"/>
              <a:gd name="connsiteY33" fmla="*/ 60603 h 575673"/>
              <a:gd name="connsiteX34" fmla="*/ 333741 w 606792"/>
              <a:gd name="connsiteY34" fmla="*/ 0 h 575673"/>
              <a:gd name="connsiteX35" fmla="*/ 394431 w 606792"/>
              <a:gd name="connsiteY35" fmla="*/ 0 h 575673"/>
              <a:gd name="connsiteX36" fmla="*/ 394431 w 606792"/>
              <a:gd name="connsiteY36" fmla="*/ 60603 h 575673"/>
              <a:gd name="connsiteX37" fmla="*/ 455121 w 606792"/>
              <a:gd name="connsiteY37" fmla="*/ 60603 h 575673"/>
              <a:gd name="connsiteX38" fmla="*/ 455121 w 606792"/>
              <a:gd name="connsiteY38" fmla="*/ 0 h 575673"/>
              <a:gd name="connsiteX39" fmla="*/ 515811 w 606792"/>
              <a:gd name="connsiteY39" fmla="*/ 0 h 575673"/>
              <a:gd name="connsiteX40" fmla="*/ 515811 w 606792"/>
              <a:gd name="connsiteY40" fmla="*/ 60603 h 575673"/>
              <a:gd name="connsiteX41" fmla="*/ 606792 w 606792"/>
              <a:gd name="connsiteY41" fmla="*/ 60603 h 575673"/>
              <a:gd name="connsiteX42" fmla="*/ 606792 w 606792"/>
              <a:gd name="connsiteY42" fmla="*/ 575673 h 575673"/>
              <a:gd name="connsiteX43" fmla="*/ 0 w 606792"/>
              <a:gd name="connsiteY43" fmla="*/ 575673 h 575673"/>
              <a:gd name="connsiteX44" fmla="*/ 0 w 606792"/>
              <a:gd name="connsiteY44" fmla="*/ 60603 h 575673"/>
              <a:gd name="connsiteX45" fmla="*/ 90981 w 606792"/>
              <a:gd name="connsiteY45" fmla="*/ 60603 h 57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6792" h="575673">
                <a:moveTo>
                  <a:pt x="408423" y="222069"/>
                </a:moveTo>
                <a:lnTo>
                  <a:pt x="455147" y="269992"/>
                </a:lnTo>
                <a:lnTo>
                  <a:pt x="264516" y="454441"/>
                </a:lnTo>
                <a:lnTo>
                  <a:pt x="146212" y="336338"/>
                </a:lnTo>
                <a:lnTo>
                  <a:pt x="186216" y="295977"/>
                </a:lnTo>
                <a:lnTo>
                  <a:pt x="261849" y="371481"/>
                </a:lnTo>
                <a:close/>
                <a:moveTo>
                  <a:pt x="60690" y="121206"/>
                </a:moveTo>
                <a:lnTo>
                  <a:pt x="60690" y="515070"/>
                </a:lnTo>
                <a:lnTo>
                  <a:pt x="546102" y="515070"/>
                </a:lnTo>
                <a:lnTo>
                  <a:pt x="546102" y="121206"/>
                </a:lnTo>
                <a:lnTo>
                  <a:pt x="515811" y="121206"/>
                </a:lnTo>
                <a:lnTo>
                  <a:pt x="515811" y="151454"/>
                </a:lnTo>
                <a:lnTo>
                  <a:pt x="455121" y="151454"/>
                </a:lnTo>
                <a:lnTo>
                  <a:pt x="455121" y="121206"/>
                </a:lnTo>
                <a:lnTo>
                  <a:pt x="394431" y="121206"/>
                </a:lnTo>
                <a:lnTo>
                  <a:pt x="394431" y="151454"/>
                </a:lnTo>
                <a:lnTo>
                  <a:pt x="333741" y="151454"/>
                </a:lnTo>
                <a:lnTo>
                  <a:pt x="333741" y="121206"/>
                </a:lnTo>
                <a:lnTo>
                  <a:pt x="273051" y="121206"/>
                </a:lnTo>
                <a:lnTo>
                  <a:pt x="273051" y="151454"/>
                </a:lnTo>
                <a:lnTo>
                  <a:pt x="212361" y="151454"/>
                </a:lnTo>
                <a:lnTo>
                  <a:pt x="212361" y="121206"/>
                </a:lnTo>
                <a:lnTo>
                  <a:pt x="151671" y="121206"/>
                </a:lnTo>
                <a:lnTo>
                  <a:pt x="151671" y="151454"/>
                </a:lnTo>
                <a:lnTo>
                  <a:pt x="90981" y="151454"/>
                </a:lnTo>
                <a:lnTo>
                  <a:pt x="90981" y="121206"/>
                </a:lnTo>
                <a:close/>
                <a:moveTo>
                  <a:pt x="90981" y="0"/>
                </a:moveTo>
                <a:lnTo>
                  <a:pt x="151671" y="0"/>
                </a:lnTo>
                <a:lnTo>
                  <a:pt x="151671" y="60603"/>
                </a:lnTo>
                <a:lnTo>
                  <a:pt x="212361" y="60603"/>
                </a:lnTo>
                <a:lnTo>
                  <a:pt x="212361" y="0"/>
                </a:lnTo>
                <a:lnTo>
                  <a:pt x="273051" y="0"/>
                </a:lnTo>
                <a:lnTo>
                  <a:pt x="273051" y="60603"/>
                </a:lnTo>
                <a:lnTo>
                  <a:pt x="333741" y="60603"/>
                </a:lnTo>
                <a:lnTo>
                  <a:pt x="333741" y="0"/>
                </a:lnTo>
                <a:lnTo>
                  <a:pt x="394431" y="0"/>
                </a:lnTo>
                <a:lnTo>
                  <a:pt x="394431" y="60603"/>
                </a:lnTo>
                <a:lnTo>
                  <a:pt x="455121" y="60603"/>
                </a:lnTo>
                <a:lnTo>
                  <a:pt x="455121" y="0"/>
                </a:lnTo>
                <a:lnTo>
                  <a:pt x="515811" y="0"/>
                </a:lnTo>
                <a:lnTo>
                  <a:pt x="515811" y="60603"/>
                </a:lnTo>
                <a:lnTo>
                  <a:pt x="606792" y="60603"/>
                </a:lnTo>
                <a:lnTo>
                  <a:pt x="606792" y="575673"/>
                </a:lnTo>
                <a:lnTo>
                  <a:pt x="0" y="575673"/>
                </a:lnTo>
                <a:lnTo>
                  <a:pt x="0" y="60603"/>
                </a:lnTo>
                <a:lnTo>
                  <a:pt x="90981" y="60603"/>
                </a:lnTo>
                <a:close/>
              </a:path>
            </a:pathLst>
          </a:custGeom>
          <a:gradFill flip="none" rotWithShape="1">
            <a:gsLst>
              <a:gs pos="0">
                <a:srgbClr val="265279"/>
              </a:gs>
              <a:gs pos="100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BAB914E-6124-45AA-8ACE-B7B5B2DCB694}"/>
              </a:ext>
            </a:extLst>
          </p:cNvPr>
          <p:cNvGrpSpPr/>
          <p:nvPr/>
        </p:nvGrpSpPr>
        <p:grpSpPr>
          <a:xfrm>
            <a:off x="8850313" y="5037890"/>
            <a:ext cx="2211387" cy="1126791"/>
            <a:chOff x="2198450" y="1992455"/>
            <a:chExt cx="2211387" cy="1126791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F5895B67-D4DA-4B51-8BFF-73180AE66E3A}"/>
                </a:ext>
              </a:extLst>
            </p:cNvPr>
            <p:cNvSpPr txBox="1"/>
            <p:nvPr/>
          </p:nvSpPr>
          <p:spPr bwMode="auto">
            <a:xfrm>
              <a:off x="2198451" y="1992455"/>
              <a:ext cx="1849049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05EF83D7-40E0-41AC-86C0-E9CBA8251794}"/>
                </a:ext>
              </a:extLst>
            </p:cNvPr>
            <p:cNvSpPr txBox="1"/>
            <p:nvPr/>
          </p:nvSpPr>
          <p:spPr bwMode="auto">
            <a:xfrm>
              <a:off x="2198450" y="2380582"/>
              <a:ext cx="2211387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</a:p>
          </p:txBody>
        </p:sp>
      </p:grpSp>
      <p:sp>
        <p:nvSpPr>
          <p:cNvPr id="24" name="Oval 17">
            <a:extLst>
              <a:ext uri="{FF2B5EF4-FFF2-40B4-BE49-F238E27FC236}">
                <a16:creationId xmlns:a16="http://schemas.microsoft.com/office/drawing/2014/main" id="{C4AED0DD-9C98-4D1D-B3F5-1264D47BF7C9}"/>
              </a:ext>
            </a:extLst>
          </p:cNvPr>
          <p:cNvSpPr/>
          <p:nvPr/>
        </p:nvSpPr>
        <p:spPr>
          <a:xfrm>
            <a:off x="8229600" y="5093093"/>
            <a:ext cx="459922" cy="459191"/>
          </a:xfrm>
          <a:custGeom>
            <a:avLst/>
            <a:gdLst>
              <a:gd name="connsiteX0" fmla="*/ 0 w 602040"/>
              <a:gd name="connsiteY0" fmla="*/ 333352 h 601084"/>
              <a:gd name="connsiteX1" fmla="*/ 216576 w 602040"/>
              <a:gd name="connsiteY1" fmla="*/ 333352 h 601084"/>
              <a:gd name="connsiteX2" fmla="*/ 216576 w 602040"/>
              <a:gd name="connsiteY2" fmla="*/ 387890 h 601084"/>
              <a:gd name="connsiteX3" fmla="*/ 244393 w 602040"/>
              <a:gd name="connsiteY3" fmla="*/ 414663 h 601084"/>
              <a:gd name="connsiteX4" fmla="*/ 359635 w 602040"/>
              <a:gd name="connsiteY4" fmla="*/ 414663 h 601084"/>
              <a:gd name="connsiteX5" fmla="*/ 387452 w 602040"/>
              <a:gd name="connsiteY5" fmla="*/ 387890 h 601084"/>
              <a:gd name="connsiteX6" fmla="*/ 387452 w 602040"/>
              <a:gd name="connsiteY6" fmla="*/ 333352 h 601084"/>
              <a:gd name="connsiteX7" fmla="*/ 602040 w 602040"/>
              <a:gd name="connsiteY7" fmla="*/ 333352 h 601084"/>
              <a:gd name="connsiteX8" fmla="*/ 602040 w 602040"/>
              <a:gd name="connsiteY8" fmla="*/ 541588 h 601084"/>
              <a:gd name="connsiteX9" fmla="*/ 544419 w 602040"/>
              <a:gd name="connsiteY9" fmla="*/ 601084 h 601084"/>
              <a:gd name="connsiteX10" fmla="*/ 59608 w 602040"/>
              <a:gd name="connsiteY10" fmla="*/ 601084 h 601084"/>
              <a:gd name="connsiteX11" fmla="*/ 0 w 602040"/>
              <a:gd name="connsiteY11" fmla="*/ 541588 h 601084"/>
              <a:gd name="connsiteX12" fmla="*/ 276164 w 602040"/>
              <a:gd name="connsiteY12" fmla="*/ 246072 h 601084"/>
              <a:gd name="connsiteX13" fmla="*/ 325875 w 602040"/>
              <a:gd name="connsiteY13" fmla="*/ 246072 h 601084"/>
              <a:gd name="connsiteX14" fmla="*/ 333829 w 602040"/>
              <a:gd name="connsiteY14" fmla="*/ 253007 h 601084"/>
              <a:gd name="connsiteX15" fmla="*/ 333829 w 602040"/>
              <a:gd name="connsiteY15" fmla="*/ 355050 h 601084"/>
              <a:gd name="connsiteX16" fmla="*/ 325875 w 602040"/>
              <a:gd name="connsiteY16" fmla="*/ 362976 h 601084"/>
              <a:gd name="connsiteX17" fmla="*/ 276164 w 602040"/>
              <a:gd name="connsiteY17" fmla="*/ 362976 h 601084"/>
              <a:gd name="connsiteX18" fmla="*/ 268210 w 602040"/>
              <a:gd name="connsiteY18" fmla="*/ 355050 h 601084"/>
              <a:gd name="connsiteX19" fmla="*/ 268210 w 602040"/>
              <a:gd name="connsiteY19" fmla="*/ 253007 h 601084"/>
              <a:gd name="connsiteX20" fmla="*/ 276164 w 602040"/>
              <a:gd name="connsiteY20" fmla="*/ 246072 h 601084"/>
              <a:gd name="connsiteX21" fmla="*/ 203661 w 602040"/>
              <a:gd name="connsiteY21" fmla="*/ 77355 h 601084"/>
              <a:gd name="connsiteX22" fmla="*/ 183791 w 602040"/>
              <a:gd name="connsiteY22" fmla="*/ 97190 h 601084"/>
              <a:gd name="connsiteX23" fmla="*/ 183791 w 602040"/>
              <a:gd name="connsiteY23" fmla="*/ 130909 h 601084"/>
              <a:gd name="connsiteX24" fmla="*/ 420236 w 602040"/>
              <a:gd name="connsiteY24" fmla="*/ 130909 h 601084"/>
              <a:gd name="connsiteX25" fmla="*/ 420236 w 602040"/>
              <a:gd name="connsiteY25" fmla="*/ 97190 h 601084"/>
              <a:gd name="connsiteX26" fmla="*/ 400367 w 602040"/>
              <a:gd name="connsiteY26" fmla="*/ 77355 h 601084"/>
              <a:gd name="connsiteX27" fmla="*/ 203661 w 602040"/>
              <a:gd name="connsiteY27" fmla="*/ 0 h 601084"/>
              <a:gd name="connsiteX28" fmla="*/ 400367 w 602040"/>
              <a:gd name="connsiteY28" fmla="*/ 0 h 601084"/>
              <a:gd name="connsiteX29" fmla="*/ 497726 w 602040"/>
              <a:gd name="connsiteY29" fmla="*/ 97190 h 601084"/>
              <a:gd name="connsiteX30" fmla="*/ 497726 w 602040"/>
              <a:gd name="connsiteY30" fmla="*/ 130909 h 601084"/>
              <a:gd name="connsiteX31" fmla="*/ 544419 w 602040"/>
              <a:gd name="connsiteY31" fmla="*/ 130909 h 601084"/>
              <a:gd name="connsiteX32" fmla="*/ 602040 w 602040"/>
              <a:gd name="connsiteY32" fmla="*/ 190413 h 601084"/>
              <a:gd name="connsiteX33" fmla="*/ 602040 w 602040"/>
              <a:gd name="connsiteY33" fmla="*/ 266777 h 601084"/>
              <a:gd name="connsiteX34" fmla="*/ 387452 w 602040"/>
              <a:gd name="connsiteY34" fmla="*/ 266777 h 601084"/>
              <a:gd name="connsiteX35" fmla="*/ 387452 w 602040"/>
              <a:gd name="connsiteY35" fmla="*/ 221157 h 601084"/>
              <a:gd name="connsiteX36" fmla="*/ 359635 w 602040"/>
              <a:gd name="connsiteY36" fmla="*/ 193389 h 601084"/>
              <a:gd name="connsiteX37" fmla="*/ 244393 w 602040"/>
              <a:gd name="connsiteY37" fmla="*/ 193389 h 601084"/>
              <a:gd name="connsiteX38" fmla="*/ 216576 w 602040"/>
              <a:gd name="connsiteY38" fmla="*/ 221157 h 601084"/>
              <a:gd name="connsiteX39" fmla="*/ 216576 w 602040"/>
              <a:gd name="connsiteY39" fmla="*/ 266777 h 601084"/>
              <a:gd name="connsiteX40" fmla="*/ 0 w 602040"/>
              <a:gd name="connsiteY40" fmla="*/ 266777 h 601084"/>
              <a:gd name="connsiteX41" fmla="*/ 0 w 602040"/>
              <a:gd name="connsiteY41" fmla="*/ 190413 h 601084"/>
              <a:gd name="connsiteX42" fmla="*/ 59608 w 602040"/>
              <a:gd name="connsiteY42" fmla="*/ 130909 h 601084"/>
              <a:gd name="connsiteX43" fmla="*/ 106301 w 602040"/>
              <a:gd name="connsiteY43" fmla="*/ 130909 h 601084"/>
              <a:gd name="connsiteX44" fmla="*/ 106301 w 602040"/>
              <a:gd name="connsiteY44" fmla="*/ 97190 h 601084"/>
              <a:gd name="connsiteX45" fmla="*/ 203661 w 602040"/>
              <a:gd name="connsiteY45" fmla="*/ 0 h 60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2040" h="601084">
                <a:moveTo>
                  <a:pt x="0" y="333352"/>
                </a:moveTo>
                <a:lnTo>
                  <a:pt x="216576" y="333352"/>
                </a:lnTo>
                <a:lnTo>
                  <a:pt x="216576" y="387890"/>
                </a:lnTo>
                <a:cubicBezTo>
                  <a:pt x="216576" y="402764"/>
                  <a:pt x="229491" y="414663"/>
                  <a:pt x="244393" y="414663"/>
                </a:cubicBezTo>
                <a:lnTo>
                  <a:pt x="359635" y="414663"/>
                </a:lnTo>
                <a:cubicBezTo>
                  <a:pt x="374537" y="414663"/>
                  <a:pt x="387452" y="402764"/>
                  <a:pt x="387452" y="387890"/>
                </a:cubicBezTo>
                <a:lnTo>
                  <a:pt x="387452" y="333352"/>
                </a:lnTo>
                <a:lnTo>
                  <a:pt x="602040" y="333352"/>
                </a:lnTo>
                <a:lnTo>
                  <a:pt x="602040" y="541588"/>
                </a:lnTo>
                <a:cubicBezTo>
                  <a:pt x="602040" y="574311"/>
                  <a:pt x="576210" y="601084"/>
                  <a:pt x="544419" y="601084"/>
                </a:cubicBezTo>
                <a:lnTo>
                  <a:pt x="59608" y="601084"/>
                </a:lnTo>
                <a:cubicBezTo>
                  <a:pt x="26824" y="601084"/>
                  <a:pt x="0" y="574311"/>
                  <a:pt x="0" y="541588"/>
                </a:cubicBezTo>
                <a:close/>
                <a:moveTo>
                  <a:pt x="276164" y="246072"/>
                </a:moveTo>
                <a:lnTo>
                  <a:pt x="325875" y="246072"/>
                </a:lnTo>
                <a:cubicBezTo>
                  <a:pt x="329852" y="246072"/>
                  <a:pt x="333829" y="249044"/>
                  <a:pt x="333829" y="253007"/>
                </a:cubicBezTo>
                <a:lnTo>
                  <a:pt x="333829" y="355050"/>
                </a:lnTo>
                <a:cubicBezTo>
                  <a:pt x="333829" y="359013"/>
                  <a:pt x="329852" y="362976"/>
                  <a:pt x="325875" y="362976"/>
                </a:cubicBezTo>
                <a:lnTo>
                  <a:pt x="276164" y="362976"/>
                </a:lnTo>
                <a:cubicBezTo>
                  <a:pt x="272187" y="362976"/>
                  <a:pt x="268210" y="359013"/>
                  <a:pt x="268210" y="355050"/>
                </a:cubicBezTo>
                <a:lnTo>
                  <a:pt x="268210" y="253007"/>
                </a:lnTo>
                <a:cubicBezTo>
                  <a:pt x="268210" y="249044"/>
                  <a:pt x="272187" y="246072"/>
                  <a:pt x="276164" y="246072"/>
                </a:cubicBezTo>
                <a:close/>
                <a:moveTo>
                  <a:pt x="203661" y="77355"/>
                </a:moveTo>
                <a:cubicBezTo>
                  <a:pt x="192732" y="77355"/>
                  <a:pt x="183791" y="86281"/>
                  <a:pt x="183791" y="97190"/>
                </a:cubicBezTo>
                <a:lnTo>
                  <a:pt x="183791" y="130909"/>
                </a:lnTo>
                <a:lnTo>
                  <a:pt x="420236" y="130909"/>
                </a:lnTo>
                <a:lnTo>
                  <a:pt x="420236" y="97190"/>
                </a:lnTo>
                <a:cubicBezTo>
                  <a:pt x="420236" y="86281"/>
                  <a:pt x="411295" y="77355"/>
                  <a:pt x="400367" y="77355"/>
                </a:cubicBezTo>
                <a:close/>
                <a:moveTo>
                  <a:pt x="203661" y="0"/>
                </a:moveTo>
                <a:lnTo>
                  <a:pt x="400367" y="0"/>
                </a:lnTo>
                <a:cubicBezTo>
                  <a:pt x="454014" y="0"/>
                  <a:pt x="497726" y="43636"/>
                  <a:pt x="497726" y="97190"/>
                </a:cubicBezTo>
                <a:lnTo>
                  <a:pt x="497726" y="130909"/>
                </a:lnTo>
                <a:lnTo>
                  <a:pt x="544419" y="130909"/>
                </a:lnTo>
                <a:cubicBezTo>
                  <a:pt x="576210" y="130909"/>
                  <a:pt x="602040" y="157686"/>
                  <a:pt x="602040" y="190413"/>
                </a:cubicBezTo>
                <a:lnTo>
                  <a:pt x="602040" y="266777"/>
                </a:lnTo>
                <a:lnTo>
                  <a:pt x="387452" y="266777"/>
                </a:lnTo>
                <a:lnTo>
                  <a:pt x="387452" y="221157"/>
                </a:lnTo>
                <a:cubicBezTo>
                  <a:pt x="387452" y="205289"/>
                  <a:pt x="374537" y="193389"/>
                  <a:pt x="359635" y="193389"/>
                </a:cubicBezTo>
                <a:lnTo>
                  <a:pt x="244393" y="193389"/>
                </a:lnTo>
                <a:cubicBezTo>
                  <a:pt x="229491" y="193389"/>
                  <a:pt x="216576" y="205289"/>
                  <a:pt x="216576" y="221157"/>
                </a:cubicBezTo>
                <a:lnTo>
                  <a:pt x="216576" y="266777"/>
                </a:lnTo>
                <a:lnTo>
                  <a:pt x="0" y="266777"/>
                </a:lnTo>
                <a:lnTo>
                  <a:pt x="0" y="190413"/>
                </a:lnTo>
                <a:cubicBezTo>
                  <a:pt x="0" y="157686"/>
                  <a:pt x="26824" y="130909"/>
                  <a:pt x="59608" y="130909"/>
                </a:cubicBezTo>
                <a:lnTo>
                  <a:pt x="106301" y="130909"/>
                </a:lnTo>
                <a:lnTo>
                  <a:pt x="106301" y="97190"/>
                </a:lnTo>
                <a:cubicBezTo>
                  <a:pt x="106301" y="43636"/>
                  <a:pt x="149020" y="0"/>
                  <a:pt x="203661" y="0"/>
                </a:cubicBezTo>
                <a:close/>
              </a:path>
            </a:pathLst>
          </a:custGeom>
          <a:gradFill flip="none" rotWithShape="1">
            <a:gsLst>
              <a:gs pos="0">
                <a:srgbClr val="265279"/>
              </a:gs>
              <a:gs pos="100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48F86EF-5368-4A6B-B852-F3B2F1A38408}"/>
              </a:ext>
            </a:extLst>
          </p:cNvPr>
          <p:cNvGrpSpPr/>
          <p:nvPr/>
        </p:nvGrpSpPr>
        <p:grpSpPr>
          <a:xfrm rot="5400000">
            <a:off x="5897961" y="167273"/>
            <a:ext cx="396080" cy="305787"/>
            <a:chOff x="2201942" y="3826849"/>
            <a:chExt cx="396080" cy="305787"/>
          </a:xfrm>
        </p:grpSpPr>
        <p:sp>
          <p:nvSpPr>
            <p:cNvPr id="26" name="箭头: V 形 25">
              <a:extLst>
                <a:ext uri="{FF2B5EF4-FFF2-40B4-BE49-F238E27FC236}">
                  <a16:creationId xmlns:a16="http://schemas.microsoft.com/office/drawing/2014/main" id="{3367169D-4272-4597-8E8D-167DF6AAFFF3}"/>
                </a:ext>
              </a:extLst>
            </p:cNvPr>
            <p:cNvSpPr/>
            <p:nvPr/>
          </p:nvSpPr>
          <p:spPr>
            <a:xfrm>
              <a:off x="2201942" y="3826849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3E1912D6-D48F-4557-80F3-F1C5BB1968CA}"/>
                </a:ext>
              </a:extLst>
            </p:cNvPr>
            <p:cNvSpPr/>
            <p:nvPr/>
          </p:nvSpPr>
          <p:spPr>
            <a:xfrm>
              <a:off x="2374562" y="3826849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0A02D645-9603-4040-BD6D-A5BFB506C779}"/>
              </a:ext>
            </a:extLst>
          </p:cNvPr>
          <p:cNvGrpSpPr/>
          <p:nvPr/>
        </p:nvGrpSpPr>
        <p:grpSpPr>
          <a:xfrm>
            <a:off x="4271023" y="639452"/>
            <a:ext cx="3649954" cy="858993"/>
            <a:chOff x="4922710" y="713342"/>
            <a:chExt cx="3649954" cy="858993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BD3105BA-439B-4728-BA71-4E4DD9941701}"/>
                </a:ext>
              </a:extLst>
            </p:cNvPr>
            <p:cNvSpPr txBox="1"/>
            <p:nvPr/>
          </p:nvSpPr>
          <p:spPr bwMode="auto">
            <a:xfrm>
              <a:off x="5426888" y="713342"/>
              <a:ext cx="2641600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4901E80A-7CF5-45AB-A282-DD535C67C4F5}"/>
                </a:ext>
              </a:extLst>
            </p:cNvPr>
            <p:cNvSpPr txBox="1"/>
            <p:nvPr/>
          </p:nvSpPr>
          <p:spPr bwMode="auto">
            <a:xfrm>
              <a:off x="4922710" y="1172225"/>
              <a:ext cx="3649954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32" name="等腰三角形 31">
            <a:extLst>
              <a:ext uri="{FF2B5EF4-FFF2-40B4-BE49-F238E27FC236}">
                <a16:creationId xmlns:a16="http://schemas.microsoft.com/office/drawing/2014/main" id="{6265E4AD-BD27-43D2-81AA-519BDD17E43D}"/>
              </a:ext>
            </a:extLst>
          </p:cNvPr>
          <p:cNvSpPr/>
          <p:nvPr/>
        </p:nvSpPr>
        <p:spPr>
          <a:xfrm flipH="1">
            <a:off x="-4" y="4822629"/>
            <a:ext cx="2237861" cy="2035371"/>
          </a:xfrm>
          <a:prstGeom prst="triangle">
            <a:avLst>
              <a:gd name="adj" fmla="val 10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324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22" grpId="0" animBg="1"/>
      <p:bldP spid="23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448F86EF-5368-4A6B-B852-F3B2F1A38408}"/>
              </a:ext>
            </a:extLst>
          </p:cNvPr>
          <p:cNvGrpSpPr/>
          <p:nvPr/>
        </p:nvGrpSpPr>
        <p:grpSpPr>
          <a:xfrm rot="5400000">
            <a:off x="5897961" y="167273"/>
            <a:ext cx="396080" cy="305787"/>
            <a:chOff x="2201942" y="3826849"/>
            <a:chExt cx="396080" cy="305787"/>
          </a:xfrm>
        </p:grpSpPr>
        <p:sp>
          <p:nvSpPr>
            <p:cNvPr id="26" name="箭头: V 形 25">
              <a:extLst>
                <a:ext uri="{FF2B5EF4-FFF2-40B4-BE49-F238E27FC236}">
                  <a16:creationId xmlns:a16="http://schemas.microsoft.com/office/drawing/2014/main" id="{3367169D-4272-4597-8E8D-167DF6AAFFF3}"/>
                </a:ext>
              </a:extLst>
            </p:cNvPr>
            <p:cNvSpPr/>
            <p:nvPr/>
          </p:nvSpPr>
          <p:spPr>
            <a:xfrm>
              <a:off x="2201942" y="3826849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箭头: V 形 27">
              <a:extLst>
                <a:ext uri="{FF2B5EF4-FFF2-40B4-BE49-F238E27FC236}">
                  <a16:creationId xmlns:a16="http://schemas.microsoft.com/office/drawing/2014/main" id="{3E1912D6-D48F-4557-80F3-F1C5BB1968CA}"/>
                </a:ext>
              </a:extLst>
            </p:cNvPr>
            <p:cNvSpPr/>
            <p:nvPr/>
          </p:nvSpPr>
          <p:spPr>
            <a:xfrm>
              <a:off x="2374562" y="3826849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等腰三角形 31">
            <a:extLst>
              <a:ext uri="{FF2B5EF4-FFF2-40B4-BE49-F238E27FC236}">
                <a16:creationId xmlns:a16="http://schemas.microsoft.com/office/drawing/2014/main" id="{6265E4AD-BD27-43D2-81AA-519BDD17E43D}"/>
              </a:ext>
            </a:extLst>
          </p:cNvPr>
          <p:cNvSpPr/>
          <p:nvPr/>
        </p:nvSpPr>
        <p:spPr>
          <a:xfrm flipH="1">
            <a:off x="-4" y="4822629"/>
            <a:ext cx="2237861" cy="2035371"/>
          </a:xfrm>
          <a:prstGeom prst="triangle">
            <a:avLst>
              <a:gd name="adj" fmla="val 10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タイトル 15">
            <a:extLst>
              <a:ext uri="{FF2B5EF4-FFF2-40B4-BE49-F238E27FC236}">
                <a16:creationId xmlns:a16="http://schemas.microsoft.com/office/drawing/2014/main" id="{53ABB24B-DD4E-44A9-DB64-57471CC27157}"/>
              </a:ext>
            </a:extLst>
          </p:cNvPr>
          <p:cNvSpPr txBox="1">
            <a:spLocks/>
          </p:cNvSpPr>
          <p:nvPr/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b="1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  <a:endParaRPr kumimoji="1"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34" name="サブタイトル 16">
            <a:extLst>
              <a:ext uri="{FF2B5EF4-FFF2-40B4-BE49-F238E27FC236}">
                <a16:creationId xmlns:a16="http://schemas.microsoft.com/office/drawing/2014/main" id="{C45EF42D-4A23-F8D9-C611-1BBEE43C1C91}"/>
              </a:ext>
            </a:extLst>
          </p:cNvPr>
          <p:cNvSpPr txBox="1">
            <a:spLocks/>
          </p:cNvSpPr>
          <p:nvPr/>
        </p:nvSpPr>
        <p:spPr>
          <a:xfrm>
            <a:off x="1882978" y="1527128"/>
            <a:ext cx="8229600" cy="2149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6D7A8A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400" dirty="0">
              <a:solidFill>
                <a:srgbClr val="6D7A8A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6D7A8A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rgbClr val="6D7A8A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400" dirty="0">
                <a:solidFill>
                  <a:srgbClr val="6D7A8A"/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rgbClr val="6D7A8A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2400" dirty="0">
                <a:solidFill>
                  <a:srgbClr val="6D7A8A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en-US" altLang="ja-JP" sz="1600" dirty="0">
                <a:solidFill>
                  <a:srgbClr val="6D7A8A"/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rgbClr val="6D7A8A"/>
              </a:solidFill>
              <a:cs typeface="Arial" panose="020B0604020202020204" pitchFamily="34" charset="0"/>
            </a:endParaRPr>
          </a:p>
        </p:txBody>
      </p:sp>
      <p:sp>
        <p:nvSpPr>
          <p:cNvPr id="35" name="CuadroTexto 3">
            <a:extLst>
              <a:ext uri="{FF2B5EF4-FFF2-40B4-BE49-F238E27FC236}">
                <a16:creationId xmlns:a16="http://schemas.microsoft.com/office/drawing/2014/main" id="{AD1A7788-6F2C-1628-2780-4C4D950A5920}"/>
              </a:ext>
            </a:extLst>
          </p:cNvPr>
          <p:cNvSpPr txBox="1"/>
          <p:nvPr/>
        </p:nvSpPr>
        <p:spPr>
          <a:xfrm>
            <a:off x="1126929" y="3391468"/>
            <a:ext cx="102439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ja-JP" sz="1800" dirty="0">
                <a:solidFill>
                  <a:srgbClr val="6D7A8A"/>
                </a:solidFill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lang="es-CO" altLang="ja-JP" sz="1800" dirty="0">
                <a:solidFill>
                  <a:srgbClr val="6D7A8A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endParaRPr lang="es-CO" altLang="ja-JP" sz="1800" dirty="0">
              <a:solidFill>
                <a:srgbClr val="6D7A8A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s-CO" altLang="ja-JP" b="1" dirty="0">
                <a:solidFill>
                  <a:srgbClr val="6D7A8A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rgbClr val="6D7A8A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6D7A8A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s-CO" altLang="ja-JP" dirty="0">
              <a:solidFill>
                <a:srgbClr val="6D7A8A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rgbClr val="4487C4"/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lang="en-US" altLang="zh-CN" sz="1800" dirty="0" err="1">
                <a:solidFill>
                  <a:srgbClr val="4487C4"/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lang="es-CO" altLang="ja-JP" sz="1800" dirty="0">
                <a:solidFill>
                  <a:srgbClr val="4487C4"/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lang="es-CO" altLang="ja-JP" sz="1800" dirty="0">
              <a:solidFill>
                <a:srgbClr val="4487C4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rgbClr val="6D7A8A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rgbClr val="6D7A8A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lang="es-CO" altLang="ja-JP" sz="1800" dirty="0">
              <a:solidFill>
                <a:srgbClr val="6D7A8A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rgbClr val="6D7A8A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rgbClr val="6D7A8A"/>
                </a:solidFill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lang="es-CO" altLang="ja-JP" sz="1800" dirty="0">
              <a:solidFill>
                <a:srgbClr val="6D7A8A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rgbClr val="6D7A8A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rgbClr val="6D7A8A"/>
                </a:solidFill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lang="es-CO" altLang="ja-JP" sz="1800" dirty="0">
              <a:solidFill>
                <a:srgbClr val="6D7A8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03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EC543A2D-D67C-45A6-A69E-DB0581EF1DEA}"/>
              </a:ext>
            </a:extLst>
          </p:cNvPr>
          <p:cNvSpPr/>
          <p:nvPr/>
        </p:nvSpPr>
        <p:spPr>
          <a:xfrm flipH="1">
            <a:off x="2521104" y="0"/>
            <a:ext cx="9670897" cy="5656114"/>
          </a:xfrm>
          <a:custGeom>
            <a:avLst/>
            <a:gdLst>
              <a:gd name="connsiteX0" fmla="*/ 6232099 w 9670897"/>
              <a:gd name="connsiteY0" fmla="*/ 475896 h 5656114"/>
              <a:gd name="connsiteX1" fmla="*/ 3438507 w 9670897"/>
              <a:gd name="connsiteY1" fmla="*/ 475896 h 5656114"/>
              <a:gd name="connsiteX2" fmla="*/ 0 w 9670897"/>
              <a:gd name="connsiteY2" fmla="*/ 3968965 h 5656114"/>
              <a:gd name="connsiteX3" fmla="*/ 0 w 9670897"/>
              <a:gd name="connsiteY3" fmla="*/ 5656114 h 5656114"/>
              <a:gd name="connsiteX4" fmla="*/ 1132796 w 9670897"/>
              <a:gd name="connsiteY4" fmla="*/ 5656114 h 5656114"/>
              <a:gd name="connsiteX5" fmla="*/ 3720091 w 9670897"/>
              <a:gd name="connsiteY5" fmla="*/ 0 h 5656114"/>
              <a:gd name="connsiteX6" fmla="*/ 926499 w 9670897"/>
              <a:gd name="connsiteY6" fmla="*/ 0 h 5656114"/>
              <a:gd name="connsiteX7" fmla="*/ 0 w 9670897"/>
              <a:gd name="connsiteY7" fmla="*/ 941201 h 5656114"/>
              <a:gd name="connsiteX8" fmla="*/ 0 w 9670897"/>
              <a:gd name="connsiteY8" fmla="*/ 3779121 h 5656114"/>
              <a:gd name="connsiteX9" fmla="*/ 9670897 w 9670897"/>
              <a:gd name="connsiteY9" fmla="*/ 0 h 5656114"/>
              <a:gd name="connsiteX10" fmla="*/ 6877305 w 9670897"/>
              <a:gd name="connsiteY10" fmla="*/ 0 h 5656114"/>
              <a:gd name="connsiteX11" fmla="*/ 1778002 w 9670897"/>
              <a:gd name="connsiteY11" fmla="*/ 5180218 h 5656114"/>
              <a:gd name="connsiteX12" fmla="*/ 4571594 w 9670897"/>
              <a:gd name="connsiteY12" fmla="*/ 5180218 h 565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670897" h="5656114">
                <a:moveTo>
                  <a:pt x="6232099" y="475896"/>
                </a:moveTo>
                <a:lnTo>
                  <a:pt x="3438507" y="475896"/>
                </a:lnTo>
                <a:lnTo>
                  <a:pt x="0" y="3968965"/>
                </a:lnTo>
                <a:lnTo>
                  <a:pt x="0" y="5656114"/>
                </a:lnTo>
                <a:lnTo>
                  <a:pt x="1132796" y="5656114"/>
                </a:lnTo>
                <a:close/>
                <a:moveTo>
                  <a:pt x="3720091" y="0"/>
                </a:moveTo>
                <a:lnTo>
                  <a:pt x="926499" y="0"/>
                </a:lnTo>
                <a:lnTo>
                  <a:pt x="0" y="941201"/>
                </a:lnTo>
                <a:lnTo>
                  <a:pt x="0" y="3779121"/>
                </a:lnTo>
                <a:close/>
                <a:moveTo>
                  <a:pt x="9670897" y="0"/>
                </a:moveTo>
                <a:lnTo>
                  <a:pt x="6877305" y="0"/>
                </a:lnTo>
                <a:lnTo>
                  <a:pt x="1778002" y="5180218"/>
                </a:lnTo>
                <a:lnTo>
                  <a:pt x="4571594" y="5180218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l="210" t="-26944" r="-7590" b="-222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等腰三角形 1">
            <a:extLst>
              <a:ext uri="{FF2B5EF4-FFF2-40B4-BE49-F238E27FC236}">
                <a16:creationId xmlns:a16="http://schemas.microsoft.com/office/drawing/2014/main" id="{5D88B489-A3DC-4602-BA07-FF0A66E054CD}"/>
              </a:ext>
            </a:extLst>
          </p:cNvPr>
          <p:cNvSpPr/>
          <p:nvPr/>
        </p:nvSpPr>
        <p:spPr>
          <a:xfrm flipH="1">
            <a:off x="-4" y="2852737"/>
            <a:ext cx="4403728" cy="4005263"/>
          </a:xfrm>
          <a:prstGeom prst="triangle">
            <a:avLst>
              <a:gd name="adj" fmla="val 10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45A2415-F0FC-4C63-95A5-94C859A46CAB}"/>
              </a:ext>
            </a:extLst>
          </p:cNvPr>
          <p:cNvSpPr txBox="1"/>
          <p:nvPr/>
        </p:nvSpPr>
        <p:spPr bwMode="auto">
          <a:xfrm>
            <a:off x="811893" y="2166337"/>
            <a:ext cx="4648465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i="1" dirty="0">
                <a:gradFill>
                  <a:gsLst>
                    <a:gs pos="0">
                      <a:srgbClr val="265279"/>
                    </a:gs>
                    <a:gs pos="100000">
                      <a:schemeClr val="tx1"/>
                    </a:gs>
                  </a:gsLst>
                  <a:lin ang="5400000" scaled="1"/>
                </a:gradFill>
                <a:cs typeface="+mn-ea"/>
                <a:sym typeface="+mn-lt"/>
              </a:rPr>
              <a:t>THANKS </a:t>
            </a:r>
            <a:endParaRPr lang="zh-CN" altLang="en-US" sz="8000" b="1" i="1" dirty="0">
              <a:gradFill>
                <a:gsLst>
                  <a:gs pos="0">
                    <a:srgbClr val="265279"/>
                  </a:gs>
                  <a:gs pos="100000">
                    <a:schemeClr val="tx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20" name="Oval 12">
            <a:extLst>
              <a:ext uri="{FF2B5EF4-FFF2-40B4-BE49-F238E27FC236}">
                <a16:creationId xmlns:a16="http://schemas.microsoft.com/office/drawing/2014/main" id="{E4638147-0131-4E57-943D-AA4F3AA21342}"/>
              </a:ext>
            </a:extLst>
          </p:cNvPr>
          <p:cNvSpPr/>
          <p:nvPr/>
        </p:nvSpPr>
        <p:spPr>
          <a:xfrm>
            <a:off x="2076469" y="5276017"/>
            <a:ext cx="464920" cy="419247"/>
          </a:xfrm>
          <a:custGeom>
            <a:avLst/>
            <a:gdLst>
              <a:gd name="connsiteX0" fmla="*/ 521432 w 608344"/>
              <a:gd name="connsiteY0" fmla="*/ 370453 h 548582"/>
              <a:gd name="connsiteX1" fmla="*/ 465737 w 608344"/>
              <a:gd name="connsiteY1" fmla="*/ 425787 h 548582"/>
              <a:gd name="connsiteX2" fmla="*/ 442491 w 608344"/>
              <a:gd name="connsiteY2" fmla="*/ 402479 h 548582"/>
              <a:gd name="connsiteX3" fmla="*/ 418201 w 608344"/>
              <a:gd name="connsiteY3" fmla="*/ 426545 h 548582"/>
              <a:gd name="connsiteX4" fmla="*/ 441447 w 608344"/>
              <a:gd name="connsiteY4" fmla="*/ 449948 h 548582"/>
              <a:gd name="connsiteX5" fmla="*/ 465642 w 608344"/>
              <a:gd name="connsiteY5" fmla="*/ 474204 h 548582"/>
              <a:gd name="connsiteX6" fmla="*/ 489932 w 608344"/>
              <a:gd name="connsiteY6" fmla="*/ 450043 h 548582"/>
              <a:gd name="connsiteX7" fmla="*/ 545532 w 608344"/>
              <a:gd name="connsiteY7" fmla="*/ 394709 h 548582"/>
              <a:gd name="connsiteX8" fmla="*/ 481962 w 608344"/>
              <a:gd name="connsiteY8" fmla="*/ 296170 h 548582"/>
              <a:gd name="connsiteX9" fmla="*/ 608344 w 608344"/>
              <a:gd name="connsiteY9" fmla="*/ 422376 h 548582"/>
              <a:gd name="connsiteX10" fmla="*/ 481962 w 608344"/>
              <a:gd name="connsiteY10" fmla="*/ 548582 h 548582"/>
              <a:gd name="connsiteX11" fmla="*/ 355579 w 608344"/>
              <a:gd name="connsiteY11" fmla="*/ 422376 h 548582"/>
              <a:gd name="connsiteX12" fmla="*/ 481962 w 608344"/>
              <a:gd name="connsiteY12" fmla="*/ 296170 h 548582"/>
              <a:gd name="connsiteX13" fmla="*/ 255835 w 608344"/>
              <a:gd name="connsiteY13" fmla="*/ 446 h 548582"/>
              <a:gd name="connsiteX14" fmla="*/ 317801 w 608344"/>
              <a:gd name="connsiteY14" fmla="*/ 13616 h 548582"/>
              <a:gd name="connsiteX15" fmla="*/ 348072 w 608344"/>
              <a:gd name="connsiteY15" fmla="*/ 41661 h 548582"/>
              <a:gd name="connsiteX16" fmla="*/ 381190 w 608344"/>
              <a:gd name="connsiteY16" fmla="*/ 146831 h 548582"/>
              <a:gd name="connsiteX17" fmla="*/ 378913 w 608344"/>
              <a:gd name="connsiteY17" fmla="*/ 156211 h 548582"/>
              <a:gd name="connsiteX18" fmla="*/ 387833 w 608344"/>
              <a:gd name="connsiteY18" fmla="*/ 200458 h 548582"/>
              <a:gd name="connsiteX19" fmla="*/ 366387 w 608344"/>
              <a:gd name="connsiteY19" fmla="*/ 237694 h 548582"/>
              <a:gd name="connsiteX20" fmla="*/ 351393 w 608344"/>
              <a:gd name="connsiteY20" fmla="*/ 278720 h 548582"/>
              <a:gd name="connsiteX21" fmla="*/ 351393 w 608344"/>
              <a:gd name="connsiteY21" fmla="*/ 322873 h 548582"/>
              <a:gd name="connsiteX22" fmla="*/ 317611 w 608344"/>
              <a:gd name="connsiteY22" fmla="*/ 422358 h 548582"/>
              <a:gd name="connsiteX23" fmla="*/ 376635 w 608344"/>
              <a:gd name="connsiteY23" fmla="*/ 548088 h 548582"/>
              <a:gd name="connsiteX24" fmla="*/ 26855 w 608344"/>
              <a:gd name="connsiteY24" fmla="*/ 548088 h 548582"/>
              <a:gd name="connsiteX25" fmla="*/ 0 w 608344"/>
              <a:gd name="connsiteY25" fmla="*/ 521274 h 548582"/>
              <a:gd name="connsiteX26" fmla="*/ 0 w 608344"/>
              <a:gd name="connsiteY26" fmla="*/ 473806 h 548582"/>
              <a:gd name="connsiteX27" fmla="*/ 19453 w 608344"/>
              <a:gd name="connsiteY27" fmla="*/ 432969 h 548582"/>
              <a:gd name="connsiteX28" fmla="*/ 173751 w 608344"/>
              <a:gd name="connsiteY28" fmla="*/ 334242 h 548582"/>
              <a:gd name="connsiteX29" fmla="*/ 176408 w 608344"/>
              <a:gd name="connsiteY29" fmla="*/ 329884 h 548582"/>
              <a:gd name="connsiteX30" fmla="*/ 176408 w 608344"/>
              <a:gd name="connsiteY30" fmla="*/ 278720 h 548582"/>
              <a:gd name="connsiteX31" fmla="*/ 161320 w 608344"/>
              <a:gd name="connsiteY31" fmla="*/ 237694 h 548582"/>
              <a:gd name="connsiteX32" fmla="*/ 139969 w 608344"/>
              <a:gd name="connsiteY32" fmla="*/ 200458 h 548582"/>
              <a:gd name="connsiteX33" fmla="*/ 148320 w 608344"/>
              <a:gd name="connsiteY33" fmla="*/ 156211 h 548582"/>
              <a:gd name="connsiteX34" fmla="*/ 146042 w 608344"/>
              <a:gd name="connsiteY34" fmla="*/ 146736 h 548582"/>
              <a:gd name="connsiteX35" fmla="*/ 145758 w 608344"/>
              <a:gd name="connsiteY35" fmla="*/ 95099 h 548582"/>
              <a:gd name="connsiteX36" fmla="*/ 176029 w 608344"/>
              <a:gd name="connsiteY36" fmla="*/ 42135 h 548582"/>
              <a:gd name="connsiteX37" fmla="*/ 203928 w 608344"/>
              <a:gd name="connsiteY37" fmla="*/ 19017 h 548582"/>
              <a:gd name="connsiteX38" fmla="*/ 231162 w 608344"/>
              <a:gd name="connsiteY38" fmla="*/ 5089 h 548582"/>
              <a:gd name="connsiteX39" fmla="*/ 255835 w 608344"/>
              <a:gd name="connsiteY39" fmla="*/ 446 h 54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344" h="548582">
                <a:moveTo>
                  <a:pt x="521432" y="370453"/>
                </a:moveTo>
                <a:lnTo>
                  <a:pt x="465737" y="425787"/>
                </a:lnTo>
                <a:lnTo>
                  <a:pt x="442491" y="402479"/>
                </a:lnTo>
                <a:lnTo>
                  <a:pt x="418201" y="426545"/>
                </a:lnTo>
                <a:lnTo>
                  <a:pt x="441447" y="449948"/>
                </a:lnTo>
                <a:lnTo>
                  <a:pt x="465642" y="474204"/>
                </a:lnTo>
                <a:lnTo>
                  <a:pt x="489932" y="450043"/>
                </a:lnTo>
                <a:lnTo>
                  <a:pt x="545532" y="394709"/>
                </a:lnTo>
                <a:close/>
                <a:moveTo>
                  <a:pt x="481962" y="296170"/>
                </a:moveTo>
                <a:cubicBezTo>
                  <a:pt x="551795" y="296170"/>
                  <a:pt x="608344" y="352641"/>
                  <a:pt x="608344" y="422376"/>
                </a:cubicBezTo>
                <a:cubicBezTo>
                  <a:pt x="608344" y="492111"/>
                  <a:pt x="551795" y="548582"/>
                  <a:pt x="481962" y="548582"/>
                </a:cubicBezTo>
                <a:cubicBezTo>
                  <a:pt x="412129" y="548582"/>
                  <a:pt x="355579" y="492111"/>
                  <a:pt x="355579" y="422376"/>
                </a:cubicBezTo>
                <a:cubicBezTo>
                  <a:pt x="355579" y="352641"/>
                  <a:pt x="412129" y="296170"/>
                  <a:pt x="481962" y="296170"/>
                </a:cubicBezTo>
                <a:close/>
                <a:moveTo>
                  <a:pt x="255835" y="446"/>
                </a:moveTo>
                <a:cubicBezTo>
                  <a:pt x="282785" y="-1828"/>
                  <a:pt x="303187" y="4899"/>
                  <a:pt x="317801" y="13616"/>
                </a:cubicBezTo>
                <a:cubicBezTo>
                  <a:pt x="339721" y="25744"/>
                  <a:pt x="348072" y="41661"/>
                  <a:pt x="348072" y="41661"/>
                </a:cubicBezTo>
                <a:cubicBezTo>
                  <a:pt x="348072" y="41661"/>
                  <a:pt x="398176" y="45167"/>
                  <a:pt x="381190" y="146831"/>
                </a:cubicBezTo>
                <a:cubicBezTo>
                  <a:pt x="380621" y="149863"/>
                  <a:pt x="379862" y="153085"/>
                  <a:pt x="378913" y="156211"/>
                </a:cubicBezTo>
                <a:cubicBezTo>
                  <a:pt x="388592" y="156211"/>
                  <a:pt x="398271" y="163507"/>
                  <a:pt x="387833" y="200458"/>
                </a:cubicBezTo>
                <a:cubicBezTo>
                  <a:pt x="379672" y="229262"/>
                  <a:pt x="372080" y="237221"/>
                  <a:pt x="366387" y="237694"/>
                </a:cubicBezTo>
                <a:cubicBezTo>
                  <a:pt x="364394" y="250675"/>
                  <a:pt x="359175" y="265076"/>
                  <a:pt x="351393" y="278720"/>
                </a:cubicBezTo>
                <a:lnTo>
                  <a:pt x="351393" y="322873"/>
                </a:lnTo>
                <a:cubicBezTo>
                  <a:pt x="330232" y="350539"/>
                  <a:pt x="317611" y="385027"/>
                  <a:pt x="317611" y="422358"/>
                </a:cubicBezTo>
                <a:cubicBezTo>
                  <a:pt x="317611" y="472764"/>
                  <a:pt x="340480" y="518053"/>
                  <a:pt x="376635" y="548088"/>
                </a:cubicBezTo>
                <a:lnTo>
                  <a:pt x="26855" y="548088"/>
                </a:lnTo>
                <a:cubicBezTo>
                  <a:pt x="12052" y="548088"/>
                  <a:pt x="0" y="536055"/>
                  <a:pt x="0" y="521274"/>
                </a:cubicBezTo>
                <a:lnTo>
                  <a:pt x="0" y="473806"/>
                </a:lnTo>
                <a:cubicBezTo>
                  <a:pt x="0" y="457983"/>
                  <a:pt x="7212" y="443013"/>
                  <a:pt x="19453" y="432969"/>
                </a:cubicBezTo>
                <a:cubicBezTo>
                  <a:pt x="86638" y="377921"/>
                  <a:pt x="159043" y="341443"/>
                  <a:pt x="173751" y="334242"/>
                </a:cubicBezTo>
                <a:cubicBezTo>
                  <a:pt x="175365" y="333484"/>
                  <a:pt x="176408" y="331779"/>
                  <a:pt x="176408" y="329884"/>
                </a:cubicBezTo>
                <a:lnTo>
                  <a:pt x="176408" y="278720"/>
                </a:lnTo>
                <a:cubicBezTo>
                  <a:pt x="168437" y="265076"/>
                  <a:pt x="163313" y="250675"/>
                  <a:pt x="161320" y="237694"/>
                </a:cubicBezTo>
                <a:cubicBezTo>
                  <a:pt x="155627" y="237221"/>
                  <a:pt x="148035" y="229072"/>
                  <a:pt x="139969" y="200458"/>
                </a:cubicBezTo>
                <a:cubicBezTo>
                  <a:pt x="129531" y="164170"/>
                  <a:pt x="138925" y="156496"/>
                  <a:pt x="148320" y="156211"/>
                </a:cubicBezTo>
                <a:cubicBezTo>
                  <a:pt x="147371" y="153085"/>
                  <a:pt x="146612" y="149863"/>
                  <a:pt x="146042" y="146736"/>
                </a:cubicBezTo>
                <a:cubicBezTo>
                  <a:pt x="142436" y="128450"/>
                  <a:pt x="141487" y="111396"/>
                  <a:pt x="145758" y="95099"/>
                </a:cubicBezTo>
                <a:cubicBezTo>
                  <a:pt x="150787" y="73212"/>
                  <a:pt x="162744" y="55684"/>
                  <a:pt x="176029" y="42135"/>
                </a:cubicBezTo>
                <a:cubicBezTo>
                  <a:pt x="184379" y="33134"/>
                  <a:pt x="193869" y="25459"/>
                  <a:pt x="203928" y="19017"/>
                </a:cubicBezTo>
                <a:cubicBezTo>
                  <a:pt x="212183" y="13332"/>
                  <a:pt x="221293" y="8405"/>
                  <a:pt x="231162" y="5089"/>
                </a:cubicBezTo>
                <a:cubicBezTo>
                  <a:pt x="238849" y="2625"/>
                  <a:pt x="247105" y="825"/>
                  <a:pt x="255835" y="446"/>
                </a:cubicBezTo>
                <a:close/>
              </a:path>
            </a:pathLst>
          </a:custGeom>
          <a:solidFill>
            <a:srgbClr val="265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4141D40-585E-680F-A44B-194B5E344A70}"/>
              </a:ext>
            </a:extLst>
          </p:cNvPr>
          <p:cNvSpPr txBox="1"/>
          <p:nvPr/>
        </p:nvSpPr>
        <p:spPr bwMode="auto">
          <a:xfrm>
            <a:off x="2650024" y="5265527"/>
            <a:ext cx="3456183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cs typeface="+mn-ea"/>
                <a:sym typeface="+mn-lt"/>
              </a:rPr>
              <a:t>Name</a:t>
            </a:r>
            <a:r>
              <a:rPr lang="zh-CN" altLang="en-US" sz="24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cs typeface="+mn-ea"/>
                <a:sym typeface="+mn-lt"/>
              </a:rPr>
              <a:t>：</a:t>
            </a:r>
            <a:r>
              <a:rPr lang="en-US" altLang="zh-CN" sz="24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cs typeface="+mn-ea"/>
                <a:sym typeface="+mn-lt"/>
              </a:rPr>
              <a:t>freeppt7.com</a:t>
            </a:r>
            <a:endParaRPr lang="zh-CN" altLang="en-US" sz="240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3E548C0-8A25-9BBB-411C-854FF027DAFF}"/>
              </a:ext>
            </a:extLst>
          </p:cNvPr>
          <p:cNvGrpSpPr/>
          <p:nvPr/>
        </p:nvGrpSpPr>
        <p:grpSpPr>
          <a:xfrm>
            <a:off x="1362617" y="3797143"/>
            <a:ext cx="624113" cy="305787"/>
            <a:chOff x="2001616" y="3826849"/>
            <a:chExt cx="624113" cy="305787"/>
          </a:xfrm>
        </p:grpSpPr>
        <p:sp>
          <p:nvSpPr>
            <p:cNvPr id="17" name="箭头: V 形 16">
              <a:extLst>
                <a:ext uri="{FF2B5EF4-FFF2-40B4-BE49-F238E27FC236}">
                  <a16:creationId xmlns:a16="http://schemas.microsoft.com/office/drawing/2014/main" id="{7AFD4366-43BC-4DCE-92BF-BA21BD09618E}"/>
                </a:ext>
              </a:extLst>
            </p:cNvPr>
            <p:cNvSpPr/>
            <p:nvPr/>
          </p:nvSpPr>
          <p:spPr>
            <a:xfrm>
              <a:off x="2001616" y="3826849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箭头: V 形 18">
              <a:extLst>
                <a:ext uri="{FF2B5EF4-FFF2-40B4-BE49-F238E27FC236}">
                  <a16:creationId xmlns:a16="http://schemas.microsoft.com/office/drawing/2014/main" id="{3B870A90-F09D-3E40-5F1B-29E91373728D}"/>
                </a:ext>
              </a:extLst>
            </p:cNvPr>
            <p:cNvSpPr/>
            <p:nvPr/>
          </p:nvSpPr>
          <p:spPr>
            <a:xfrm>
              <a:off x="2201942" y="3826849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箭头: V 形 20">
              <a:extLst>
                <a:ext uri="{FF2B5EF4-FFF2-40B4-BE49-F238E27FC236}">
                  <a16:creationId xmlns:a16="http://schemas.microsoft.com/office/drawing/2014/main" id="{0DC40B77-E252-6F60-0787-BA90EA8FEFA9}"/>
                </a:ext>
              </a:extLst>
            </p:cNvPr>
            <p:cNvSpPr/>
            <p:nvPr/>
          </p:nvSpPr>
          <p:spPr>
            <a:xfrm>
              <a:off x="2402269" y="3826849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B9F8F10D-D7BB-CBA3-E6EB-E0E765ED182B}"/>
              </a:ext>
            </a:extLst>
          </p:cNvPr>
          <p:cNvSpPr txBox="1"/>
          <p:nvPr/>
        </p:nvSpPr>
        <p:spPr bwMode="auto">
          <a:xfrm>
            <a:off x="2030712" y="3688426"/>
            <a:ext cx="7313359" cy="49244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26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cs typeface="+mn-ea"/>
                <a:sym typeface="+mn-lt"/>
              </a:rPr>
              <a:t>Insert the Subtitle of Your   </a:t>
            </a:r>
            <a:r>
              <a:rPr lang="en-US" altLang="zh-CN" sz="2600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</a:p>
        </p:txBody>
      </p:sp>
      <p:sp>
        <p:nvSpPr>
          <p:cNvPr id="23" name="TextBox 3">
            <a:hlinkClick r:id="rId5"/>
            <a:extLst>
              <a:ext uri="{FF2B5EF4-FFF2-40B4-BE49-F238E27FC236}">
                <a16:creationId xmlns:a16="http://schemas.microsoft.com/office/drawing/2014/main" id="{A1987E19-177F-A8C6-F537-1F51C7C9AD1B}"/>
              </a:ext>
            </a:extLst>
          </p:cNvPr>
          <p:cNvSpPr txBox="1"/>
          <p:nvPr/>
        </p:nvSpPr>
        <p:spPr>
          <a:xfrm>
            <a:off x="5996077" y="5377436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i="1" dirty="0">
                <a:solidFill>
                  <a:srgbClr val="6D7A8A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i="1" dirty="0">
              <a:solidFill>
                <a:srgbClr val="6D7A8A"/>
              </a:solidFill>
              <a:cs typeface="Arial" panose="020B0604020202020204" pitchFamily="34" charset="0"/>
            </a:endParaRPr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50B411FA-36E6-5115-734D-D1B39FFDD999}"/>
              </a:ext>
            </a:extLst>
          </p:cNvPr>
          <p:cNvSpPr/>
          <p:nvPr/>
        </p:nvSpPr>
        <p:spPr>
          <a:xfrm>
            <a:off x="9951219" y="302607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85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  <p:bldP spid="11" grpId="0"/>
      <p:bldP spid="20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等腰三角形 20">
            <a:extLst>
              <a:ext uri="{FF2B5EF4-FFF2-40B4-BE49-F238E27FC236}">
                <a16:creationId xmlns:a16="http://schemas.microsoft.com/office/drawing/2014/main" id="{1F9EC8FD-1B32-41B1-8B7C-DF7C56FDF14B}"/>
              </a:ext>
            </a:extLst>
          </p:cNvPr>
          <p:cNvSpPr/>
          <p:nvPr/>
        </p:nvSpPr>
        <p:spPr>
          <a:xfrm flipH="1">
            <a:off x="4761" y="3635930"/>
            <a:ext cx="3175001" cy="3222069"/>
          </a:xfrm>
          <a:prstGeom prst="triangle">
            <a:avLst>
              <a:gd name="adj" fmla="val 10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76C5A563-C556-487D-B8BB-635B11DAE082}"/>
              </a:ext>
            </a:extLst>
          </p:cNvPr>
          <p:cNvGrpSpPr/>
          <p:nvPr/>
        </p:nvGrpSpPr>
        <p:grpSpPr>
          <a:xfrm>
            <a:off x="1663921" y="5816913"/>
            <a:ext cx="465934" cy="228287"/>
            <a:chOff x="2211166" y="3781426"/>
            <a:chExt cx="624113" cy="305787"/>
          </a:xfrm>
        </p:grpSpPr>
        <p:sp>
          <p:nvSpPr>
            <p:cNvPr id="23" name="箭头: V 形 22">
              <a:extLst>
                <a:ext uri="{FF2B5EF4-FFF2-40B4-BE49-F238E27FC236}">
                  <a16:creationId xmlns:a16="http://schemas.microsoft.com/office/drawing/2014/main" id="{98F6A296-4C9B-4385-AF0B-E3C4637705EB}"/>
                </a:ext>
              </a:extLst>
            </p:cNvPr>
            <p:cNvSpPr/>
            <p:nvPr/>
          </p:nvSpPr>
          <p:spPr>
            <a:xfrm>
              <a:off x="2211166" y="3781426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箭头: V 形 23">
              <a:extLst>
                <a:ext uri="{FF2B5EF4-FFF2-40B4-BE49-F238E27FC236}">
                  <a16:creationId xmlns:a16="http://schemas.microsoft.com/office/drawing/2014/main" id="{E33EECFF-C420-4821-A3E4-A970CE9BCCCD}"/>
                </a:ext>
              </a:extLst>
            </p:cNvPr>
            <p:cNvSpPr/>
            <p:nvPr/>
          </p:nvSpPr>
          <p:spPr>
            <a:xfrm>
              <a:off x="2411492" y="3781426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箭头: V 形 24">
              <a:extLst>
                <a:ext uri="{FF2B5EF4-FFF2-40B4-BE49-F238E27FC236}">
                  <a16:creationId xmlns:a16="http://schemas.microsoft.com/office/drawing/2014/main" id="{BF3C3377-33B3-4EC2-91C3-2B52281B73B0}"/>
                </a:ext>
              </a:extLst>
            </p:cNvPr>
            <p:cNvSpPr/>
            <p:nvPr/>
          </p:nvSpPr>
          <p:spPr>
            <a:xfrm>
              <a:off x="2611819" y="3781426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D928AF90-8EC8-4480-AF51-6624EB99D4A6}"/>
              </a:ext>
            </a:extLst>
          </p:cNvPr>
          <p:cNvSpPr/>
          <p:nvPr/>
        </p:nvSpPr>
        <p:spPr>
          <a:xfrm>
            <a:off x="1579563" y="0"/>
            <a:ext cx="9610724" cy="3716338"/>
          </a:xfrm>
          <a:prstGeom prst="rect">
            <a:avLst/>
          </a:prstGeom>
          <a:blipFill>
            <a:blip r:embed="rId4"/>
            <a:stretch>
              <a:fillRect l="-5965" t="-29214" r="10090" b="-3607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箭头: 五边形 2">
            <a:extLst>
              <a:ext uri="{FF2B5EF4-FFF2-40B4-BE49-F238E27FC236}">
                <a16:creationId xmlns:a16="http://schemas.microsoft.com/office/drawing/2014/main" id="{B0457639-9F8E-437B-BA02-2B89D5F6E1BB}"/>
              </a:ext>
            </a:extLst>
          </p:cNvPr>
          <p:cNvSpPr/>
          <p:nvPr/>
        </p:nvSpPr>
        <p:spPr>
          <a:xfrm rot="5400000">
            <a:off x="6875463" y="1576387"/>
            <a:ext cx="5886450" cy="2733675"/>
          </a:xfrm>
          <a:prstGeom prst="homePlat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3A848D7-AC8A-4F5C-B0CF-6B4B17D86FA0}"/>
              </a:ext>
            </a:extLst>
          </p:cNvPr>
          <p:cNvSpPr txBox="1"/>
          <p:nvPr/>
        </p:nvSpPr>
        <p:spPr bwMode="auto">
          <a:xfrm>
            <a:off x="8870950" y="205860"/>
            <a:ext cx="1895476" cy="52014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166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80C65E3-AB1A-4362-8559-B3351142CFB2}"/>
              </a:ext>
            </a:extLst>
          </p:cNvPr>
          <p:cNvSpPr txBox="1"/>
          <p:nvPr/>
        </p:nvSpPr>
        <p:spPr bwMode="auto">
          <a:xfrm>
            <a:off x="8766175" y="3635931"/>
            <a:ext cx="2105026" cy="7386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E4D5E54-ED2F-4C3D-BE8D-244607D89E31}"/>
              </a:ext>
            </a:extLst>
          </p:cNvPr>
          <p:cNvGrpSpPr/>
          <p:nvPr/>
        </p:nvGrpSpPr>
        <p:grpSpPr>
          <a:xfrm>
            <a:off x="1496402" y="4270375"/>
            <a:ext cx="4599598" cy="1386820"/>
            <a:chOff x="561058" y="1992455"/>
            <a:chExt cx="4599598" cy="1386820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3CA4432-501E-4BD7-B822-FB4556C608F6}"/>
                </a:ext>
              </a:extLst>
            </p:cNvPr>
            <p:cNvSpPr txBox="1"/>
            <p:nvPr/>
          </p:nvSpPr>
          <p:spPr bwMode="auto">
            <a:xfrm>
              <a:off x="561058" y="1992455"/>
              <a:ext cx="4599598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b="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48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8CBB037-844D-4553-BD47-6EC165D7CFCC}"/>
                </a:ext>
              </a:extLst>
            </p:cNvPr>
            <p:cNvSpPr txBox="1"/>
            <p:nvPr/>
          </p:nvSpPr>
          <p:spPr bwMode="auto">
            <a:xfrm>
              <a:off x="561058" y="2856055"/>
              <a:ext cx="4330700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BD11A42F-3CA3-4BF7-AE5D-B70AB154E90A}"/>
              </a:ext>
            </a:extLst>
          </p:cNvPr>
          <p:cNvSpPr txBox="1"/>
          <p:nvPr/>
        </p:nvSpPr>
        <p:spPr bwMode="auto">
          <a:xfrm>
            <a:off x="8766175" y="1425076"/>
            <a:ext cx="210502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</a:p>
        </p:txBody>
      </p:sp>
      <p:grpSp>
        <p:nvGrpSpPr>
          <p:cNvPr id="28" name="Group 12">
            <a:extLst>
              <a:ext uri="{FF2B5EF4-FFF2-40B4-BE49-F238E27FC236}">
                <a16:creationId xmlns:a16="http://schemas.microsoft.com/office/drawing/2014/main" id="{4F0261FD-D6FD-4116-A02E-2BD47DE5E5FA}"/>
              </a:ext>
            </a:extLst>
          </p:cNvPr>
          <p:cNvGrpSpPr/>
          <p:nvPr/>
        </p:nvGrpSpPr>
        <p:grpSpPr>
          <a:xfrm>
            <a:off x="1292927" y="550682"/>
            <a:ext cx="598672" cy="598670"/>
            <a:chOff x="7175057" y="1514054"/>
            <a:chExt cx="842994" cy="842994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0E813E01-10F9-427C-9AE7-811A2DFFF60B}"/>
                </a:ext>
              </a:extLst>
            </p:cNvPr>
            <p:cNvSpPr/>
            <p:nvPr/>
          </p:nvSpPr>
          <p:spPr>
            <a:xfrm>
              <a:off x="7175057" y="1514054"/>
              <a:ext cx="842994" cy="842994"/>
            </a:xfrm>
            <a:prstGeom prst="ellipse">
              <a:avLst/>
            </a:prstGeom>
            <a:solidFill>
              <a:srgbClr val="265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Oval 11">
              <a:extLst>
                <a:ext uri="{FF2B5EF4-FFF2-40B4-BE49-F238E27FC236}">
                  <a16:creationId xmlns:a16="http://schemas.microsoft.com/office/drawing/2014/main" id="{DCEC222E-B8C2-4EBB-9C3F-8A8FBC519CFB}"/>
                </a:ext>
              </a:extLst>
            </p:cNvPr>
            <p:cNvSpPr/>
            <p:nvPr/>
          </p:nvSpPr>
          <p:spPr>
            <a:xfrm>
              <a:off x="7404833" y="1774239"/>
              <a:ext cx="383442" cy="322622"/>
            </a:xfrm>
            <a:custGeom>
              <a:avLst/>
              <a:gdLst>
                <a:gd name="connsiteX0" fmla="*/ 491732 w 609050"/>
                <a:gd name="connsiteY0" fmla="*/ 464941 h 512446"/>
                <a:gd name="connsiteX1" fmla="*/ 481173 w 609050"/>
                <a:gd name="connsiteY1" fmla="*/ 475479 h 512446"/>
                <a:gd name="connsiteX2" fmla="*/ 491732 w 609050"/>
                <a:gd name="connsiteY2" fmla="*/ 486101 h 512446"/>
                <a:gd name="connsiteX3" fmla="*/ 555168 w 609050"/>
                <a:gd name="connsiteY3" fmla="*/ 486101 h 512446"/>
                <a:gd name="connsiteX4" fmla="*/ 565726 w 609050"/>
                <a:gd name="connsiteY4" fmla="*/ 475479 h 512446"/>
                <a:gd name="connsiteX5" fmla="*/ 555168 w 609050"/>
                <a:gd name="connsiteY5" fmla="*/ 464941 h 512446"/>
                <a:gd name="connsiteX6" fmla="*/ 29916 w 609050"/>
                <a:gd name="connsiteY6" fmla="*/ 445621 h 512446"/>
                <a:gd name="connsiteX7" fmla="*/ 579134 w 609050"/>
                <a:gd name="connsiteY7" fmla="*/ 445621 h 512446"/>
                <a:gd name="connsiteX8" fmla="*/ 609050 w 609050"/>
                <a:gd name="connsiteY8" fmla="*/ 475563 h 512446"/>
                <a:gd name="connsiteX9" fmla="*/ 609050 w 609050"/>
                <a:gd name="connsiteY9" fmla="*/ 482588 h 512446"/>
                <a:gd name="connsiteX10" fmla="*/ 579134 w 609050"/>
                <a:gd name="connsiteY10" fmla="*/ 512446 h 512446"/>
                <a:gd name="connsiteX11" fmla="*/ 29916 w 609050"/>
                <a:gd name="connsiteY11" fmla="*/ 512446 h 512446"/>
                <a:gd name="connsiteX12" fmla="*/ 0 w 609050"/>
                <a:gd name="connsiteY12" fmla="*/ 482588 h 512446"/>
                <a:gd name="connsiteX13" fmla="*/ 0 w 609050"/>
                <a:gd name="connsiteY13" fmla="*/ 475563 h 512446"/>
                <a:gd name="connsiteX14" fmla="*/ 29916 w 609050"/>
                <a:gd name="connsiteY14" fmla="*/ 445621 h 512446"/>
                <a:gd name="connsiteX15" fmla="*/ 58946 w 609050"/>
                <a:gd name="connsiteY15" fmla="*/ 57153 h 512446"/>
                <a:gd name="connsiteX16" fmla="*/ 58946 w 609050"/>
                <a:gd name="connsiteY16" fmla="*/ 356223 h 512446"/>
                <a:gd name="connsiteX17" fmla="*/ 550175 w 609050"/>
                <a:gd name="connsiteY17" fmla="*/ 356223 h 512446"/>
                <a:gd name="connsiteX18" fmla="*/ 550175 w 609050"/>
                <a:gd name="connsiteY18" fmla="*/ 57153 h 512446"/>
                <a:gd name="connsiteX19" fmla="*/ 80147 w 609050"/>
                <a:gd name="connsiteY19" fmla="*/ 0 h 512446"/>
                <a:gd name="connsiteX20" fmla="*/ 529057 w 609050"/>
                <a:gd name="connsiteY20" fmla="*/ 0 h 512446"/>
                <a:gd name="connsiteX21" fmla="*/ 575650 w 609050"/>
                <a:gd name="connsiteY21" fmla="*/ 19414 h 512446"/>
                <a:gd name="connsiteX22" fmla="*/ 595007 w 609050"/>
                <a:gd name="connsiteY22" fmla="*/ 65939 h 512446"/>
                <a:gd name="connsiteX23" fmla="*/ 595007 w 609050"/>
                <a:gd name="connsiteY23" fmla="*/ 355972 h 512446"/>
                <a:gd name="connsiteX24" fmla="*/ 575650 w 609050"/>
                <a:gd name="connsiteY24" fmla="*/ 402497 h 512446"/>
                <a:gd name="connsiteX25" fmla="*/ 529057 w 609050"/>
                <a:gd name="connsiteY25" fmla="*/ 421911 h 512446"/>
                <a:gd name="connsiteX26" fmla="*/ 80147 w 609050"/>
                <a:gd name="connsiteY26" fmla="*/ 421911 h 512446"/>
                <a:gd name="connsiteX27" fmla="*/ 33555 w 609050"/>
                <a:gd name="connsiteY27" fmla="*/ 402497 h 512446"/>
                <a:gd name="connsiteX28" fmla="*/ 14113 w 609050"/>
                <a:gd name="connsiteY28" fmla="*/ 355972 h 512446"/>
                <a:gd name="connsiteX29" fmla="*/ 14113 w 609050"/>
                <a:gd name="connsiteY29" fmla="*/ 65939 h 512446"/>
                <a:gd name="connsiteX30" fmla="*/ 33555 w 609050"/>
                <a:gd name="connsiteY30" fmla="*/ 19414 h 512446"/>
                <a:gd name="connsiteX31" fmla="*/ 80147 w 609050"/>
                <a:gd name="connsiteY31" fmla="*/ 0 h 512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09050" h="512446">
                  <a:moveTo>
                    <a:pt x="491732" y="464941"/>
                  </a:moveTo>
                  <a:cubicBezTo>
                    <a:pt x="485950" y="464941"/>
                    <a:pt x="481173" y="469708"/>
                    <a:pt x="481173" y="475479"/>
                  </a:cubicBezTo>
                  <a:cubicBezTo>
                    <a:pt x="481173" y="481333"/>
                    <a:pt x="485950" y="486101"/>
                    <a:pt x="491732" y="486101"/>
                  </a:cubicBezTo>
                  <a:lnTo>
                    <a:pt x="555168" y="486101"/>
                  </a:lnTo>
                  <a:cubicBezTo>
                    <a:pt x="561033" y="486101"/>
                    <a:pt x="565726" y="481333"/>
                    <a:pt x="565726" y="475479"/>
                  </a:cubicBezTo>
                  <a:cubicBezTo>
                    <a:pt x="565726" y="469708"/>
                    <a:pt x="561033" y="464941"/>
                    <a:pt x="555168" y="464941"/>
                  </a:cubicBezTo>
                  <a:close/>
                  <a:moveTo>
                    <a:pt x="29916" y="445621"/>
                  </a:moveTo>
                  <a:lnTo>
                    <a:pt x="579134" y="445621"/>
                  </a:lnTo>
                  <a:cubicBezTo>
                    <a:pt x="595642" y="445621"/>
                    <a:pt x="609050" y="459003"/>
                    <a:pt x="609050" y="475563"/>
                  </a:cubicBezTo>
                  <a:lnTo>
                    <a:pt x="609050" y="482588"/>
                  </a:lnTo>
                  <a:cubicBezTo>
                    <a:pt x="609050" y="499064"/>
                    <a:pt x="595642" y="512446"/>
                    <a:pt x="579134" y="512446"/>
                  </a:cubicBezTo>
                  <a:lnTo>
                    <a:pt x="29916" y="512446"/>
                  </a:lnTo>
                  <a:cubicBezTo>
                    <a:pt x="13408" y="512446"/>
                    <a:pt x="0" y="499064"/>
                    <a:pt x="0" y="482588"/>
                  </a:cubicBezTo>
                  <a:lnTo>
                    <a:pt x="0" y="475563"/>
                  </a:lnTo>
                  <a:cubicBezTo>
                    <a:pt x="0" y="459003"/>
                    <a:pt x="13408" y="445621"/>
                    <a:pt x="29916" y="445621"/>
                  </a:cubicBezTo>
                  <a:close/>
                  <a:moveTo>
                    <a:pt x="58946" y="57153"/>
                  </a:moveTo>
                  <a:lnTo>
                    <a:pt x="58946" y="356223"/>
                  </a:lnTo>
                  <a:lnTo>
                    <a:pt x="550175" y="356223"/>
                  </a:lnTo>
                  <a:lnTo>
                    <a:pt x="550175" y="57153"/>
                  </a:lnTo>
                  <a:close/>
                  <a:moveTo>
                    <a:pt x="80147" y="0"/>
                  </a:moveTo>
                  <a:lnTo>
                    <a:pt x="529057" y="0"/>
                  </a:lnTo>
                  <a:cubicBezTo>
                    <a:pt x="547158" y="0"/>
                    <a:pt x="562745" y="6443"/>
                    <a:pt x="575650" y="19414"/>
                  </a:cubicBezTo>
                  <a:cubicBezTo>
                    <a:pt x="588555" y="32300"/>
                    <a:pt x="595007" y="47781"/>
                    <a:pt x="595007" y="65939"/>
                  </a:cubicBezTo>
                  <a:lnTo>
                    <a:pt x="595007" y="355972"/>
                  </a:lnTo>
                  <a:cubicBezTo>
                    <a:pt x="595007" y="374130"/>
                    <a:pt x="588555" y="389611"/>
                    <a:pt x="575650" y="402497"/>
                  </a:cubicBezTo>
                  <a:cubicBezTo>
                    <a:pt x="562745" y="415468"/>
                    <a:pt x="547158" y="421911"/>
                    <a:pt x="529057" y="421911"/>
                  </a:cubicBezTo>
                  <a:lnTo>
                    <a:pt x="80147" y="421911"/>
                  </a:lnTo>
                  <a:cubicBezTo>
                    <a:pt x="61962" y="421911"/>
                    <a:pt x="46460" y="415468"/>
                    <a:pt x="33555" y="402497"/>
                  </a:cubicBezTo>
                  <a:cubicBezTo>
                    <a:pt x="20566" y="389611"/>
                    <a:pt x="14113" y="374046"/>
                    <a:pt x="14113" y="355972"/>
                  </a:cubicBezTo>
                  <a:lnTo>
                    <a:pt x="14113" y="65939"/>
                  </a:lnTo>
                  <a:cubicBezTo>
                    <a:pt x="14113" y="47781"/>
                    <a:pt x="20566" y="32300"/>
                    <a:pt x="33555" y="19414"/>
                  </a:cubicBezTo>
                  <a:cubicBezTo>
                    <a:pt x="46460" y="6443"/>
                    <a:pt x="61962" y="0"/>
                    <a:pt x="8014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1" name="Group 13">
            <a:extLst>
              <a:ext uri="{FF2B5EF4-FFF2-40B4-BE49-F238E27FC236}">
                <a16:creationId xmlns:a16="http://schemas.microsoft.com/office/drawing/2014/main" id="{BC8E305F-BA88-414F-BB68-28B713CAF662}"/>
              </a:ext>
            </a:extLst>
          </p:cNvPr>
          <p:cNvGrpSpPr/>
          <p:nvPr/>
        </p:nvGrpSpPr>
        <p:grpSpPr>
          <a:xfrm>
            <a:off x="1292927" y="1563093"/>
            <a:ext cx="598672" cy="598670"/>
            <a:chOff x="7175057" y="1514054"/>
            <a:chExt cx="842994" cy="842994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C94533D4-DDA1-47AA-9BAB-B91716F5883B}"/>
                </a:ext>
              </a:extLst>
            </p:cNvPr>
            <p:cNvSpPr/>
            <p:nvPr/>
          </p:nvSpPr>
          <p:spPr>
            <a:xfrm>
              <a:off x="7175057" y="1514054"/>
              <a:ext cx="842994" cy="842994"/>
            </a:xfrm>
            <a:prstGeom prst="ellipse">
              <a:avLst/>
            </a:prstGeom>
            <a:solidFill>
              <a:srgbClr val="265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Oval 15">
              <a:extLst>
                <a:ext uri="{FF2B5EF4-FFF2-40B4-BE49-F238E27FC236}">
                  <a16:creationId xmlns:a16="http://schemas.microsoft.com/office/drawing/2014/main" id="{184A537D-015B-4C02-9695-A287C9E65597}"/>
                </a:ext>
              </a:extLst>
            </p:cNvPr>
            <p:cNvSpPr/>
            <p:nvPr/>
          </p:nvSpPr>
          <p:spPr>
            <a:xfrm>
              <a:off x="7453100" y="1743830"/>
              <a:ext cx="286907" cy="383442"/>
            </a:xfrm>
            <a:custGeom>
              <a:avLst/>
              <a:gdLst>
                <a:gd name="connsiteX0" fmla="*/ 225169 w 450489"/>
                <a:gd name="connsiteY0" fmla="*/ 164809 h 602064"/>
                <a:gd name="connsiteX1" fmla="*/ 166100 w 450489"/>
                <a:gd name="connsiteY1" fmla="*/ 223945 h 602064"/>
                <a:gd name="connsiteX2" fmla="*/ 225169 w 450489"/>
                <a:gd name="connsiteY2" fmla="*/ 282930 h 602064"/>
                <a:gd name="connsiteX3" fmla="*/ 284389 w 450489"/>
                <a:gd name="connsiteY3" fmla="*/ 223945 h 602064"/>
                <a:gd name="connsiteX4" fmla="*/ 225169 w 450489"/>
                <a:gd name="connsiteY4" fmla="*/ 164809 h 602064"/>
                <a:gd name="connsiteX5" fmla="*/ 225169 w 450489"/>
                <a:gd name="connsiteY5" fmla="*/ 100062 h 602064"/>
                <a:gd name="connsiteX6" fmla="*/ 349228 w 450489"/>
                <a:gd name="connsiteY6" fmla="*/ 223945 h 602064"/>
                <a:gd name="connsiteX7" fmla="*/ 225169 w 450489"/>
                <a:gd name="connsiteY7" fmla="*/ 347676 h 602064"/>
                <a:gd name="connsiteX8" fmla="*/ 101261 w 450489"/>
                <a:gd name="connsiteY8" fmla="*/ 223945 h 602064"/>
                <a:gd name="connsiteX9" fmla="*/ 225169 w 450489"/>
                <a:gd name="connsiteY9" fmla="*/ 100062 h 602064"/>
                <a:gd name="connsiteX10" fmla="*/ 225169 w 450489"/>
                <a:gd name="connsiteY10" fmla="*/ 35781 h 602064"/>
                <a:gd name="connsiteX11" fmla="*/ 36895 w 450489"/>
                <a:gd name="connsiteY11" fmla="*/ 223936 h 602064"/>
                <a:gd name="connsiteX12" fmla="*/ 225169 w 450489"/>
                <a:gd name="connsiteY12" fmla="*/ 411939 h 602064"/>
                <a:gd name="connsiteX13" fmla="*/ 413442 w 450489"/>
                <a:gd name="connsiteY13" fmla="*/ 223936 h 602064"/>
                <a:gd name="connsiteX14" fmla="*/ 225169 w 450489"/>
                <a:gd name="connsiteY14" fmla="*/ 35781 h 602064"/>
                <a:gd name="connsiteX15" fmla="*/ 225169 w 450489"/>
                <a:gd name="connsiteY15" fmla="*/ 0 h 602064"/>
                <a:gd name="connsiteX16" fmla="*/ 450489 w 450489"/>
                <a:gd name="connsiteY16" fmla="*/ 224845 h 602064"/>
                <a:gd name="connsiteX17" fmla="*/ 225169 w 450489"/>
                <a:gd name="connsiteY17" fmla="*/ 602064 h 602064"/>
                <a:gd name="connsiteX18" fmla="*/ 0 w 450489"/>
                <a:gd name="connsiteY18" fmla="*/ 224845 h 602064"/>
                <a:gd name="connsiteX19" fmla="*/ 225169 w 450489"/>
                <a:gd name="connsiteY19" fmla="*/ 0 h 60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0489" h="602064">
                  <a:moveTo>
                    <a:pt x="225169" y="164809"/>
                  </a:moveTo>
                  <a:cubicBezTo>
                    <a:pt x="192521" y="164809"/>
                    <a:pt x="166100" y="191193"/>
                    <a:pt x="166100" y="223945"/>
                  </a:cubicBezTo>
                  <a:cubicBezTo>
                    <a:pt x="166100" y="256546"/>
                    <a:pt x="192521" y="282930"/>
                    <a:pt x="225169" y="282930"/>
                  </a:cubicBezTo>
                  <a:cubicBezTo>
                    <a:pt x="257816" y="282930"/>
                    <a:pt x="284389" y="256546"/>
                    <a:pt x="284389" y="223945"/>
                  </a:cubicBezTo>
                  <a:cubicBezTo>
                    <a:pt x="284389" y="191193"/>
                    <a:pt x="257816" y="164809"/>
                    <a:pt x="225169" y="164809"/>
                  </a:cubicBezTo>
                  <a:close/>
                  <a:moveTo>
                    <a:pt x="225169" y="100062"/>
                  </a:moveTo>
                  <a:cubicBezTo>
                    <a:pt x="293500" y="100062"/>
                    <a:pt x="349228" y="155711"/>
                    <a:pt x="349228" y="223945"/>
                  </a:cubicBezTo>
                  <a:cubicBezTo>
                    <a:pt x="349228" y="292179"/>
                    <a:pt x="293500" y="347676"/>
                    <a:pt x="225169" y="347676"/>
                  </a:cubicBezTo>
                  <a:cubicBezTo>
                    <a:pt x="156837" y="347676"/>
                    <a:pt x="101261" y="292179"/>
                    <a:pt x="101261" y="223945"/>
                  </a:cubicBezTo>
                  <a:cubicBezTo>
                    <a:pt x="101261" y="155711"/>
                    <a:pt x="156837" y="100062"/>
                    <a:pt x="225169" y="100062"/>
                  </a:cubicBezTo>
                  <a:close/>
                  <a:moveTo>
                    <a:pt x="225169" y="35781"/>
                  </a:moveTo>
                  <a:cubicBezTo>
                    <a:pt x="121315" y="35781"/>
                    <a:pt x="36895" y="120231"/>
                    <a:pt x="36895" y="223936"/>
                  </a:cubicBezTo>
                  <a:cubicBezTo>
                    <a:pt x="36895" y="327489"/>
                    <a:pt x="121315" y="411939"/>
                    <a:pt x="225169" y="411939"/>
                  </a:cubicBezTo>
                  <a:cubicBezTo>
                    <a:pt x="329022" y="411939"/>
                    <a:pt x="413442" y="327489"/>
                    <a:pt x="413442" y="223936"/>
                  </a:cubicBezTo>
                  <a:cubicBezTo>
                    <a:pt x="413442" y="120231"/>
                    <a:pt x="329022" y="35781"/>
                    <a:pt x="225169" y="35781"/>
                  </a:cubicBezTo>
                  <a:close/>
                  <a:moveTo>
                    <a:pt x="225169" y="0"/>
                  </a:moveTo>
                  <a:cubicBezTo>
                    <a:pt x="349672" y="0"/>
                    <a:pt x="450489" y="100673"/>
                    <a:pt x="450489" y="224845"/>
                  </a:cubicBezTo>
                  <a:cubicBezTo>
                    <a:pt x="450489" y="415577"/>
                    <a:pt x="225169" y="602064"/>
                    <a:pt x="225169" y="602064"/>
                  </a:cubicBezTo>
                  <a:cubicBezTo>
                    <a:pt x="225169" y="602064"/>
                    <a:pt x="0" y="415577"/>
                    <a:pt x="0" y="224845"/>
                  </a:cubicBezTo>
                  <a:cubicBezTo>
                    <a:pt x="0" y="100673"/>
                    <a:pt x="100817" y="0"/>
                    <a:pt x="2251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4" name="Group 16">
            <a:extLst>
              <a:ext uri="{FF2B5EF4-FFF2-40B4-BE49-F238E27FC236}">
                <a16:creationId xmlns:a16="http://schemas.microsoft.com/office/drawing/2014/main" id="{F9114292-559C-4B34-9024-251BB9C193CE}"/>
              </a:ext>
            </a:extLst>
          </p:cNvPr>
          <p:cNvGrpSpPr/>
          <p:nvPr/>
        </p:nvGrpSpPr>
        <p:grpSpPr>
          <a:xfrm>
            <a:off x="1292927" y="2575503"/>
            <a:ext cx="598672" cy="598670"/>
            <a:chOff x="7175057" y="1514054"/>
            <a:chExt cx="842994" cy="842994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A35EF470-5E74-4D86-94EF-5076B002A4A5}"/>
                </a:ext>
              </a:extLst>
            </p:cNvPr>
            <p:cNvSpPr/>
            <p:nvPr/>
          </p:nvSpPr>
          <p:spPr>
            <a:xfrm>
              <a:off x="7175057" y="1514054"/>
              <a:ext cx="842994" cy="842994"/>
            </a:xfrm>
            <a:prstGeom prst="ellipse">
              <a:avLst/>
            </a:prstGeom>
            <a:solidFill>
              <a:srgbClr val="265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Oval 18">
              <a:extLst>
                <a:ext uri="{FF2B5EF4-FFF2-40B4-BE49-F238E27FC236}">
                  <a16:creationId xmlns:a16="http://schemas.microsoft.com/office/drawing/2014/main" id="{31B6509E-E059-4577-BB42-B22A8C613A52}"/>
                </a:ext>
              </a:extLst>
            </p:cNvPr>
            <p:cNvSpPr/>
            <p:nvPr/>
          </p:nvSpPr>
          <p:spPr>
            <a:xfrm>
              <a:off x="7404833" y="1753662"/>
              <a:ext cx="383441" cy="363777"/>
            </a:xfrm>
            <a:custGeom>
              <a:avLst/>
              <a:gdLst>
                <a:gd name="connsiteX0" fmla="*/ 408423 w 606792"/>
                <a:gd name="connsiteY0" fmla="*/ 222069 h 575673"/>
                <a:gd name="connsiteX1" fmla="*/ 455147 w 606792"/>
                <a:gd name="connsiteY1" fmla="*/ 269992 h 575673"/>
                <a:gd name="connsiteX2" fmla="*/ 264516 w 606792"/>
                <a:gd name="connsiteY2" fmla="*/ 454441 h 575673"/>
                <a:gd name="connsiteX3" fmla="*/ 146212 w 606792"/>
                <a:gd name="connsiteY3" fmla="*/ 336338 h 575673"/>
                <a:gd name="connsiteX4" fmla="*/ 186216 w 606792"/>
                <a:gd name="connsiteY4" fmla="*/ 295977 h 575673"/>
                <a:gd name="connsiteX5" fmla="*/ 261849 w 606792"/>
                <a:gd name="connsiteY5" fmla="*/ 371481 h 575673"/>
                <a:gd name="connsiteX6" fmla="*/ 60690 w 606792"/>
                <a:gd name="connsiteY6" fmla="*/ 121206 h 575673"/>
                <a:gd name="connsiteX7" fmla="*/ 60690 w 606792"/>
                <a:gd name="connsiteY7" fmla="*/ 515070 h 575673"/>
                <a:gd name="connsiteX8" fmla="*/ 546102 w 606792"/>
                <a:gd name="connsiteY8" fmla="*/ 515070 h 575673"/>
                <a:gd name="connsiteX9" fmla="*/ 546102 w 606792"/>
                <a:gd name="connsiteY9" fmla="*/ 121206 h 575673"/>
                <a:gd name="connsiteX10" fmla="*/ 515811 w 606792"/>
                <a:gd name="connsiteY10" fmla="*/ 121206 h 575673"/>
                <a:gd name="connsiteX11" fmla="*/ 515811 w 606792"/>
                <a:gd name="connsiteY11" fmla="*/ 151454 h 575673"/>
                <a:gd name="connsiteX12" fmla="*/ 455121 w 606792"/>
                <a:gd name="connsiteY12" fmla="*/ 151454 h 575673"/>
                <a:gd name="connsiteX13" fmla="*/ 455121 w 606792"/>
                <a:gd name="connsiteY13" fmla="*/ 121206 h 575673"/>
                <a:gd name="connsiteX14" fmla="*/ 394431 w 606792"/>
                <a:gd name="connsiteY14" fmla="*/ 121206 h 575673"/>
                <a:gd name="connsiteX15" fmla="*/ 394431 w 606792"/>
                <a:gd name="connsiteY15" fmla="*/ 151454 h 575673"/>
                <a:gd name="connsiteX16" fmla="*/ 333741 w 606792"/>
                <a:gd name="connsiteY16" fmla="*/ 151454 h 575673"/>
                <a:gd name="connsiteX17" fmla="*/ 333741 w 606792"/>
                <a:gd name="connsiteY17" fmla="*/ 121206 h 575673"/>
                <a:gd name="connsiteX18" fmla="*/ 273051 w 606792"/>
                <a:gd name="connsiteY18" fmla="*/ 121206 h 575673"/>
                <a:gd name="connsiteX19" fmla="*/ 273051 w 606792"/>
                <a:gd name="connsiteY19" fmla="*/ 151454 h 575673"/>
                <a:gd name="connsiteX20" fmla="*/ 212361 w 606792"/>
                <a:gd name="connsiteY20" fmla="*/ 151454 h 575673"/>
                <a:gd name="connsiteX21" fmla="*/ 212361 w 606792"/>
                <a:gd name="connsiteY21" fmla="*/ 121206 h 575673"/>
                <a:gd name="connsiteX22" fmla="*/ 151671 w 606792"/>
                <a:gd name="connsiteY22" fmla="*/ 121206 h 575673"/>
                <a:gd name="connsiteX23" fmla="*/ 151671 w 606792"/>
                <a:gd name="connsiteY23" fmla="*/ 151454 h 575673"/>
                <a:gd name="connsiteX24" fmla="*/ 90981 w 606792"/>
                <a:gd name="connsiteY24" fmla="*/ 151454 h 575673"/>
                <a:gd name="connsiteX25" fmla="*/ 90981 w 606792"/>
                <a:gd name="connsiteY25" fmla="*/ 121206 h 575673"/>
                <a:gd name="connsiteX26" fmla="*/ 90981 w 606792"/>
                <a:gd name="connsiteY26" fmla="*/ 0 h 575673"/>
                <a:gd name="connsiteX27" fmla="*/ 151671 w 606792"/>
                <a:gd name="connsiteY27" fmla="*/ 0 h 575673"/>
                <a:gd name="connsiteX28" fmla="*/ 151671 w 606792"/>
                <a:gd name="connsiteY28" fmla="*/ 60603 h 575673"/>
                <a:gd name="connsiteX29" fmla="*/ 212361 w 606792"/>
                <a:gd name="connsiteY29" fmla="*/ 60603 h 575673"/>
                <a:gd name="connsiteX30" fmla="*/ 212361 w 606792"/>
                <a:gd name="connsiteY30" fmla="*/ 0 h 575673"/>
                <a:gd name="connsiteX31" fmla="*/ 273051 w 606792"/>
                <a:gd name="connsiteY31" fmla="*/ 0 h 575673"/>
                <a:gd name="connsiteX32" fmla="*/ 273051 w 606792"/>
                <a:gd name="connsiteY32" fmla="*/ 60603 h 575673"/>
                <a:gd name="connsiteX33" fmla="*/ 333741 w 606792"/>
                <a:gd name="connsiteY33" fmla="*/ 60603 h 575673"/>
                <a:gd name="connsiteX34" fmla="*/ 333741 w 606792"/>
                <a:gd name="connsiteY34" fmla="*/ 0 h 575673"/>
                <a:gd name="connsiteX35" fmla="*/ 394431 w 606792"/>
                <a:gd name="connsiteY35" fmla="*/ 0 h 575673"/>
                <a:gd name="connsiteX36" fmla="*/ 394431 w 606792"/>
                <a:gd name="connsiteY36" fmla="*/ 60603 h 575673"/>
                <a:gd name="connsiteX37" fmla="*/ 455121 w 606792"/>
                <a:gd name="connsiteY37" fmla="*/ 60603 h 575673"/>
                <a:gd name="connsiteX38" fmla="*/ 455121 w 606792"/>
                <a:gd name="connsiteY38" fmla="*/ 0 h 575673"/>
                <a:gd name="connsiteX39" fmla="*/ 515811 w 606792"/>
                <a:gd name="connsiteY39" fmla="*/ 0 h 575673"/>
                <a:gd name="connsiteX40" fmla="*/ 515811 w 606792"/>
                <a:gd name="connsiteY40" fmla="*/ 60603 h 575673"/>
                <a:gd name="connsiteX41" fmla="*/ 606792 w 606792"/>
                <a:gd name="connsiteY41" fmla="*/ 60603 h 575673"/>
                <a:gd name="connsiteX42" fmla="*/ 606792 w 606792"/>
                <a:gd name="connsiteY42" fmla="*/ 575673 h 575673"/>
                <a:gd name="connsiteX43" fmla="*/ 0 w 606792"/>
                <a:gd name="connsiteY43" fmla="*/ 575673 h 575673"/>
                <a:gd name="connsiteX44" fmla="*/ 0 w 606792"/>
                <a:gd name="connsiteY44" fmla="*/ 60603 h 575673"/>
                <a:gd name="connsiteX45" fmla="*/ 90981 w 606792"/>
                <a:gd name="connsiteY45" fmla="*/ 60603 h 57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06792" h="575673">
                  <a:moveTo>
                    <a:pt x="408423" y="222069"/>
                  </a:moveTo>
                  <a:lnTo>
                    <a:pt x="455147" y="269992"/>
                  </a:lnTo>
                  <a:lnTo>
                    <a:pt x="264516" y="454441"/>
                  </a:lnTo>
                  <a:lnTo>
                    <a:pt x="146212" y="336338"/>
                  </a:lnTo>
                  <a:lnTo>
                    <a:pt x="186216" y="295977"/>
                  </a:lnTo>
                  <a:lnTo>
                    <a:pt x="261849" y="371481"/>
                  </a:lnTo>
                  <a:close/>
                  <a:moveTo>
                    <a:pt x="60690" y="121206"/>
                  </a:moveTo>
                  <a:lnTo>
                    <a:pt x="60690" y="515070"/>
                  </a:lnTo>
                  <a:lnTo>
                    <a:pt x="546102" y="515070"/>
                  </a:lnTo>
                  <a:lnTo>
                    <a:pt x="546102" y="121206"/>
                  </a:lnTo>
                  <a:lnTo>
                    <a:pt x="515811" y="121206"/>
                  </a:lnTo>
                  <a:lnTo>
                    <a:pt x="515811" y="151454"/>
                  </a:lnTo>
                  <a:lnTo>
                    <a:pt x="455121" y="151454"/>
                  </a:lnTo>
                  <a:lnTo>
                    <a:pt x="455121" y="121206"/>
                  </a:lnTo>
                  <a:lnTo>
                    <a:pt x="394431" y="121206"/>
                  </a:lnTo>
                  <a:lnTo>
                    <a:pt x="394431" y="151454"/>
                  </a:lnTo>
                  <a:lnTo>
                    <a:pt x="333741" y="151454"/>
                  </a:lnTo>
                  <a:lnTo>
                    <a:pt x="333741" y="121206"/>
                  </a:lnTo>
                  <a:lnTo>
                    <a:pt x="273051" y="121206"/>
                  </a:lnTo>
                  <a:lnTo>
                    <a:pt x="273051" y="151454"/>
                  </a:lnTo>
                  <a:lnTo>
                    <a:pt x="212361" y="151454"/>
                  </a:lnTo>
                  <a:lnTo>
                    <a:pt x="212361" y="121206"/>
                  </a:lnTo>
                  <a:lnTo>
                    <a:pt x="151671" y="121206"/>
                  </a:lnTo>
                  <a:lnTo>
                    <a:pt x="151671" y="151454"/>
                  </a:lnTo>
                  <a:lnTo>
                    <a:pt x="90981" y="151454"/>
                  </a:lnTo>
                  <a:lnTo>
                    <a:pt x="90981" y="121206"/>
                  </a:lnTo>
                  <a:close/>
                  <a:moveTo>
                    <a:pt x="90981" y="0"/>
                  </a:moveTo>
                  <a:lnTo>
                    <a:pt x="151671" y="0"/>
                  </a:lnTo>
                  <a:lnTo>
                    <a:pt x="151671" y="60603"/>
                  </a:lnTo>
                  <a:lnTo>
                    <a:pt x="212361" y="60603"/>
                  </a:lnTo>
                  <a:lnTo>
                    <a:pt x="212361" y="0"/>
                  </a:lnTo>
                  <a:lnTo>
                    <a:pt x="273051" y="0"/>
                  </a:lnTo>
                  <a:lnTo>
                    <a:pt x="273051" y="60603"/>
                  </a:lnTo>
                  <a:lnTo>
                    <a:pt x="333741" y="60603"/>
                  </a:lnTo>
                  <a:lnTo>
                    <a:pt x="333741" y="0"/>
                  </a:lnTo>
                  <a:lnTo>
                    <a:pt x="394431" y="0"/>
                  </a:lnTo>
                  <a:lnTo>
                    <a:pt x="394431" y="60603"/>
                  </a:lnTo>
                  <a:lnTo>
                    <a:pt x="455121" y="60603"/>
                  </a:lnTo>
                  <a:lnTo>
                    <a:pt x="455121" y="0"/>
                  </a:lnTo>
                  <a:lnTo>
                    <a:pt x="515811" y="0"/>
                  </a:lnTo>
                  <a:lnTo>
                    <a:pt x="515811" y="60603"/>
                  </a:lnTo>
                  <a:lnTo>
                    <a:pt x="606792" y="60603"/>
                  </a:lnTo>
                  <a:lnTo>
                    <a:pt x="606792" y="575673"/>
                  </a:lnTo>
                  <a:lnTo>
                    <a:pt x="0" y="575673"/>
                  </a:lnTo>
                  <a:lnTo>
                    <a:pt x="0" y="60603"/>
                  </a:lnTo>
                  <a:lnTo>
                    <a:pt x="90981" y="606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143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  <p:bldP spid="3" grpId="0" animBg="1"/>
      <p:bldP spid="4" grpId="0"/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等腰三角形 28">
            <a:extLst>
              <a:ext uri="{FF2B5EF4-FFF2-40B4-BE49-F238E27FC236}">
                <a16:creationId xmlns:a16="http://schemas.microsoft.com/office/drawing/2014/main" id="{6179DBA3-6FFC-459E-A444-C92272C1D0F0}"/>
              </a:ext>
            </a:extLst>
          </p:cNvPr>
          <p:cNvSpPr/>
          <p:nvPr/>
        </p:nvSpPr>
        <p:spPr>
          <a:xfrm flipH="1">
            <a:off x="-4" y="4822629"/>
            <a:ext cx="2237861" cy="2035371"/>
          </a:xfrm>
          <a:prstGeom prst="triangle">
            <a:avLst>
              <a:gd name="adj" fmla="val 10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DF7353B-B5F3-4F68-AFB4-DB5B3CD3CE3A}"/>
              </a:ext>
            </a:extLst>
          </p:cNvPr>
          <p:cNvSpPr/>
          <p:nvPr/>
        </p:nvSpPr>
        <p:spPr>
          <a:xfrm>
            <a:off x="0" y="2142432"/>
            <a:ext cx="1914504" cy="3528812"/>
          </a:xfrm>
          <a:prstGeom prst="rect">
            <a:avLst/>
          </a:prstGeom>
          <a:blipFill>
            <a:blip r:embed="rId4"/>
            <a:stretch>
              <a:fillRect l="-75797" r="-1006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E0FBC81-004F-4BA5-82BF-E90B4DB35B06}"/>
              </a:ext>
            </a:extLst>
          </p:cNvPr>
          <p:cNvSpPr/>
          <p:nvPr/>
        </p:nvSpPr>
        <p:spPr>
          <a:xfrm>
            <a:off x="2090747" y="2142432"/>
            <a:ext cx="1914504" cy="3528812"/>
          </a:xfrm>
          <a:prstGeom prst="rect">
            <a:avLst/>
          </a:prstGeom>
          <a:blipFill>
            <a:blip r:embed="rId5"/>
            <a:stretch>
              <a:fillRect l="-88825" r="-876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14670FD-017C-4876-9FD3-30D1F8CBA119}"/>
              </a:ext>
            </a:extLst>
          </p:cNvPr>
          <p:cNvSpPr/>
          <p:nvPr/>
        </p:nvSpPr>
        <p:spPr>
          <a:xfrm>
            <a:off x="4181495" y="2142432"/>
            <a:ext cx="1914504" cy="3528812"/>
          </a:xfrm>
          <a:prstGeom prst="rect">
            <a:avLst/>
          </a:prstGeom>
          <a:blipFill>
            <a:blip r:embed="rId6"/>
            <a:stretch>
              <a:fillRect l="-188492" t="-25482" r="-5844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DA6CA70-9539-4BB5-88E3-D9EB9602EBC8}"/>
              </a:ext>
            </a:extLst>
          </p:cNvPr>
          <p:cNvSpPr/>
          <p:nvPr/>
        </p:nvSpPr>
        <p:spPr>
          <a:xfrm>
            <a:off x="6272246" y="2142432"/>
            <a:ext cx="5919752" cy="3528812"/>
          </a:xfrm>
          <a:prstGeom prst="rect">
            <a:avLst/>
          </a:prstGeom>
          <a:solidFill>
            <a:srgbClr val="265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55189C0-FDD4-4CA3-8A0C-7FB61432B942}"/>
              </a:ext>
            </a:extLst>
          </p:cNvPr>
          <p:cNvGrpSpPr/>
          <p:nvPr/>
        </p:nvGrpSpPr>
        <p:grpSpPr>
          <a:xfrm>
            <a:off x="6937265" y="2662486"/>
            <a:ext cx="4248439" cy="980446"/>
            <a:chOff x="2198450" y="2065025"/>
            <a:chExt cx="4248439" cy="980446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1867633-62FB-497C-800E-B0045C308065}"/>
                </a:ext>
              </a:extLst>
            </p:cNvPr>
            <p:cNvSpPr txBox="1"/>
            <p:nvPr/>
          </p:nvSpPr>
          <p:spPr bwMode="auto">
            <a:xfrm>
              <a:off x="2198451" y="2065025"/>
              <a:ext cx="1769100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E70D2BE-5F05-4F6E-B47F-A197B8139C71}"/>
                </a:ext>
              </a:extLst>
            </p:cNvPr>
            <p:cNvSpPr txBox="1"/>
            <p:nvPr/>
          </p:nvSpPr>
          <p:spPr bwMode="auto">
            <a:xfrm>
              <a:off x="2198450" y="2522251"/>
              <a:ext cx="4248439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B57B660F-7D29-4DE2-85DA-08519863BE54}"/>
              </a:ext>
            </a:extLst>
          </p:cNvPr>
          <p:cNvGrpSpPr/>
          <p:nvPr/>
        </p:nvGrpSpPr>
        <p:grpSpPr>
          <a:xfrm>
            <a:off x="6937265" y="4342348"/>
            <a:ext cx="2991826" cy="840882"/>
            <a:chOff x="6937265" y="4342348"/>
            <a:chExt cx="2991826" cy="840882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3E2CCB3D-5233-498B-B332-F04C07BBF243}"/>
                </a:ext>
              </a:extLst>
            </p:cNvPr>
            <p:cNvGrpSpPr/>
            <p:nvPr/>
          </p:nvGrpSpPr>
          <p:grpSpPr>
            <a:xfrm>
              <a:off x="7042511" y="4616383"/>
              <a:ext cx="2886580" cy="566847"/>
              <a:chOff x="7042511" y="4616383"/>
              <a:chExt cx="2221529" cy="566847"/>
            </a:xfrm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6A3F0A8A-7DE5-45B6-9970-D88A8C076451}"/>
                  </a:ext>
                </a:extLst>
              </p:cNvPr>
              <p:cNvSpPr/>
              <p:nvPr/>
            </p:nvSpPr>
            <p:spPr>
              <a:xfrm>
                <a:off x="7042511" y="4616383"/>
                <a:ext cx="2221529" cy="89684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18EBE5B7-7EAB-460D-BC8E-AD5312ECDF9E}"/>
                  </a:ext>
                </a:extLst>
              </p:cNvPr>
              <p:cNvSpPr/>
              <p:nvPr/>
            </p:nvSpPr>
            <p:spPr>
              <a:xfrm>
                <a:off x="7042511" y="4616383"/>
                <a:ext cx="1781960" cy="896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B5BDDC31-447C-4DC3-9BDF-23093844C35A}"/>
                  </a:ext>
                </a:extLst>
              </p:cNvPr>
              <p:cNvSpPr/>
              <p:nvPr/>
            </p:nvSpPr>
            <p:spPr>
              <a:xfrm>
                <a:off x="7042511" y="5093546"/>
                <a:ext cx="2221529" cy="89684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B1D37773-9DA7-4142-AB9F-CB60E98720A0}"/>
                  </a:ext>
                </a:extLst>
              </p:cNvPr>
              <p:cNvSpPr/>
              <p:nvPr/>
            </p:nvSpPr>
            <p:spPr>
              <a:xfrm>
                <a:off x="7042511" y="5093546"/>
                <a:ext cx="1280513" cy="896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2">
              <a:extLst>
                <a:ext uri="{FF2B5EF4-FFF2-40B4-BE49-F238E27FC236}">
                  <a16:creationId xmlns:a16="http://schemas.microsoft.com/office/drawing/2014/main" id="{8EF0B611-B141-44C4-AB24-4FA6A4FB53C5}"/>
                </a:ext>
              </a:extLst>
            </p:cNvPr>
            <p:cNvSpPr txBox="1"/>
            <p:nvPr/>
          </p:nvSpPr>
          <p:spPr bwMode="auto">
            <a:xfrm>
              <a:off x="6937265" y="4342348"/>
              <a:ext cx="1444972" cy="27699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">
              <a:extLst>
                <a:ext uri="{FF2B5EF4-FFF2-40B4-BE49-F238E27FC236}">
                  <a16:creationId xmlns:a16="http://schemas.microsoft.com/office/drawing/2014/main" id="{BBF5608D-AE22-4FC3-8AC9-7B897467F660}"/>
                </a:ext>
              </a:extLst>
            </p:cNvPr>
            <p:cNvSpPr txBox="1"/>
            <p:nvPr/>
          </p:nvSpPr>
          <p:spPr bwMode="auto">
            <a:xfrm>
              <a:off x="6937265" y="4818512"/>
              <a:ext cx="1444972" cy="27699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">
              <a:extLst>
                <a:ext uri="{FF2B5EF4-FFF2-40B4-BE49-F238E27FC236}">
                  <a16:creationId xmlns:a16="http://schemas.microsoft.com/office/drawing/2014/main" id="{5C9C17FC-652C-4F1B-BF0C-12C16DD674BF}"/>
                </a:ext>
              </a:extLst>
            </p:cNvPr>
            <p:cNvSpPr txBox="1"/>
            <p:nvPr/>
          </p:nvSpPr>
          <p:spPr bwMode="auto">
            <a:xfrm>
              <a:off x="9328749" y="4342348"/>
              <a:ext cx="591069" cy="27699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75%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">
              <a:extLst>
                <a:ext uri="{FF2B5EF4-FFF2-40B4-BE49-F238E27FC236}">
                  <a16:creationId xmlns:a16="http://schemas.microsoft.com/office/drawing/2014/main" id="{D9298049-0B1E-4341-A9E0-F94D93CB40F7}"/>
                </a:ext>
              </a:extLst>
            </p:cNvPr>
            <p:cNvSpPr txBox="1"/>
            <p:nvPr/>
          </p:nvSpPr>
          <p:spPr bwMode="auto">
            <a:xfrm>
              <a:off x="9328749" y="4818512"/>
              <a:ext cx="591069" cy="27699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60%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6AFB4A6B-ABB1-43E3-A329-3FE45A6EAD89}"/>
              </a:ext>
            </a:extLst>
          </p:cNvPr>
          <p:cNvGrpSpPr/>
          <p:nvPr/>
        </p:nvGrpSpPr>
        <p:grpSpPr>
          <a:xfrm rot="5400000">
            <a:off x="5897961" y="167273"/>
            <a:ext cx="396080" cy="305787"/>
            <a:chOff x="2201942" y="3826849"/>
            <a:chExt cx="396080" cy="305787"/>
          </a:xfrm>
        </p:grpSpPr>
        <p:sp>
          <p:nvSpPr>
            <p:cNvPr id="24" name="箭头: V 形 23">
              <a:extLst>
                <a:ext uri="{FF2B5EF4-FFF2-40B4-BE49-F238E27FC236}">
                  <a16:creationId xmlns:a16="http://schemas.microsoft.com/office/drawing/2014/main" id="{07986B64-673B-4F53-AB96-B5B94306475C}"/>
                </a:ext>
              </a:extLst>
            </p:cNvPr>
            <p:cNvSpPr/>
            <p:nvPr/>
          </p:nvSpPr>
          <p:spPr>
            <a:xfrm>
              <a:off x="2201942" y="3826849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箭头: V 形 24">
              <a:extLst>
                <a:ext uri="{FF2B5EF4-FFF2-40B4-BE49-F238E27FC236}">
                  <a16:creationId xmlns:a16="http://schemas.microsoft.com/office/drawing/2014/main" id="{C054899C-847F-4EE3-B7FE-685822DFBB69}"/>
                </a:ext>
              </a:extLst>
            </p:cNvPr>
            <p:cNvSpPr/>
            <p:nvPr/>
          </p:nvSpPr>
          <p:spPr>
            <a:xfrm>
              <a:off x="2374562" y="3826849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1FEB0557-3241-4C4F-BED0-065353CA4B49}"/>
              </a:ext>
            </a:extLst>
          </p:cNvPr>
          <p:cNvGrpSpPr/>
          <p:nvPr/>
        </p:nvGrpSpPr>
        <p:grpSpPr>
          <a:xfrm>
            <a:off x="4271023" y="639452"/>
            <a:ext cx="3649954" cy="858993"/>
            <a:chOff x="4922710" y="713342"/>
            <a:chExt cx="3649954" cy="858993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BAF78650-5141-4C8E-8250-C630967AF36C}"/>
                </a:ext>
              </a:extLst>
            </p:cNvPr>
            <p:cNvSpPr txBox="1"/>
            <p:nvPr/>
          </p:nvSpPr>
          <p:spPr bwMode="auto">
            <a:xfrm>
              <a:off x="5426888" y="713342"/>
              <a:ext cx="2641600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9A1BB7C7-5C83-4E78-941A-D4621686E8EA}"/>
                </a:ext>
              </a:extLst>
            </p:cNvPr>
            <p:cNvSpPr txBox="1"/>
            <p:nvPr/>
          </p:nvSpPr>
          <p:spPr bwMode="auto">
            <a:xfrm>
              <a:off x="4922710" y="1172225"/>
              <a:ext cx="3649954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87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DA909D75-72B3-462B-9F24-5E61D8D8CEA2}"/>
              </a:ext>
            </a:extLst>
          </p:cNvPr>
          <p:cNvGrpSpPr/>
          <p:nvPr/>
        </p:nvGrpSpPr>
        <p:grpSpPr>
          <a:xfrm>
            <a:off x="8363404" y="2331237"/>
            <a:ext cx="2693307" cy="1126791"/>
            <a:chOff x="2198450" y="1992455"/>
            <a:chExt cx="2693307" cy="1126791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84995D85-891B-4376-91BA-A5A0BC59AFEB}"/>
                </a:ext>
              </a:extLst>
            </p:cNvPr>
            <p:cNvSpPr txBox="1"/>
            <p:nvPr/>
          </p:nvSpPr>
          <p:spPr bwMode="auto">
            <a:xfrm>
              <a:off x="2198451" y="1992455"/>
              <a:ext cx="1827517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036A2535-E71D-4B9B-99FA-716DF8D144A9}"/>
                </a:ext>
              </a:extLst>
            </p:cNvPr>
            <p:cNvSpPr txBox="1"/>
            <p:nvPr/>
          </p:nvSpPr>
          <p:spPr bwMode="auto">
            <a:xfrm>
              <a:off x="2198450" y="2380582"/>
              <a:ext cx="2693307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95DBD2D-26AC-406A-97D5-4618F4B9B027}"/>
              </a:ext>
            </a:extLst>
          </p:cNvPr>
          <p:cNvGrpSpPr/>
          <p:nvPr/>
        </p:nvGrpSpPr>
        <p:grpSpPr>
          <a:xfrm>
            <a:off x="8363404" y="4413914"/>
            <a:ext cx="2693307" cy="1126791"/>
            <a:chOff x="2198450" y="1992455"/>
            <a:chExt cx="2693307" cy="1126791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DF5BB62F-280C-499A-8874-77448D71A09A}"/>
                </a:ext>
              </a:extLst>
            </p:cNvPr>
            <p:cNvSpPr txBox="1"/>
            <p:nvPr/>
          </p:nvSpPr>
          <p:spPr bwMode="auto">
            <a:xfrm>
              <a:off x="2198451" y="1992455"/>
              <a:ext cx="1827517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0171EC5-E125-4375-9071-E4D146ADF378}"/>
                </a:ext>
              </a:extLst>
            </p:cNvPr>
            <p:cNvSpPr txBox="1"/>
            <p:nvPr/>
          </p:nvSpPr>
          <p:spPr bwMode="auto">
            <a:xfrm>
              <a:off x="2198450" y="2380582"/>
              <a:ext cx="2693307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FF613D25-325F-4ACB-AF69-EE639058A1B4}"/>
              </a:ext>
            </a:extLst>
          </p:cNvPr>
          <p:cNvGrpSpPr/>
          <p:nvPr/>
        </p:nvGrpSpPr>
        <p:grpSpPr>
          <a:xfrm>
            <a:off x="1162860" y="2331237"/>
            <a:ext cx="2693307" cy="1126791"/>
            <a:chOff x="2198450" y="1992455"/>
            <a:chExt cx="2693307" cy="1126791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29E1463C-9493-4DDD-A02E-9D6E29141F3A}"/>
                </a:ext>
              </a:extLst>
            </p:cNvPr>
            <p:cNvSpPr txBox="1"/>
            <p:nvPr/>
          </p:nvSpPr>
          <p:spPr bwMode="auto">
            <a:xfrm>
              <a:off x="3036668" y="1992455"/>
              <a:ext cx="1855089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B7F7F137-3225-437C-A17C-36800F85BA08}"/>
                </a:ext>
              </a:extLst>
            </p:cNvPr>
            <p:cNvSpPr txBox="1"/>
            <p:nvPr/>
          </p:nvSpPr>
          <p:spPr bwMode="auto">
            <a:xfrm>
              <a:off x="2198450" y="2380582"/>
              <a:ext cx="2693307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B4980C14-DB6E-4AFB-B2BA-0CC452963DCD}"/>
              </a:ext>
            </a:extLst>
          </p:cNvPr>
          <p:cNvGrpSpPr/>
          <p:nvPr/>
        </p:nvGrpSpPr>
        <p:grpSpPr>
          <a:xfrm>
            <a:off x="1162860" y="4413914"/>
            <a:ext cx="2693308" cy="1126791"/>
            <a:chOff x="2198450" y="1992455"/>
            <a:chExt cx="2693308" cy="1126791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0487CB07-F3FB-430E-90AA-F13AD5C3E8C5}"/>
                </a:ext>
              </a:extLst>
            </p:cNvPr>
            <p:cNvSpPr txBox="1"/>
            <p:nvPr/>
          </p:nvSpPr>
          <p:spPr bwMode="auto">
            <a:xfrm>
              <a:off x="2930652" y="1992455"/>
              <a:ext cx="1961106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6C8DC970-BC4F-4610-9F49-E2FC468ED80A}"/>
                </a:ext>
              </a:extLst>
            </p:cNvPr>
            <p:cNvSpPr txBox="1"/>
            <p:nvPr/>
          </p:nvSpPr>
          <p:spPr bwMode="auto">
            <a:xfrm>
              <a:off x="2198450" y="2380582"/>
              <a:ext cx="2693307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C3F89126-091C-4BCF-8308-87975B64F474}"/>
              </a:ext>
            </a:extLst>
          </p:cNvPr>
          <p:cNvSpPr/>
          <p:nvPr/>
        </p:nvSpPr>
        <p:spPr>
          <a:xfrm rot="2700000">
            <a:off x="6453304" y="2466436"/>
            <a:ext cx="1110579" cy="1110579"/>
          </a:xfrm>
          <a:prstGeom prst="rect">
            <a:avLst/>
          </a:prstGeom>
          <a:solidFill>
            <a:srgbClr val="265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7A7B486-A7AC-496D-A572-FF5A45E3B422}"/>
              </a:ext>
            </a:extLst>
          </p:cNvPr>
          <p:cNvSpPr/>
          <p:nvPr/>
        </p:nvSpPr>
        <p:spPr>
          <a:xfrm rot="2700000">
            <a:off x="4626811" y="2467793"/>
            <a:ext cx="1110579" cy="1110579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BA3A3CD-1C17-4EF8-8CD4-3D210BF9D4B0}"/>
              </a:ext>
            </a:extLst>
          </p:cNvPr>
          <p:cNvSpPr/>
          <p:nvPr/>
        </p:nvSpPr>
        <p:spPr>
          <a:xfrm rot="2700000">
            <a:off x="5552898" y="3381111"/>
            <a:ext cx="1110579" cy="1110579"/>
          </a:xfrm>
          <a:prstGeom prst="rect">
            <a:avLst/>
          </a:prstGeom>
          <a:blipFill>
            <a:blip r:embed="rId4"/>
            <a:stretch>
              <a:fillRect l="-25286" r="-247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4FEEB7F-4456-4D54-B066-20F8300E716F}"/>
              </a:ext>
            </a:extLst>
          </p:cNvPr>
          <p:cNvSpPr/>
          <p:nvPr/>
        </p:nvSpPr>
        <p:spPr>
          <a:xfrm rot="2700000">
            <a:off x="6453945" y="4294927"/>
            <a:ext cx="1110579" cy="1110579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7E7B186-994A-41B3-9FAB-9F63C77D1679}"/>
              </a:ext>
            </a:extLst>
          </p:cNvPr>
          <p:cNvSpPr/>
          <p:nvPr/>
        </p:nvSpPr>
        <p:spPr>
          <a:xfrm rot="2700000">
            <a:off x="4625952" y="4293787"/>
            <a:ext cx="1110579" cy="1110579"/>
          </a:xfrm>
          <a:prstGeom prst="rect">
            <a:avLst/>
          </a:prstGeom>
          <a:solidFill>
            <a:srgbClr val="265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Oval 31">
            <a:extLst>
              <a:ext uri="{FF2B5EF4-FFF2-40B4-BE49-F238E27FC236}">
                <a16:creationId xmlns:a16="http://schemas.microsoft.com/office/drawing/2014/main" id="{5638715B-7F66-4587-BED1-252E0A218F70}"/>
              </a:ext>
            </a:extLst>
          </p:cNvPr>
          <p:cNvSpPr/>
          <p:nvPr/>
        </p:nvSpPr>
        <p:spPr>
          <a:xfrm>
            <a:off x="4960907" y="2859286"/>
            <a:ext cx="440670" cy="324880"/>
          </a:xfrm>
          <a:custGeom>
            <a:avLst/>
            <a:gdLst>
              <a:gd name="connsiteX0" fmla="*/ 116997 w 605592"/>
              <a:gd name="connsiteY0" fmla="*/ 132804 h 446468"/>
              <a:gd name="connsiteX1" fmla="*/ 605592 w 605592"/>
              <a:gd name="connsiteY1" fmla="*/ 132804 h 446468"/>
              <a:gd name="connsiteX2" fmla="*/ 555359 w 605592"/>
              <a:gd name="connsiteY2" fmla="*/ 446468 h 446468"/>
              <a:gd name="connsiteX3" fmla="*/ 116997 w 605592"/>
              <a:gd name="connsiteY3" fmla="*/ 446468 h 446468"/>
              <a:gd name="connsiteX4" fmla="*/ 0 w 605592"/>
              <a:gd name="connsiteY4" fmla="*/ 0 h 446468"/>
              <a:gd name="connsiteX5" fmla="*/ 137120 w 605592"/>
              <a:gd name="connsiteY5" fmla="*/ 0 h 446468"/>
              <a:gd name="connsiteX6" fmla="*/ 153635 w 605592"/>
              <a:gd name="connsiteY6" fmla="*/ 27991 h 446468"/>
              <a:gd name="connsiteX7" fmla="*/ 438423 w 605592"/>
              <a:gd name="connsiteY7" fmla="*/ 27991 h 446468"/>
              <a:gd name="connsiteX8" fmla="*/ 438423 w 605592"/>
              <a:gd name="connsiteY8" fmla="*/ 91455 h 446468"/>
              <a:gd name="connsiteX9" fmla="*/ 69670 w 605592"/>
              <a:gd name="connsiteY9" fmla="*/ 91455 h 446468"/>
              <a:gd name="connsiteX10" fmla="*/ 69670 w 605592"/>
              <a:gd name="connsiteY10" fmla="*/ 446468 h 446468"/>
              <a:gd name="connsiteX11" fmla="*/ 0 w 605592"/>
              <a:gd name="connsiteY11" fmla="*/ 446468 h 44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5592" h="446468">
                <a:moveTo>
                  <a:pt x="116997" y="132804"/>
                </a:moveTo>
                <a:lnTo>
                  <a:pt x="605592" y="132804"/>
                </a:lnTo>
                <a:lnTo>
                  <a:pt x="555359" y="446468"/>
                </a:lnTo>
                <a:lnTo>
                  <a:pt x="116997" y="446468"/>
                </a:lnTo>
                <a:close/>
                <a:moveTo>
                  <a:pt x="0" y="0"/>
                </a:moveTo>
                <a:lnTo>
                  <a:pt x="137120" y="0"/>
                </a:lnTo>
                <a:lnTo>
                  <a:pt x="153635" y="27991"/>
                </a:lnTo>
                <a:lnTo>
                  <a:pt x="438423" y="27991"/>
                </a:lnTo>
                <a:lnTo>
                  <a:pt x="438423" y="91455"/>
                </a:lnTo>
                <a:lnTo>
                  <a:pt x="69670" y="91455"/>
                </a:lnTo>
                <a:lnTo>
                  <a:pt x="69670" y="446468"/>
                </a:lnTo>
                <a:lnTo>
                  <a:pt x="0" y="4464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Oval 32">
            <a:extLst>
              <a:ext uri="{FF2B5EF4-FFF2-40B4-BE49-F238E27FC236}">
                <a16:creationId xmlns:a16="http://schemas.microsoft.com/office/drawing/2014/main" id="{C796E07E-37CE-471B-A469-593ED2987E87}"/>
              </a:ext>
            </a:extLst>
          </p:cNvPr>
          <p:cNvSpPr/>
          <p:nvPr/>
        </p:nvSpPr>
        <p:spPr>
          <a:xfrm>
            <a:off x="4960907" y="4631052"/>
            <a:ext cx="440670" cy="440048"/>
          </a:xfrm>
          <a:custGeom>
            <a:avLst/>
            <a:gdLst>
              <a:gd name="connsiteX0" fmla="*/ 299759 w 600935"/>
              <a:gd name="connsiteY0" fmla="*/ 131393 h 600088"/>
              <a:gd name="connsiteX1" fmla="*/ 321625 w 600935"/>
              <a:gd name="connsiteY1" fmla="*/ 153235 h 600088"/>
              <a:gd name="connsiteX2" fmla="*/ 321625 w 600935"/>
              <a:gd name="connsiteY2" fmla="*/ 319735 h 600088"/>
              <a:gd name="connsiteX3" fmla="*/ 402280 w 600935"/>
              <a:gd name="connsiteY3" fmla="*/ 365567 h 600088"/>
              <a:gd name="connsiteX4" fmla="*/ 410524 w 600935"/>
              <a:gd name="connsiteY4" fmla="*/ 395286 h 600088"/>
              <a:gd name="connsiteX5" fmla="*/ 391526 w 600935"/>
              <a:gd name="connsiteY5" fmla="*/ 406386 h 600088"/>
              <a:gd name="connsiteX6" fmla="*/ 380772 w 600935"/>
              <a:gd name="connsiteY6" fmla="*/ 403522 h 600088"/>
              <a:gd name="connsiteX7" fmla="*/ 288647 w 600935"/>
              <a:gd name="connsiteY7" fmla="*/ 351602 h 600088"/>
              <a:gd name="connsiteX8" fmla="*/ 287930 w 600935"/>
              <a:gd name="connsiteY8" fmla="*/ 351244 h 600088"/>
              <a:gd name="connsiteX9" fmla="*/ 286137 w 600935"/>
              <a:gd name="connsiteY9" fmla="*/ 349812 h 600088"/>
              <a:gd name="connsiteX10" fmla="*/ 284704 w 600935"/>
              <a:gd name="connsiteY10" fmla="*/ 348738 h 600088"/>
              <a:gd name="connsiteX11" fmla="*/ 283270 w 600935"/>
              <a:gd name="connsiteY11" fmla="*/ 346948 h 600088"/>
              <a:gd name="connsiteX12" fmla="*/ 281836 w 600935"/>
              <a:gd name="connsiteY12" fmla="*/ 345515 h 600088"/>
              <a:gd name="connsiteX13" fmla="*/ 280760 w 600935"/>
              <a:gd name="connsiteY13" fmla="*/ 343725 h 600088"/>
              <a:gd name="connsiteX14" fmla="*/ 279685 w 600935"/>
              <a:gd name="connsiteY14" fmla="*/ 341935 h 600088"/>
              <a:gd name="connsiteX15" fmla="*/ 278968 w 600935"/>
              <a:gd name="connsiteY15" fmla="*/ 339786 h 600088"/>
              <a:gd name="connsiteX16" fmla="*/ 278251 w 600935"/>
              <a:gd name="connsiteY16" fmla="*/ 337996 h 600088"/>
              <a:gd name="connsiteX17" fmla="*/ 277893 w 600935"/>
              <a:gd name="connsiteY17" fmla="*/ 335848 h 600088"/>
              <a:gd name="connsiteX18" fmla="*/ 277534 w 600935"/>
              <a:gd name="connsiteY18" fmla="*/ 333341 h 600088"/>
              <a:gd name="connsiteX19" fmla="*/ 277534 w 600935"/>
              <a:gd name="connsiteY19" fmla="*/ 332625 h 600088"/>
              <a:gd name="connsiteX20" fmla="*/ 277534 w 600935"/>
              <a:gd name="connsiteY20" fmla="*/ 153235 h 600088"/>
              <a:gd name="connsiteX21" fmla="*/ 299759 w 600935"/>
              <a:gd name="connsiteY21" fmla="*/ 131393 h 600088"/>
              <a:gd name="connsiteX22" fmla="*/ 281106 w 600935"/>
              <a:gd name="connsiteY22" fmla="*/ 48695 h 600088"/>
              <a:gd name="connsiteX23" fmla="*/ 48046 w 600935"/>
              <a:gd name="connsiteY23" fmla="*/ 297538 h 600088"/>
              <a:gd name="connsiteX24" fmla="*/ 95734 w 600935"/>
              <a:gd name="connsiteY24" fmla="*/ 297538 h 600088"/>
              <a:gd name="connsiteX25" fmla="*/ 95734 w 600935"/>
              <a:gd name="connsiteY25" fmla="*/ 335849 h 600088"/>
              <a:gd name="connsiteX26" fmla="*/ 50556 w 600935"/>
              <a:gd name="connsiteY26" fmla="*/ 335849 h 600088"/>
              <a:gd name="connsiteX27" fmla="*/ 281106 w 600935"/>
              <a:gd name="connsiteY27" fmla="*/ 551394 h 600088"/>
              <a:gd name="connsiteX28" fmla="*/ 281106 w 600935"/>
              <a:gd name="connsiteY28" fmla="*/ 507712 h 600088"/>
              <a:gd name="connsiteX29" fmla="*/ 319471 w 600935"/>
              <a:gd name="connsiteY29" fmla="*/ 507712 h 600088"/>
              <a:gd name="connsiteX30" fmla="*/ 319471 w 600935"/>
              <a:gd name="connsiteY30" fmla="*/ 551394 h 600088"/>
              <a:gd name="connsiteX31" fmla="*/ 550379 w 600935"/>
              <a:gd name="connsiteY31" fmla="*/ 335849 h 600088"/>
              <a:gd name="connsiteX32" fmla="*/ 507711 w 600935"/>
              <a:gd name="connsiteY32" fmla="*/ 335849 h 600088"/>
              <a:gd name="connsiteX33" fmla="*/ 507711 w 600935"/>
              <a:gd name="connsiteY33" fmla="*/ 297538 h 600088"/>
              <a:gd name="connsiteX34" fmla="*/ 552889 w 600935"/>
              <a:gd name="connsiteY34" fmla="*/ 297538 h 600088"/>
              <a:gd name="connsiteX35" fmla="*/ 319471 w 600935"/>
              <a:gd name="connsiteY35" fmla="*/ 48695 h 600088"/>
              <a:gd name="connsiteX36" fmla="*/ 319471 w 600935"/>
              <a:gd name="connsiteY36" fmla="*/ 92377 h 600088"/>
              <a:gd name="connsiteX37" fmla="*/ 281106 w 600935"/>
              <a:gd name="connsiteY37" fmla="*/ 92377 h 600088"/>
              <a:gd name="connsiteX38" fmla="*/ 300468 w 600935"/>
              <a:gd name="connsiteY38" fmla="*/ 0 h 600088"/>
              <a:gd name="connsiteX39" fmla="*/ 600935 w 600935"/>
              <a:gd name="connsiteY39" fmla="*/ 300044 h 600088"/>
              <a:gd name="connsiteX40" fmla="*/ 300468 w 600935"/>
              <a:gd name="connsiteY40" fmla="*/ 600088 h 600088"/>
              <a:gd name="connsiteX41" fmla="*/ 0 w 600935"/>
              <a:gd name="connsiteY41" fmla="*/ 300044 h 600088"/>
              <a:gd name="connsiteX42" fmla="*/ 300468 w 600935"/>
              <a:gd name="connsiteY42" fmla="*/ 0 h 60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00935" h="600088">
                <a:moveTo>
                  <a:pt x="299759" y="131393"/>
                </a:moveTo>
                <a:cubicBezTo>
                  <a:pt x="311588" y="131393"/>
                  <a:pt x="321625" y="141061"/>
                  <a:pt x="321625" y="153235"/>
                </a:cubicBezTo>
                <a:lnTo>
                  <a:pt x="321625" y="319735"/>
                </a:lnTo>
                <a:lnTo>
                  <a:pt x="402280" y="365567"/>
                </a:lnTo>
                <a:cubicBezTo>
                  <a:pt x="413034" y="371296"/>
                  <a:pt x="416618" y="384902"/>
                  <a:pt x="410524" y="395286"/>
                </a:cubicBezTo>
                <a:cubicBezTo>
                  <a:pt x="406581" y="402448"/>
                  <a:pt x="399054" y="406386"/>
                  <a:pt x="391526" y="406386"/>
                </a:cubicBezTo>
                <a:cubicBezTo>
                  <a:pt x="387941" y="406386"/>
                  <a:pt x="383998" y="405670"/>
                  <a:pt x="380772" y="403522"/>
                </a:cubicBezTo>
                <a:lnTo>
                  <a:pt x="288647" y="351602"/>
                </a:lnTo>
                <a:cubicBezTo>
                  <a:pt x="288647" y="351602"/>
                  <a:pt x="288288" y="351602"/>
                  <a:pt x="287930" y="351244"/>
                </a:cubicBezTo>
                <a:cubicBezTo>
                  <a:pt x="287571" y="350886"/>
                  <a:pt x="286854" y="350528"/>
                  <a:pt x="286137" y="349812"/>
                </a:cubicBezTo>
                <a:cubicBezTo>
                  <a:pt x="285779" y="349454"/>
                  <a:pt x="285062" y="349096"/>
                  <a:pt x="284704" y="348738"/>
                </a:cubicBezTo>
                <a:cubicBezTo>
                  <a:pt x="283987" y="348022"/>
                  <a:pt x="283628" y="347664"/>
                  <a:pt x="283270" y="346948"/>
                </a:cubicBezTo>
                <a:cubicBezTo>
                  <a:pt x="282553" y="346590"/>
                  <a:pt x="282194" y="345873"/>
                  <a:pt x="281836" y="345515"/>
                </a:cubicBezTo>
                <a:cubicBezTo>
                  <a:pt x="281477" y="344799"/>
                  <a:pt x="281119" y="344441"/>
                  <a:pt x="280760" y="343725"/>
                </a:cubicBezTo>
                <a:cubicBezTo>
                  <a:pt x="280402" y="343009"/>
                  <a:pt x="280043" y="342293"/>
                  <a:pt x="279685" y="341935"/>
                </a:cubicBezTo>
                <a:cubicBezTo>
                  <a:pt x="279327" y="341219"/>
                  <a:pt x="279327" y="340503"/>
                  <a:pt x="278968" y="339786"/>
                </a:cubicBezTo>
                <a:cubicBezTo>
                  <a:pt x="278610" y="339070"/>
                  <a:pt x="278610" y="338354"/>
                  <a:pt x="278251" y="337996"/>
                </a:cubicBezTo>
                <a:cubicBezTo>
                  <a:pt x="278251" y="337280"/>
                  <a:pt x="277893" y="336564"/>
                  <a:pt x="277893" y="335848"/>
                </a:cubicBezTo>
                <a:cubicBezTo>
                  <a:pt x="277893" y="335132"/>
                  <a:pt x="277893" y="334415"/>
                  <a:pt x="277534" y="333341"/>
                </a:cubicBezTo>
                <a:cubicBezTo>
                  <a:pt x="277534" y="333341"/>
                  <a:pt x="277534" y="332983"/>
                  <a:pt x="277534" y="332625"/>
                </a:cubicBezTo>
                <a:lnTo>
                  <a:pt x="277534" y="153235"/>
                </a:lnTo>
                <a:cubicBezTo>
                  <a:pt x="277534" y="141061"/>
                  <a:pt x="287571" y="131393"/>
                  <a:pt x="299759" y="131393"/>
                </a:cubicBezTo>
                <a:close/>
                <a:moveTo>
                  <a:pt x="281106" y="48695"/>
                </a:moveTo>
                <a:cubicBezTo>
                  <a:pt x="151668" y="58362"/>
                  <a:pt x="49122" y="166134"/>
                  <a:pt x="48046" y="297538"/>
                </a:cubicBezTo>
                <a:lnTo>
                  <a:pt x="95734" y="297538"/>
                </a:lnTo>
                <a:lnTo>
                  <a:pt x="95734" y="335849"/>
                </a:lnTo>
                <a:lnTo>
                  <a:pt x="50556" y="335849"/>
                </a:lnTo>
                <a:cubicBezTo>
                  <a:pt x="67050" y="451856"/>
                  <a:pt x="162783" y="542443"/>
                  <a:pt x="281106" y="551394"/>
                </a:cubicBezTo>
                <a:lnTo>
                  <a:pt x="281106" y="507712"/>
                </a:lnTo>
                <a:lnTo>
                  <a:pt x="319471" y="507712"/>
                </a:lnTo>
                <a:lnTo>
                  <a:pt x="319471" y="551394"/>
                </a:lnTo>
                <a:cubicBezTo>
                  <a:pt x="437794" y="542443"/>
                  <a:pt x="533886" y="451856"/>
                  <a:pt x="550379" y="335849"/>
                </a:cubicBezTo>
                <a:lnTo>
                  <a:pt x="507711" y="335849"/>
                </a:lnTo>
                <a:lnTo>
                  <a:pt x="507711" y="297538"/>
                </a:lnTo>
                <a:lnTo>
                  <a:pt x="552889" y="297538"/>
                </a:lnTo>
                <a:cubicBezTo>
                  <a:pt x="551813" y="166134"/>
                  <a:pt x="449267" y="58362"/>
                  <a:pt x="319471" y="48695"/>
                </a:cubicBezTo>
                <a:lnTo>
                  <a:pt x="319471" y="92377"/>
                </a:lnTo>
                <a:lnTo>
                  <a:pt x="281106" y="92377"/>
                </a:lnTo>
                <a:close/>
                <a:moveTo>
                  <a:pt x="300468" y="0"/>
                </a:moveTo>
                <a:cubicBezTo>
                  <a:pt x="466119" y="0"/>
                  <a:pt x="600935" y="134626"/>
                  <a:pt x="600935" y="300044"/>
                </a:cubicBezTo>
                <a:cubicBezTo>
                  <a:pt x="600935" y="465462"/>
                  <a:pt x="466119" y="600088"/>
                  <a:pt x="300468" y="600088"/>
                </a:cubicBezTo>
                <a:cubicBezTo>
                  <a:pt x="134816" y="600088"/>
                  <a:pt x="0" y="465462"/>
                  <a:pt x="0" y="300044"/>
                </a:cubicBezTo>
                <a:cubicBezTo>
                  <a:pt x="0" y="134626"/>
                  <a:pt x="134816" y="0"/>
                  <a:pt x="3004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Oval 33">
            <a:extLst>
              <a:ext uri="{FF2B5EF4-FFF2-40B4-BE49-F238E27FC236}">
                <a16:creationId xmlns:a16="http://schemas.microsoft.com/office/drawing/2014/main" id="{98801741-7D7E-44C8-898A-33618F06AD11}"/>
              </a:ext>
            </a:extLst>
          </p:cNvPr>
          <p:cNvSpPr/>
          <p:nvPr/>
        </p:nvSpPr>
        <p:spPr>
          <a:xfrm>
            <a:off x="6804480" y="4630741"/>
            <a:ext cx="408225" cy="440670"/>
          </a:xfrm>
          <a:custGeom>
            <a:avLst/>
            <a:gdLst>
              <a:gd name="connsiteX0" fmla="*/ 250789 w 563817"/>
              <a:gd name="connsiteY0" fmla="*/ 546529 h 608627"/>
              <a:gd name="connsiteX1" fmla="*/ 313028 w 563817"/>
              <a:gd name="connsiteY1" fmla="*/ 546529 h 608627"/>
              <a:gd name="connsiteX2" fmla="*/ 313028 w 563817"/>
              <a:gd name="connsiteY2" fmla="*/ 577578 h 608627"/>
              <a:gd name="connsiteX3" fmla="*/ 281909 w 563817"/>
              <a:gd name="connsiteY3" fmla="*/ 608627 h 608627"/>
              <a:gd name="connsiteX4" fmla="*/ 250789 w 563817"/>
              <a:gd name="connsiteY4" fmla="*/ 577578 h 608627"/>
              <a:gd name="connsiteX5" fmla="*/ 464320 w 563817"/>
              <a:gd name="connsiteY5" fmla="*/ 405681 h 608627"/>
              <a:gd name="connsiteX6" fmla="*/ 526488 w 563817"/>
              <a:gd name="connsiteY6" fmla="*/ 405681 h 608627"/>
              <a:gd name="connsiteX7" fmla="*/ 526488 w 563817"/>
              <a:gd name="connsiteY7" fmla="*/ 577572 h 608627"/>
              <a:gd name="connsiteX8" fmla="*/ 495404 w 563817"/>
              <a:gd name="connsiteY8" fmla="*/ 608627 h 608627"/>
              <a:gd name="connsiteX9" fmla="*/ 464320 w 563817"/>
              <a:gd name="connsiteY9" fmla="*/ 577572 h 608627"/>
              <a:gd name="connsiteX10" fmla="*/ 233217 w 563817"/>
              <a:gd name="connsiteY10" fmla="*/ 343583 h 608627"/>
              <a:gd name="connsiteX11" fmla="*/ 330600 w 563817"/>
              <a:gd name="connsiteY11" fmla="*/ 343583 h 608627"/>
              <a:gd name="connsiteX12" fmla="*/ 350357 w 563817"/>
              <a:gd name="connsiteY12" fmla="*/ 363308 h 608627"/>
              <a:gd name="connsiteX13" fmla="*/ 350357 w 563817"/>
              <a:gd name="connsiteY13" fmla="*/ 485538 h 608627"/>
              <a:gd name="connsiteX14" fmla="*/ 330600 w 563817"/>
              <a:gd name="connsiteY14" fmla="*/ 505107 h 608627"/>
              <a:gd name="connsiteX15" fmla="*/ 233217 w 563817"/>
              <a:gd name="connsiteY15" fmla="*/ 505107 h 608627"/>
              <a:gd name="connsiteX16" fmla="*/ 213460 w 563817"/>
              <a:gd name="connsiteY16" fmla="*/ 485538 h 608627"/>
              <a:gd name="connsiteX17" fmla="*/ 213460 w 563817"/>
              <a:gd name="connsiteY17" fmla="*/ 363308 h 608627"/>
              <a:gd name="connsiteX18" fmla="*/ 233217 w 563817"/>
              <a:gd name="connsiteY18" fmla="*/ 343583 h 608627"/>
              <a:gd name="connsiteX19" fmla="*/ 37329 w 563817"/>
              <a:gd name="connsiteY19" fmla="*/ 314722 h 608627"/>
              <a:gd name="connsiteX20" fmla="*/ 99497 w 563817"/>
              <a:gd name="connsiteY20" fmla="*/ 314722 h 608627"/>
              <a:gd name="connsiteX21" fmla="*/ 99497 w 563817"/>
              <a:gd name="connsiteY21" fmla="*/ 577575 h 608627"/>
              <a:gd name="connsiteX22" fmla="*/ 68413 w 563817"/>
              <a:gd name="connsiteY22" fmla="*/ 608627 h 608627"/>
              <a:gd name="connsiteX23" fmla="*/ 37329 w 563817"/>
              <a:gd name="connsiteY23" fmla="*/ 577575 h 608627"/>
              <a:gd name="connsiteX24" fmla="*/ 446737 w 563817"/>
              <a:gd name="connsiteY24" fmla="*/ 202946 h 608627"/>
              <a:gd name="connsiteX25" fmla="*/ 544226 w 563817"/>
              <a:gd name="connsiteY25" fmla="*/ 202946 h 608627"/>
              <a:gd name="connsiteX26" fmla="*/ 563817 w 563817"/>
              <a:gd name="connsiteY26" fmla="*/ 222507 h 608627"/>
              <a:gd name="connsiteX27" fmla="*/ 563817 w 563817"/>
              <a:gd name="connsiteY27" fmla="*/ 344684 h 608627"/>
              <a:gd name="connsiteX28" fmla="*/ 544226 w 563817"/>
              <a:gd name="connsiteY28" fmla="*/ 364400 h 608627"/>
              <a:gd name="connsiteX29" fmla="*/ 446737 w 563817"/>
              <a:gd name="connsiteY29" fmla="*/ 364400 h 608627"/>
              <a:gd name="connsiteX30" fmla="*/ 426991 w 563817"/>
              <a:gd name="connsiteY30" fmla="*/ 344684 h 608627"/>
              <a:gd name="connsiteX31" fmla="*/ 426991 w 563817"/>
              <a:gd name="connsiteY31" fmla="*/ 222507 h 608627"/>
              <a:gd name="connsiteX32" fmla="*/ 446737 w 563817"/>
              <a:gd name="connsiteY32" fmla="*/ 202946 h 608627"/>
              <a:gd name="connsiteX33" fmla="*/ 19591 w 563817"/>
              <a:gd name="connsiteY33" fmla="*/ 111776 h 608627"/>
              <a:gd name="connsiteX34" fmla="*/ 117080 w 563817"/>
              <a:gd name="connsiteY34" fmla="*/ 111776 h 608627"/>
              <a:gd name="connsiteX35" fmla="*/ 136826 w 563817"/>
              <a:gd name="connsiteY35" fmla="*/ 131501 h 608627"/>
              <a:gd name="connsiteX36" fmla="*/ 136826 w 563817"/>
              <a:gd name="connsiteY36" fmla="*/ 253576 h 608627"/>
              <a:gd name="connsiteX37" fmla="*/ 117080 w 563817"/>
              <a:gd name="connsiteY37" fmla="*/ 273300 h 608627"/>
              <a:gd name="connsiteX38" fmla="*/ 19591 w 563817"/>
              <a:gd name="connsiteY38" fmla="*/ 273300 h 608627"/>
              <a:gd name="connsiteX39" fmla="*/ 0 w 563817"/>
              <a:gd name="connsiteY39" fmla="*/ 253576 h 608627"/>
              <a:gd name="connsiteX40" fmla="*/ 0 w 563817"/>
              <a:gd name="connsiteY40" fmla="*/ 131501 h 608627"/>
              <a:gd name="connsiteX41" fmla="*/ 19591 w 563817"/>
              <a:gd name="connsiteY41" fmla="*/ 111776 h 608627"/>
              <a:gd name="connsiteX42" fmla="*/ 495404 w 563817"/>
              <a:gd name="connsiteY42" fmla="*/ 0 h 608627"/>
              <a:gd name="connsiteX43" fmla="*/ 526488 w 563817"/>
              <a:gd name="connsiteY43" fmla="*/ 31049 h 608627"/>
              <a:gd name="connsiteX44" fmla="*/ 526488 w 563817"/>
              <a:gd name="connsiteY44" fmla="*/ 161454 h 608627"/>
              <a:gd name="connsiteX45" fmla="*/ 464320 w 563817"/>
              <a:gd name="connsiteY45" fmla="*/ 161454 h 608627"/>
              <a:gd name="connsiteX46" fmla="*/ 464320 w 563817"/>
              <a:gd name="connsiteY46" fmla="*/ 31049 h 608627"/>
              <a:gd name="connsiteX47" fmla="*/ 495404 w 563817"/>
              <a:gd name="connsiteY47" fmla="*/ 0 h 608627"/>
              <a:gd name="connsiteX48" fmla="*/ 281909 w 563817"/>
              <a:gd name="connsiteY48" fmla="*/ 0 h 608627"/>
              <a:gd name="connsiteX49" fmla="*/ 313028 w 563817"/>
              <a:gd name="connsiteY49" fmla="*/ 31053 h 608627"/>
              <a:gd name="connsiteX50" fmla="*/ 313028 w 563817"/>
              <a:gd name="connsiteY50" fmla="*/ 302302 h 608627"/>
              <a:gd name="connsiteX51" fmla="*/ 250789 w 563817"/>
              <a:gd name="connsiteY51" fmla="*/ 302302 h 608627"/>
              <a:gd name="connsiteX52" fmla="*/ 250789 w 563817"/>
              <a:gd name="connsiteY52" fmla="*/ 31053 h 608627"/>
              <a:gd name="connsiteX53" fmla="*/ 281909 w 563817"/>
              <a:gd name="connsiteY53" fmla="*/ 0 h 608627"/>
              <a:gd name="connsiteX54" fmla="*/ 68413 w 563817"/>
              <a:gd name="connsiteY54" fmla="*/ 0 h 608627"/>
              <a:gd name="connsiteX55" fmla="*/ 99497 w 563817"/>
              <a:gd name="connsiteY55" fmla="*/ 31061 h 608627"/>
              <a:gd name="connsiteX56" fmla="*/ 99497 w 563817"/>
              <a:gd name="connsiteY56" fmla="*/ 70354 h 608627"/>
              <a:gd name="connsiteX57" fmla="*/ 37329 w 563817"/>
              <a:gd name="connsiteY57" fmla="*/ 70354 h 608627"/>
              <a:gd name="connsiteX58" fmla="*/ 37329 w 563817"/>
              <a:gd name="connsiteY58" fmla="*/ 31061 h 608627"/>
              <a:gd name="connsiteX59" fmla="*/ 68413 w 563817"/>
              <a:gd name="connsiteY59" fmla="*/ 0 h 60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3817" h="608627">
                <a:moveTo>
                  <a:pt x="250789" y="546529"/>
                </a:moveTo>
                <a:lnTo>
                  <a:pt x="313028" y="546529"/>
                </a:lnTo>
                <a:lnTo>
                  <a:pt x="313028" y="577578"/>
                </a:lnTo>
                <a:cubicBezTo>
                  <a:pt x="313028" y="594655"/>
                  <a:pt x="299024" y="608627"/>
                  <a:pt x="281909" y="608627"/>
                </a:cubicBezTo>
                <a:cubicBezTo>
                  <a:pt x="264793" y="608627"/>
                  <a:pt x="250789" y="594655"/>
                  <a:pt x="250789" y="577578"/>
                </a:cubicBezTo>
                <a:close/>
                <a:moveTo>
                  <a:pt x="464320" y="405681"/>
                </a:moveTo>
                <a:lnTo>
                  <a:pt x="526488" y="405681"/>
                </a:lnTo>
                <a:lnTo>
                  <a:pt x="526488" y="577572"/>
                </a:lnTo>
                <a:cubicBezTo>
                  <a:pt x="526488" y="594652"/>
                  <a:pt x="512656" y="608627"/>
                  <a:pt x="495404" y="608627"/>
                </a:cubicBezTo>
                <a:cubicBezTo>
                  <a:pt x="478308" y="608627"/>
                  <a:pt x="464320" y="594652"/>
                  <a:pt x="464320" y="577572"/>
                </a:cubicBezTo>
                <a:close/>
                <a:moveTo>
                  <a:pt x="233217" y="343583"/>
                </a:moveTo>
                <a:lnTo>
                  <a:pt x="330600" y="343583"/>
                </a:lnTo>
                <a:cubicBezTo>
                  <a:pt x="341490" y="343583"/>
                  <a:pt x="350357" y="352436"/>
                  <a:pt x="350357" y="363308"/>
                </a:cubicBezTo>
                <a:lnTo>
                  <a:pt x="350357" y="485538"/>
                </a:lnTo>
                <a:cubicBezTo>
                  <a:pt x="350357" y="496410"/>
                  <a:pt x="341490" y="505107"/>
                  <a:pt x="330600" y="505107"/>
                </a:cubicBezTo>
                <a:lnTo>
                  <a:pt x="233217" y="505107"/>
                </a:lnTo>
                <a:cubicBezTo>
                  <a:pt x="222327" y="505107"/>
                  <a:pt x="213460" y="496410"/>
                  <a:pt x="213460" y="485538"/>
                </a:cubicBezTo>
                <a:lnTo>
                  <a:pt x="213460" y="363308"/>
                </a:lnTo>
                <a:cubicBezTo>
                  <a:pt x="213460" y="352436"/>
                  <a:pt x="222327" y="343583"/>
                  <a:pt x="233217" y="343583"/>
                </a:cubicBezTo>
                <a:close/>
                <a:moveTo>
                  <a:pt x="37329" y="314722"/>
                </a:moveTo>
                <a:lnTo>
                  <a:pt x="99497" y="314722"/>
                </a:lnTo>
                <a:lnTo>
                  <a:pt x="99497" y="577575"/>
                </a:lnTo>
                <a:cubicBezTo>
                  <a:pt x="99497" y="594654"/>
                  <a:pt x="85509" y="608627"/>
                  <a:pt x="68413" y="608627"/>
                </a:cubicBezTo>
                <a:cubicBezTo>
                  <a:pt x="51161" y="608627"/>
                  <a:pt x="37329" y="594654"/>
                  <a:pt x="37329" y="577575"/>
                </a:cubicBezTo>
                <a:close/>
                <a:moveTo>
                  <a:pt x="446737" y="202946"/>
                </a:moveTo>
                <a:lnTo>
                  <a:pt x="544226" y="202946"/>
                </a:lnTo>
                <a:cubicBezTo>
                  <a:pt x="555110" y="202946"/>
                  <a:pt x="563817" y="211640"/>
                  <a:pt x="563817" y="222507"/>
                </a:cubicBezTo>
                <a:lnTo>
                  <a:pt x="563817" y="344684"/>
                </a:lnTo>
                <a:cubicBezTo>
                  <a:pt x="563817" y="355551"/>
                  <a:pt x="555110" y="364400"/>
                  <a:pt x="544226" y="364400"/>
                </a:cubicBezTo>
                <a:lnTo>
                  <a:pt x="446737" y="364400"/>
                </a:lnTo>
                <a:cubicBezTo>
                  <a:pt x="435854" y="364400"/>
                  <a:pt x="426991" y="355551"/>
                  <a:pt x="426991" y="344684"/>
                </a:cubicBezTo>
                <a:lnTo>
                  <a:pt x="426991" y="222507"/>
                </a:lnTo>
                <a:cubicBezTo>
                  <a:pt x="426991" y="211640"/>
                  <a:pt x="435854" y="202946"/>
                  <a:pt x="446737" y="202946"/>
                </a:cubicBezTo>
                <a:close/>
                <a:moveTo>
                  <a:pt x="19591" y="111776"/>
                </a:moveTo>
                <a:lnTo>
                  <a:pt x="117080" y="111776"/>
                </a:lnTo>
                <a:cubicBezTo>
                  <a:pt x="127963" y="111776"/>
                  <a:pt x="136826" y="120629"/>
                  <a:pt x="136826" y="131501"/>
                </a:cubicBezTo>
                <a:lnTo>
                  <a:pt x="136826" y="253576"/>
                </a:lnTo>
                <a:cubicBezTo>
                  <a:pt x="136826" y="264447"/>
                  <a:pt x="127963" y="273300"/>
                  <a:pt x="117080" y="273300"/>
                </a:cubicBezTo>
                <a:lnTo>
                  <a:pt x="19591" y="273300"/>
                </a:lnTo>
                <a:cubicBezTo>
                  <a:pt x="8707" y="273300"/>
                  <a:pt x="0" y="264447"/>
                  <a:pt x="0" y="253576"/>
                </a:cubicBezTo>
                <a:lnTo>
                  <a:pt x="0" y="131501"/>
                </a:lnTo>
                <a:cubicBezTo>
                  <a:pt x="0" y="120629"/>
                  <a:pt x="8707" y="111776"/>
                  <a:pt x="19591" y="111776"/>
                </a:cubicBezTo>
                <a:close/>
                <a:moveTo>
                  <a:pt x="495404" y="0"/>
                </a:moveTo>
                <a:cubicBezTo>
                  <a:pt x="512656" y="0"/>
                  <a:pt x="526488" y="13972"/>
                  <a:pt x="526488" y="31049"/>
                </a:cubicBezTo>
                <a:lnTo>
                  <a:pt x="526488" y="161454"/>
                </a:lnTo>
                <a:lnTo>
                  <a:pt x="464320" y="161454"/>
                </a:lnTo>
                <a:lnTo>
                  <a:pt x="464320" y="31049"/>
                </a:lnTo>
                <a:cubicBezTo>
                  <a:pt x="464320" y="13972"/>
                  <a:pt x="478308" y="0"/>
                  <a:pt x="495404" y="0"/>
                </a:cubicBezTo>
                <a:close/>
                <a:moveTo>
                  <a:pt x="281909" y="0"/>
                </a:moveTo>
                <a:cubicBezTo>
                  <a:pt x="299024" y="0"/>
                  <a:pt x="313028" y="13974"/>
                  <a:pt x="313028" y="31053"/>
                </a:cubicBezTo>
                <a:lnTo>
                  <a:pt x="313028" y="302302"/>
                </a:lnTo>
                <a:lnTo>
                  <a:pt x="250789" y="302302"/>
                </a:lnTo>
                <a:lnTo>
                  <a:pt x="250789" y="31053"/>
                </a:lnTo>
                <a:cubicBezTo>
                  <a:pt x="250789" y="13974"/>
                  <a:pt x="264793" y="0"/>
                  <a:pt x="281909" y="0"/>
                </a:cubicBezTo>
                <a:close/>
                <a:moveTo>
                  <a:pt x="68413" y="0"/>
                </a:moveTo>
                <a:cubicBezTo>
                  <a:pt x="85509" y="0"/>
                  <a:pt x="99497" y="13978"/>
                  <a:pt x="99497" y="31061"/>
                </a:cubicBezTo>
                <a:lnTo>
                  <a:pt x="99497" y="70354"/>
                </a:lnTo>
                <a:lnTo>
                  <a:pt x="37329" y="70354"/>
                </a:lnTo>
                <a:lnTo>
                  <a:pt x="37329" y="31061"/>
                </a:lnTo>
                <a:cubicBezTo>
                  <a:pt x="37329" y="13978"/>
                  <a:pt x="51161" y="0"/>
                  <a:pt x="684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Oval 34">
            <a:extLst>
              <a:ext uri="{FF2B5EF4-FFF2-40B4-BE49-F238E27FC236}">
                <a16:creationId xmlns:a16="http://schemas.microsoft.com/office/drawing/2014/main" id="{DEC8488A-5300-49E0-BFE9-9B8BF108BEC9}"/>
              </a:ext>
            </a:extLst>
          </p:cNvPr>
          <p:cNvSpPr/>
          <p:nvPr/>
        </p:nvSpPr>
        <p:spPr>
          <a:xfrm>
            <a:off x="6788257" y="2836339"/>
            <a:ext cx="440670" cy="370773"/>
          </a:xfrm>
          <a:custGeom>
            <a:avLst/>
            <a:gdLst>
              <a:gd name="connsiteX0" fmla="*/ 491732 w 609050"/>
              <a:gd name="connsiteY0" fmla="*/ 464941 h 512446"/>
              <a:gd name="connsiteX1" fmla="*/ 481173 w 609050"/>
              <a:gd name="connsiteY1" fmla="*/ 475479 h 512446"/>
              <a:gd name="connsiteX2" fmla="*/ 491732 w 609050"/>
              <a:gd name="connsiteY2" fmla="*/ 486101 h 512446"/>
              <a:gd name="connsiteX3" fmla="*/ 555168 w 609050"/>
              <a:gd name="connsiteY3" fmla="*/ 486101 h 512446"/>
              <a:gd name="connsiteX4" fmla="*/ 565726 w 609050"/>
              <a:gd name="connsiteY4" fmla="*/ 475479 h 512446"/>
              <a:gd name="connsiteX5" fmla="*/ 555168 w 609050"/>
              <a:gd name="connsiteY5" fmla="*/ 464941 h 512446"/>
              <a:gd name="connsiteX6" fmla="*/ 29916 w 609050"/>
              <a:gd name="connsiteY6" fmla="*/ 445621 h 512446"/>
              <a:gd name="connsiteX7" fmla="*/ 579134 w 609050"/>
              <a:gd name="connsiteY7" fmla="*/ 445621 h 512446"/>
              <a:gd name="connsiteX8" fmla="*/ 609050 w 609050"/>
              <a:gd name="connsiteY8" fmla="*/ 475563 h 512446"/>
              <a:gd name="connsiteX9" fmla="*/ 609050 w 609050"/>
              <a:gd name="connsiteY9" fmla="*/ 482588 h 512446"/>
              <a:gd name="connsiteX10" fmla="*/ 579134 w 609050"/>
              <a:gd name="connsiteY10" fmla="*/ 512446 h 512446"/>
              <a:gd name="connsiteX11" fmla="*/ 29916 w 609050"/>
              <a:gd name="connsiteY11" fmla="*/ 512446 h 512446"/>
              <a:gd name="connsiteX12" fmla="*/ 0 w 609050"/>
              <a:gd name="connsiteY12" fmla="*/ 482588 h 512446"/>
              <a:gd name="connsiteX13" fmla="*/ 0 w 609050"/>
              <a:gd name="connsiteY13" fmla="*/ 475563 h 512446"/>
              <a:gd name="connsiteX14" fmla="*/ 29916 w 609050"/>
              <a:gd name="connsiteY14" fmla="*/ 445621 h 512446"/>
              <a:gd name="connsiteX15" fmla="*/ 58946 w 609050"/>
              <a:gd name="connsiteY15" fmla="*/ 57153 h 512446"/>
              <a:gd name="connsiteX16" fmla="*/ 58946 w 609050"/>
              <a:gd name="connsiteY16" fmla="*/ 356223 h 512446"/>
              <a:gd name="connsiteX17" fmla="*/ 550175 w 609050"/>
              <a:gd name="connsiteY17" fmla="*/ 356223 h 512446"/>
              <a:gd name="connsiteX18" fmla="*/ 550175 w 609050"/>
              <a:gd name="connsiteY18" fmla="*/ 57153 h 512446"/>
              <a:gd name="connsiteX19" fmla="*/ 80147 w 609050"/>
              <a:gd name="connsiteY19" fmla="*/ 0 h 512446"/>
              <a:gd name="connsiteX20" fmla="*/ 529057 w 609050"/>
              <a:gd name="connsiteY20" fmla="*/ 0 h 512446"/>
              <a:gd name="connsiteX21" fmla="*/ 575650 w 609050"/>
              <a:gd name="connsiteY21" fmla="*/ 19414 h 512446"/>
              <a:gd name="connsiteX22" fmla="*/ 595007 w 609050"/>
              <a:gd name="connsiteY22" fmla="*/ 65939 h 512446"/>
              <a:gd name="connsiteX23" fmla="*/ 595007 w 609050"/>
              <a:gd name="connsiteY23" fmla="*/ 355972 h 512446"/>
              <a:gd name="connsiteX24" fmla="*/ 575650 w 609050"/>
              <a:gd name="connsiteY24" fmla="*/ 402497 h 512446"/>
              <a:gd name="connsiteX25" fmla="*/ 529057 w 609050"/>
              <a:gd name="connsiteY25" fmla="*/ 421911 h 512446"/>
              <a:gd name="connsiteX26" fmla="*/ 80147 w 609050"/>
              <a:gd name="connsiteY26" fmla="*/ 421911 h 512446"/>
              <a:gd name="connsiteX27" fmla="*/ 33555 w 609050"/>
              <a:gd name="connsiteY27" fmla="*/ 402497 h 512446"/>
              <a:gd name="connsiteX28" fmla="*/ 14113 w 609050"/>
              <a:gd name="connsiteY28" fmla="*/ 355972 h 512446"/>
              <a:gd name="connsiteX29" fmla="*/ 14113 w 609050"/>
              <a:gd name="connsiteY29" fmla="*/ 65939 h 512446"/>
              <a:gd name="connsiteX30" fmla="*/ 33555 w 609050"/>
              <a:gd name="connsiteY30" fmla="*/ 19414 h 512446"/>
              <a:gd name="connsiteX31" fmla="*/ 80147 w 609050"/>
              <a:gd name="connsiteY31" fmla="*/ 0 h 5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9050" h="512446">
                <a:moveTo>
                  <a:pt x="491732" y="464941"/>
                </a:moveTo>
                <a:cubicBezTo>
                  <a:pt x="485950" y="464941"/>
                  <a:pt x="481173" y="469708"/>
                  <a:pt x="481173" y="475479"/>
                </a:cubicBezTo>
                <a:cubicBezTo>
                  <a:pt x="481173" y="481333"/>
                  <a:pt x="485950" y="486101"/>
                  <a:pt x="491732" y="486101"/>
                </a:cubicBezTo>
                <a:lnTo>
                  <a:pt x="555168" y="486101"/>
                </a:lnTo>
                <a:cubicBezTo>
                  <a:pt x="561033" y="486101"/>
                  <a:pt x="565726" y="481333"/>
                  <a:pt x="565726" y="475479"/>
                </a:cubicBezTo>
                <a:cubicBezTo>
                  <a:pt x="565726" y="469708"/>
                  <a:pt x="561033" y="464941"/>
                  <a:pt x="555168" y="464941"/>
                </a:cubicBezTo>
                <a:close/>
                <a:moveTo>
                  <a:pt x="29916" y="445621"/>
                </a:moveTo>
                <a:lnTo>
                  <a:pt x="579134" y="445621"/>
                </a:lnTo>
                <a:cubicBezTo>
                  <a:pt x="595642" y="445621"/>
                  <a:pt x="609050" y="459003"/>
                  <a:pt x="609050" y="475563"/>
                </a:cubicBezTo>
                <a:lnTo>
                  <a:pt x="609050" y="482588"/>
                </a:lnTo>
                <a:cubicBezTo>
                  <a:pt x="609050" y="499064"/>
                  <a:pt x="595642" y="512446"/>
                  <a:pt x="579134" y="512446"/>
                </a:cubicBezTo>
                <a:lnTo>
                  <a:pt x="29916" y="512446"/>
                </a:lnTo>
                <a:cubicBezTo>
                  <a:pt x="13408" y="512446"/>
                  <a:pt x="0" y="499064"/>
                  <a:pt x="0" y="482588"/>
                </a:cubicBezTo>
                <a:lnTo>
                  <a:pt x="0" y="475563"/>
                </a:lnTo>
                <a:cubicBezTo>
                  <a:pt x="0" y="459003"/>
                  <a:pt x="13408" y="445621"/>
                  <a:pt x="29916" y="445621"/>
                </a:cubicBezTo>
                <a:close/>
                <a:moveTo>
                  <a:pt x="58946" y="57153"/>
                </a:moveTo>
                <a:lnTo>
                  <a:pt x="58946" y="356223"/>
                </a:lnTo>
                <a:lnTo>
                  <a:pt x="550175" y="356223"/>
                </a:lnTo>
                <a:lnTo>
                  <a:pt x="550175" y="57153"/>
                </a:lnTo>
                <a:close/>
                <a:moveTo>
                  <a:pt x="80147" y="0"/>
                </a:moveTo>
                <a:lnTo>
                  <a:pt x="529057" y="0"/>
                </a:lnTo>
                <a:cubicBezTo>
                  <a:pt x="547158" y="0"/>
                  <a:pt x="562745" y="6443"/>
                  <a:pt x="575650" y="19414"/>
                </a:cubicBezTo>
                <a:cubicBezTo>
                  <a:pt x="588555" y="32300"/>
                  <a:pt x="595007" y="47781"/>
                  <a:pt x="595007" y="65939"/>
                </a:cubicBezTo>
                <a:lnTo>
                  <a:pt x="595007" y="355972"/>
                </a:lnTo>
                <a:cubicBezTo>
                  <a:pt x="595007" y="374130"/>
                  <a:pt x="588555" y="389611"/>
                  <a:pt x="575650" y="402497"/>
                </a:cubicBezTo>
                <a:cubicBezTo>
                  <a:pt x="562745" y="415468"/>
                  <a:pt x="547158" y="421911"/>
                  <a:pt x="529057" y="421911"/>
                </a:cubicBezTo>
                <a:lnTo>
                  <a:pt x="80147" y="421911"/>
                </a:lnTo>
                <a:cubicBezTo>
                  <a:pt x="61962" y="421911"/>
                  <a:pt x="46460" y="415468"/>
                  <a:pt x="33555" y="402497"/>
                </a:cubicBezTo>
                <a:cubicBezTo>
                  <a:pt x="20566" y="389611"/>
                  <a:pt x="14113" y="374046"/>
                  <a:pt x="14113" y="355972"/>
                </a:cubicBezTo>
                <a:lnTo>
                  <a:pt x="14113" y="65939"/>
                </a:lnTo>
                <a:cubicBezTo>
                  <a:pt x="14113" y="47781"/>
                  <a:pt x="20566" y="32300"/>
                  <a:pt x="33555" y="19414"/>
                </a:cubicBezTo>
                <a:cubicBezTo>
                  <a:pt x="46460" y="6443"/>
                  <a:pt x="61962" y="0"/>
                  <a:pt x="801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AC7CFEAB-9E46-47F3-94D3-E0D32DD5CFFC}"/>
              </a:ext>
            </a:extLst>
          </p:cNvPr>
          <p:cNvGrpSpPr/>
          <p:nvPr/>
        </p:nvGrpSpPr>
        <p:grpSpPr>
          <a:xfrm rot="5400000">
            <a:off x="5897961" y="167273"/>
            <a:ext cx="396080" cy="305787"/>
            <a:chOff x="2201942" y="3826849"/>
            <a:chExt cx="396080" cy="305787"/>
          </a:xfrm>
        </p:grpSpPr>
        <p:sp>
          <p:nvSpPr>
            <p:cNvPr id="41" name="箭头: V 形 40">
              <a:extLst>
                <a:ext uri="{FF2B5EF4-FFF2-40B4-BE49-F238E27FC236}">
                  <a16:creationId xmlns:a16="http://schemas.microsoft.com/office/drawing/2014/main" id="{6B3018B4-60B9-48BB-817C-8C2AD5E2A5FC}"/>
                </a:ext>
              </a:extLst>
            </p:cNvPr>
            <p:cNvSpPr/>
            <p:nvPr/>
          </p:nvSpPr>
          <p:spPr>
            <a:xfrm>
              <a:off x="2201942" y="3826849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2" name="箭头: V 形 41">
              <a:extLst>
                <a:ext uri="{FF2B5EF4-FFF2-40B4-BE49-F238E27FC236}">
                  <a16:creationId xmlns:a16="http://schemas.microsoft.com/office/drawing/2014/main" id="{3FB819DB-8A43-4C10-9EAB-C4CF037FE384}"/>
                </a:ext>
              </a:extLst>
            </p:cNvPr>
            <p:cNvSpPr/>
            <p:nvPr/>
          </p:nvSpPr>
          <p:spPr>
            <a:xfrm>
              <a:off x="2374562" y="3826849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7411870D-F09F-4245-8A48-2B540970CA1A}"/>
              </a:ext>
            </a:extLst>
          </p:cNvPr>
          <p:cNvGrpSpPr/>
          <p:nvPr/>
        </p:nvGrpSpPr>
        <p:grpSpPr>
          <a:xfrm>
            <a:off x="4271023" y="639452"/>
            <a:ext cx="3649954" cy="858993"/>
            <a:chOff x="4922710" y="713342"/>
            <a:chExt cx="3649954" cy="858993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509D8F2A-8799-4982-A587-56411F6494E3}"/>
                </a:ext>
              </a:extLst>
            </p:cNvPr>
            <p:cNvSpPr txBox="1"/>
            <p:nvPr/>
          </p:nvSpPr>
          <p:spPr bwMode="auto">
            <a:xfrm>
              <a:off x="5426888" y="713342"/>
              <a:ext cx="2641600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C28EC210-23AD-4491-A4A6-ADBED3757B9B}"/>
                </a:ext>
              </a:extLst>
            </p:cNvPr>
            <p:cNvSpPr txBox="1"/>
            <p:nvPr/>
          </p:nvSpPr>
          <p:spPr bwMode="auto">
            <a:xfrm>
              <a:off x="4922710" y="1172225"/>
              <a:ext cx="3649954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46" name="等腰三角形 45">
            <a:extLst>
              <a:ext uri="{FF2B5EF4-FFF2-40B4-BE49-F238E27FC236}">
                <a16:creationId xmlns:a16="http://schemas.microsoft.com/office/drawing/2014/main" id="{AFC30DC5-CA3B-4EC5-BD22-0F1DF9F48BBB}"/>
              </a:ext>
            </a:extLst>
          </p:cNvPr>
          <p:cNvSpPr/>
          <p:nvPr/>
        </p:nvSpPr>
        <p:spPr>
          <a:xfrm flipH="1">
            <a:off x="-4" y="4822629"/>
            <a:ext cx="2237861" cy="2035371"/>
          </a:xfrm>
          <a:prstGeom prst="triangle">
            <a:avLst>
              <a:gd name="adj" fmla="val 10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970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  <p:bldP spid="36" grpId="0" animBg="1"/>
      <p:bldP spid="38" grpId="0" animBg="1"/>
      <p:bldP spid="39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218B744-F51C-47D7-8BD7-80A428D03301}"/>
              </a:ext>
            </a:extLst>
          </p:cNvPr>
          <p:cNvSpPr/>
          <p:nvPr/>
        </p:nvSpPr>
        <p:spPr>
          <a:xfrm>
            <a:off x="3686628" y="4262547"/>
            <a:ext cx="1683385" cy="1683384"/>
          </a:xfrm>
          <a:prstGeom prst="rect">
            <a:avLst/>
          </a:prstGeom>
          <a:blipFill>
            <a:blip r:embed="rId4"/>
            <a:stretch>
              <a:fillRect l="-25189" r="-248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75C0090-BCD9-4721-ABAB-27DC82FCF3CB}"/>
              </a:ext>
            </a:extLst>
          </p:cNvPr>
          <p:cNvSpPr/>
          <p:nvPr/>
        </p:nvSpPr>
        <p:spPr>
          <a:xfrm>
            <a:off x="5646194" y="3054260"/>
            <a:ext cx="1683385" cy="1683384"/>
          </a:xfrm>
          <a:prstGeom prst="rect">
            <a:avLst/>
          </a:prstGeom>
          <a:blipFill>
            <a:blip r:embed="rId5"/>
            <a:stretch>
              <a:fillRect l="-25189" r="-248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8E08950-4802-4237-A891-CE5F1075908C}"/>
              </a:ext>
            </a:extLst>
          </p:cNvPr>
          <p:cNvSpPr/>
          <p:nvPr/>
        </p:nvSpPr>
        <p:spPr>
          <a:xfrm>
            <a:off x="7605759" y="1845971"/>
            <a:ext cx="1683385" cy="1683384"/>
          </a:xfrm>
          <a:prstGeom prst="rect">
            <a:avLst/>
          </a:prstGeom>
          <a:blipFill>
            <a:blip r:embed="rId6"/>
            <a:stretch>
              <a:fillRect l="-25366" r="-2498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59F983B-69D7-4130-AB13-188FE609CFF2}"/>
              </a:ext>
            </a:extLst>
          </p:cNvPr>
          <p:cNvSpPr/>
          <p:nvPr/>
        </p:nvSpPr>
        <p:spPr>
          <a:xfrm>
            <a:off x="3686628" y="5727673"/>
            <a:ext cx="1683385" cy="218258"/>
          </a:xfrm>
          <a:prstGeom prst="rect">
            <a:avLst/>
          </a:prstGeom>
          <a:solidFill>
            <a:srgbClr val="265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17D32B4-6229-431A-9C4E-83A65054558B}"/>
              </a:ext>
            </a:extLst>
          </p:cNvPr>
          <p:cNvSpPr/>
          <p:nvPr/>
        </p:nvSpPr>
        <p:spPr>
          <a:xfrm>
            <a:off x="5646194" y="4519386"/>
            <a:ext cx="1683385" cy="218258"/>
          </a:xfrm>
          <a:prstGeom prst="rect">
            <a:avLst/>
          </a:prstGeom>
          <a:solidFill>
            <a:srgbClr val="265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E894E85-8BF2-4CFF-9749-6E37F76BC094}"/>
              </a:ext>
            </a:extLst>
          </p:cNvPr>
          <p:cNvSpPr/>
          <p:nvPr/>
        </p:nvSpPr>
        <p:spPr>
          <a:xfrm>
            <a:off x="7605759" y="3311097"/>
            <a:ext cx="1683385" cy="218258"/>
          </a:xfrm>
          <a:prstGeom prst="rect">
            <a:avLst/>
          </a:prstGeom>
          <a:solidFill>
            <a:srgbClr val="265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5AA2E68-CA44-46BA-974C-8A1181F75EB6}"/>
              </a:ext>
            </a:extLst>
          </p:cNvPr>
          <p:cNvGrpSpPr/>
          <p:nvPr/>
        </p:nvGrpSpPr>
        <p:grpSpPr>
          <a:xfrm>
            <a:off x="7605759" y="3779838"/>
            <a:ext cx="3715384" cy="911347"/>
            <a:chOff x="2198450" y="1992455"/>
            <a:chExt cx="3715384" cy="911347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7BDDA336-EE21-409F-B36E-52DF229B18F8}"/>
                </a:ext>
              </a:extLst>
            </p:cNvPr>
            <p:cNvSpPr txBox="1"/>
            <p:nvPr/>
          </p:nvSpPr>
          <p:spPr bwMode="auto">
            <a:xfrm>
              <a:off x="2198451" y="1992455"/>
              <a:ext cx="1882797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EF6734F-B8FF-495D-BB2D-1624C4991D83}"/>
                </a:ext>
              </a:extLst>
            </p:cNvPr>
            <p:cNvSpPr txBox="1"/>
            <p:nvPr/>
          </p:nvSpPr>
          <p:spPr bwMode="auto">
            <a:xfrm>
              <a:off x="2198450" y="2380582"/>
              <a:ext cx="3715384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249D29B-0E76-4308-9D92-40160AA760C0}"/>
              </a:ext>
            </a:extLst>
          </p:cNvPr>
          <p:cNvGrpSpPr/>
          <p:nvPr/>
        </p:nvGrpSpPr>
        <p:grpSpPr>
          <a:xfrm>
            <a:off x="5646194" y="5034584"/>
            <a:ext cx="3715384" cy="911347"/>
            <a:chOff x="2198450" y="1992455"/>
            <a:chExt cx="3715384" cy="911347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F5829FC-10FC-49EE-9854-8615E2D9B700}"/>
                </a:ext>
              </a:extLst>
            </p:cNvPr>
            <p:cNvSpPr txBox="1"/>
            <p:nvPr/>
          </p:nvSpPr>
          <p:spPr bwMode="auto">
            <a:xfrm>
              <a:off x="2198451" y="1992455"/>
              <a:ext cx="1770606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F6D6E6C-104F-4182-B148-328E4B90871E}"/>
                </a:ext>
              </a:extLst>
            </p:cNvPr>
            <p:cNvSpPr txBox="1"/>
            <p:nvPr/>
          </p:nvSpPr>
          <p:spPr bwMode="auto">
            <a:xfrm>
              <a:off x="2198450" y="2380582"/>
              <a:ext cx="3715384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AE5816F-3DA4-4CC0-82B5-5BB05D06F29E}"/>
              </a:ext>
            </a:extLst>
          </p:cNvPr>
          <p:cNvGrpSpPr/>
          <p:nvPr/>
        </p:nvGrpSpPr>
        <p:grpSpPr>
          <a:xfrm>
            <a:off x="783772" y="4307903"/>
            <a:ext cx="2626675" cy="1342234"/>
            <a:chOff x="3530728" y="1992455"/>
            <a:chExt cx="2626675" cy="1342234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48BF6E4B-8441-42A3-A267-04EBC21289C6}"/>
                </a:ext>
              </a:extLst>
            </p:cNvPr>
            <p:cNvSpPr txBox="1"/>
            <p:nvPr/>
          </p:nvSpPr>
          <p:spPr bwMode="auto">
            <a:xfrm>
              <a:off x="4277091" y="1992455"/>
              <a:ext cx="1880312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ABA10D50-4699-4907-A7A2-2B2013EB1D74}"/>
                </a:ext>
              </a:extLst>
            </p:cNvPr>
            <p:cNvSpPr txBox="1"/>
            <p:nvPr/>
          </p:nvSpPr>
          <p:spPr bwMode="auto">
            <a:xfrm>
              <a:off x="3530728" y="2380582"/>
              <a:ext cx="2626673" cy="95410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19" name="弧形 18">
            <a:extLst>
              <a:ext uri="{FF2B5EF4-FFF2-40B4-BE49-F238E27FC236}">
                <a16:creationId xmlns:a16="http://schemas.microsoft.com/office/drawing/2014/main" id="{031A372D-12F0-463E-AF48-D0BC95A74AE6}"/>
              </a:ext>
            </a:extLst>
          </p:cNvPr>
          <p:cNvSpPr/>
          <p:nvPr/>
        </p:nvSpPr>
        <p:spPr>
          <a:xfrm rot="2585827">
            <a:off x="4407253" y="2007769"/>
            <a:ext cx="2475594" cy="2475594"/>
          </a:xfrm>
          <a:prstGeom prst="arc">
            <a:avLst>
              <a:gd name="adj1" fmla="val 6844669"/>
              <a:gd name="adj2" fmla="val 16075629"/>
            </a:avLst>
          </a:prstGeom>
          <a:ln w="28575" cap="rnd">
            <a:solidFill>
              <a:srgbClr val="262626"/>
            </a:solidFill>
            <a:prstDash val="sysDot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69B439C1-2A48-4DD2-94A2-ACBF0CEC4426}"/>
              </a:ext>
            </a:extLst>
          </p:cNvPr>
          <p:cNvGrpSpPr/>
          <p:nvPr/>
        </p:nvGrpSpPr>
        <p:grpSpPr>
          <a:xfrm rot="5400000">
            <a:off x="5897961" y="167273"/>
            <a:ext cx="396080" cy="305787"/>
            <a:chOff x="2201942" y="3826849"/>
            <a:chExt cx="396080" cy="305787"/>
          </a:xfrm>
        </p:grpSpPr>
        <p:sp>
          <p:nvSpPr>
            <p:cNvPr id="21" name="箭头: V 形 20">
              <a:extLst>
                <a:ext uri="{FF2B5EF4-FFF2-40B4-BE49-F238E27FC236}">
                  <a16:creationId xmlns:a16="http://schemas.microsoft.com/office/drawing/2014/main" id="{D09352FB-4E42-437C-BD5E-E9D1D3EFE598}"/>
                </a:ext>
              </a:extLst>
            </p:cNvPr>
            <p:cNvSpPr/>
            <p:nvPr/>
          </p:nvSpPr>
          <p:spPr>
            <a:xfrm>
              <a:off x="2201942" y="3826849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箭头: V 形 21">
              <a:extLst>
                <a:ext uri="{FF2B5EF4-FFF2-40B4-BE49-F238E27FC236}">
                  <a16:creationId xmlns:a16="http://schemas.microsoft.com/office/drawing/2014/main" id="{446E4B6D-4C02-4AB5-9A70-5836082A0455}"/>
                </a:ext>
              </a:extLst>
            </p:cNvPr>
            <p:cNvSpPr/>
            <p:nvPr/>
          </p:nvSpPr>
          <p:spPr>
            <a:xfrm>
              <a:off x="2374562" y="3826849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FD0AAC0-EE87-4583-93A0-44E4E2DFF62D}"/>
              </a:ext>
            </a:extLst>
          </p:cNvPr>
          <p:cNvGrpSpPr/>
          <p:nvPr/>
        </p:nvGrpSpPr>
        <p:grpSpPr>
          <a:xfrm>
            <a:off x="4271023" y="639452"/>
            <a:ext cx="3649954" cy="858993"/>
            <a:chOff x="4922710" y="713342"/>
            <a:chExt cx="3649954" cy="858993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19FC0C14-2138-475A-AB7E-0918C7414AE3}"/>
                </a:ext>
              </a:extLst>
            </p:cNvPr>
            <p:cNvSpPr txBox="1"/>
            <p:nvPr/>
          </p:nvSpPr>
          <p:spPr bwMode="auto">
            <a:xfrm>
              <a:off x="5426888" y="713342"/>
              <a:ext cx="2641600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A4AA748E-0DCB-4992-8069-09CC698F44FE}"/>
                </a:ext>
              </a:extLst>
            </p:cNvPr>
            <p:cNvSpPr txBox="1"/>
            <p:nvPr/>
          </p:nvSpPr>
          <p:spPr bwMode="auto">
            <a:xfrm>
              <a:off x="4922710" y="1172225"/>
              <a:ext cx="3649954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26" name="等腰三角形 25">
            <a:extLst>
              <a:ext uri="{FF2B5EF4-FFF2-40B4-BE49-F238E27FC236}">
                <a16:creationId xmlns:a16="http://schemas.microsoft.com/office/drawing/2014/main" id="{89CD30BA-04C0-4939-8DC9-5B4EE62F7427}"/>
              </a:ext>
            </a:extLst>
          </p:cNvPr>
          <p:cNvSpPr/>
          <p:nvPr/>
        </p:nvSpPr>
        <p:spPr>
          <a:xfrm flipH="1">
            <a:off x="-4" y="4822629"/>
            <a:ext cx="2237861" cy="2035371"/>
          </a:xfrm>
          <a:prstGeom prst="triangle">
            <a:avLst>
              <a:gd name="adj" fmla="val 10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121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C1E70BC-0A8B-43F9-BCBF-9800F3377823}"/>
              </a:ext>
            </a:extLst>
          </p:cNvPr>
          <p:cNvGrpSpPr/>
          <p:nvPr/>
        </p:nvGrpSpPr>
        <p:grpSpPr>
          <a:xfrm>
            <a:off x="1573406" y="3040319"/>
            <a:ext cx="9045188" cy="2023806"/>
            <a:chOff x="1573406" y="3040319"/>
            <a:chExt cx="9045188" cy="2023806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B0B459EC-43B1-4F93-9619-9CCEC712BFB5}"/>
                </a:ext>
              </a:extLst>
            </p:cNvPr>
            <p:cNvGrpSpPr/>
            <p:nvPr/>
          </p:nvGrpSpPr>
          <p:grpSpPr>
            <a:xfrm>
              <a:off x="1573406" y="3040319"/>
              <a:ext cx="9045188" cy="2023806"/>
              <a:chOff x="-582295" y="2602014"/>
              <a:chExt cx="10821283" cy="2421196"/>
            </a:xfrm>
          </p:grpSpPr>
          <p:sp>
            <p:nvSpPr>
              <p:cNvPr id="4" name="任意多边形: 形状 3">
                <a:extLst>
                  <a:ext uri="{FF2B5EF4-FFF2-40B4-BE49-F238E27FC236}">
                    <a16:creationId xmlns:a16="http://schemas.microsoft.com/office/drawing/2014/main" id="{C2CF0BF7-6641-486B-AC78-FEA397C55A7C}"/>
                  </a:ext>
                </a:extLst>
              </p:cNvPr>
              <p:cNvSpPr/>
              <p:nvPr/>
            </p:nvSpPr>
            <p:spPr>
              <a:xfrm>
                <a:off x="1536158" y="2602014"/>
                <a:ext cx="2350583" cy="1164868"/>
              </a:xfrm>
              <a:custGeom>
                <a:avLst/>
                <a:gdLst>
                  <a:gd name="connsiteX0" fmla="*/ 1307029 w 2669033"/>
                  <a:gd name="connsiteY0" fmla="*/ 253 h 1322681"/>
                  <a:gd name="connsiteX1" fmla="*/ 1442120 w 2669033"/>
                  <a:gd name="connsiteY1" fmla="*/ 4408 h 1322681"/>
                  <a:gd name="connsiteX2" fmla="*/ 2669033 w 2669033"/>
                  <a:gd name="connsiteY2" fmla="*/ 1285962 h 1322681"/>
                  <a:gd name="connsiteX3" fmla="*/ 2668507 w 2669033"/>
                  <a:gd name="connsiteY3" fmla="*/ 1322681 h 1322681"/>
                  <a:gd name="connsiteX4" fmla="*/ 2401776 w 2669033"/>
                  <a:gd name="connsiteY4" fmla="*/ 1322681 h 1322681"/>
                  <a:gd name="connsiteX5" fmla="*/ 2402160 w 2669033"/>
                  <a:gd name="connsiteY5" fmla="*/ 1295845 h 1322681"/>
                  <a:gd name="connsiteX6" fmla="*/ 1420606 w 2669033"/>
                  <a:gd name="connsiteY6" fmla="*/ 270576 h 1322681"/>
                  <a:gd name="connsiteX7" fmla="*/ 271288 w 2669033"/>
                  <a:gd name="connsiteY7" fmla="*/ 1231845 h 1322681"/>
                  <a:gd name="connsiteX8" fmla="*/ 267001 w 2669033"/>
                  <a:gd name="connsiteY8" fmla="*/ 1322681 h 1322681"/>
                  <a:gd name="connsiteX9" fmla="*/ 0 w 2669033"/>
                  <a:gd name="connsiteY9" fmla="*/ 1322681 h 1322681"/>
                  <a:gd name="connsiteX10" fmla="*/ 5508 w 2669033"/>
                  <a:gd name="connsiteY10" fmla="*/ 1205964 h 1322681"/>
                  <a:gd name="connsiteX11" fmla="*/ 1307029 w 2669033"/>
                  <a:gd name="connsiteY11" fmla="*/ 253 h 1322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69033" h="1322681">
                    <a:moveTo>
                      <a:pt x="1307029" y="253"/>
                    </a:moveTo>
                    <a:cubicBezTo>
                      <a:pt x="1351641" y="-615"/>
                      <a:pt x="1396710" y="738"/>
                      <a:pt x="1442120" y="4408"/>
                    </a:cubicBezTo>
                    <a:cubicBezTo>
                      <a:pt x="2123268" y="59466"/>
                      <a:pt x="2645030" y="617095"/>
                      <a:pt x="2669033" y="1285962"/>
                    </a:cubicBezTo>
                    <a:lnTo>
                      <a:pt x="2668507" y="1322681"/>
                    </a:lnTo>
                    <a:lnTo>
                      <a:pt x="2401776" y="1322681"/>
                    </a:lnTo>
                    <a:lnTo>
                      <a:pt x="2402160" y="1295845"/>
                    </a:lnTo>
                    <a:cubicBezTo>
                      <a:pt x="2382958" y="760737"/>
                      <a:pt x="1965538" y="314624"/>
                      <a:pt x="1420606" y="270576"/>
                    </a:cubicBezTo>
                    <a:cubicBezTo>
                      <a:pt x="839345" y="223592"/>
                      <a:pt x="327807" y="651433"/>
                      <a:pt x="271288" y="1231845"/>
                    </a:cubicBezTo>
                    <a:lnTo>
                      <a:pt x="267001" y="1322681"/>
                    </a:lnTo>
                    <a:lnTo>
                      <a:pt x="0" y="1322681"/>
                    </a:lnTo>
                    <a:lnTo>
                      <a:pt x="5508" y="1205964"/>
                    </a:lnTo>
                    <a:cubicBezTo>
                      <a:pt x="71740" y="525812"/>
                      <a:pt x="637858" y="13273"/>
                      <a:pt x="1307029" y="253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任意多边形: 形状 4">
                <a:extLst>
                  <a:ext uri="{FF2B5EF4-FFF2-40B4-BE49-F238E27FC236}">
                    <a16:creationId xmlns:a16="http://schemas.microsoft.com/office/drawing/2014/main" id="{3B7B06EB-D40E-4840-B045-DE1B3C46B266}"/>
                  </a:ext>
                </a:extLst>
              </p:cNvPr>
              <p:cNvSpPr/>
              <p:nvPr/>
            </p:nvSpPr>
            <p:spPr>
              <a:xfrm>
                <a:off x="5769571" y="2602014"/>
                <a:ext cx="2350583" cy="1164868"/>
              </a:xfrm>
              <a:custGeom>
                <a:avLst/>
                <a:gdLst>
                  <a:gd name="connsiteX0" fmla="*/ 1307029 w 2669033"/>
                  <a:gd name="connsiteY0" fmla="*/ 253 h 1322681"/>
                  <a:gd name="connsiteX1" fmla="*/ 1442120 w 2669033"/>
                  <a:gd name="connsiteY1" fmla="*/ 4408 h 1322681"/>
                  <a:gd name="connsiteX2" fmla="*/ 2669033 w 2669033"/>
                  <a:gd name="connsiteY2" fmla="*/ 1285962 h 1322681"/>
                  <a:gd name="connsiteX3" fmla="*/ 2668507 w 2669033"/>
                  <a:gd name="connsiteY3" fmla="*/ 1322681 h 1322681"/>
                  <a:gd name="connsiteX4" fmla="*/ 2401776 w 2669033"/>
                  <a:gd name="connsiteY4" fmla="*/ 1322681 h 1322681"/>
                  <a:gd name="connsiteX5" fmla="*/ 2402160 w 2669033"/>
                  <a:gd name="connsiteY5" fmla="*/ 1295845 h 1322681"/>
                  <a:gd name="connsiteX6" fmla="*/ 1420606 w 2669033"/>
                  <a:gd name="connsiteY6" fmla="*/ 270576 h 1322681"/>
                  <a:gd name="connsiteX7" fmla="*/ 271288 w 2669033"/>
                  <a:gd name="connsiteY7" fmla="*/ 1231845 h 1322681"/>
                  <a:gd name="connsiteX8" fmla="*/ 267001 w 2669033"/>
                  <a:gd name="connsiteY8" fmla="*/ 1322681 h 1322681"/>
                  <a:gd name="connsiteX9" fmla="*/ 0 w 2669033"/>
                  <a:gd name="connsiteY9" fmla="*/ 1322681 h 1322681"/>
                  <a:gd name="connsiteX10" fmla="*/ 5508 w 2669033"/>
                  <a:gd name="connsiteY10" fmla="*/ 1205964 h 1322681"/>
                  <a:gd name="connsiteX11" fmla="*/ 1307029 w 2669033"/>
                  <a:gd name="connsiteY11" fmla="*/ 253 h 1322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69033" h="1322681">
                    <a:moveTo>
                      <a:pt x="1307029" y="253"/>
                    </a:moveTo>
                    <a:cubicBezTo>
                      <a:pt x="1351641" y="-615"/>
                      <a:pt x="1396710" y="738"/>
                      <a:pt x="1442120" y="4408"/>
                    </a:cubicBezTo>
                    <a:cubicBezTo>
                      <a:pt x="2123268" y="59466"/>
                      <a:pt x="2645030" y="617095"/>
                      <a:pt x="2669033" y="1285962"/>
                    </a:cubicBezTo>
                    <a:lnTo>
                      <a:pt x="2668507" y="1322681"/>
                    </a:lnTo>
                    <a:lnTo>
                      <a:pt x="2401776" y="1322681"/>
                    </a:lnTo>
                    <a:lnTo>
                      <a:pt x="2402160" y="1295845"/>
                    </a:lnTo>
                    <a:cubicBezTo>
                      <a:pt x="2382958" y="760737"/>
                      <a:pt x="1965538" y="314624"/>
                      <a:pt x="1420606" y="270576"/>
                    </a:cubicBezTo>
                    <a:cubicBezTo>
                      <a:pt x="839345" y="223592"/>
                      <a:pt x="327807" y="651433"/>
                      <a:pt x="271288" y="1231845"/>
                    </a:cubicBezTo>
                    <a:lnTo>
                      <a:pt x="267001" y="1322681"/>
                    </a:lnTo>
                    <a:lnTo>
                      <a:pt x="0" y="1322681"/>
                    </a:lnTo>
                    <a:lnTo>
                      <a:pt x="5508" y="1205964"/>
                    </a:lnTo>
                    <a:cubicBezTo>
                      <a:pt x="71740" y="525812"/>
                      <a:pt x="637858" y="13273"/>
                      <a:pt x="1307029" y="253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任意多边形: 形状 5">
                <a:extLst>
                  <a:ext uri="{FF2B5EF4-FFF2-40B4-BE49-F238E27FC236}">
                    <a16:creationId xmlns:a16="http://schemas.microsoft.com/office/drawing/2014/main" id="{1E5AC75E-1E05-4857-9753-13153E0A217C}"/>
                  </a:ext>
                </a:extLst>
              </p:cNvPr>
              <p:cNvSpPr/>
              <p:nvPr/>
            </p:nvSpPr>
            <p:spPr>
              <a:xfrm flipV="1">
                <a:off x="3664229" y="3858342"/>
                <a:ext cx="2350583" cy="1164868"/>
              </a:xfrm>
              <a:custGeom>
                <a:avLst/>
                <a:gdLst>
                  <a:gd name="connsiteX0" fmla="*/ 1307029 w 2669033"/>
                  <a:gd name="connsiteY0" fmla="*/ 253 h 1322681"/>
                  <a:gd name="connsiteX1" fmla="*/ 1442120 w 2669033"/>
                  <a:gd name="connsiteY1" fmla="*/ 4408 h 1322681"/>
                  <a:gd name="connsiteX2" fmla="*/ 2669033 w 2669033"/>
                  <a:gd name="connsiteY2" fmla="*/ 1285962 h 1322681"/>
                  <a:gd name="connsiteX3" fmla="*/ 2668507 w 2669033"/>
                  <a:gd name="connsiteY3" fmla="*/ 1322681 h 1322681"/>
                  <a:gd name="connsiteX4" fmla="*/ 2401776 w 2669033"/>
                  <a:gd name="connsiteY4" fmla="*/ 1322681 h 1322681"/>
                  <a:gd name="connsiteX5" fmla="*/ 2402160 w 2669033"/>
                  <a:gd name="connsiteY5" fmla="*/ 1295845 h 1322681"/>
                  <a:gd name="connsiteX6" fmla="*/ 1420606 w 2669033"/>
                  <a:gd name="connsiteY6" fmla="*/ 270576 h 1322681"/>
                  <a:gd name="connsiteX7" fmla="*/ 271288 w 2669033"/>
                  <a:gd name="connsiteY7" fmla="*/ 1231845 h 1322681"/>
                  <a:gd name="connsiteX8" fmla="*/ 267001 w 2669033"/>
                  <a:gd name="connsiteY8" fmla="*/ 1322681 h 1322681"/>
                  <a:gd name="connsiteX9" fmla="*/ 0 w 2669033"/>
                  <a:gd name="connsiteY9" fmla="*/ 1322681 h 1322681"/>
                  <a:gd name="connsiteX10" fmla="*/ 5508 w 2669033"/>
                  <a:gd name="connsiteY10" fmla="*/ 1205964 h 1322681"/>
                  <a:gd name="connsiteX11" fmla="*/ 1307029 w 2669033"/>
                  <a:gd name="connsiteY11" fmla="*/ 253 h 1322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69033" h="1322681">
                    <a:moveTo>
                      <a:pt x="1307029" y="253"/>
                    </a:moveTo>
                    <a:cubicBezTo>
                      <a:pt x="1351641" y="-615"/>
                      <a:pt x="1396710" y="738"/>
                      <a:pt x="1442120" y="4408"/>
                    </a:cubicBezTo>
                    <a:cubicBezTo>
                      <a:pt x="2123268" y="59466"/>
                      <a:pt x="2645030" y="617095"/>
                      <a:pt x="2669033" y="1285962"/>
                    </a:cubicBezTo>
                    <a:lnTo>
                      <a:pt x="2668507" y="1322681"/>
                    </a:lnTo>
                    <a:lnTo>
                      <a:pt x="2401776" y="1322681"/>
                    </a:lnTo>
                    <a:lnTo>
                      <a:pt x="2402160" y="1295845"/>
                    </a:lnTo>
                    <a:cubicBezTo>
                      <a:pt x="2382958" y="760737"/>
                      <a:pt x="1965538" y="314624"/>
                      <a:pt x="1420606" y="270576"/>
                    </a:cubicBezTo>
                    <a:cubicBezTo>
                      <a:pt x="839345" y="223592"/>
                      <a:pt x="327807" y="651433"/>
                      <a:pt x="271288" y="1231845"/>
                    </a:cubicBezTo>
                    <a:lnTo>
                      <a:pt x="267001" y="1322681"/>
                    </a:lnTo>
                    <a:lnTo>
                      <a:pt x="0" y="1322681"/>
                    </a:lnTo>
                    <a:lnTo>
                      <a:pt x="5508" y="1205964"/>
                    </a:lnTo>
                    <a:cubicBezTo>
                      <a:pt x="71740" y="525812"/>
                      <a:pt x="637858" y="13273"/>
                      <a:pt x="1307029" y="253"/>
                    </a:cubicBezTo>
                    <a:close/>
                  </a:path>
                </a:pathLst>
              </a:custGeom>
              <a:solidFill>
                <a:srgbClr val="2652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AEBAAE90-16ED-4F8B-BFF5-A52AE65ECFD6}"/>
                  </a:ext>
                </a:extLst>
              </p:cNvPr>
              <p:cNvSpPr/>
              <p:nvPr/>
            </p:nvSpPr>
            <p:spPr>
              <a:xfrm flipV="1">
                <a:off x="7888405" y="3858342"/>
                <a:ext cx="2350583" cy="1164868"/>
              </a:xfrm>
              <a:custGeom>
                <a:avLst/>
                <a:gdLst>
                  <a:gd name="connsiteX0" fmla="*/ 1307029 w 2669033"/>
                  <a:gd name="connsiteY0" fmla="*/ 253 h 1322681"/>
                  <a:gd name="connsiteX1" fmla="*/ 1442120 w 2669033"/>
                  <a:gd name="connsiteY1" fmla="*/ 4408 h 1322681"/>
                  <a:gd name="connsiteX2" fmla="*/ 2669033 w 2669033"/>
                  <a:gd name="connsiteY2" fmla="*/ 1285962 h 1322681"/>
                  <a:gd name="connsiteX3" fmla="*/ 2668507 w 2669033"/>
                  <a:gd name="connsiteY3" fmla="*/ 1322681 h 1322681"/>
                  <a:gd name="connsiteX4" fmla="*/ 2401776 w 2669033"/>
                  <a:gd name="connsiteY4" fmla="*/ 1322681 h 1322681"/>
                  <a:gd name="connsiteX5" fmla="*/ 2402160 w 2669033"/>
                  <a:gd name="connsiteY5" fmla="*/ 1295845 h 1322681"/>
                  <a:gd name="connsiteX6" fmla="*/ 1420606 w 2669033"/>
                  <a:gd name="connsiteY6" fmla="*/ 270576 h 1322681"/>
                  <a:gd name="connsiteX7" fmla="*/ 271288 w 2669033"/>
                  <a:gd name="connsiteY7" fmla="*/ 1231845 h 1322681"/>
                  <a:gd name="connsiteX8" fmla="*/ 267001 w 2669033"/>
                  <a:gd name="connsiteY8" fmla="*/ 1322681 h 1322681"/>
                  <a:gd name="connsiteX9" fmla="*/ 0 w 2669033"/>
                  <a:gd name="connsiteY9" fmla="*/ 1322681 h 1322681"/>
                  <a:gd name="connsiteX10" fmla="*/ 5508 w 2669033"/>
                  <a:gd name="connsiteY10" fmla="*/ 1205964 h 1322681"/>
                  <a:gd name="connsiteX11" fmla="*/ 1307029 w 2669033"/>
                  <a:gd name="connsiteY11" fmla="*/ 253 h 1322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69033" h="1322681">
                    <a:moveTo>
                      <a:pt x="1307029" y="253"/>
                    </a:moveTo>
                    <a:cubicBezTo>
                      <a:pt x="1351641" y="-615"/>
                      <a:pt x="1396710" y="738"/>
                      <a:pt x="1442120" y="4408"/>
                    </a:cubicBezTo>
                    <a:cubicBezTo>
                      <a:pt x="2123268" y="59466"/>
                      <a:pt x="2645030" y="617095"/>
                      <a:pt x="2669033" y="1285962"/>
                    </a:cubicBezTo>
                    <a:lnTo>
                      <a:pt x="2668507" y="1322681"/>
                    </a:lnTo>
                    <a:lnTo>
                      <a:pt x="2401776" y="1322681"/>
                    </a:lnTo>
                    <a:lnTo>
                      <a:pt x="2402160" y="1295845"/>
                    </a:lnTo>
                    <a:cubicBezTo>
                      <a:pt x="2382958" y="760737"/>
                      <a:pt x="1965538" y="314624"/>
                      <a:pt x="1420606" y="270576"/>
                    </a:cubicBezTo>
                    <a:cubicBezTo>
                      <a:pt x="839345" y="223592"/>
                      <a:pt x="327807" y="651433"/>
                      <a:pt x="271288" y="1231845"/>
                    </a:cubicBezTo>
                    <a:lnTo>
                      <a:pt x="267001" y="1322681"/>
                    </a:lnTo>
                    <a:lnTo>
                      <a:pt x="0" y="1322681"/>
                    </a:lnTo>
                    <a:lnTo>
                      <a:pt x="5508" y="1205964"/>
                    </a:lnTo>
                    <a:cubicBezTo>
                      <a:pt x="71740" y="525812"/>
                      <a:pt x="637858" y="13273"/>
                      <a:pt x="1307029" y="253"/>
                    </a:cubicBezTo>
                    <a:close/>
                  </a:path>
                </a:pathLst>
              </a:custGeom>
              <a:solidFill>
                <a:srgbClr val="2652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:a16="http://schemas.microsoft.com/office/drawing/2014/main" id="{617DB6C0-A86D-41E2-997B-DCD5465106D8}"/>
                  </a:ext>
                </a:extLst>
              </p:cNvPr>
              <p:cNvSpPr/>
              <p:nvPr/>
            </p:nvSpPr>
            <p:spPr>
              <a:xfrm flipV="1">
                <a:off x="-582295" y="3858342"/>
                <a:ext cx="2350583" cy="1164868"/>
              </a:xfrm>
              <a:custGeom>
                <a:avLst/>
                <a:gdLst>
                  <a:gd name="connsiteX0" fmla="*/ 1307029 w 2669033"/>
                  <a:gd name="connsiteY0" fmla="*/ 253 h 1322681"/>
                  <a:gd name="connsiteX1" fmla="*/ 1442120 w 2669033"/>
                  <a:gd name="connsiteY1" fmla="*/ 4408 h 1322681"/>
                  <a:gd name="connsiteX2" fmla="*/ 2669033 w 2669033"/>
                  <a:gd name="connsiteY2" fmla="*/ 1285962 h 1322681"/>
                  <a:gd name="connsiteX3" fmla="*/ 2668507 w 2669033"/>
                  <a:gd name="connsiteY3" fmla="*/ 1322681 h 1322681"/>
                  <a:gd name="connsiteX4" fmla="*/ 2401776 w 2669033"/>
                  <a:gd name="connsiteY4" fmla="*/ 1322681 h 1322681"/>
                  <a:gd name="connsiteX5" fmla="*/ 2402160 w 2669033"/>
                  <a:gd name="connsiteY5" fmla="*/ 1295845 h 1322681"/>
                  <a:gd name="connsiteX6" fmla="*/ 1420606 w 2669033"/>
                  <a:gd name="connsiteY6" fmla="*/ 270576 h 1322681"/>
                  <a:gd name="connsiteX7" fmla="*/ 271288 w 2669033"/>
                  <a:gd name="connsiteY7" fmla="*/ 1231845 h 1322681"/>
                  <a:gd name="connsiteX8" fmla="*/ 267001 w 2669033"/>
                  <a:gd name="connsiteY8" fmla="*/ 1322681 h 1322681"/>
                  <a:gd name="connsiteX9" fmla="*/ 0 w 2669033"/>
                  <a:gd name="connsiteY9" fmla="*/ 1322681 h 1322681"/>
                  <a:gd name="connsiteX10" fmla="*/ 5508 w 2669033"/>
                  <a:gd name="connsiteY10" fmla="*/ 1205964 h 1322681"/>
                  <a:gd name="connsiteX11" fmla="*/ 1307029 w 2669033"/>
                  <a:gd name="connsiteY11" fmla="*/ 253 h 1322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69033" h="1322681">
                    <a:moveTo>
                      <a:pt x="1307029" y="253"/>
                    </a:moveTo>
                    <a:cubicBezTo>
                      <a:pt x="1351641" y="-615"/>
                      <a:pt x="1396710" y="738"/>
                      <a:pt x="1442120" y="4408"/>
                    </a:cubicBezTo>
                    <a:cubicBezTo>
                      <a:pt x="2123268" y="59466"/>
                      <a:pt x="2645030" y="617095"/>
                      <a:pt x="2669033" y="1285962"/>
                    </a:cubicBezTo>
                    <a:lnTo>
                      <a:pt x="2668507" y="1322681"/>
                    </a:lnTo>
                    <a:lnTo>
                      <a:pt x="2401776" y="1322681"/>
                    </a:lnTo>
                    <a:lnTo>
                      <a:pt x="2402160" y="1295845"/>
                    </a:lnTo>
                    <a:cubicBezTo>
                      <a:pt x="2382958" y="760737"/>
                      <a:pt x="1965538" y="314624"/>
                      <a:pt x="1420606" y="270576"/>
                    </a:cubicBezTo>
                    <a:cubicBezTo>
                      <a:pt x="839345" y="223592"/>
                      <a:pt x="327807" y="651433"/>
                      <a:pt x="271288" y="1231845"/>
                    </a:cubicBezTo>
                    <a:lnTo>
                      <a:pt x="267001" y="1322681"/>
                    </a:lnTo>
                    <a:lnTo>
                      <a:pt x="0" y="1322681"/>
                    </a:lnTo>
                    <a:lnTo>
                      <a:pt x="5508" y="1205964"/>
                    </a:lnTo>
                    <a:cubicBezTo>
                      <a:pt x="71740" y="525812"/>
                      <a:pt x="637858" y="13273"/>
                      <a:pt x="1307029" y="253"/>
                    </a:cubicBezTo>
                    <a:close/>
                  </a:path>
                </a:pathLst>
              </a:custGeom>
              <a:solidFill>
                <a:srgbClr val="2652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1" name="Group 12">
              <a:extLst>
                <a:ext uri="{FF2B5EF4-FFF2-40B4-BE49-F238E27FC236}">
                  <a16:creationId xmlns:a16="http://schemas.microsoft.com/office/drawing/2014/main" id="{9595F2DD-85BF-4E0B-A633-A3A519808AB4}"/>
                </a:ext>
              </a:extLst>
            </p:cNvPr>
            <p:cNvGrpSpPr/>
            <p:nvPr/>
          </p:nvGrpSpPr>
          <p:grpSpPr>
            <a:xfrm>
              <a:off x="2308495" y="3804920"/>
              <a:ext cx="494604" cy="494604"/>
              <a:chOff x="7774895" y="2039257"/>
              <a:chExt cx="885372" cy="885372"/>
            </a:xfrm>
          </p:grpSpPr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71CAB164-A170-4876-890A-D8001E39DA69}"/>
                  </a:ext>
                </a:extLst>
              </p:cNvPr>
              <p:cNvSpPr/>
              <p:nvPr/>
            </p:nvSpPr>
            <p:spPr>
              <a:xfrm>
                <a:off x="7774895" y="2039257"/>
                <a:ext cx="885372" cy="885372"/>
              </a:xfrm>
              <a:prstGeom prst="ellipse">
                <a:avLst/>
              </a:prstGeom>
              <a:solidFill>
                <a:srgbClr val="2652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Oval 11">
                <a:extLst>
                  <a:ext uri="{FF2B5EF4-FFF2-40B4-BE49-F238E27FC236}">
                    <a16:creationId xmlns:a16="http://schemas.microsoft.com/office/drawing/2014/main" id="{03149D34-17C2-4A3E-84DC-BC3EBA344AA2}"/>
                  </a:ext>
                </a:extLst>
              </p:cNvPr>
              <p:cNvSpPr/>
              <p:nvPr/>
            </p:nvSpPr>
            <p:spPr>
              <a:xfrm>
                <a:off x="8014609" y="2278062"/>
                <a:ext cx="405943" cy="407762"/>
              </a:xfrm>
              <a:custGeom>
                <a:avLst/>
                <a:gdLst>
                  <a:gd name="T0" fmla="*/ 136 w 322"/>
                  <a:gd name="T1" fmla="*/ 151 h 324"/>
                  <a:gd name="T2" fmla="*/ 136 w 322"/>
                  <a:gd name="T3" fmla="*/ 25 h 324"/>
                  <a:gd name="T4" fmla="*/ 161 w 322"/>
                  <a:gd name="T5" fmla="*/ 0 h 324"/>
                  <a:gd name="T6" fmla="*/ 186 w 322"/>
                  <a:gd name="T7" fmla="*/ 25 h 324"/>
                  <a:gd name="T8" fmla="*/ 186 w 322"/>
                  <a:gd name="T9" fmla="*/ 151 h 324"/>
                  <a:gd name="T10" fmla="*/ 161 w 322"/>
                  <a:gd name="T11" fmla="*/ 176 h 324"/>
                  <a:gd name="T12" fmla="*/ 136 w 322"/>
                  <a:gd name="T13" fmla="*/ 151 h 324"/>
                  <a:gd name="T14" fmla="*/ 261 w 322"/>
                  <a:gd name="T15" fmla="*/ 37 h 324"/>
                  <a:gd name="T16" fmla="*/ 234 w 322"/>
                  <a:gd name="T17" fmla="*/ 40 h 324"/>
                  <a:gd name="T18" fmla="*/ 237 w 322"/>
                  <a:gd name="T19" fmla="*/ 66 h 324"/>
                  <a:gd name="T20" fmla="*/ 284 w 322"/>
                  <a:gd name="T21" fmla="*/ 163 h 324"/>
                  <a:gd name="T22" fmla="*/ 161 w 322"/>
                  <a:gd name="T23" fmla="*/ 286 h 324"/>
                  <a:gd name="T24" fmla="*/ 38 w 322"/>
                  <a:gd name="T25" fmla="*/ 163 h 324"/>
                  <a:gd name="T26" fmla="*/ 85 w 322"/>
                  <a:gd name="T27" fmla="*/ 66 h 324"/>
                  <a:gd name="T28" fmla="*/ 88 w 322"/>
                  <a:gd name="T29" fmla="*/ 40 h 324"/>
                  <a:gd name="T30" fmla="*/ 61 w 322"/>
                  <a:gd name="T31" fmla="*/ 37 h 324"/>
                  <a:gd name="T32" fmla="*/ 0 w 322"/>
                  <a:gd name="T33" fmla="*/ 163 h 324"/>
                  <a:gd name="T34" fmla="*/ 161 w 322"/>
                  <a:gd name="T35" fmla="*/ 324 h 324"/>
                  <a:gd name="T36" fmla="*/ 322 w 322"/>
                  <a:gd name="T37" fmla="*/ 163 h 324"/>
                  <a:gd name="T38" fmla="*/ 261 w 322"/>
                  <a:gd name="T39" fmla="*/ 37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2" h="324">
                    <a:moveTo>
                      <a:pt x="136" y="151"/>
                    </a:moveTo>
                    <a:lnTo>
                      <a:pt x="136" y="25"/>
                    </a:lnTo>
                    <a:cubicBezTo>
                      <a:pt x="136" y="11"/>
                      <a:pt x="147" y="0"/>
                      <a:pt x="161" y="0"/>
                    </a:cubicBezTo>
                    <a:cubicBezTo>
                      <a:pt x="175" y="0"/>
                      <a:pt x="186" y="11"/>
                      <a:pt x="186" y="25"/>
                    </a:cubicBezTo>
                    <a:lnTo>
                      <a:pt x="186" y="151"/>
                    </a:lnTo>
                    <a:cubicBezTo>
                      <a:pt x="186" y="164"/>
                      <a:pt x="175" y="176"/>
                      <a:pt x="161" y="176"/>
                    </a:cubicBezTo>
                    <a:cubicBezTo>
                      <a:pt x="147" y="176"/>
                      <a:pt x="136" y="164"/>
                      <a:pt x="136" y="151"/>
                    </a:cubicBezTo>
                    <a:close/>
                    <a:moveTo>
                      <a:pt x="261" y="37"/>
                    </a:moveTo>
                    <a:cubicBezTo>
                      <a:pt x="252" y="30"/>
                      <a:pt x="241" y="32"/>
                      <a:pt x="234" y="40"/>
                    </a:cubicBezTo>
                    <a:cubicBezTo>
                      <a:pt x="228" y="48"/>
                      <a:pt x="229" y="60"/>
                      <a:pt x="237" y="66"/>
                    </a:cubicBezTo>
                    <a:cubicBezTo>
                      <a:pt x="267" y="90"/>
                      <a:pt x="284" y="125"/>
                      <a:pt x="284" y="163"/>
                    </a:cubicBezTo>
                    <a:cubicBezTo>
                      <a:pt x="284" y="231"/>
                      <a:pt x="229" y="286"/>
                      <a:pt x="161" y="286"/>
                    </a:cubicBezTo>
                    <a:cubicBezTo>
                      <a:pt x="93" y="286"/>
                      <a:pt x="38" y="231"/>
                      <a:pt x="38" y="163"/>
                    </a:cubicBezTo>
                    <a:cubicBezTo>
                      <a:pt x="38" y="125"/>
                      <a:pt x="55" y="90"/>
                      <a:pt x="85" y="66"/>
                    </a:cubicBezTo>
                    <a:cubicBezTo>
                      <a:pt x="93" y="60"/>
                      <a:pt x="94" y="48"/>
                      <a:pt x="88" y="40"/>
                    </a:cubicBezTo>
                    <a:cubicBezTo>
                      <a:pt x="81" y="32"/>
                      <a:pt x="70" y="30"/>
                      <a:pt x="61" y="37"/>
                    </a:cubicBezTo>
                    <a:cubicBezTo>
                      <a:pt x="23" y="68"/>
                      <a:pt x="0" y="114"/>
                      <a:pt x="0" y="163"/>
                    </a:cubicBezTo>
                    <a:cubicBezTo>
                      <a:pt x="0" y="252"/>
                      <a:pt x="72" y="324"/>
                      <a:pt x="161" y="324"/>
                    </a:cubicBezTo>
                    <a:cubicBezTo>
                      <a:pt x="250" y="324"/>
                      <a:pt x="322" y="252"/>
                      <a:pt x="322" y="163"/>
                    </a:cubicBezTo>
                    <a:cubicBezTo>
                      <a:pt x="322" y="114"/>
                      <a:pt x="300" y="68"/>
                      <a:pt x="261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4" name="Group 13">
              <a:extLst>
                <a:ext uri="{FF2B5EF4-FFF2-40B4-BE49-F238E27FC236}">
                  <a16:creationId xmlns:a16="http://schemas.microsoft.com/office/drawing/2014/main" id="{3D499F8E-E820-4DBE-A6EF-BE7CCDA7AFEC}"/>
                </a:ext>
              </a:extLst>
            </p:cNvPr>
            <p:cNvGrpSpPr/>
            <p:nvPr/>
          </p:nvGrpSpPr>
          <p:grpSpPr>
            <a:xfrm>
              <a:off x="4073926" y="3804920"/>
              <a:ext cx="494604" cy="494604"/>
              <a:chOff x="7774895" y="2039257"/>
              <a:chExt cx="885372" cy="885372"/>
            </a:xfrm>
          </p:grpSpPr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A109C107-60D8-41CB-8BF9-70036D058097}"/>
                  </a:ext>
                </a:extLst>
              </p:cNvPr>
              <p:cNvSpPr/>
              <p:nvPr/>
            </p:nvSpPr>
            <p:spPr>
              <a:xfrm>
                <a:off x="7774895" y="2039257"/>
                <a:ext cx="885372" cy="885372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Oval 15">
                <a:extLst>
                  <a:ext uri="{FF2B5EF4-FFF2-40B4-BE49-F238E27FC236}">
                    <a16:creationId xmlns:a16="http://schemas.microsoft.com/office/drawing/2014/main" id="{01A7C9E9-BD14-4A3D-A1F3-66B7AEB6B4E4}"/>
                  </a:ext>
                </a:extLst>
              </p:cNvPr>
              <p:cNvSpPr/>
              <p:nvPr/>
            </p:nvSpPr>
            <p:spPr>
              <a:xfrm>
                <a:off x="8013700" y="2297009"/>
                <a:ext cx="407762" cy="369867"/>
              </a:xfrm>
              <a:custGeom>
                <a:avLst/>
                <a:gdLst>
                  <a:gd name="connsiteX0" fmla="*/ 247154 w 599460"/>
                  <a:gd name="connsiteY0" fmla="*/ 445665 h 543751"/>
                  <a:gd name="connsiteX1" fmla="*/ 576993 w 599460"/>
                  <a:gd name="connsiteY1" fmla="*/ 445665 h 543751"/>
                  <a:gd name="connsiteX2" fmla="*/ 599460 w 599460"/>
                  <a:gd name="connsiteY2" fmla="*/ 468070 h 543751"/>
                  <a:gd name="connsiteX3" fmla="*/ 576993 w 599460"/>
                  <a:gd name="connsiteY3" fmla="*/ 490474 h 543751"/>
                  <a:gd name="connsiteX4" fmla="*/ 247154 w 599460"/>
                  <a:gd name="connsiteY4" fmla="*/ 490474 h 543751"/>
                  <a:gd name="connsiteX5" fmla="*/ 224687 w 599460"/>
                  <a:gd name="connsiteY5" fmla="*/ 468070 h 543751"/>
                  <a:gd name="connsiteX6" fmla="*/ 247154 w 599460"/>
                  <a:gd name="connsiteY6" fmla="*/ 445665 h 543751"/>
                  <a:gd name="connsiteX7" fmla="*/ 46399 w 599460"/>
                  <a:gd name="connsiteY7" fmla="*/ 393087 h 543751"/>
                  <a:gd name="connsiteX8" fmla="*/ 97281 w 599460"/>
                  <a:gd name="connsiteY8" fmla="*/ 407918 h 543751"/>
                  <a:gd name="connsiteX9" fmla="*/ 183092 w 599460"/>
                  <a:gd name="connsiteY9" fmla="*/ 432506 h 543751"/>
                  <a:gd name="connsiteX10" fmla="*/ 97281 w 599460"/>
                  <a:gd name="connsiteY10" fmla="*/ 543751 h 543751"/>
                  <a:gd name="connsiteX11" fmla="*/ 11471 w 599460"/>
                  <a:gd name="connsiteY11" fmla="*/ 432506 h 543751"/>
                  <a:gd name="connsiteX12" fmla="*/ 46399 w 599460"/>
                  <a:gd name="connsiteY12" fmla="*/ 393087 h 543751"/>
                  <a:gd name="connsiteX13" fmla="*/ 247154 w 599460"/>
                  <a:gd name="connsiteY13" fmla="*/ 249423 h 543751"/>
                  <a:gd name="connsiteX14" fmla="*/ 576993 w 599460"/>
                  <a:gd name="connsiteY14" fmla="*/ 249423 h 543751"/>
                  <a:gd name="connsiteX15" fmla="*/ 599460 w 599460"/>
                  <a:gd name="connsiteY15" fmla="*/ 271863 h 543751"/>
                  <a:gd name="connsiteX16" fmla="*/ 576993 w 599460"/>
                  <a:gd name="connsiteY16" fmla="*/ 294303 h 543751"/>
                  <a:gd name="connsiteX17" fmla="*/ 247154 w 599460"/>
                  <a:gd name="connsiteY17" fmla="*/ 294303 h 543751"/>
                  <a:gd name="connsiteX18" fmla="*/ 224687 w 599460"/>
                  <a:gd name="connsiteY18" fmla="*/ 271863 h 543751"/>
                  <a:gd name="connsiteX19" fmla="*/ 247154 w 599460"/>
                  <a:gd name="connsiteY19" fmla="*/ 249423 h 543751"/>
                  <a:gd name="connsiteX20" fmla="*/ 198851 w 599460"/>
                  <a:gd name="connsiteY20" fmla="*/ 162727 h 543751"/>
                  <a:gd name="connsiteX21" fmla="*/ 223504 w 599460"/>
                  <a:gd name="connsiteY21" fmla="*/ 170185 h 543751"/>
                  <a:gd name="connsiteX22" fmla="*/ 228286 w 599460"/>
                  <a:gd name="connsiteY22" fmla="*/ 217202 h 543751"/>
                  <a:gd name="connsiteX23" fmla="*/ 123336 w 599460"/>
                  <a:gd name="connsiteY23" fmla="*/ 346318 h 543751"/>
                  <a:gd name="connsiteX24" fmla="*/ 100386 w 599460"/>
                  <a:gd name="connsiteY24" fmla="*/ 358489 h 543751"/>
                  <a:gd name="connsiteX25" fmla="*/ 97278 w 599460"/>
                  <a:gd name="connsiteY25" fmla="*/ 358728 h 543751"/>
                  <a:gd name="connsiteX26" fmla="*/ 75762 w 599460"/>
                  <a:gd name="connsiteY26" fmla="*/ 350852 h 543751"/>
                  <a:gd name="connsiteX27" fmla="*/ 11931 w 599460"/>
                  <a:gd name="connsiteY27" fmla="*/ 297631 h 543751"/>
                  <a:gd name="connsiteX28" fmla="*/ 7867 w 599460"/>
                  <a:gd name="connsiteY28" fmla="*/ 250375 h 543751"/>
                  <a:gd name="connsiteX29" fmla="*/ 55202 w 599460"/>
                  <a:gd name="connsiteY29" fmla="*/ 246080 h 543751"/>
                  <a:gd name="connsiteX30" fmla="*/ 92736 w 599460"/>
                  <a:gd name="connsiteY30" fmla="*/ 277583 h 543751"/>
                  <a:gd name="connsiteX31" fmla="*/ 176169 w 599460"/>
                  <a:gd name="connsiteY31" fmla="*/ 174958 h 543751"/>
                  <a:gd name="connsiteX32" fmla="*/ 198851 w 599460"/>
                  <a:gd name="connsiteY32" fmla="*/ 162727 h 543751"/>
                  <a:gd name="connsiteX33" fmla="*/ 247154 w 599460"/>
                  <a:gd name="connsiteY33" fmla="*/ 53251 h 543751"/>
                  <a:gd name="connsiteX34" fmla="*/ 576993 w 599460"/>
                  <a:gd name="connsiteY34" fmla="*/ 53251 h 543751"/>
                  <a:gd name="connsiteX35" fmla="*/ 599460 w 599460"/>
                  <a:gd name="connsiteY35" fmla="*/ 75691 h 543751"/>
                  <a:gd name="connsiteX36" fmla="*/ 576993 w 599460"/>
                  <a:gd name="connsiteY36" fmla="*/ 98131 h 543751"/>
                  <a:gd name="connsiteX37" fmla="*/ 247154 w 599460"/>
                  <a:gd name="connsiteY37" fmla="*/ 98131 h 543751"/>
                  <a:gd name="connsiteX38" fmla="*/ 224687 w 599460"/>
                  <a:gd name="connsiteY38" fmla="*/ 75691 h 543751"/>
                  <a:gd name="connsiteX39" fmla="*/ 247154 w 599460"/>
                  <a:gd name="connsiteY39" fmla="*/ 53251 h 543751"/>
                  <a:gd name="connsiteX40" fmla="*/ 46399 w 599460"/>
                  <a:gd name="connsiteY40" fmla="*/ 739 h 543751"/>
                  <a:gd name="connsiteX41" fmla="*/ 97281 w 599460"/>
                  <a:gd name="connsiteY41" fmla="*/ 15563 h 543751"/>
                  <a:gd name="connsiteX42" fmla="*/ 183092 w 599460"/>
                  <a:gd name="connsiteY42" fmla="*/ 40141 h 543751"/>
                  <a:gd name="connsiteX43" fmla="*/ 97281 w 599460"/>
                  <a:gd name="connsiteY43" fmla="*/ 151337 h 543751"/>
                  <a:gd name="connsiteX44" fmla="*/ 11471 w 599460"/>
                  <a:gd name="connsiteY44" fmla="*/ 40141 h 543751"/>
                  <a:gd name="connsiteX45" fmla="*/ 46399 w 599460"/>
                  <a:gd name="connsiteY45" fmla="*/ 739 h 5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99460" h="543751">
                    <a:moveTo>
                      <a:pt x="247154" y="445665"/>
                    </a:moveTo>
                    <a:lnTo>
                      <a:pt x="576993" y="445665"/>
                    </a:lnTo>
                    <a:cubicBezTo>
                      <a:pt x="589422" y="445665"/>
                      <a:pt x="599460" y="455676"/>
                      <a:pt x="599460" y="468070"/>
                    </a:cubicBezTo>
                    <a:cubicBezTo>
                      <a:pt x="599460" y="480463"/>
                      <a:pt x="589422" y="490474"/>
                      <a:pt x="576993" y="490474"/>
                    </a:cubicBezTo>
                    <a:lnTo>
                      <a:pt x="247154" y="490474"/>
                    </a:lnTo>
                    <a:cubicBezTo>
                      <a:pt x="234726" y="490474"/>
                      <a:pt x="224687" y="480463"/>
                      <a:pt x="224687" y="468070"/>
                    </a:cubicBezTo>
                    <a:cubicBezTo>
                      <a:pt x="224687" y="455676"/>
                      <a:pt x="234726" y="445665"/>
                      <a:pt x="247154" y="445665"/>
                    </a:cubicBezTo>
                    <a:close/>
                    <a:moveTo>
                      <a:pt x="46399" y="393087"/>
                    </a:moveTo>
                    <a:cubicBezTo>
                      <a:pt x="63937" y="390133"/>
                      <a:pt x="84135" y="396220"/>
                      <a:pt x="97281" y="407918"/>
                    </a:cubicBezTo>
                    <a:cubicBezTo>
                      <a:pt x="123574" y="384523"/>
                      <a:pt x="178073" y="383568"/>
                      <a:pt x="183092" y="432506"/>
                    </a:cubicBezTo>
                    <a:cubicBezTo>
                      <a:pt x="189546" y="495290"/>
                      <a:pt x="97281" y="543751"/>
                      <a:pt x="97281" y="543751"/>
                    </a:cubicBezTo>
                    <a:cubicBezTo>
                      <a:pt x="97281" y="543751"/>
                      <a:pt x="5017" y="495290"/>
                      <a:pt x="11471" y="432506"/>
                    </a:cubicBezTo>
                    <a:cubicBezTo>
                      <a:pt x="13980" y="408037"/>
                      <a:pt x="28860" y="396041"/>
                      <a:pt x="46399" y="393087"/>
                    </a:cubicBezTo>
                    <a:close/>
                    <a:moveTo>
                      <a:pt x="247154" y="249423"/>
                    </a:moveTo>
                    <a:lnTo>
                      <a:pt x="576993" y="249423"/>
                    </a:lnTo>
                    <a:cubicBezTo>
                      <a:pt x="589422" y="249423"/>
                      <a:pt x="599460" y="259449"/>
                      <a:pt x="599460" y="271863"/>
                    </a:cubicBezTo>
                    <a:cubicBezTo>
                      <a:pt x="599460" y="284277"/>
                      <a:pt x="589422" y="294303"/>
                      <a:pt x="576993" y="294303"/>
                    </a:cubicBezTo>
                    <a:lnTo>
                      <a:pt x="247154" y="294303"/>
                    </a:lnTo>
                    <a:cubicBezTo>
                      <a:pt x="234726" y="294303"/>
                      <a:pt x="224687" y="284277"/>
                      <a:pt x="224687" y="271863"/>
                    </a:cubicBezTo>
                    <a:cubicBezTo>
                      <a:pt x="224687" y="259449"/>
                      <a:pt x="234726" y="249423"/>
                      <a:pt x="247154" y="249423"/>
                    </a:cubicBezTo>
                    <a:close/>
                    <a:moveTo>
                      <a:pt x="198851" y="162727"/>
                    </a:moveTo>
                    <a:cubicBezTo>
                      <a:pt x="207427" y="161832"/>
                      <a:pt x="216332" y="164219"/>
                      <a:pt x="223504" y="170185"/>
                    </a:cubicBezTo>
                    <a:cubicBezTo>
                      <a:pt x="237848" y="181641"/>
                      <a:pt x="240000" y="202882"/>
                      <a:pt x="228286" y="217202"/>
                    </a:cubicBezTo>
                    <a:lnTo>
                      <a:pt x="123336" y="346318"/>
                    </a:lnTo>
                    <a:cubicBezTo>
                      <a:pt x="117837" y="353239"/>
                      <a:pt x="109470" y="357773"/>
                      <a:pt x="100386" y="358489"/>
                    </a:cubicBezTo>
                    <a:cubicBezTo>
                      <a:pt x="99429" y="358728"/>
                      <a:pt x="98473" y="358728"/>
                      <a:pt x="97278" y="358728"/>
                    </a:cubicBezTo>
                    <a:cubicBezTo>
                      <a:pt x="89389" y="358728"/>
                      <a:pt x="81738" y="356103"/>
                      <a:pt x="75762" y="350852"/>
                    </a:cubicBezTo>
                    <a:lnTo>
                      <a:pt x="11931" y="297631"/>
                    </a:lnTo>
                    <a:cubicBezTo>
                      <a:pt x="-2174" y="285697"/>
                      <a:pt x="-4086" y="264457"/>
                      <a:pt x="7867" y="250375"/>
                    </a:cubicBezTo>
                    <a:cubicBezTo>
                      <a:pt x="19820" y="236056"/>
                      <a:pt x="40858" y="234146"/>
                      <a:pt x="55202" y="246080"/>
                    </a:cubicBezTo>
                    <a:lnTo>
                      <a:pt x="92736" y="277583"/>
                    </a:lnTo>
                    <a:lnTo>
                      <a:pt x="176169" y="174958"/>
                    </a:lnTo>
                    <a:cubicBezTo>
                      <a:pt x="182027" y="167798"/>
                      <a:pt x="190274" y="163622"/>
                      <a:pt x="198851" y="162727"/>
                    </a:cubicBezTo>
                    <a:close/>
                    <a:moveTo>
                      <a:pt x="247154" y="53251"/>
                    </a:moveTo>
                    <a:lnTo>
                      <a:pt x="576993" y="53251"/>
                    </a:lnTo>
                    <a:cubicBezTo>
                      <a:pt x="589422" y="53251"/>
                      <a:pt x="599460" y="63277"/>
                      <a:pt x="599460" y="75691"/>
                    </a:cubicBezTo>
                    <a:cubicBezTo>
                      <a:pt x="599460" y="88105"/>
                      <a:pt x="589422" y="98131"/>
                      <a:pt x="576993" y="98131"/>
                    </a:cubicBezTo>
                    <a:lnTo>
                      <a:pt x="247154" y="98131"/>
                    </a:lnTo>
                    <a:cubicBezTo>
                      <a:pt x="234726" y="98131"/>
                      <a:pt x="224687" y="88105"/>
                      <a:pt x="224687" y="75691"/>
                    </a:cubicBezTo>
                    <a:cubicBezTo>
                      <a:pt x="224687" y="63277"/>
                      <a:pt x="234726" y="53251"/>
                      <a:pt x="247154" y="53251"/>
                    </a:cubicBezTo>
                    <a:close/>
                    <a:moveTo>
                      <a:pt x="46399" y="739"/>
                    </a:moveTo>
                    <a:cubicBezTo>
                      <a:pt x="63937" y="-2214"/>
                      <a:pt x="84135" y="3871"/>
                      <a:pt x="97281" y="15563"/>
                    </a:cubicBezTo>
                    <a:cubicBezTo>
                      <a:pt x="123574" y="-7822"/>
                      <a:pt x="178073" y="-8776"/>
                      <a:pt x="183092" y="40141"/>
                    </a:cubicBezTo>
                    <a:cubicBezTo>
                      <a:pt x="189546" y="102897"/>
                      <a:pt x="97281" y="151337"/>
                      <a:pt x="97281" y="151337"/>
                    </a:cubicBezTo>
                    <a:cubicBezTo>
                      <a:pt x="97281" y="151337"/>
                      <a:pt x="5017" y="102897"/>
                      <a:pt x="11471" y="40141"/>
                    </a:cubicBezTo>
                    <a:cubicBezTo>
                      <a:pt x="13980" y="15682"/>
                      <a:pt x="28860" y="3692"/>
                      <a:pt x="46399" y="73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Group 16">
              <a:extLst>
                <a:ext uri="{FF2B5EF4-FFF2-40B4-BE49-F238E27FC236}">
                  <a16:creationId xmlns:a16="http://schemas.microsoft.com/office/drawing/2014/main" id="{5C130FFF-1A19-4290-8233-267EA09212C7}"/>
                </a:ext>
              </a:extLst>
            </p:cNvPr>
            <p:cNvGrpSpPr/>
            <p:nvPr/>
          </p:nvGrpSpPr>
          <p:grpSpPr>
            <a:xfrm>
              <a:off x="5858038" y="3804920"/>
              <a:ext cx="494604" cy="494604"/>
              <a:chOff x="7774895" y="2039257"/>
              <a:chExt cx="885372" cy="885372"/>
            </a:xfrm>
          </p:grpSpPr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2D6A3874-37BC-481E-9538-5028E2B4F5B4}"/>
                  </a:ext>
                </a:extLst>
              </p:cNvPr>
              <p:cNvSpPr/>
              <p:nvPr/>
            </p:nvSpPr>
            <p:spPr>
              <a:xfrm>
                <a:off x="7774895" y="2039257"/>
                <a:ext cx="885372" cy="885372"/>
              </a:xfrm>
              <a:prstGeom prst="ellipse">
                <a:avLst/>
              </a:prstGeom>
              <a:solidFill>
                <a:srgbClr val="2652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Oval 18">
                <a:extLst>
                  <a:ext uri="{FF2B5EF4-FFF2-40B4-BE49-F238E27FC236}">
                    <a16:creationId xmlns:a16="http://schemas.microsoft.com/office/drawing/2014/main" id="{60069952-604A-497B-B392-8560DB8C82AF}"/>
                  </a:ext>
                </a:extLst>
              </p:cNvPr>
              <p:cNvSpPr/>
              <p:nvPr/>
            </p:nvSpPr>
            <p:spPr>
              <a:xfrm>
                <a:off x="8013700" y="2310400"/>
                <a:ext cx="407762" cy="343085"/>
              </a:xfrm>
              <a:custGeom>
                <a:avLst/>
                <a:gdLst>
                  <a:gd name="connsiteX0" fmla="*/ 491732 w 609050"/>
                  <a:gd name="connsiteY0" fmla="*/ 464941 h 512446"/>
                  <a:gd name="connsiteX1" fmla="*/ 481173 w 609050"/>
                  <a:gd name="connsiteY1" fmla="*/ 475479 h 512446"/>
                  <a:gd name="connsiteX2" fmla="*/ 491732 w 609050"/>
                  <a:gd name="connsiteY2" fmla="*/ 486101 h 512446"/>
                  <a:gd name="connsiteX3" fmla="*/ 555168 w 609050"/>
                  <a:gd name="connsiteY3" fmla="*/ 486101 h 512446"/>
                  <a:gd name="connsiteX4" fmla="*/ 565726 w 609050"/>
                  <a:gd name="connsiteY4" fmla="*/ 475479 h 512446"/>
                  <a:gd name="connsiteX5" fmla="*/ 555168 w 609050"/>
                  <a:gd name="connsiteY5" fmla="*/ 464941 h 512446"/>
                  <a:gd name="connsiteX6" fmla="*/ 29916 w 609050"/>
                  <a:gd name="connsiteY6" fmla="*/ 445621 h 512446"/>
                  <a:gd name="connsiteX7" fmla="*/ 579134 w 609050"/>
                  <a:gd name="connsiteY7" fmla="*/ 445621 h 512446"/>
                  <a:gd name="connsiteX8" fmla="*/ 609050 w 609050"/>
                  <a:gd name="connsiteY8" fmla="*/ 475563 h 512446"/>
                  <a:gd name="connsiteX9" fmla="*/ 609050 w 609050"/>
                  <a:gd name="connsiteY9" fmla="*/ 482588 h 512446"/>
                  <a:gd name="connsiteX10" fmla="*/ 579134 w 609050"/>
                  <a:gd name="connsiteY10" fmla="*/ 512446 h 512446"/>
                  <a:gd name="connsiteX11" fmla="*/ 29916 w 609050"/>
                  <a:gd name="connsiteY11" fmla="*/ 512446 h 512446"/>
                  <a:gd name="connsiteX12" fmla="*/ 0 w 609050"/>
                  <a:gd name="connsiteY12" fmla="*/ 482588 h 512446"/>
                  <a:gd name="connsiteX13" fmla="*/ 0 w 609050"/>
                  <a:gd name="connsiteY13" fmla="*/ 475563 h 512446"/>
                  <a:gd name="connsiteX14" fmla="*/ 29916 w 609050"/>
                  <a:gd name="connsiteY14" fmla="*/ 445621 h 512446"/>
                  <a:gd name="connsiteX15" fmla="*/ 58946 w 609050"/>
                  <a:gd name="connsiteY15" fmla="*/ 57153 h 512446"/>
                  <a:gd name="connsiteX16" fmla="*/ 58946 w 609050"/>
                  <a:gd name="connsiteY16" fmla="*/ 356223 h 512446"/>
                  <a:gd name="connsiteX17" fmla="*/ 550175 w 609050"/>
                  <a:gd name="connsiteY17" fmla="*/ 356223 h 512446"/>
                  <a:gd name="connsiteX18" fmla="*/ 550175 w 609050"/>
                  <a:gd name="connsiteY18" fmla="*/ 57153 h 512446"/>
                  <a:gd name="connsiteX19" fmla="*/ 80147 w 609050"/>
                  <a:gd name="connsiteY19" fmla="*/ 0 h 512446"/>
                  <a:gd name="connsiteX20" fmla="*/ 529057 w 609050"/>
                  <a:gd name="connsiteY20" fmla="*/ 0 h 512446"/>
                  <a:gd name="connsiteX21" fmla="*/ 575650 w 609050"/>
                  <a:gd name="connsiteY21" fmla="*/ 19414 h 512446"/>
                  <a:gd name="connsiteX22" fmla="*/ 595007 w 609050"/>
                  <a:gd name="connsiteY22" fmla="*/ 65939 h 512446"/>
                  <a:gd name="connsiteX23" fmla="*/ 595007 w 609050"/>
                  <a:gd name="connsiteY23" fmla="*/ 355972 h 512446"/>
                  <a:gd name="connsiteX24" fmla="*/ 575650 w 609050"/>
                  <a:gd name="connsiteY24" fmla="*/ 402497 h 512446"/>
                  <a:gd name="connsiteX25" fmla="*/ 529057 w 609050"/>
                  <a:gd name="connsiteY25" fmla="*/ 421911 h 512446"/>
                  <a:gd name="connsiteX26" fmla="*/ 80147 w 609050"/>
                  <a:gd name="connsiteY26" fmla="*/ 421911 h 512446"/>
                  <a:gd name="connsiteX27" fmla="*/ 33555 w 609050"/>
                  <a:gd name="connsiteY27" fmla="*/ 402497 h 512446"/>
                  <a:gd name="connsiteX28" fmla="*/ 14113 w 609050"/>
                  <a:gd name="connsiteY28" fmla="*/ 355972 h 512446"/>
                  <a:gd name="connsiteX29" fmla="*/ 14113 w 609050"/>
                  <a:gd name="connsiteY29" fmla="*/ 65939 h 512446"/>
                  <a:gd name="connsiteX30" fmla="*/ 33555 w 609050"/>
                  <a:gd name="connsiteY30" fmla="*/ 19414 h 512446"/>
                  <a:gd name="connsiteX31" fmla="*/ 80147 w 609050"/>
                  <a:gd name="connsiteY31" fmla="*/ 0 h 512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09050" h="512446">
                    <a:moveTo>
                      <a:pt x="491732" y="464941"/>
                    </a:moveTo>
                    <a:cubicBezTo>
                      <a:pt x="485950" y="464941"/>
                      <a:pt x="481173" y="469708"/>
                      <a:pt x="481173" y="475479"/>
                    </a:cubicBezTo>
                    <a:cubicBezTo>
                      <a:pt x="481173" y="481333"/>
                      <a:pt x="485950" y="486101"/>
                      <a:pt x="491732" y="486101"/>
                    </a:cubicBezTo>
                    <a:lnTo>
                      <a:pt x="555168" y="486101"/>
                    </a:lnTo>
                    <a:cubicBezTo>
                      <a:pt x="561033" y="486101"/>
                      <a:pt x="565726" y="481333"/>
                      <a:pt x="565726" y="475479"/>
                    </a:cubicBezTo>
                    <a:cubicBezTo>
                      <a:pt x="565726" y="469708"/>
                      <a:pt x="561033" y="464941"/>
                      <a:pt x="555168" y="464941"/>
                    </a:cubicBezTo>
                    <a:close/>
                    <a:moveTo>
                      <a:pt x="29916" y="445621"/>
                    </a:moveTo>
                    <a:lnTo>
                      <a:pt x="579134" y="445621"/>
                    </a:lnTo>
                    <a:cubicBezTo>
                      <a:pt x="595642" y="445621"/>
                      <a:pt x="609050" y="459003"/>
                      <a:pt x="609050" y="475563"/>
                    </a:cubicBezTo>
                    <a:lnTo>
                      <a:pt x="609050" y="482588"/>
                    </a:lnTo>
                    <a:cubicBezTo>
                      <a:pt x="609050" y="499064"/>
                      <a:pt x="595642" y="512446"/>
                      <a:pt x="579134" y="512446"/>
                    </a:cubicBezTo>
                    <a:lnTo>
                      <a:pt x="29916" y="512446"/>
                    </a:lnTo>
                    <a:cubicBezTo>
                      <a:pt x="13408" y="512446"/>
                      <a:pt x="0" y="499064"/>
                      <a:pt x="0" y="482588"/>
                    </a:cubicBezTo>
                    <a:lnTo>
                      <a:pt x="0" y="475563"/>
                    </a:lnTo>
                    <a:cubicBezTo>
                      <a:pt x="0" y="459003"/>
                      <a:pt x="13408" y="445621"/>
                      <a:pt x="29916" y="445621"/>
                    </a:cubicBezTo>
                    <a:close/>
                    <a:moveTo>
                      <a:pt x="58946" y="57153"/>
                    </a:moveTo>
                    <a:lnTo>
                      <a:pt x="58946" y="356223"/>
                    </a:lnTo>
                    <a:lnTo>
                      <a:pt x="550175" y="356223"/>
                    </a:lnTo>
                    <a:lnTo>
                      <a:pt x="550175" y="57153"/>
                    </a:lnTo>
                    <a:close/>
                    <a:moveTo>
                      <a:pt x="80147" y="0"/>
                    </a:moveTo>
                    <a:lnTo>
                      <a:pt x="529057" y="0"/>
                    </a:lnTo>
                    <a:cubicBezTo>
                      <a:pt x="547158" y="0"/>
                      <a:pt x="562745" y="6443"/>
                      <a:pt x="575650" y="19414"/>
                    </a:cubicBezTo>
                    <a:cubicBezTo>
                      <a:pt x="588555" y="32300"/>
                      <a:pt x="595007" y="47781"/>
                      <a:pt x="595007" y="65939"/>
                    </a:cubicBezTo>
                    <a:lnTo>
                      <a:pt x="595007" y="355972"/>
                    </a:lnTo>
                    <a:cubicBezTo>
                      <a:pt x="595007" y="374130"/>
                      <a:pt x="588555" y="389611"/>
                      <a:pt x="575650" y="402497"/>
                    </a:cubicBezTo>
                    <a:cubicBezTo>
                      <a:pt x="562745" y="415468"/>
                      <a:pt x="547158" y="421911"/>
                      <a:pt x="529057" y="421911"/>
                    </a:cubicBezTo>
                    <a:lnTo>
                      <a:pt x="80147" y="421911"/>
                    </a:lnTo>
                    <a:cubicBezTo>
                      <a:pt x="61962" y="421911"/>
                      <a:pt x="46460" y="415468"/>
                      <a:pt x="33555" y="402497"/>
                    </a:cubicBezTo>
                    <a:cubicBezTo>
                      <a:pt x="20566" y="389611"/>
                      <a:pt x="14113" y="374046"/>
                      <a:pt x="14113" y="355972"/>
                    </a:cubicBezTo>
                    <a:lnTo>
                      <a:pt x="14113" y="65939"/>
                    </a:lnTo>
                    <a:cubicBezTo>
                      <a:pt x="14113" y="47781"/>
                      <a:pt x="20566" y="32300"/>
                      <a:pt x="33555" y="19414"/>
                    </a:cubicBezTo>
                    <a:cubicBezTo>
                      <a:pt x="46460" y="6443"/>
                      <a:pt x="61962" y="0"/>
                      <a:pt x="8014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Group 19">
              <a:extLst>
                <a:ext uri="{FF2B5EF4-FFF2-40B4-BE49-F238E27FC236}">
                  <a16:creationId xmlns:a16="http://schemas.microsoft.com/office/drawing/2014/main" id="{813B0654-0A20-4C89-ABC2-F00DCE026A12}"/>
                </a:ext>
              </a:extLst>
            </p:cNvPr>
            <p:cNvGrpSpPr/>
            <p:nvPr/>
          </p:nvGrpSpPr>
          <p:grpSpPr>
            <a:xfrm>
              <a:off x="7619715" y="3804920"/>
              <a:ext cx="494604" cy="494604"/>
              <a:chOff x="7774895" y="2039257"/>
              <a:chExt cx="885372" cy="885372"/>
            </a:xfrm>
          </p:grpSpPr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D5627C1B-3C13-427A-AC42-5A38DD874A83}"/>
                  </a:ext>
                </a:extLst>
              </p:cNvPr>
              <p:cNvSpPr/>
              <p:nvPr/>
            </p:nvSpPr>
            <p:spPr>
              <a:xfrm>
                <a:off x="7774895" y="2039257"/>
                <a:ext cx="885372" cy="885372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Oval 21">
                <a:extLst>
                  <a:ext uri="{FF2B5EF4-FFF2-40B4-BE49-F238E27FC236}">
                    <a16:creationId xmlns:a16="http://schemas.microsoft.com/office/drawing/2014/main" id="{23356BED-DE45-471D-84B8-AB072BFCD2E9}"/>
                  </a:ext>
                </a:extLst>
              </p:cNvPr>
              <p:cNvSpPr/>
              <p:nvPr/>
            </p:nvSpPr>
            <p:spPr>
              <a:xfrm>
                <a:off x="8029938" y="2278062"/>
                <a:ext cx="375284" cy="407762"/>
              </a:xfrm>
              <a:custGeom>
                <a:avLst/>
                <a:gdLst>
                  <a:gd name="connsiteX0" fmla="*/ 400482 w 560086"/>
                  <a:gd name="connsiteY0" fmla="*/ 203934 h 608556"/>
                  <a:gd name="connsiteX1" fmla="*/ 431714 w 560086"/>
                  <a:gd name="connsiteY1" fmla="*/ 235122 h 608556"/>
                  <a:gd name="connsiteX2" fmla="*/ 254767 w 560086"/>
                  <a:gd name="connsiteY2" fmla="*/ 411820 h 608556"/>
                  <a:gd name="connsiteX3" fmla="*/ 157356 w 560086"/>
                  <a:gd name="connsiteY3" fmla="*/ 314596 h 608556"/>
                  <a:gd name="connsiteX4" fmla="*/ 173022 w 560086"/>
                  <a:gd name="connsiteY4" fmla="*/ 299002 h 608556"/>
                  <a:gd name="connsiteX5" fmla="*/ 188638 w 560086"/>
                  <a:gd name="connsiteY5" fmla="*/ 283408 h 608556"/>
                  <a:gd name="connsiteX6" fmla="*/ 196521 w 560086"/>
                  <a:gd name="connsiteY6" fmla="*/ 291280 h 608556"/>
                  <a:gd name="connsiteX7" fmla="*/ 254767 w 560086"/>
                  <a:gd name="connsiteY7" fmla="*/ 349444 h 608556"/>
                  <a:gd name="connsiteX8" fmla="*/ 369652 w 560086"/>
                  <a:gd name="connsiteY8" fmla="*/ 234721 h 608556"/>
                  <a:gd name="connsiteX9" fmla="*/ 280059 w 560086"/>
                  <a:gd name="connsiteY9" fmla="*/ 56759 h 608556"/>
                  <a:gd name="connsiteX10" fmla="*/ 217645 w 560086"/>
                  <a:gd name="connsiteY10" fmla="*/ 96069 h 608556"/>
                  <a:gd name="connsiteX11" fmla="*/ 132685 w 560086"/>
                  <a:gd name="connsiteY11" fmla="*/ 133675 h 608556"/>
                  <a:gd name="connsiteX12" fmla="*/ 44412 w 560086"/>
                  <a:gd name="connsiteY12" fmla="*/ 155486 h 608556"/>
                  <a:gd name="connsiteX13" fmla="*/ 70874 w 560086"/>
                  <a:gd name="connsiteY13" fmla="*/ 306259 h 608556"/>
                  <a:gd name="connsiteX14" fmla="*/ 143330 w 560086"/>
                  <a:gd name="connsiteY14" fmla="*/ 446752 h 608556"/>
                  <a:gd name="connsiteX15" fmla="*/ 280059 w 560086"/>
                  <a:gd name="connsiteY15" fmla="*/ 559519 h 608556"/>
                  <a:gd name="connsiteX16" fmla="*/ 417290 w 560086"/>
                  <a:gd name="connsiteY16" fmla="*/ 446101 h 608556"/>
                  <a:gd name="connsiteX17" fmla="*/ 489646 w 560086"/>
                  <a:gd name="connsiteY17" fmla="*/ 304855 h 608556"/>
                  <a:gd name="connsiteX18" fmla="*/ 515656 w 560086"/>
                  <a:gd name="connsiteY18" fmla="*/ 155486 h 608556"/>
                  <a:gd name="connsiteX19" fmla="*/ 427383 w 560086"/>
                  <a:gd name="connsiteY19" fmla="*/ 133675 h 608556"/>
                  <a:gd name="connsiteX20" fmla="*/ 342423 w 560086"/>
                  <a:gd name="connsiteY20" fmla="*/ 96069 h 608556"/>
                  <a:gd name="connsiteX21" fmla="*/ 280059 w 560086"/>
                  <a:gd name="connsiteY21" fmla="*/ 56759 h 608556"/>
                  <a:gd name="connsiteX22" fmla="*/ 280059 w 560086"/>
                  <a:gd name="connsiteY22" fmla="*/ 0 h 608556"/>
                  <a:gd name="connsiteX23" fmla="*/ 294319 w 560086"/>
                  <a:gd name="connsiteY23" fmla="*/ 12034 h 608556"/>
                  <a:gd name="connsiteX24" fmla="*/ 364567 w 560086"/>
                  <a:gd name="connsiteY24" fmla="*/ 57862 h 608556"/>
                  <a:gd name="connsiteX25" fmla="*/ 540110 w 560086"/>
                  <a:gd name="connsiteY25" fmla="*/ 114070 h 608556"/>
                  <a:gd name="connsiteX26" fmla="*/ 559140 w 560086"/>
                  <a:gd name="connsiteY26" fmla="*/ 116025 h 608556"/>
                  <a:gd name="connsiteX27" fmla="*/ 559944 w 560086"/>
                  <a:gd name="connsiteY27" fmla="*/ 135079 h 608556"/>
                  <a:gd name="connsiteX28" fmla="*/ 531774 w 560086"/>
                  <a:gd name="connsiteY28" fmla="*/ 318242 h 608556"/>
                  <a:gd name="connsiteX29" fmla="*/ 452338 w 560086"/>
                  <a:gd name="connsiteY29" fmla="*/ 472926 h 608556"/>
                  <a:gd name="connsiteX30" fmla="*/ 289549 w 560086"/>
                  <a:gd name="connsiteY30" fmla="*/ 604043 h 608556"/>
                  <a:gd name="connsiteX31" fmla="*/ 280059 w 560086"/>
                  <a:gd name="connsiteY31" fmla="*/ 608556 h 608556"/>
                  <a:gd name="connsiteX32" fmla="*/ 270519 w 560086"/>
                  <a:gd name="connsiteY32" fmla="*/ 604043 h 608556"/>
                  <a:gd name="connsiteX33" fmla="*/ 107730 w 560086"/>
                  <a:gd name="connsiteY33" fmla="*/ 472926 h 608556"/>
                  <a:gd name="connsiteX34" fmla="*/ 28294 w 560086"/>
                  <a:gd name="connsiteY34" fmla="*/ 318242 h 608556"/>
                  <a:gd name="connsiteX35" fmla="*/ 124 w 560086"/>
                  <a:gd name="connsiteY35" fmla="*/ 135079 h 608556"/>
                  <a:gd name="connsiteX36" fmla="*/ 978 w 560086"/>
                  <a:gd name="connsiteY36" fmla="*/ 116025 h 608556"/>
                  <a:gd name="connsiteX37" fmla="*/ 19958 w 560086"/>
                  <a:gd name="connsiteY37" fmla="*/ 114070 h 608556"/>
                  <a:gd name="connsiteX38" fmla="*/ 195501 w 560086"/>
                  <a:gd name="connsiteY38" fmla="*/ 57862 h 608556"/>
                  <a:gd name="connsiteX39" fmla="*/ 265799 w 560086"/>
                  <a:gd name="connsiteY39" fmla="*/ 12034 h 608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60086" h="608556">
                    <a:moveTo>
                      <a:pt x="400482" y="203934"/>
                    </a:moveTo>
                    <a:lnTo>
                      <a:pt x="431714" y="235122"/>
                    </a:lnTo>
                    <a:lnTo>
                      <a:pt x="254767" y="411820"/>
                    </a:lnTo>
                    <a:lnTo>
                      <a:pt x="157356" y="314596"/>
                    </a:lnTo>
                    <a:lnTo>
                      <a:pt x="173022" y="299002"/>
                    </a:lnTo>
                    <a:lnTo>
                      <a:pt x="188638" y="283408"/>
                    </a:lnTo>
                    <a:lnTo>
                      <a:pt x="196521" y="291280"/>
                    </a:lnTo>
                    <a:lnTo>
                      <a:pt x="254767" y="349444"/>
                    </a:lnTo>
                    <a:lnTo>
                      <a:pt x="369652" y="234721"/>
                    </a:lnTo>
                    <a:close/>
                    <a:moveTo>
                      <a:pt x="280059" y="56759"/>
                    </a:moveTo>
                    <a:cubicBezTo>
                      <a:pt x="267054" y="66286"/>
                      <a:pt x="245714" y="80827"/>
                      <a:pt x="217645" y="96069"/>
                    </a:cubicBezTo>
                    <a:cubicBezTo>
                      <a:pt x="189978" y="111111"/>
                      <a:pt x="161407" y="123747"/>
                      <a:pt x="132685" y="133675"/>
                    </a:cubicBezTo>
                    <a:cubicBezTo>
                      <a:pt x="103311" y="143803"/>
                      <a:pt x="73736" y="151124"/>
                      <a:pt x="44412" y="155486"/>
                    </a:cubicBezTo>
                    <a:cubicBezTo>
                      <a:pt x="45366" y="183815"/>
                      <a:pt x="50036" y="241527"/>
                      <a:pt x="70874" y="306259"/>
                    </a:cubicBezTo>
                    <a:cubicBezTo>
                      <a:pt x="87896" y="359207"/>
                      <a:pt x="112249" y="406490"/>
                      <a:pt x="143330" y="446752"/>
                    </a:cubicBezTo>
                    <a:cubicBezTo>
                      <a:pt x="179785" y="494085"/>
                      <a:pt x="225729" y="531991"/>
                      <a:pt x="280059" y="559519"/>
                    </a:cubicBezTo>
                    <a:cubicBezTo>
                      <a:pt x="334590" y="531841"/>
                      <a:pt x="380735" y="493734"/>
                      <a:pt x="417290" y="446101"/>
                    </a:cubicBezTo>
                    <a:cubicBezTo>
                      <a:pt x="448371" y="405587"/>
                      <a:pt x="472725" y="358054"/>
                      <a:pt x="489646" y="304855"/>
                    </a:cubicBezTo>
                    <a:cubicBezTo>
                      <a:pt x="510183" y="240424"/>
                      <a:pt x="514752" y="183514"/>
                      <a:pt x="515656" y="155486"/>
                    </a:cubicBezTo>
                    <a:cubicBezTo>
                      <a:pt x="486382" y="151124"/>
                      <a:pt x="456757" y="143803"/>
                      <a:pt x="427383" y="133675"/>
                    </a:cubicBezTo>
                    <a:cubicBezTo>
                      <a:pt x="398661" y="123747"/>
                      <a:pt x="370090" y="111111"/>
                      <a:pt x="342423" y="96069"/>
                    </a:cubicBezTo>
                    <a:cubicBezTo>
                      <a:pt x="314354" y="80827"/>
                      <a:pt x="293014" y="66286"/>
                      <a:pt x="280059" y="56759"/>
                    </a:cubicBezTo>
                    <a:close/>
                    <a:moveTo>
                      <a:pt x="280059" y="0"/>
                    </a:moveTo>
                    <a:lnTo>
                      <a:pt x="294319" y="12034"/>
                    </a:lnTo>
                    <a:cubicBezTo>
                      <a:pt x="294571" y="12234"/>
                      <a:pt x="320982" y="34346"/>
                      <a:pt x="364567" y="57862"/>
                    </a:cubicBezTo>
                    <a:cubicBezTo>
                      <a:pt x="404335" y="79373"/>
                      <a:pt x="467101" y="106599"/>
                      <a:pt x="540110" y="114070"/>
                    </a:cubicBezTo>
                    <a:lnTo>
                      <a:pt x="559140" y="116025"/>
                    </a:lnTo>
                    <a:lnTo>
                      <a:pt x="559944" y="135079"/>
                    </a:lnTo>
                    <a:cubicBezTo>
                      <a:pt x="560094" y="138488"/>
                      <a:pt x="563107" y="219766"/>
                      <a:pt x="531774" y="318242"/>
                    </a:cubicBezTo>
                    <a:cubicBezTo>
                      <a:pt x="513246" y="376305"/>
                      <a:pt x="486533" y="428351"/>
                      <a:pt x="452338" y="472926"/>
                    </a:cubicBezTo>
                    <a:cubicBezTo>
                      <a:pt x="409407" y="528883"/>
                      <a:pt x="354625" y="573006"/>
                      <a:pt x="289549" y="604043"/>
                    </a:cubicBezTo>
                    <a:lnTo>
                      <a:pt x="280059" y="608556"/>
                    </a:lnTo>
                    <a:lnTo>
                      <a:pt x="270519" y="604043"/>
                    </a:lnTo>
                    <a:cubicBezTo>
                      <a:pt x="205443" y="573006"/>
                      <a:pt x="150661" y="528883"/>
                      <a:pt x="107730" y="472926"/>
                    </a:cubicBezTo>
                    <a:cubicBezTo>
                      <a:pt x="73535" y="428351"/>
                      <a:pt x="46822" y="376305"/>
                      <a:pt x="28294" y="318242"/>
                    </a:cubicBezTo>
                    <a:cubicBezTo>
                      <a:pt x="-3039" y="219766"/>
                      <a:pt x="24" y="138488"/>
                      <a:pt x="124" y="135079"/>
                    </a:cubicBezTo>
                    <a:lnTo>
                      <a:pt x="978" y="116025"/>
                    </a:lnTo>
                    <a:lnTo>
                      <a:pt x="19958" y="114070"/>
                    </a:lnTo>
                    <a:cubicBezTo>
                      <a:pt x="92967" y="106599"/>
                      <a:pt x="155733" y="79373"/>
                      <a:pt x="195501" y="57862"/>
                    </a:cubicBezTo>
                    <a:cubicBezTo>
                      <a:pt x="239086" y="34346"/>
                      <a:pt x="265497" y="12234"/>
                      <a:pt x="265799" y="120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3" name="Group 22">
              <a:extLst>
                <a:ext uri="{FF2B5EF4-FFF2-40B4-BE49-F238E27FC236}">
                  <a16:creationId xmlns:a16="http://schemas.microsoft.com/office/drawing/2014/main" id="{CAFB9297-DCCD-421B-A022-96322AE7F4DE}"/>
                </a:ext>
              </a:extLst>
            </p:cNvPr>
            <p:cNvGrpSpPr/>
            <p:nvPr/>
          </p:nvGrpSpPr>
          <p:grpSpPr>
            <a:xfrm>
              <a:off x="9393144" y="3804920"/>
              <a:ext cx="494604" cy="494604"/>
              <a:chOff x="7774895" y="2039257"/>
              <a:chExt cx="885372" cy="885372"/>
            </a:xfrm>
          </p:grpSpPr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C93CC44A-E9F3-4FAE-A364-B9F07740E6C9}"/>
                  </a:ext>
                </a:extLst>
              </p:cNvPr>
              <p:cNvSpPr/>
              <p:nvPr/>
            </p:nvSpPr>
            <p:spPr>
              <a:xfrm>
                <a:off x="7774895" y="2039257"/>
                <a:ext cx="885372" cy="885372"/>
              </a:xfrm>
              <a:prstGeom prst="ellipse">
                <a:avLst/>
              </a:prstGeom>
              <a:solidFill>
                <a:srgbClr val="2652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Oval 24">
                <a:extLst>
                  <a:ext uri="{FF2B5EF4-FFF2-40B4-BE49-F238E27FC236}">
                    <a16:creationId xmlns:a16="http://schemas.microsoft.com/office/drawing/2014/main" id="{68AC2DE4-613F-4447-9F75-5BFD4E2FE4D2}"/>
                  </a:ext>
                </a:extLst>
              </p:cNvPr>
              <p:cNvSpPr/>
              <p:nvPr/>
            </p:nvSpPr>
            <p:spPr>
              <a:xfrm>
                <a:off x="8013700" y="2278385"/>
                <a:ext cx="407762" cy="407114"/>
              </a:xfrm>
              <a:custGeom>
                <a:avLst/>
                <a:gdLst>
                  <a:gd name="connsiteX0" fmla="*/ 0 w 602040"/>
                  <a:gd name="connsiteY0" fmla="*/ 333352 h 601084"/>
                  <a:gd name="connsiteX1" fmla="*/ 216576 w 602040"/>
                  <a:gd name="connsiteY1" fmla="*/ 333352 h 601084"/>
                  <a:gd name="connsiteX2" fmla="*/ 216576 w 602040"/>
                  <a:gd name="connsiteY2" fmla="*/ 387890 h 601084"/>
                  <a:gd name="connsiteX3" fmla="*/ 244393 w 602040"/>
                  <a:gd name="connsiteY3" fmla="*/ 414663 h 601084"/>
                  <a:gd name="connsiteX4" fmla="*/ 359635 w 602040"/>
                  <a:gd name="connsiteY4" fmla="*/ 414663 h 601084"/>
                  <a:gd name="connsiteX5" fmla="*/ 387452 w 602040"/>
                  <a:gd name="connsiteY5" fmla="*/ 387890 h 601084"/>
                  <a:gd name="connsiteX6" fmla="*/ 387452 w 602040"/>
                  <a:gd name="connsiteY6" fmla="*/ 333352 h 601084"/>
                  <a:gd name="connsiteX7" fmla="*/ 602040 w 602040"/>
                  <a:gd name="connsiteY7" fmla="*/ 333352 h 601084"/>
                  <a:gd name="connsiteX8" fmla="*/ 602040 w 602040"/>
                  <a:gd name="connsiteY8" fmla="*/ 541588 h 601084"/>
                  <a:gd name="connsiteX9" fmla="*/ 544419 w 602040"/>
                  <a:gd name="connsiteY9" fmla="*/ 601084 h 601084"/>
                  <a:gd name="connsiteX10" fmla="*/ 59608 w 602040"/>
                  <a:gd name="connsiteY10" fmla="*/ 601084 h 601084"/>
                  <a:gd name="connsiteX11" fmla="*/ 0 w 602040"/>
                  <a:gd name="connsiteY11" fmla="*/ 541588 h 601084"/>
                  <a:gd name="connsiteX12" fmla="*/ 276164 w 602040"/>
                  <a:gd name="connsiteY12" fmla="*/ 246072 h 601084"/>
                  <a:gd name="connsiteX13" fmla="*/ 325875 w 602040"/>
                  <a:gd name="connsiteY13" fmla="*/ 246072 h 601084"/>
                  <a:gd name="connsiteX14" fmla="*/ 333829 w 602040"/>
                  <a:gd name="connsiteY14" fmla="*/ 253007 h 601084"/>
                  <a:gd name="connsiteX15" fmla="*/ 333829 w 602040"/>
                  <a:gd name="connsiteY15" fmla="*/ 355050 h 601084"/>
                  <a:gd name="connsiteX16" fmla="*/ 325875 w 602040"/>
                  <a:gd name="connsiteY16" fmla="*/ 362976 h 601084"/>
                  <a:gd name="connsiteX17" fmla="*/ 276164 w 602040"/>
                  <a:gd name="connsiteY17" fmla="*/ 362976 h 601084"/>
                  <a:gd name="connsiteX18" fmla="*/ 268210 w 602040"/>
                  <a:gd name="connsiteY18" fmla="*/ 355050 h 601084"/>
                  <a:gd name="connsiteX19" fmla="*/ 268210 w 602040"/>
                  <a:gd name="connsiteY19" fmla="*/ 253007 h 601084"/>
                  <a:gd name="connsiteX20" fmla="*/ 276164 w 602040"/>
                  <a:gd name="connsiteY20" fmla="*/ 246072 h 601084"/>
                  <a:gd name="connsiteX21" fmla="*/ 203661 w 602040"/>
                  <a:gd name="connsiteY21" fmla="*/ 77355 h 601084"/>
                  <a:gd name="connsiteX22" fmla="*/ 183791 w 602040"/>
                  <a:gd name="connsiteY22" fmla="*/ 97190 h 601084"/>
                  <a:gd name="connsiteX23" fmla="*/ 183791 w 602040"/>
                  <a:gd name="connsiteY23" fmla="*/ 130909 h 601084"/>
                  <a:gd name="connsiteX24" fmla="*/ 420236 w 602040"/>
                  <a:gd name="connsiteY24" fmla="*/ 130909 h 601084"/>
                  <a:gd name="connsiteX25" fmla="*/ 420236 w 602040"/>
                  <a:gd name="connsiteY25" fmla="*/ 97190 h 601084"/>
                  <a:gd name="connsiteX26" fmla="*/ 400367 w 602040"/>
                  <a:gd name="connsiteY26" fmla="*/ 77355 h 601084"/>
                  <a:gd name="connsiteX27" fmla="*/ 203661 w 602040"/>
                  <a:gd name="connsiteY27" fmla="*/ 0 h 601084"/>
                  <a:gd name="connsiteX28" fmla="*/ 400367 w 602040"/>
                  <a:gd name="connsiteY28" fmla="*/ 0 h 601084"/>
                  <a:gd name="connsiteX29" fmla="*/ 497726 w 602040"/>
                  <a:gd name="connsiteY29" fmla="*/ 97190 h 601084"/>
                  <a:gd name="connsiteX30" fmla="*/ 497726 w 602040"/>
                  <a:gd name="connsiteY30" fmla="*/ 130909 h 601084"/>
                  <a:gd name="connsiteX31" fmla="*/ 544419 w 602040"/>
                  <a:gd name="connsiteY31" fmla="*/ 130909 h 601084"/>
                  <a:gd name="connsiteX32" fmla="*/ 602040 w 602040"/>
                  <a:gd name="connsiteY32" fmla="*/ 190413 h 601084"/>
                  <a:gd name="connsiteX33" fmla="*/ 602040 w 602040"/>
                  <a:gd name="connsiteY33" fmla="*/ 266777 h 601084"/>
                  <a:gd name="connsiteX34" fmla="*/ 387452 w 602040"/>
                  <a:gd name="connsiteY34" fmla="*/ 266777 h 601084"/>
                  <a:gd name="connsiteX35" fmla="*/ 387452 w 602040"/>
                  <a:gd name="connsiteY35" fmla="*/ 221157 h 601084"/>
                  <a:gd name="connsiteX36" fmla="*/ 359635 w 602040"/>
                  <a:gd name="connsiteY36" fmla="*/ 193389 h 601084"/>
                  <a:gd name="connsiteX37" fmla="*/ 244393 w 602040"/>
                  <a:gd name="connsiteY37" fmla="*/ 193389 h 601084"/>
                  <a:gd name="connsiteX38" fmla="*/ 216576 w 602040"/>
                  <a:gd name="connsiteY38" fmla="*/ 221157 h 601084"/>
                  <a:gd name="connsiteX39" fmla="*/ 216576 w 602040"/>
                  <a:gd name="connsiteY39" fmla="*/ 266777 h 601084"/>
                  <a:gd name="connsiteX40" fmla="*/ 0 w 602040"/>
                  <a:gd name="connsiteY40" fmla="*/ 266777 h 601084"/>
                  <a:gd name="connsiteX41" fmla="*/ 0 w 602040"/>
                  <a:gd name="connsiteY41" fmla="*/ 190413 h 601084"/>
                  <a:gd name="connsiteX42" fmla="*/ 59608 w 602040"/>
                  <a:gd name="connsiteY42" fmla="*/ 130909 h 601084"/>
                  <a:gd name="connsiteX43" fmla="*/ 106301 w 602040"/>
                  <a:gd name="connsiteY43" fmla="*/ 130909 h 601084"/>
                  <a:gd name="connsiteX44" fmla="*/ 106301 w 602040"/>
                  <a:gd name="connsiteY44" fmla="*/ 97190 h 601084"/>
                  <a:gd name="connsiteX45" fmla="*/ 203661 w 602040"/>
                  <a:gd name="connsiteY45" fmla="*/ 0 h 601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602040" h="601084">
                    <a:moveTo>
                      <a:pt x="0" y="333352"/>
                    </a:moveTo>
                    <a:lnTo>
                      <a:pt x="216576" y="333352"/>
                    </a:lnTo>
                    <a:lnTo>
                      <a:pt x="216576" y="387890"/>
                    </a:lnTo>
                    <a:cubicBezTo>
                      <a:pt x="216576" y="402764"/>
                      <a:pt x="229491" y="414663"/>
                      <a:pt x="244393" y="414663"/>
                    </a:cubicBezTo>
                    <a:lnTo>
                      <a:pt x="359635" y="414663"/>
                    </a:lnTo>
                    <a:cubicBezTo>
                      <a:pt x="374537" y="414663"/>
                      <a:pt x="387452" y="402764"/>
                      <a:pt x="387452" y="387890"/>
                    </a:cubicBezTo>
                    <a:lnTo>
                      <a:pt x="387452" y="333352"/>
                    </a:lnTo>
                    <a:lnTo>
                      <a:pt x="602040" y="333352"/>
                    </a:lnTo>
                    <a:lnTo>
                      <a:pt x="602040" y="541588"/>
                    </a:lnTo>
                    <a:cubicBezTo>
                      <a:pt x="602040" y="574311"/>
                      <a:pt x="576210" y="601084"/>
                      <a:pt x="544419" y="601084"/>
                    </a:cubicBezTo>
                    <a:lnTo>
                      <a:pt x="59608" y="601084"/>
                    </a:lnTo>
                    <a:cubicBezTo>
                      <a:pt x="26824" y="601084"/>
                      <a:pt x="0" y="574311"/>
                      <a:pt x="0" y="541588"/>
                    </a:cubicBezTo>
                    <a:close/>
                    <a:moveTo>
                      <a:pt x="276164" y="246072"/>
                    </a:moveTo>
                    <a:lnTo>
                      <a:pt x="325875" y="246072"/>
                    </a:lnTo>
                    <a:cubicBezTo>
                      <a:pt x="329852" y="246072"/>
                      <a:pt x="333829" y="249044"/>
                      <a:pt x="333829" y="253007"/>
                    </a:cubicBezTo>
                    <a:lnTo>
                      <a:pt x="333829" y="355050"/>
                    </a:lnTo>
                    <a:cubicBezTo>
                      <a:pt x="333829" y="359013"/>
                      <a:pt x="329852" y="362976"/>
                      <a:pt x="325875" y="362976"/>
                    </a:cubicBezTo>
                    <a:lnTo>
                      <a:pt x="276164" y="362976"/>
                    </a:lnTo>
                    <a:cubicBezTo>
                      <a:pt x="272187" y="362976"/>
                      <a:pt x="268210" y="359013"/>
                      <a:pt x="268210" y="355050"/>
                    </a:cubicBezTo>
                    <a:lnTo>
                      <a:pt x="268210" y="253007"/>
                    </a:lnTo>
                    <a:cubicBezTo>
                      <a:pt x="268210" y="249044"/>
                      <a:pt x="272187" y="246072"/>
                      <a:pt x="276164" y="246072"/>
                    </a:cubicBezTo>
                    <a:close/>
                    <a:moveTo>
                      <a:pt x="203661" y="77355"/>
                    </a:moveTo>
                    <a:cubicBezTo>
                      <a:pt x="192732" y="77355"/>
                      <a:pt x="183791" y="86281"/>
                      <a:pt x="183791" y="97190"/>
                    </a:cubicBezTo>
                    <a:lnTo>
                      <a:pt x="183791" y="130909"/>
                    </a:lnTo>
                    <a:lnTo>
                      <a:pt x="420236" y="130909"/>
                    </a:lnTo>
                    <a:lnTo>
                      <a:pt x="420236" y="97190"/>
                    </a:lnTo>
                    <a:cubicBezTo>
                      <a:pt x="420236" y="86281"/>
                      <a:pt x="411295" y="77355"/>
                      <a:pt x="400367" y="77355"/>
                    </a:cubicBezTo>
                    <a:close/>
                    <a:moveTo>
                      <a:pt x="203661" y="0"/>
                    </a:moveTo>
                    <a:lnTo>
                      <a:pt x="400367" y="0"/>
                    </a:lnTo>
                    <a:cubicBezTo>
                      <a:pt x="454014" y="0"/>
                      <a:pt x="497726" y="43636"/>
                      <a:pt x="497726" y="97190"/>
                    </a:cubicBezTo>
                    <a:lnTo>
                      <a:pt x="497726" y="130909"/>
                    </a:lnTo>
                    <a:lnTo>
                      <a:pt x="544419" y="130909"/>
                    </a:lnTo>
                    <a:cubicBezTo>
                      <a:pt x="576210" y="130909"/>
                      <a:pt x="602040" y="157686"/>
                      <a:pt x="602040" y="190413"/>
                    </a:cubicBezTo>
                    <a:lnTo>
                      <a:pt x="602040" y="266777"/>
                    </a:lnTo>
                    <a:lnTo>
                      <a:pt x="387452" y="266777"/>
                    </a:lnTo>
                    <a:lnTo>
                      <a:pt x="387452" y="221157"/>
                    </a:lnTo>
                    <a:cubicBezTo>
                      <a:pt x="387452" y="205289"/>
                      <a:pt x="374537" y="193389"/>
                      <a:pt x="359635" y="193389"/>
                    </a:cubicBezTo>
                    <a:lnTo>
                      <a:pt x="244393" y="193389"/>
                    </a:lnTo>
                    <a:cubicBezTo>
                      <a:pt x="229491" y="193389"/>
                      <a:pt x="216576" y="205289"/>
                      <a:pt x="216576" y="221157"/>
                    </a:cubicBezTo>
                    <a:lnTo>
                      <a:pt x="216576" y="266777"/>
                    </a:lnTo>
                    <a:lnTo>
                      <a:pt x="0" y="266777"/>
                    </a:lnTo>
                    <a:lnTo>
                      <a:pt x="0" y="190413"/>
                    </a:lnTo>
                    <a:cubicBezTo>
                      <a:pt x="0" y="157686"/>
                      <a:pt x="26824" y="130909"/>
                      <a:pt x="59608" y="130909"/>
                    </a:cubicBezTo>
                    <a:lnTo>
                      <a:pt x="106301" y="130909"/>
                    </a:lnTo>
                    <a:lnTo>
                      <a:pt x="106301" y="97190"/>
                    </a:lnTo>
                    <a:cubicBezTo>
                      <a:pt x="106301" y="43636"/>
                      <a:pt x="149020" y="0"/>
                      <a:pt x="20366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3E7BF5E-37AE-4DD6-83C2-63A07FE1E022}"/>
              </a:ext>
            </a:extLst>
          </p:cNvPr>
          <p:cNvGrpSpPr/>
          <p:nvPr/>
        </p:nvGrpSpPr>
        <p:grpSpPr>
          <a:xfrm>
            <a:off x="3215534" y="4741297"/>
            <a:ext cx="2211387" cy="1126791"/>
            <a:chOff x="2198450" y="1992455"/>
            <a:chExt cx="2211387" cy="1126791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21E3440-8BD0-4306-BC23-AAE6882F5E55}"/>
                </a:ext>
              </a:extLst>
            </p:cNvPr>
            <p:cNvSpPr txBox="1"/>
            <p:nvPr/>
          </p:nvSpPr>
          <p:spPr bwMode="auto">
            <a:xfrm>
              <a:off x="2327074" y="1992455"/>
              <a:ext cx="1860032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A821E03D-0E3C-4880-AF30-59B6DE93D25D}"/>
                </a:ext>
              </a:extLst>
            </p:cNvPr>
            <p:cNvSpPr txBox="1"/>
            <p:nvPr/>
          </p:nvSpPr>
          <p:spPr bwMode="auto">
            <a:xfrm>
              <a:off x="2198450" y="2380582"/>
              <a:ext cx="2211387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31E531A3-B89D-406F-9F8E-4CA5A0207B19}"/>
              </a:ext>
            </a:extLst>
          </p:cNvPr>
          <p:cNvGrpSpPr/>
          <p:nvPr/>
        </p:nvGrpSpPr>
        <p:grpSpPr>
          <a:xfrm>
            <a:off x="6759439" y="4741297"/>
            <a:ext cx="2211387" cy="1126791"/>
            <a:chOff x="2198450" y="1992455"/>
            <a:chExt cx="2211387" cy="1126791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228CECDC-44C9-4300-AB49-2FEE653773C2}"/>
                </a:ext>
              </a:extLst>
            </p:cNvPr>
            <p:cNvSpPr txBox="1"/>
            <p:nvPr/>
          </p:nvSpPr>
          <p:spPr bwMode="auto">
            <a:xfrm>
              <a:off x="2413953" y="1992455"/>
              <a:ext cx="1872581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0AF9295B-4F98-4DF5-B18B-FF9A480F95AA}"/>
                </a:ext>
              </a:extLst>
            </p:cNvPr>
            <p:cNvSpPr txBox="1"/>
            <p:nvPr/>
          </p:nvSpPr>
          <p:spPr bwMode="auto">
            <a:xfrm>
              <a:off x="2198450" y="2380582"/>
              <a:ext cx="2211387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660E1EB8-00D6-4820-8948-F9639468DF75}"/>
              </a:ext>
            </a:extLst>
          </p:cNvPr>
          <p:cNvGrpSpPr/>
          <p:nvPr/>
        </p:nvGrpSpPr>
        <p:grpSpPr>
          <a:xfrm>
            <a:off x="1451564" y="2247871"/>
            <a:ext cx="2211387" cy="1132286"/>
            <a:chOff x="2198450" y="1986960"/>
            <a:chExt cx="2211387" cy="1132286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1F64E214-C40C-40A3-B370-A8A97E3AC3A7}"/>
                </a:ext>
              </a:extLst>
            </p:cNvPr>
            <p:cNvSpPr txBox="1"/>
            <p:nvPr/>
          </p:nvSpPr>
          <p:spPr bwMode="auto">
            <a:xfrm>
              <a:off x="2408507" y="1986960"/>
              <a:ext cx="1788352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E3588F43-40A1-4CF6-9276-D88D1FD68F1A}"/>
                </a:ext>
              </a:extLst>
            </p:cNvPr>
            <p:cNvSpPr txBox="1"/>
            <p:nvPr/>
          </p:nvSpPr>
          <p:spPr bwMode="auto">
            <a:xfrm>
              <a:off x="2198450" y="2380582"/>
              <a:ext cx="2211387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A10F4898-8291-468F-A4CB-EECFB25D8CCE}"/>
              </a:ext>
            </a:extLst>
          </p:cNvPr>
          <p:cNvGrpSpPr/>
          <p:nvPr/>
        </p:nvGrpSpPr>
        <p:grpSpPr>
          <a:xfrm>
            <a:off x="4994133" y="2253366"/>
            <a:ext cx="2211387" cy="1126791"/>
            <a:chOff x="2198450" y="1992455"/>
            <a:chExt cx="2211387" cy="1126791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4BD15030-C421-4C7A-853D-04B7DD3F3324}"/>
                </a:ext>
              </a:extLst>
            </p:cNvPr>
            <p:cNvSpPr txBox="1"/>
            <p:nvPr/>
          </p:nvSpPr>
          <p:spPr bwMode="auto">
            <a:xfrm>
              <a:off x="2408507" y="1992455"/>
              <a:ext cx="1964781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BAFC265F-BEC6-4E14-BFA5-9CEA3E25DDA8}"/>
                </a:ext>
              </a:extLst>
            </p:cNvPr>
            <p:cNvSpPr txBox="1"/>
            <p:nvPr/>
          </p:nvSpPr>
          <p:spPr bwMode="auto">
            <a:xfrm>
              <a:off x="2198450" y="2380582"/>
              <a:ext cx="2211387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52215239-3E0A-494C-9EC5-3D22F31A2726}"/>
              </a:ext>
            </a:extLst>
          </p:cNvPr>
          <p:cNvGrpSpPr/>
          <p:nvPr/>
        </p:nvGrpSpPr>
        <p:grpSpPr>
          <a:xfrm>
            <a:off x="8529049" y="2253366"/>
            <a:ext cx="2211387" cy="1126791"/>
            <a:chOff x="2198450" y="1992455"/>
            <a:chExt cx="2211387" cy="1126791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946EFFE6-7385-4A47-AA12-B39AA036B185}"/>
                </a:ext>
              </a:extLst>
            </p:cNvPr>
            <p:cNvSpPr txBox="1"/>
            <p:nvPr/>
          </p:nvSpPr>
          <p:spPr bwMode="auto">
            <a:xfrm>
              <a:off x="2379612" y="1992455"/>
              <a:ext cx="1820168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69C3074E-2B95-4FC5-A111-A89D71F1EE9D}"/>
                </a:ext>
              </a:extLst>
            </p:cNvPr>
            <p:cNvSpPr txBox="1"/>
            <p:nvPr/>
          </p:nvSpPr>
          <p:spPr bwMode="auto">
            <a:xfrm>
              <a:off x="2198450" y="2380582"/>
              <a:ext cx="2211387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</a:t>
              </a: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15A11E24-9BB4-4872-B1ED-B8BBDA3BD839}"/>
              </a:ext>
            </a:extLst>
          </p:cNvPr>
          <p:cNvGrpSpPr/>
          <p:nvPr/>
        </p:nvGrpSpPr>
        <p:grpSpPr>
          <a:xfrm rot="5400000">
            <a:off x="5897961" y="167273"/>
            <a:ext cx="396080" cy="305787"/>
            <a:chOff x="2201942" y="3826849"/>
            <a:chExt cx="396080" cy="305787"/>
          </a:xfrm>
        </p:grpSpPr>
        <p:sp>
          <p:nvSpPr>
            <p:cNvPr id="57" name="箭头: V 形 56">
              <a:extLst>
                <a:ext uri="{FF2B5EF4-FFF2-40B4-BE49-F238E27FC236}">
                  <a16:creationId xmlns:a16="http://schemas.microsoft.com/office/drawing/2014/main" id="{668CC7F1-6F75-466E-8A8D-CD8851CC8A38}"/>
                </a:ext>
              </a:extLst>
            </p:cNvPr>
            <p:cNvSpPr/>
            <p:nvPr/>
          </p:nvSpPr>
          <p:spPr>
            <a:xfrm>
              <a:off x="2201942" y="3826849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8" name="箭头: V 形 57">
              <a:extLst>
                <a:ext uri="{FF2B5EF4-FFF2-40B4-BE49-F238E27FC236}">
                  <a16:creationId xmlns:a16="http://schemas.microsoft.com/office/drawing/2014/main" id="{A45A8A40-AE22-4FFC-B9A2-9AB7557BFA30}"/>
                </a:ext>
              </a:extLst>
            </p:cNvPr>
            <p:cNvSpPr/>
            <p:nvPr/>
          </p:nvSpPr>
          <p:spPr>
            <a:xfrm>
              <a:off x="2374562" y="3826849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236ADC5E-0A33-4BD5-8C82-83C3C7BAC44C}"/>
              </a:ext>
            </a:extLst>
          </p:cNvPr>
          <p:cNvGrpSpPr/>
          <p:nvPr/>
        </p:nvGrpSpPr>
        <p:grpSpPr>
          <a:xfrm>
            <a:off x="4271023" y="639452"/>
            <a:ext cx="3649954" cy="858993"/>
            <a:chOff x="4922710" y="713342"/>
            <a:chExt cx="3649954" cy="858993"/>
          </a:xfrm>
        </p:grpSpPr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0B5C25BF-6F06-4646-A468-BD259401DA61}"/>
                </a:ext>
              </a:extLst>
            </p:cNvPr>
            <p:cNvSpPr txBox="1"/>
            <p:nvPr/>
          </p:nvSpPr>
          <p:spPr bwMode="auto">
            <a:xfrm>
              <a:off x="5426888" y="713342"/>
              <a:ext cx="2641600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DC2E1093-9AC2-431C-8DA4-10D6A13DE23C}"/>
                </a:ext>
              </a:extLst>
            </p:cNvPr>
            <p:cNvSpPr txBox="1"/>
            <p:nvPr/>
          </p:nvSpPr>
          <p:spPr bwMode="auto">
            <a:xfrm>
              <a:off x="4922710" y="1172225"/>
              <a:ext cx="3649954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62" name="等腰三角形 61">
            <a:extLst>
              <a:ext uri="{FF2B5EF4-FFF2-40B4-BE49-F238E27FC236}">
                <a16:creationId xmlns:a16="http://schemas.microsoft.com/office/drawing/2014/main" id="{5691B89B-7FA1-4EAA-A8EB-871B428F5375}"/>
              </a:ext>
            </a:extLst>
          </p:cNvPr>
          <p:cNvSpPr/>
          <p:nvPr/>
        </p:nvSpPr>
        <p:spPr>
          <a:xfrm flipH="1">
            <a:off x="-4" y="4822629"/>
            <a:ext cx="2237861" cy="2035371"/>
          </a:xfrm>
          <a:prstGeom prst="triangle">
            <a:avLst>
              <a:gd name="adj" fmla="val 10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672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等腰三角形 20">
            <a:extLst>
              <a:ext uri="{FF2B5EF4-FFF2-40B4-BE49-F238E27FC236}">
                <a16:creationId xmlns:a16="http://schemas.microsoft.com/office/drawing/2014/main" id="{1F9EC8FD-1B32-41B1-8B7C-DF7C56FDF14B}"/>
              </a:ext>
            </a:extLst>
          </p:cNvPr>
          <p:cNvSpPr/>
          <p:nvPr/>
        </p:nvSpPr>
        <p:spPr>
          <a:xfrm flipH="1">
            <a:off x="4761" y="3635930"/>
            <a:ext cx="3175001" cy="3222069"/>
          </a:xfrm>
          <a:prstGeom prst="triangle">
            <a:avLst>
              <a:gd name="adj" fmla="val 10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76C5A563-C556-487D-B8BB-635B11DAE082}"/>
              </a:ext>
            </a:extLst>
          </p:cNvPr>
          <p:cNvGrpSpPr/>
          <p:nvPr/>
        </p:nvGrpSpPr>
        <p:grpSpPr>
          <a:xfrm>
            <a:off x="1663921" y="5816913"/>
            <a:ext cx="465934" cy="228287"/>
            <a:chOff x="2211166" y="3781426"/>
            <a:chExt cx="624113" cy="305787"/>
          </a:xfrm>
        </p:grpSpPr>
        <p:sp>
          <p:nvSpPr>
            <p:cNvPr id="23" name="箭头: V 形 22">
              <a:extLst>
                <a:ext uri="{FF2B5EF4-FFF2-40B4-BE49-F238E27FC236}">
                  <a16:creationId xmlns:a16="http://schemas.microsoft.com/office/drawing/2014/main" id="{98F6A296-4C9B-4385-AF0B-E3C4637705EB}"/>
                </a:ext>
              </a:extLst>
            </p:cNvPr>
            <p:cNvSpPr/>
            <p:nvPr/>
          </p:nvSpPr>
          <p:spPr>
            <a:xfrm>
              <a:off x="2211166" y="3781426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箭头: V 形 23">
              <a:extLst>
                <a:ext uri="{FF2B5EF4-FFF2-40B4-BE49-F238E27FC236}">
                  <a16:creationId xmlns:a16="http://schemas.microsoft.com/office/drawing/2014/main" id="{E33EECFF-C420-4821-A3E4-A970CE9BCCCD}"/>
                </a:ext>
              </a:extLst>
            </p:cNvPr>
            <p:cNvSpPr/>
            <p:nvPr/>
          </p:nvSpPr>
          <p:spPr>
            <a:xfrm>
              <a:off x="2411492" y="3781426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箭头: V 形 24">
              <a:extLst>
                <a:ext uri="{FF2B5EF4-FFF2-40B4-BE49-F238E27FC236}">
                  <a16:creationId xmlns:a16="http://schemas.microsoft.com/office/drawing/2014/main" id="{BF3C3377-33B3-4EC2-91C3-2B52281B73B0}"/>
                </a:ext>
              </a:extLst>
            </p:cNvPr>
            <p:cNvSpPr/>
            <p:nvPr/>
          </p:nvSpPr>
          <p:spPr>
            <a:xfrm>
              <a:off x="2611819" y="3781426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D928AF90-8EC8-4480-AF51-6624EB99D4A6}"/>
              </a:ext>
            </a:extLst>
          </p:cNvPr>
          <p:cNvSpPr/>
          <p:nvPr/>
        </p:nvSpPr>
        <p:spPr>
          <a:xfrm>
            <a:off x="1579563" y="0"/>
            <a:ext cx="9610724" cy="3716338"/>
          </a:xfrm>
          <a:prstGeom prst="rect">
            <a:avLst/>
          </a:prstGeom>
          <a:blipFill>
            <a:blip r:embed="rId4"/>
            <a:stretch>
              <a:fillRect l="-5965" t="-29214" r="10090" b="-3607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箭头: 五边形 2">
            <a:extLst>
              <a:ext uri="{FF2B5EF4-FFF2-40B4-BE49-F238E27FC236}">
                <a16:creationId xmlns:a16="http://schemas.microsoft.com/office/drawing/2014/main" id="{B0457639-9F8E-437B-BA02-2B89D5F6E1BB}"/>
              </a:ext>
            </a:extLst>
          </p:cNvPr>
          <p:cNvSpPr/>
          <p:nvPr/>
        </p:nvSpPr>
        <p:spPr>
          <a:xfrm rot="5400000">
            <a:off x="6875463" y="1576387"/>
            <a:ext cx="5886450" cy="2733675"/>
          </a:xfrm>
          <a:prstGeom prst="homePlat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3A848D7-AC8A-4F5C-B0CF-6B4B17D86FA0}"/>
              </a:ext>
            </a:extLst>
          </p:cNvPr>
          <p:cNvSpPr txBox="1"/>
          <p:nvPr/>
        </p:nvSpPr>
        <p:spPr bwMode="auto">
          <a:xfrm>
            <a:off x="8870950" y="205860"/>
            <a:ext cx="1895476" cy="52014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166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80C65E3-AB1A-4362-8559-B3351142CFB2}"/>
              </a:ext>
            </a:extLst>
          </p:cNvPr>
          <p:cNvSpPr txBox="1"/>
          <p:nvPr/>
        </p:nvSpPr>
        <p:spPr bwMode="auto">
          <a:xfrm>
            <a:off x="8766175" y="3635931"/>
            <a:ext cx="2105026" cy="7386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E4D5E54-ED2F-4C3D-BE8D-244607D89E31}"/>
              </a:ext>
            </a:extLst>
          </p:cNvPr>
          <p:cNvGrpSpPr/>
          <p:nvPr/>
        </p:nvGrpSpPr>
        <p:grpSpPr>
          <a:xfrm>
            <a:off x="1496402" y="4270375"/>
            <a:ext cx="4868498" cy="1386820"/>
            <a:chOff x="561058" y="1992455"/>
            <a:chExt cx="4868498" cy="1386820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3CA4432-501E-4BD7-B822-FB4556C608F6}"/>
                </a:ext>
              </a:extLst>
            </p:cNvPr>
            <p:cNvSpPr txBox="1"/>
            <p:nvPr/>
          </p:nvSpPr>
          <p:spPr bwMode="auto">
            <a:xfrm>
              <a:off x="561058" y="1992455"/>
              <a:ext cx="4868498" cy="83099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b="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Add title text</a:t>
              </a:r>
              <a:endParaRPr lang="zh-CN" altLang="en-US" sz="4800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8CBB037-844D-4553-BD47-6EC165D7CFCC}"/>
                </a:ext>
              </a:extLst>
            </p:cNvPr>
            <p:cNvSpPr txBox="1"/>
            <p:nvPr/>
          </p:nvSpPr>
          <p:spPr bwMode="auto">
            <a:xfrm>
              <a:off x="561058" y="2856055"/>
              <a:ext cx="4330700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BD11A42F-3CA3-4BF7-AE5D-B70AB154E90A}"/>
              </a:ext>
            </a:extLst>
          </p:cNvPr>
          <p:cNvSpPr txBox="1"/>
          <p:nvPr/>
        </p:nvSpPr>
        <p:spPr bwMode="auto">
          <a:xfrm>
            <a:off x="8766175" y="1425076"/>
            <a:ext cx="210502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</a:p>
        </p:txBody>
      </p:sp>
      <p:grpSp>
        <p:nvGrpSpPr>
          <p:cNvPr id="28" name="Group 12">
            <a:extLst>
              <a:ext uri="{FF2B5EF4-FFF2-40B4-BE49-F238E27FC236}">
                <a16:creationId xmlns:a16="http://schemas.microsoft.com/office/drawing/2014/main" id="{4F0261FD-D6FD-4116-A02E-2BD47DE5E5FA}"/>
              </a:ext>
            </a:extLst>
          </p:cNvPr>
          <p:cNvGrpSpPr/>
          <p:nvPr/>
        </p:nvGrpSpPr>
        <p:grpSpPr>
          <a:xfrm>
            <a:off x="1292927" y="550682"/>
            <a:ext cx="598672" cy="598670"/>
            <a:chOff x="7175057" y="1514054"/>
            <a:chExt cx="842994" cy="842994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0E813E01-10F9-427C-9AE7-811A2DFFF60B}"/>
                </a:ext>
              </a:extLst>
            </p:cNvPr>
            <p:cNvSpPr/>
            <p:nvPr/>
          </p:nvSpPr>
          <p:spPr>
            <a:xfrm>
              <a:off x="7175057" y="1514054"/>
              <a:ext cx="842994" cy="842994"/>
            </a:xfrm>
            <a:prstGeom prst="ellipse">
              <a:avLst/>
            </a:prstGeom>
            <a:solidFill>
              <a:srgbClr val="265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Oval 11">
              <a:extLst>
                <a:ext uri="{FF2B5EF4-FFF2-40B4-BE49-F238E27FC236}">
                  <a16:creationId xmlns:a16="http://schemas.microsoft.com/office/drawing/2014/main" id="{DCEC222E-B8C2-4EBB-9C3F-8A8FBC519CFB}"/>
                </a:ext>
              </a:extLst>
            </p:cNvPr>
            <p:cNvSpPr/>
            <p:nvPr/>
          </p:nvSpPr>
          <p:spPr>
            <a:xfrm>
              <a:off x="7404833" y="1774239"/>
              <a:ext cx="383442" cy="322622"/>
            </a:xfrm>
            <a:custGeom>
              <a:avLst/>
              <a:gdLst>
                <a:gd name="connsiteX0" fmla="*/ 491732 w 609050"/>
                <a:gd name="connsiteY0" fmla="*/ 464941 h 512446"/>
                <a:gd name="connsiteX1" fmla="*/ 481173 w 609050"/>
                <a:gd name="connsiteY1" fmla="*/ 475479 h 512446"/>
                <a:gd name="connsiteX2" fmla="*/ 491732 w 609050"/>
                <a:gd name="connsiteY2" fmla="*/ 486101 h 512446"/>
                <a:gd name="connsiteX3" fmla="*/ 555168 w 609050"/>
                <a:gd name="connsiteY3" fmla="*/ 486101 h 512446"/>
                <a:gd name="connsiteX4" fmla="*/ 565726 w 609050"/>
                <a:gd name="connsiteY4" fmla="*/ 475479 h 512446"/>
                <a:gd name="connsiteX5" fmla="*/ 555168 w 609050"/>
                <a:gd name="connsiteY5" fmla="*/ 464941 h 512446"/>
                <a:gd name="connsiteX6" fmla="*/ 29916 w 609050"/>
                <a:gd name="connsiteY6" fmla="*/ 445621 h 512446"/>
                <a:gd name="connsiteX7" fmla="*/ 579134 w 609050"/>
                <a:gd name="connsiteY7" fmla="*/ 445621 h 512446"/>
                <a:gd name="connsiteX8" fmla="*/ 609050 w 609050"/>
                <a:gd name="connsiteY8" fmla="*/ 475563 h 512446"/>
                <a:gd name="connsiteX9" fmla="*/ 609050 w 609050"/>
                <a:gd name="connsiteY9" fmla="*/ 482588 h 512446"/>
                <a:gd name="connsiteX10" fmla="*/ 579134 w 609050"/>
                <a:gd name="connsiteY10" fmla="*/ 512446 h 512446"/>
                <a:gd name="connsiteX11" fmla="*/ 29916 w 609050"/>
                <a:gd name="connsiteY11" fmla="*/ 512446 h 512446"/>
                <a:gd name="connsiteX12" fmla="*/ 0 w 609050"/>
                <a:gd name="connsiteY12" fmla="*/ 482588 h 512446"/>
                <a:gd name="connsiteX13" fmla="*/ 0 w 609050"/>
                <a:gd name="connsiteY13" fmla="*/ 475563 h 512446"/>
                <a:gd name="connsiteX14" fmla="*/ 29916 w 609050"/>
                <a:gd name="connsiteY14" fmla="*/ 445621 h 512446"/>
                <a:gd name="connsiteX15" fmla="*/ 58946 w 609050"/>
                <a:gd name="connsiteY15" fmla="*/ 57153 h 512446"/>
                <a:gd name="connsiteX16" fmla="*/ 58946 w 609050"/>
                <a:gd name="connsiteY16" fmla="*/ 356223 h 512446"/>
                <a:gd name="connsiteX17" fmla="*/ 550175 w 609050"/>
                <a:gd name="connsiteY17" fmla="*/ 356223 h 512446"/>
                <a:gd name="connsiteX18" fmla="*/ 550175 w 609050"/>
                <a:gd name="connsiteY18" fmla="*/ 57153 h 512446"/>
                <a:gd name="connsiteX19" fmla="*/ 80147 w 609050"/>
                <a:gd name="connsiteY19" fmla="*/ 0 h 512446"/>
                <a:gd name="connsiteX20" fmla="*/ 529057 w 609050"/>
                <a:gd name="connsiteY20" fmla="*/ 0 h 512446"/>
                <a:gd name="connsiteX21" fmla="*/ 575650 w 609050"/>
                <a:gd name="connsiteY21" fmla="*/ 19414 h 512446"/>
                <a:gd name="connsiteX22" fmla="*/ 595007 w 609050"/>
                <a:gd name="connsiteY22" fmla="*/ 65939 h 512446"/>
                <a:gd name="connsiteX23" fmla="*/ 595007 w 609050"/>
                <a:gd name="connsiteY23" fmla="*/ 355972 h 512446"/>
                <a:gd name="connsiteX24" fmla="*/ 575650 w 609050"/>
                <a:gd name="connsiteY24" fmla="*/ 402497 h 512446"/>
                <a:gd name="connsiteX25" fmla="*/ 529057 w 609050"/>
                <a:gd name="connsiteY25" fmla="*/ 421911 h 512446"/>
                <a:gd name="connsiteX26" fmla="*/ 80147 w 609050"/>
                <a:gd name="connsiteY26" fmla="*/ 421911 h 512446"/>
                <a:gd name="connsiteX27" fmla="*/ 33555 w 609050"/>
                <a:gd name="connsiteY27" fmla="*/ 402497 h 512446"/>
                <a:gd name="connsiteX28" fmla="*/ 14113 w 609050"/>
                <a:gd name="connsiteY28" fmla="*/ 355972 h 512446"/>
                <a:gd name="connsiteX29" fmla="*/ 14113 w 609050"/>
                <a:gd name="connsiteY29" fmla="*/ 65939 h 512446"/>
                <a:gd name="connsiteX30" fmla="*/ 33555 w 609050"/>
                <a:gd name="connsiteY30" fmla="*/ 19414 h 512446"/>
                <a:gd name="connsiteX31" fmla="*/ 80147 w 609050"/>
                <a:gd name="connsiteY31" fmla="*/ 0 h 512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09050" h="512446">
                  <a:moveTo>
                    <a:pt x="491732" y="464941"/>
                  </a:moveTo>
                  <a:cubicBezTo>
                    <a:pt x="485950" y="464941"/>
                    <a:pt x="481173" y="469708"/>
                    <a:pt x="481173" y="475479"/>
                  </a:cubicBezTo>
                  <a:cubicBezTo>
                    <a:pt x="481173" y="481333"/>
                    <a:pt x="485950" y="486101"/>
                    <a:pt x="491732" y="486101"/>
                  </a:cubicBezTo>
                  <a:lnTo>
                    <a:pt x="555168" y="486101"/>
                  </a:lnTo>
                  <a:cubicBezTo>
                    <a:pt x="561033" y="486101"/>
                    <a:pt x="565726" y="481333"/>
                    <a:pt x="565726" y="475479"/>
                  </a:cubicBezTo>
                  <a:cubicBezTo>
                    <a:pt x="565726" y="469708"/>
                    <a:pt x="561033" y="464941"/>
                    <a:pt x="555168" y="464941"/>
                  </a:cubicBezTo>
                  <a:close/>
                  <a:moveTo>
                    <a:pt x="29916" y="445621"/>
                  </a:moveTo>
                  <a:lnTo>
                    <a:pt x="579134" y="445621"/>
                  </a:lnTo>
                  <a:cubicBezTo>
                    <a:pt x="595642" y="445621"/>
                    <a:pt x="609050" y="459003"/>
                    <a:pt x="609050" y="475563"/>
                  </a:cubicBezTo>
                  <a:lnTo>
                    <a:pt x="609050" y="482588"/>
                  </a:lnTo>
                  <a:cubicBezTo>
                    <a:pt x="609050" y="499064"/>
                    <a:pt x="595642" y="512446"/>
                    <a:pt x="579134" y="512446"/>
                  </a:cubicBezTo>
                  <a:lnTo>
                    <a:pt x="29916" y="512446"/>
                  </a:lnTo>
                  <a:cubicBezTo>
                    <a:pt x="13408" y="512446"/>
                    <a:pt x="0" y="499064"/>
                    <a:pt x="0" y="482588"/>
                  </a:cubicBezTo>
                  <a:lnTo>
                    <a:pt x="0" y="475563"/>
                  </a:lnTo>
                  <a:cubicBezTo>
                    <a:pt x="0" y="459003"/>
                    <a:pt x="13408" y="445621"/>
                    <a:pt x="29916" y="445621"/>
                  </a:cubicBezTo>
                  <a:close/>
                  <a:moveTo>
                    <a:pt x="58946" y="57153"/>
                  </a:moveTo>
                  <a:lnTo>
                    <a:pt x="58946" y="356223"/>
                  </a:lnTo>
                  <a:lnTo>
                    <a:pt x="550175" y="356223"/>
                  </a:lnTo>
                  <a:lnTo>
                    <a:pt x="550175" y="57153"/>
                  </a:lnTo>
                  <a:close/>
                  <a:moveTo>
                    <a:pt x="80147" y="0"/>
                  </a:moveTo>
                  <a:lnTo>
                    <a:pt x="529057" y="0"/>
                  </a:lnTo>
                  <a:cubicBezTo>
                    <a:pt x="547158" y="0"/>
                    <a:pt x="562745" y="6443"/>
                    <a:pt x="575650" y="19414"/>
                  </a:cubicBezTo>
                  <a:cubicBezTo>
                    <a:pt x="588555" y="32300"/>
                    <a:pt x="595007" y="47781"/>
                    <a:pt x="595007" y="65939"/>
                  </a:cubicBezTo>
                  <a:lnTo>
                    <a:pt x="595007" y="355972"/>
                  </a:lnTo>
                  <a:cubicBezTo>
                    <a:pt x="595007" y="374130"/>
                    <a:pt x="588555" y="389611"/>
                    <a:pt x="575650" y="402497"/>
                  </a:cubicBezTo>
                  <a:cubicBezTo>
                    <a:pt x="562745" y="415468"/>
                    <a:pt x="547158" y="421911"/>
                    <a:pt x="529057" y="421911"/>
                  </a:cubicBezTo>
                  <a:lnTo>
                    <a:pt x="80147" y="421911"/>
                  </a:lnTo>
                  <a:cubicBezTo>
                    <a:pt x="61962" y="421911"/>
                    <a:pt x="46460" y="415468"/>
                    <a:pt x="33555" y="402497"/>
                  </a:cubicBezTo>
                  <a:cubicBezTo>
                    <a:pt x="20566" y="389611"/>
                    <a:pt x="14113" y="374046"/>
                    <a:pt x="14113" y="355972"/>
                  </a:cubicBezTo>
                  <a:lnTo>
                    <a:pt x="14113" y="65939"/>
                  </a:lnTo>
                  <a:cubicBezTo>
                    <a:pt x="14113" y="47781"/>
                    <a:pt x="20566" y="32300"/>
                    <a:pt x="33555" y="19414"/>
                  </a:cubicBezTo>
                  <a:cubicBezTo>
                    <a:pt x="46460" y="6443"/>
                    <a:pt x="61962" y="0"/>
                    <a:pt x="8014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1" name="Group 13">
            <a:extLst>
              <a:ext uri="{FF2B5EF4-FFF2-40B4-BE49-F238E27FC236}">
                <a16:creationId xmlns:a16="http://schemas.microsoft.com/office/drawing/2014/main" id="{BC8E305F-BA88-414F-BB68-28B713CAF662}"/>
              </a:ext>
            </a:extLst>
          </p:cNvPr>
          <p:cNvGrpSpPr/>
          <p:nvPr/>
        </p:nvGrpSpPr>
        <p:grpSpPr>
          <a:xfrm>
            <a:off x="1292927" y="1563093"/>
            <a:ext cx="598672" cy="598670"/>
            <a:chOff x="7175057" y="1514054"/>
            <a:chExt cx="842994" cy="842994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C94533D4-DDA1-47AA-9BAB-B91716F5883B}"/>
                </a:ext>
              </a:extLst>
            </p:cNvPr>
            <p:cNvSpPr/>
            <p:nvPr/>
          </p:nvSpPr>
          <p:spPr>
            <a:xfrm>
              <a:off x="7175057" y="1514054"/>
              <a:ext cx="842994" cy="842994"/>
            </a:xfrm>
            <a:prstGeom prst="ellipse">
              <a:avLst/>
            </a:prstGeom>
            <a:solidFill>
              <a:srgbClr val="265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Oval 15">
              <a:extLst>
                <a:ext uri="{FF2B5EF4-FFF2-40B4-BE49-F238E27FC236}">
                  <a16:creationId xmlns:a16="http://schemas.microsoft.com/office/drawing/2014/main" id="{184A537D-015B-4C02-9695-A287C9E65597}"/>
                </a:ext>
              </a:extLst>
            </p:cNvPr>
            <p:cNvSpPr/>
            <p:nvPr/>
          </p:nvSpPr>
          <p:spPr>
            <a:xfrm>
              <a:off x="7453100" y="1743830"/>
              <a:ext cx="286907" cy="383442"/>
            </a:xfrm>
            <a:custGeom>
              <a:avLst/>
              <a:gdLst>
                <a:gd name="connsiteX0" fmla="*/ 225169 w 450489"/>
                <a:gd name="connsiteY0" fmla="*/ 164809 h 602064"/>
                <a:gd name="connsiteX1" fmla="*/ 166100 w 450489"/>
                <a:gd name="connsiteY1" fmla="*/ 223945 h 602064"/>
                <a:gd name="connsiteX2" fmla="*/ 225169 w 450489"/>
                <a:gd name="connsiteY2" fmla="*/ 282930 h 602064"/>
                <a:gd name="connsiteX3" fmla="*/ 284389 w 450489"/>
                <a:gd name="connsiteY3" fmla="*/ 223945 h 602064"/>
                <a:gd name="connsiteX4" fmla="*/ 225169 w 450489"/>
                <a:gd name="connsiteY4" fmla="*/ 164809 h 602064"/>
                <a:gd name="connsiteX5" fmla="*/ 225169 w 450489"/>
                <a:gd name="connsiteY5" fmla="*/ 100062 h 602064"/>
                <a:gd name="connsiteX6" fmla="*/ 349228 w 450489"/>
                <a:gd name="connsiteY6" fmla="*/ 223945 h 602064"/>
                <a:gd name="connsiteX7" fmla="*/ 225169 w 450489"/>
                <a:gd name="connsiteY7" fmla="*/ 347676 h 602064"/>
                <a:gd name="connsiteX8" fmla="*/ 101261 w 450489"/>
                <a:gd name="connsiteY8" fmla="*/ 223945 h 602064"/>
                <a:gd name="connsiteX9" fmla="*/ 225169 w 450489"/>
                <a:gd name="connsiteY9" fmla="*/ 100062 h 602064"/>
                <a:gd name="connsiteX10" fmla="*/ 225169 w 450489"/>
                <a:gd name="connsiteY10" fmla="*/ 35781 h 602064"/>
                <a:gd name="connsiteX11" fmla="*/ 36895 w 450489"/>
                <a:gd name="connsiteY11" fmla="*/ 223936 h 602064"/>
                <a:gd name="connsiteX12" fmla="*/ 225169 w 450489"/>
                <a:gd name="connsiteY12" fmla="*/ 411939 h 602064"/>
                <a:gd name="connsiteX13" fmla="*/ 413442 w 450489"/>
                <a:gd name="connsiteY13" fmla="*/ 223936 h 602064"/>
                <a:gd name="connsiteX14" fmla="*/ 225169 w 450489"/>
                <a:gd name="connsiteY14" fmla="*/ 35781 h 602064"/>
                <a:gd name="connsiteX15" fmla="*/ 225169 w 450489"/>
                <a:gd name="connsiteY15" fmla="*/ 0 h 602064"/>
                <a:gd name="connsiteX16" fmla="*/ 450489 w 450489"/>
                <a:gd name="connsiteY16" fmla="*/ 224845 h 602064"/>
                <a:gd name="connsiteX17" fmla="*/ 225169 w 450489"/>
                <a:gd name="connsiteY17" fmla="*/ 602064 h 602064"/>
                <a:gd name="connsiteX18" fmla="*/ 0 w 450489"/>
                <a:gd name="connsiteY18" fmla="*/ 224845 h 602064"/>
                <a:gd name="connsiteX19" fmla="*/ 225169 w 450489"/>
                <a:gd name="connsiteY19" fmla="*/ 0 h 60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0489" h="602064">
                  <a:moveTo>
                    <a:pt x="225169" y="164809"/>
                  </a:moveTo>
                  <a:cubicBezTo>
                    <a:pt x="192521" y="164809"/>
                    <a:pt x="166100" y="191193"/>
                    <a:pt x="166100" y="223945"/>
                  </a:cubicBezTo>
                  <a:cubicBezTo>
                    <a:pt x="166100" y="256546"/>
                    <a:pt x="192521" y="282930"/>
                    <a:pt x="225169" y="282930"/>
                  </a:cubicBezTo>
                  <a:cubicBezTo>
                    <a:pt x="257816" y="282930"/>
                    <a:pt x="284389" y="256546"/>
                    <a:pt x="284389" y="223945"/>
                  </a:cubicBezTo>
                  <a:cubicBezTo>
                    <a:pt x="284389" y="191193"/>
                    <a:pt x="257816" y="164809"/>
                    <a:pt x="225169" y="164809"/>
                  </a:cubicBezTo>
                  <a:close/>
                  <a:moveTo>
                    <a:pt x="225169" y="100062"/>
                  </a:moveTo>
                  <a:cubicBezTo>
                    <a:pt x="293500" y="100062"/>
                    <a:pt x="349228" y="155711"/>
                    <a:pt x="349228" y="223945"/>
                  </a:cubicBezTo>
                  <a:cubicBezTo>
                    <a:pt x="349228" y="292179"/>
                    <a:pt x="293500" y="347676"/>
                    <a:pt x="225169" y="347676"/>
                  </a:cubicBezTo>
                  <a:cubicBezTo>
                    <a:pt x="156837" y="347676"/>
                    <a:pt x="101261" y="292179"/>
                    <a:pt x="101261" y="223945"/>
                  </a:cubicBezTo>
                  <a:cubicBezTo>
                    <a:pt x="101261" y="155711"/>
                    <a:pt x="156837" y="100062"/>
                    <a:pt x="225169" y="100062"/>
                  </a:cubicBezTo>
                  <a:close/>
                  <a:moveTo>
                    <a:pt x="225169" y="35781"/>
                  </a:moveTo>
                  <a:cubicBezTo>
                    <a:pt x="121315" y="35781"/>
                    <a:pt x="36895" y="120231"/>
                    <a:pt x="36895" y="223936"/>
                  </a:cubicBezTo>
                  <a:cubicBezTo>
                    <a:pt x="36895" y="327489"/>
                    <a:pt x="121315" y="411939"/>
                    <a:pt x="225169" y="411939"/>
                  </a:cubicBezTo>
                  <a:cubicBezTo>
                    <a:pt x="329022" y="411939"/>
                    <a:pt x="413442" y="327489"/>
                    <a:pt x="413442" y="223936"/>
                  </a:cubicBezTo>
                  <a:cubicBezTo>
                    <a:pt x="413442" y="120231"/>
                    <a:pt x="329022" y="35781"/>
                    <a:pt x="225169" y="35781"/>
                  </a:cubicBezTo>
                  <a:close/>
                  <a:moveTo>
                    <a:pt x="225169" y="0"/>
                  </a:moveTo>
                  <a:cubicBezTo>
                    <a:pt x="349672" y="0"/>
                    <a:pt x="450489" y="100673"/>
                    <a:pt x="450489" y="224845"/>
                  </a:cubicBezTo>
                  <a:cubicBezTo>
                    <a:pt x="450489" y="415577"/>
                    <a:pt x="225169" y="602064"/>
                    <a:pt x="225169" y="602064"/>
                  </a:cubicBezTo>
                  <a:cubicBezTo>
                    <a:pt x="225169" y="602064"/>
                    <a:pt x="0" y="415577"/>
                    <a:pt x="0" y="224845"/>
                  </a:cubicBezTo>
                  <a:cubicBezTo>
                    <a:pt x="0" y="100673"/>
                    <a:pt x="100817" y="0"/>
                    <a:pt x="2251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4" name="Group 16">
            <a:extLst>
              <a:ext uri="{FF2B5EF4-FFF2-40B4-BE49-F238E27FC236}">
                <a16:creationId xmlns:a16="http://schemas.microsoft.com/office/drawing/2014/main" id="{F9114292-559C-4B34-9024-251BB9C193CE}"/>
              </a:ext>
            </a:extLst>
          </p:cNvPr>
          <p:cNvGrpSpPr/>
          <p:nvPr/>
        </p:nvGrpSpPr>
        <p:grpSpPr>
          <a:xfrm>
            <a:off x="1292927" y="2575503"/>
            <a:ext cx="598672" cy="598670"/>
            <a:chOff x="7175057" y="1514054"/>
            <a:chExt cx="842994" cy="842994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A35EF470-5E74-4D86-94EF-5076B002A4A5}"/>
                </a:ext>
              </a:extLst>
            </p:cNvPr>
            <p:cNvSpPr/>
            <p:nvPr/>
          </p:nvSpPr>
          <p:spPr>
            <a:xfrm>
              <a:off x="7175057" y="1514054"/>
              <a:ext cx="842994" cy="842994"/>
            </a:xfrm>
            <a:prstGeom prst="ellipse">
              <a:avLst/>
            </a:prstGeom>
            <a:solidFill>
              <a:srgbClr val="265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Oval 18">
              <a:extLst>
                <a:ext uri="{FF2B5EF4-FFF2-40B4-BE49-F238E27FC236}">
                  <a16:creationId xmlns:a16="http://schemas.microsoft.com/office/drawing/2014/main" id="{31B6509E-E059-4577-BB42-B22A8C613A52}"/>
                </a:ext>
              </a:extLst>
            </p:cNvPr>
            <p:cNvSpPr/>
            <p:nvPr/>
          </p:nvSpPr>
          <p:spPr>
            <a:xfrm>
              <a:off x="7404833" y="1753662"/>
              <a:ext cx="383441" cy="363777"/>
            </a:xfrm>
            <a:custGeom>
              <a:avLst/>
              <a:gdLst>
                <a:gd name="connsiteX0" fmla="*/ 408423 w 606792"/>
                <a:gd name="connsiteY0" fmla="*/ 222069 h 575673"/>
                <a:gd name="connsiteX1" fmla="*/ 455147 w 606792"/>
                <a:gd name="connsiteY1" fmla="*/ 269992 h 575673"/>
                <a:gd name="connsiteX2" fmla="*/ 264516 w 606792"/>
                <a:gd name="connsiteY2" fmla="*/ 454441 h 575673"/>
                <a:gd name="connsiteX3" fmla="*/ 146212 w 606792"/>
                <a:gd name="connsiteY3" fmla="*/ 336338 h 575673"/>
                <a:gd name="connsiteX4" fmla="*/ 186216 w 606792"/>
                <a:gd name="connsiteY4" fmla="*/ 295977 h 575673"/>
                <a:gd name="connsiteX5" fmla="*/ 261849 w 606792"/>
                <a:gd name="connsiteY5" fmla="*/ 371481 h 575673"/>
                <a:gd name="connsiteX6" fmla="*/ 60690 w 606792"/>
                <a:gd name="connsiteY6" fmla="*/ 121206 h 575673"/>
                <a:gd name="connsiteX7" fmla="*/ 60690 w 606792"/>
                <a:gd name="connsiteY7" fmla="*/ 515070 h 575673"/>
                <a:gd name="connsiteX8" fmla="*/ 546102 w 606792"/>
                <a:gd name="connsiteY8" fmla="*/ 515070 h 575673"/>
                <a:gd name="connsiteX9" fmla="*/ 546102 w 606792"/>
                <a:gd name="connsiteY9" fmla="*/ 121206 h 575673"/>
                <a:gd name="connsiteX10" fmla="*/ 515811 w 606792"/>
                <a:gd name="connsiteY10" fmla="*/ 121206 h 575673"/>
                <a:gd name="connsiteX11" fmla="*/ 515811 w 606792"/>
                <a:gd name="connsiteY11" fmla="*/ 151454 h 575673"/>
                <a:gd name="connsiteX12" fmla="*/ 455121 w 606792"/>
                <a:gd name="connsiteY12" fmla="*/ 151454 h 575673"/>
                <a:gd name="connsiteX13" fmla="*/ 455121 w 606792"/>
                <a:gd name="connsiteY13" fmla="*/ 121206 h 575673"/>
                <a:gd name="connsiteX14" fmla="*/ 394431 w 606792"/>
                <a:gd name="connsiteY14" fmla="*/ 121206 h 575673"/>
                <a:gd name="connsiteX15" fmla="*/ 394431 w 606792"/>
                <a:gd name="connsiteY15" fmla="*/ 151454 h 575673"/>
                <a:gd name="connsiteX16" fmla="*/ 333741 w 606792"/>
                <a:gd name="connsiteY16" fmla="*/ 151454 h 575673"/>
                <a:gd name="connsiteX17" fmla="*/ 333741 w 606792"/>
                <a:gd name="connsiteY17" fmla="*/ 121206 h 575673"/>
                <a:gd name="connsiteX18" fmla="*/ 273051 w 606792"/>
                <a:gd name="connsiteY18" fmla="*/ 121206 h 575673"/>
                <a:gd name="connsiteX19" fmla="*/ 273051 w 606792"/>
                <a:gd name="connsiteY19" fmla="*/ 151454 h 575673"/>
                <a:gd name="connsiteX20" fmla="*/ 212361 w 606792"/>
                <a:gd name="connsiteY20" fmla="*/ 151454 h 575673"/>
                <a:gd name="connsiteX21" fmla="*/ 212361 w 606792"/>
                <a:gd name="connsiteY21" fmla="*/ 121206 h 575673"/>
                <a:gd name="connsiteX22" fmla="*/ 151671 w 606792"/>
                <a:gd name="connsiteY22" fmla="*/ 121206 h 575673"/>
                <a:gd name="connsiteX23" fmla="*/ 151671 w 606792"/>
                <a:gd name="connsiteY23" fmla="*/ 151454 h 575673"/>
                <a:gd name="connsiteX24" fmla="*/ 90981 w 606792"/>
                <a:gd name="connsiteY24" fmla="*/ 151454 h 575673"/>
                <a:gd name="connsiteX25" fmla="*/ 90981 w 606792"/>
                <a:gd name="connsiteY25" fmla="*/ 121206 h 575673"/>
                <a:gd name="connsiteX26" fmla="*/ 90981 w 606792"/>
                <a:gd name="connsiteY26" fmla="*/ 0 h 575673"/>
                <a:gd name="connsiteX27" fmla="*/ 151671 w 606792"/>
                <a:gd name="connsiteY27" fmla="*/ 0 h 575673"/>
                <a:gd name="connsiteX28" fmla="*/ 151671 w 606792"/>
                <a:gd name="connsiteY28" fmla="*/ 60603 h 575673"/>
                <a:gd name="connsiteX29" fmla="*/ 212361 w 606792"/>
                <a:gd name="connsiteY29" fmla="*/ 60603 h 575673"/>
                <a:gd name="connsiteX30" fmla="*/ 212361 w 606792"/>
                <a:gd name="connsiteY30" fmla="*/ 0 h 575673"/>
                <a:gd name="connsiteX31" fmla="*/ 273051 w 606792"/>
                <a:gd name="connsiteY31" fmla="*/ 0 h 575673"/>
                <a:gd name="connsiteX32" fmla="*/ 273051 w 606792"/>
                <a:gd name="connsiteY32" fmla="*/ 60603 h 575673"/>
                <a:gd name="connsiteX33" fmla="*/ 333741 w 606792"/>
                <a:gd name="connsiteY33" fmla="*/ 60603 h 575673"/>
                <a:gd name="connsiteX34" fmla="*/ 333741 w 606792"/>
                <a:gd name="connsiteY34" fmla="*/ 0 h 575673"/>
                <a:gd name="connsiteX35" fmla="*/ 394431 w 606792"/>
                <a:gd name="connsiteY35" fmla="*/ 0 h 575673"/>
                <a:gd name="connsiteX36" fmla="*/ 394431 w 606792"/>
                <a:gd name="connsiteY36" fmla="*/ 60603 h 575673"/>
                <a:gd name="connsiteX37" fmla="*/ 455121 w 606792"/>
                <a:gd name="connsiteY37" fmla="*/ 60603 h 575673"/>
                <a:gd name="connsiteX38" fmla="*/ 455121 w 606792"/>
                <a:gd name="connsiteY38" fmla="*/ 0 h 575673"/>
                <a:gd name="connsiteX39" fmla="*/ 515811 w 606792"/>
                <a:gd name="connsiteY39" fmla="*/ 0 h 575673"/>
                <a:gd name="connsiteX40" fmla="*/ 515811 w 606792"/>
                <a:gd name="connsiteY40" fmla="*/ 60603 h 575673"/>
                <a:gd name="connsiteX41" fmla="*/ 606792 w 606792"/>
                <a:gd name="connsiteY41" fmla="*/ 60603 h 575673"/>
                <a:gd name="connsiteX42" fmla="*/ 606792 w 606792"/>
                <a:gd name="connsiteY42" fmla="*/ 575673 h 575673"/>
                <a:gd name="connsiteX43" fmla="*/ 0 w 606792"/>
                <a:gd name="connsiteY43" fmla="*/ 575673 h 575673"/>
                <a:gd name="connsiteX44" fmla="*/ 0 w 606792"/>
                <a:gd name="connsiteY44" fmla="*/ 60603 h 575673"/>
                <a:gd name="connsiteX45" fmla="*/ 90981 w 606792"/>
                <a:gd name="connsiteY45" fmla="*/ 60603 h 57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06792" h="575673">
                  <a:moveTo>
                    <a:pt x="408423" y="222069"/>
                  </a:moveTo>
                  <a:lnTo>
                    <a:pt x="455147" y="269992"/>
                  </a:lnTo>
                  <a:lnTo>
                    <a:pt x="264516" y="454441"/>
                  </a:lnTo>
                  <a:lnTo>
                    <a:pt x="146212" y="336338"/>
                  </a:lnTo>
                  <a:lnTo>
                    <a:pt x="186216" y="295977"/>
                  </a:lnTo>
                  <a:lnTo>
                    <a:pt x="261849" y="371481"/>
                  </a:lnTo>
                  <a:close/>
                  <a:moveTo>
                    <a:pt x="60690" y="121206"/>
                  </a:moveTo>
                  <a:lnTo>
                    <a:pt x="60690" y="515070"/>
                  </a:lnTo>
                  <a:lnTo>
                    <a:pt x="546102" y="515070"/>
                  </a:lnTo>
                  <a:lnTo>
                    <a:pt x="546102" y="121206"/>
                  </a:lnTo>
                  <a:lnTo>
                    <a:pt x="515811" y="121206"/>
                  </a:lnTo>
                  <a:lnTo>
                    <a:pt x="515811" y="151454"/>
                  </a:lnTo>
                  <a:lnTo>
                    <a:pt x="455121" y="151454"/>
                  </a:lnTo>
                  <a:lnTo>
                    <a:pt x="455121" y="121206"/>
                  </a:lnTo>
                  <a:lnTo>
                    <a:pt x="394431" y="121206"/>
                  </a:lnTo>
                  <a:lnTo>
                    <a:pt x="394431" y="151454"/>
                  </a:lnTo>
                  <a:lnTo>
                    <a:pt x="333741" y="151454"/>
                  </a:lnTo>
                  <a:lnTo>
                    <a:pt x="333741" y="121206"/>
                  </a:lnTo>
                  <a:lnTo>
                    <a:pt x="273051" y="121206"/>
                  </a:lnTo>
                  <a:lnTo>
                    <a:pt x="273051" y="151454"/>
                  </a:lnTo>
                  <a:lnTo>
                    <a:pt x="212361" y="151454"/>
                  </a:lnTo>
                  <a:lnTo>
                    <a:pt x="212361" y="121206"/>
                  </a:lnTo>
                  <a:lnTo>
                    <a:pt x="151671" y="121206"/>
                  </a:lnTo>
                  <a:lnTo>
                    <a:pt x="151671" y="151454"/>
                  </a:lnTo>
                  <a:lnTo>
                    <a:pt x="90981" y="151454"/>
                  </a:lnTo>
                  <a:lnTo>
                    <a:pt x="90981" y="121206"/>
                  </a:lnTo>
                  <a:close/>
                  <a:moveTo>
                    <a:pt x="90981" y="0"/>
                  </a:moveTo>
                  <a:lnTo>
                    <a:pt x="151671" y="0"/>
                  </a:lnTo>
                  <a:lnTo>
                    <a:pt x="151671" y="60603"/>
                  </a:lnTo>
                  <a:lnTo>
                    <a:pt x="212361" y="60603"/>
                  </a:lnTo>
                  <a:lnTo>
                    <a:pt x="212361" y="0"/>
                  </a:lnTo>
                  <a:lnTo>
                    <a:pt x="273051" y="0"/>
                  </a:lnTo>
                  <a:lnTo>
                    <a:pt x="273051" y="60603"/>
                  </a:lnTo>
                  <a:lnTo>
                    <a:pt x="333741" y="60603"/>
                  </a:lnTo>
                  <a:lnTo>
                    <a:pt x="333741" y="0"/>
                  </a:lnTo>
                  <a:lnTo>
                    <a:pt x="394431" y="0"/>
                  </a:lnTo>
                  <a:lnTo>
                    <a:pt x="394431" y="60603"/>
                  </a:lnTo>
                  <a:lnTo>
                    <a:pt x="455121" y="60603"/>
                  </a:lnTo>
                  <a:lnTo>
                    <a:pt x="455121" y="0"/>
                  </a:lnTo>
                  <a:lnTo>
                    <a:pt x="515811" y="0"/>
                  </a:lnTo>
                  <a:lnTo>
                    <a:pt x="515811" y="60603"/>
                  </a:lnTo>
                  <a:lnTo>
                    <a:pt x="606792" y="60603"/>
                  </a:lnTo>
                  <a:lnTo>
                    <a:pt x="606792" y="575673"/>
                  </a:lnTo>
                  <a:lnTo>
                    <a:pt x="0" y="575673"/>
                  </a:lnTo>
                  <a:lnTo>
                    <a:pt x="0" y="60603"/>
                  </a:lnTo>
                  <a:lnTo>
                    <a:pt x="90981" y="606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077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  <p:bldP spid="3" grpId="0" animBg="1"/>
      <p:bldP spid="4" grpId="0"/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211484" y="650164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http://www.1ppt.com/xiazai/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4B0169D-C59F-4A70-B15C-876B4A94FC19}"/>
              </a:ext>
            </a:extLst>
          </p:cNvPr>
          <p:cNvSpPr txBox="1"/>
          <p:nvPr/>
        </p:nvSpPr>
        <p:spPr bwMode="auto">
          <a:xfrm>
            <a:off x="1019176" y="2210068"/>
            <a:ext cx="6407582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976CB8C7-415C-4007-918F-E79934FA2F98}"/>
              </a:ext>
            </a:extLst>
          </p:cNvPr>
          <p:cNvGrpSpPr/>
          <p:nvPr/>
        </p:nvGrpSpPr>
        <p:grpSpPr>
          <a:xfrm>
            <a:off x="1143000" y="4042311"/>
            <a:ext cx="1916547" cy="1323439"/>
            <a:chOff x="1143000" y="4042311"/>
            <a:chExt cx="1916547" cy="1323439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3694014C-BA22-4E69-B651-0B80A619460B}"/>
                </a:ext>
              </a:extLst>
            </p:cNvPr>
            <p:cNvSpPr/>
            <p:nvPr/>
          </p:nvSpPr>
          <p:spPr>
            <a:xfrm>
              <a:off x="1143000" y="4042311"/>
              <a:ext cx="1828800" cy="132343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3DC378C-20AE-42F6-A83D-234E6822C430}"/>
                </a:ext>
              </a:extLst>
            </p:cNvPr>
            <p:cNvSpPr txBox="1"/>
            <p:nvPr/>
          </p:nvSpPr>
          <p:spPr bwMode="auto">
            <a:xfrm>
              <a:off x="1230747" y="4490681"/>
              <a:ext cx="1828800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</a:t>
              </a:r>
            </a:p>
          </p:txBody>
        </p:sp>
        <p:sp>
          <p:nvSpPr>
            <p:cNvPr id="29" name="Oval 8">
              <a:extLst>
                <a:ext uri="{FF2B5EF4-FFF2-40B4-BE49-F238E27FC236}">
                  <a16:creationId xmlns:a16="http://schemas.microsoft.com/office/drawing/2014/main" id="{403DFE33-E008-4A0F-8774-E834B9AF1FC5}"/>
                </a:ext>
              </a:extLst>
            </p:cNvPr>
            <p:cNvSpPr/>
            <p:nvPr/>
          </p:nvSpPr>
          <p:spPr>
            <a:xfrm>
              <a:off x="2449466" y="4203658"/>
              <a:ext cx="301141" cy="302490"/>
            </a:xfrm>
            <a:custGeom>
              <a:avLst/>
              <a:gdLst>
                <a:gd name="T0" fmla="*/ 136 w 322"/>
                <a:gd name="T1" fmla="*/ 151 h 324"/>
                <a:gd name="T2" fmla="*/ 136 w 322"/>
                <a:gd name="T3" fmla="*/ 25 h 324"/>
                <a:gd name="T4" fmla="*/ 161 w 322"/>
                <a:gd name="T5" fmla="*/ 0 h 324"/>
                <a:gd name="T6" fmla="*/ 186 w 322"/>
                <a:gd name="T7" fmla="*/ 25 h 324"/>
                <a:gd name="T8" fmla="*/ 186 w 322"/>
                <a:gd name="T9" fmla="*/ 151 h 324"/>
                <a:gd name="T10" fmla="*/ 161 w 322"/>
                <a:gd name="T11" fmla="*/ 176 h 324"/>
                <a:gd name="T12" fmla="*/ 136 w 322"/>
                <a:gd name="T13" fmla="*/ 151 h 324"/>
                <a:gd name="T14" fmla="*/ 261 w 322"/>
                <a:gd name="T15" fmla="*/ 37 h 324"/>
                <a:gd name="T16" fmla="*/ 234 w 322"/>
                <a:gd name="T17" fmla="*/ 40 h 324"/>
                <a:gd name="T18" fmla="*/ 237 w 322"/>
                <a:gd name="T19" fmla="*/ 66 h 324"/>
                <a:gd name="T20" fmla="*/ 284 w 322"/>
                <a:gd name="T21" fmla="*/ 163 h 324"/>
                <a:gd name="T22" fmla="*/ 161 w 322"/>
                <a:gd name="T23" fmla="*/ 286 h 324"/>
                <a:gd name="T24" fmla="*/ 38 w 322"/>
                <a:gd name="T25" fmla="*/ 163 h 324"/>
                <a:gd name="T26" fmla="*/ 85 w 322"/>
                <a:gd name="T27" fmla="*/ 66 h 324"/>
                <a:gd name="T28" fmla="*/ 88 w 322"/>
                <a:gd name="T29" fmla="*/ 40 h 324"/>
                <a:gd name="T30" fmla="*/ 61 w 322"/>
                <a:gd name="T31" fmla="*/ 37 h 324"/>
                <a:gd name="T32" fmla="*/ 0 w 322"/>
                <a:gd name="T33" fmla="*/ 163 h 324"/>
                <a:gd name="T34" fmla="*/ 161 w 322"/>
                <a:gd name="T35" fmla="*/ 324 h 324"/>
                <a:gd name="T36" fmla="*/ 322 w 322"/>
                <a:gd name="T37" fmla="*/ 163 h 324"/>
                <a:gd name="T38" fmla="*/ 261 w 322"/>
                <a:gd name="T39" fmla="*/ 37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2" h="324">
                  <a:moveTo>
                    <a:pt x="136" y="151"/>
                  </a:moveTo>
                  <a:lnTo>
                    <a:pt x="136" y="25"/>
                  </a:lnTo>
                  <a:cubicBezTo>
                    <a:pt x="136" y="11"/>
                    <a:pt x="147" y="0"/>
                    <a:pt x="161" y="0"/>
                  </a:cubicBezTo>
                  <a:cubicBezTo>
                    <a:pt x="175" y="0"/>
                    <a:pt x="186" y="11"/>
                    <a:pt x="186" y="25"/>
                  </a:cubicBezTo>
                  <a:lnTo>
                    <a:pt x="186" y="151"/>
                  </a:lnTo>
                  <a:cubicBezTo>
                    <a:pt x="186" y="164"/>
                    <a:pt x="175" y="176"/>
                    <a:pt x="161" y="176"/>
                  </a:cubicBezTo>
                  <a:cubicBezTo>
                    <a:pt x="147" y="176"/>
                    <a:pt x="136" y="164"/>
                    <a:pt x="136" y="151"/>
                  </a:cubicBezTo>
                  <a:close/>
                  <a:moveTo>
                    <a:pt x="261" y="37"/>
                  </a:moveTo>
                  <a:cubicBezTo>
                    <a:pt x="252" y="30"/>
                    <a:pt x="241" y="32"/>
                    <a:pt x="234" y="40"/>
                  </a:cubicBezTo>
                  <a:cubicBezTo>
                    <a:pt x="228" y="48"/>
                    <a:pt x="229" y="60"/>
                    <a:pt x="237" y="66"/>
                  </a:cubicBezTo>
                  <a:cubicBezTo>
                    <a:pt x="267" y="90"/>
                    <a:pt x="284" y="125"/>
                    <a:pt x="284" y="163"/>
                  </a:cubicBezTo>
                  <a:cubicBezTo>
                    <a:pt x="284" y="231"/>
                    <a:pt x="229" y="286"/>
                    <a:pt x="161" y="286"/>
                  </a:cubicBezTo>
                  <a:cubicBezTo>
                    <a:pt x="93" y="286"/>
                    <a:pt x="38" y="231"/>
                    <a:pt x="38" y="163"/>
                  </a:cubicBezTo>
                  <a:cubicBezTo>
                    <a:pt x="38" y="125"/>
                    <a:pt x="55" y="90"/>
                    <a:pt x="85" y="66"/>
                  </a:cubicBezTo>
                  <a:cubicBezTo>
                    <a:pt x="93" y="60"/>
                    <a:pt x="94" y="48"/>
                    <a:pt x="88" y="40"/>
                  </a:cubicBezTo>
                  <a:cubicBezTo>
                    <a:pt x="81" y="32"/>
                    <a:pt x="70" y="30"/>
                    <a:pt x="61" y="37"/>
                  </a:cubicBezTo>
                  <a:cubicBezTo>
                    <a:pt x="23" y="68"/>
                    <a:pt x="0" y="114"/>
                    <a:pt x="0" y="163"/>
                  </a:cubicBezTo>
                  <a:cubicBezTo>
                    <a:pt x="0" y="252"/>
                    <a:pt x="72" y="324"/>
                    <a:pt x="161" y="324"/>
                  </a:cubicBezTo>
                  <a:cubicBezTo>
                    <a:pt x="250" y="324"/>
                    <a:pt x="322" y="252"/>
                    <a:pt x="322" y="163"/>
                  </a:cubicBezTo>
                  <a:cubicBezTo>
                    <a:pt x="322" y="114"/>
                    <a:pt x="300" y="68"/>
                    <a:pt x="261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80201656-8882-4F6D-BA29-1966308725C4}"/>
              </a:ext>
            </a:extLst>
          </p:cNvPr>
          <p:cNvGrpSpPr/>
          <p:nvPr/>
        </p:nvGrpSpPr>
        <p:grpSpPr>
          <a:xfrm>
            <a:off x="3326607" y="4042311"/>
            <a:ext cx="1916545" cy="1323439"/>
            <a:chOff x="3326607" y="4042311"/>
            <a:chExt cx="1916545" cy="1323439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17A9771A-2DB7-4A5C-BE31-98C69FE4C721}"/>
                </a:ext>
              </a:extLst>
            </p:cNvPr>
            <p:cNvSpPr/>
            <p:nvPr/>
          </p:nvSpPr>
          <p:spPr>
            <a:xfrm>
              <a:off x="3326607" y="4042311"/>
              <a:ext cx="1828800" cy="1323439"/>
            </a:xfrm>
            <a:prstGeom prst="rect">
              <a:avLst/>
            </a:prstGeom>
            <a:solidFill>
              <a:srgbClr val="265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12C690C8-D6BA-44B3-8EED-D4CDF7EDBD8A}"/>
                </a:ext>
              </a:extLst>
            </p:cNvPr>
            <p:cNvSpPr txBox="1"/>
            <p:nvPr/>
          </p:nvSpPr>
          <p:spPr bwMode="auto">
            <a:xfrm>
              <a:off x="3414352" y="4490681"/>
              <a:ext cx="1828800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</a:t>
              </a:r>
            </a:p>
          </p:txBody>
        </p:sp>
        <p:sp>
          <p:nvSpPr>
            <p:cNvPr id="30" name="Oval 9">
              <a:extLst>
                <a:ext uri="{FF2B5EF4-FFF2-40B4-BE49-F238E27FC236}">
                  <a16:creationId xmlns:a16="http://schemas.microsoft.com/office/drawing/2014/main" id="{D97D0B0A-FD9A-4818-80FD-3FA19657BE92}"/>
                </a:ext>
              </a:extLst>
            </p:cNvPr>
            <p:cNvSpPr/>
            <p:nvPr/>
          </p:nvSpPr>
          <p:spPr>
            <a:xfrm>
              <a:off x="4670475" y="4203658"/>
              <a:ext cx="226335" cy="302490"/>
            </a:xfrm>
            <a:custGeom>
              <a:avLst/>
              <a:gdLst>
                <a:gd name="connsiteX0" fmla="*/ 225169 w 450489"/>
                <a:gd name="connsiteY0" fmla="*/ 164809 h 602064"/>
                <a:gd name="connsiteX1" fmla="*/ 166100 w 450489"/>
                <a:gd name="connsiteY1" fmla="*/ 223945 h 602064"/>
                <a:gd name="connsiteX2" fmla="*/ 225169 w 450489"/>
                <a:gd name="connsiteY2" fmla="*/ 282930 h 602064"/>
                <a:gd name="connsiteX3" fmla="*/ 284389 w 450489"/>
                <a:gd name="connsiteY3" fmla="*/ 223945 h 602064"/>
                <a:gd name="connsiteX4" fmla="*/ 225169 w 450489"/>
                <a:gd name="connsiteY4" fmla="*/ 164809 h 602064"/>
                <a:gd name="connsiteX5" fmla="*/ 225169 w 450489"/>
                <a:gd name="connsiteY5" fmla="*/ 100062 h 602064"/>
                <a:gd name="connsiteX6" fmla="*/ 349228 w 450489"/>
                <a:gd name="connsiteY6" fmla="*/ 223945 h 602064"/>
                <a:gd name="connsiteX7" fmla="*/ 225169 w 450489"/>
                <a:gd name="connsiteY7" fmla="*/ 347676 h 602064"/>
                <a:gd name="connsiteX8" fmla="*/ 101261 w 450489"/>
                <a:gd name="connsiteY8" fmla="*/ 223945 h 602064"/>
                <a:gd name="connsiteX9" fmla="*/ 225169 w 450489"/>
                <a:gd name="connsiteY9" fmla="*/ 100062 h 602064"/>
                <a:gd name="connsiteX10" fmla="*/ 225169 w 450489"/>
                <a:gd name="connsiteY10" fmla="*/ 35781 h 602064"/>
                <a:gd name="connsiteX11" fmla="*/ 36895 w 450489"/>
                <a:gd name="connsiteY11" fmla="*/ 223936 h 602064"/>
                <a:gd name="connsiteX12" fmla="*/ 225169 w 450489"/>
                <a:gd name="connsiteY12" fmla="*/ 411939 h 602064"/>
                <a:gd name="connsiteX13" fmla="*/ 413442 w 450489"/>
                <a:gd name="connsiteY13" fmla="*/ 223936 h 602064"/>
                <a:gd name="connsiteX14" fmla="*/ 225169 w 450489"/>
                <a:gd name="connsiteY14" fmla="*/ 35781 h 602064"/>
                <a:gd name="connsiteX15" fmla="*/ 225169 w 450489"/>
                <a:gd name="connsiteY15" fmla="*/ 0 h 602064"/>
                <a:gd name="connsiteX16" fmla="*/ 450489 w 450489"/>
                <a:gd name="connsiteY16" fmla="*/ 224845 h 602064"/>
                <a:gd name="connsiteX17" fmla="*/ 225169 w 450489"/>
                <a:gd name="connsiteY17" fmla="*/ 602064 h 602064"/>
                <a:gd name="connsiteX18" fmla="*/ 0 w 450489"/>
                <a:gd name="connsiteY18" fmla="*/ 224845 h 602064"/>
                <a:gd name="connsiteX19" fmla="*/ 225169 w 450489"/>
                <a:gd name="connsiteY19" fmla="*/ 0 h 60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0489" h="602064">
                  <a:moveTo>
                    <a:pt x="225169" y="164809"/>
                  </a:moveTo>
                  <a:cubicBezTo>
                    <a:pt x="192521" y="164809"/>
                    <a:pt x="166100" y="191193"/>
                    <a:pt x="166100" y="223945"/>
                  </a:cubicBezTo>
                  <a:cubicBezTo>
                    <a:pt x="166100" y="256546"/>
                    <a:pt x="192521" y="282930"/>
                    <a:pt x="225169" y="282930"/>
                  </a:cubicBezTo>
                  <a:cubicBezTo>
                    <a:pt x="257816" y="282930"/>
                    <a:pt x="284389" y="256546"/>
                    <a:pt x="284389" y="223945"/>
                  </a:cubicBezTo>
                  <a:cubicBezTo>
                    <a:pt x="284389" y="191193"/>
                    <a:pt x="257816" y="164809"/>
                    <a:pt x="225169" y="164809"/>
                  </a:cubicBezTo>
                  <a:close/>
                  <a:moveTo>
                    <a:pt x="225169" y="100062"/>
                  </a:moveTo>
                  <a:cubicBezTo>
                    <a:pt x="293500" y="100062"/>
                    <a:pt x="349228" y="155711"/>
                    <a:pt x="349228" y="223945"/>
                  </a:cubicBezTo>
                  <a:cubicBezTo>
                    <a:pt x="349228" y="292179"/>
                    <a:pt x="293500" y="347676"/>
                    <a:pt x="225169" y="347676"/>
                  </a:cubicBezTo>
                  <a:cubicBezTo>
                    <a:pt x="156837" y="347676"/>
                    <a:pt x="101261" y="292179"/>
                    <a:pt x="101261" y="223945"/>
                  </a:cubicBezTo>
                  <a:cubicBezTo>
                    <a:pt x="101261" y="155711"/>
                    <a:pt x="156837" y="100062"/>
                    <a:pt x="225169" y="100062"/>
                  </a:cubicBezTo>
                  <a:close/>
                  <a:moveTo>
                    <a:pt x="225169" y="35781"/>
                  </a:moveTo>
                  <a:cubicBezTo>
                    <a:pt x="121315" y="35781"/>
                    <a:pt x="36895" y="120231"/>
                    <a:pt x="36895" y="223936"/>
                  </a:cubicBezTo>
                  <a:cubicBezTo>
                    <a:pt x="36895" y="327489"/>
                    <a:pt x="121315" y="411939"/>
                    <a:pt x="225169" y="411939"/>
                  </a:cubicBezTo>
                  <a:cubicBezTo>
                    <a:pt x="329022" y="411939"/>
                    <a:pt x="413442" y="327489"/>
                    <a:pt x="413442" y="223936"/>
                  </a:cubicBezTo>
                  <a:cubicBezTo>
                    <a:pt x="413442" y="120231"/>
                    <a:pt x="329022" y="35781"/>
                    <a:pt x="225169" y="35781"/>
                  </a:cubicBezTo>
                  <a:close/>
                  <a:moveTo>
                    <a:pt x="225169" y="0"/>
                  </a:moveTo>
                  <a:cubicBezTo>
                    <a:pt x="349672" y="0"/>
                    <a:pt x="450489" y="100673"/>
                    <a:pt x="450489" y="224845"/>
                  </a:cubicBezTo>
                  <a:cubicBezTo>
                    <a:pt x="450489" y="415577"/>
                    <a:pt x="225169" y="602064"/>
                    <a:pt x="225169" y="602064"/>
                  </a:cubicBezTo>
                  <a:cubicBezTo>
                    <a:pt x="225169" y="602064"/>
                    <a:pt x="0" y="415577"/>
                    <a:pt x="0" y="224845"/>
                  </a:cubicBezTo>
                  <a:cubicBezTo>
                    <a:pt x="0" y="100673"/>
                    <a:pt x="100817" y="0"/>
                    <a:pt x="2251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FE3D3BDC-20C0-4DF8-A7BC-BCD75B02CED2}"/>
              </a:ext>
            </a:extLst>
          </p:cNvPr>
          <p:cNvGrpSpPr/>
          <p:nvPr/>
        </p:nvGrpSpPr>
        <p:grpSpPr>
          <a:xfrm>
            <a:off x="5510213" y="4042311"/>
            <a:ext cx="1916545" cy="1323439"/>
            <a:chOff x="5510213" y="4042311"/>
            <a:chExt cx="1916545" cy="1323439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AE166A8A-CDB9-4F90-9F59-9DF742757737}"/>
                </a:ext>
              </a:extLst>
            </p:cNvPr>
            <p:cNvSpPr/>
            <p:nvPr/>
          </p:nvSpPr>
          <p:spPr>
            <a:xfrm>
              <a:off x="5510213" y="4042311"/>
              <a:ext cx="1828800" cy="1323439"/>
            </a:xfrm>
            <a:prstGeom prst="rect">
              <a:avLst/>
            </a:prstGeom>
            <a:solidFill>
              <a:srgbClr val="6D7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475FA28F-D2A0-4462-AAB2-996FAE66FEE6}"/>
                </a:ext>
              </a:extLst>
            </p:cNvPr>
            <p:cNvSpPr txBox="1"/>
            <p:nvPr/>
          </p:nvSpPr>
          <p:spPr bwMode="auto">
            <a:xfrm>
              <a:off x="5597958" y="4490681"/>
              <a:ext cx="1828800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</a:t>
              </a:r>
            </a:p>
          </p:txBody>
        </p:sp>
        <p:sp>
          <p:nvSpPr>
            <p:cNvPr id="31" name="Oval 10">
              <a:extLst>
                <a:ext uri="{FF2B5EF4-FFF2-40B4-BE49-F238E27FC236}">
                  <a16:creationId xmlns:a16="http://schemas.microsoft.com/office/drawing/2014/main" id="{74D53B62-B14D-4AB5-B834-29720374BD21}"/>
                </a:ext>
              </a:extLst>
            </p:cNvPr>
            <p:cNvSpPr/>
            <p:nvPr/>
          </p:nvSpPr>
          <p:spPr>
            <a:xfrm>
              <a:off x="6816004" y="4227648"/>
              <a:ext cx="302490" cy="254510"/>
            </a:xfrm>
            <a:custGeom>
              <a:avLst/>
              <a:gdLst>
                <a:gd name="connsiteX0" fmla="*/ 491732 w 609050"/>
                <a:gd name="connsiteY0" fmla="*/ 464941 h 512446"/>
                <a:gd name="connsiteX1" fmla="*/ 481173 w 609050"/>
                <a:gd name="connsiteY1" fmla="*/ 475479 h 512446"/>
                <a:gd name="connsiteX2" fmla="*/ 491732 w 609050"/>
                <a:gd name="connsiteY2" fmla="*/ 486101 h 512446"/>
                <a:gd name="connsiteX3" fmla="*/ 555168 w 609050"/>
                <a:gd name="connsiteY3" fmla="*/ 486101 h 512446"/>
                <a:gd name="connsiteX4" fmla="*/ 565726 w 609050"/>
                <a:gd name="connsiteY4" fmla="*/ 475479 h 512446"/>
                <a:gd name="connsiteX5" fmla="*/ 555168 w 609050"/>
                <a:gd name="connsiteY5" fmla="*/ 464941 h 512446"/>
                <a:gd name="connsiteX6" fmla="*/ 29916 w 609050"/>
                <a:gd name="connsiteY6" fmla="*/ 445621 h 512446"/>
                <a:gd name="connsiteX7" fmla="*/ 579134 w 609050"/>
                <a:gd name="connsiteY7" fmla="*/ 445621 h 512446"/>
                <a:gd name="connsiteX8" fmla="*/ 609050 w 609050"/>
                <a:gd name="connsiteY8" fmla="*/ 475563 h 512446"/>
                <a:gd name="connsiteX9" fmla="*/ 609050 w 609050"/>
                <a:gd name="connsiteY9" fmla="*/ 482588 h 512446"/>
                <a:gd name="connsiteX10" fmla="*/ 579134 w 609050"/>
                <a:gd name="connsiteY10" fmla="*/ 512446 h 512446"/>
                <a:gd name="connsiteX11" fmla="*/ 29916 w 609050"/>
                <a:gd name="connsiteY11" fmla="*/ 512446 h 512446"/>
                <a:gd name="connsiteX12" fmla="*/ 0 w 609050"/>
                <a:gd name="connsiteY12" fmla="*/ 482588 h 512446"/>
                <a:gd name="connsiteX13" fmla="*/ 0 w 609050"/>
                <a:gd name="connsiteY13" fmla="*/ 475563 h 512446"/>
                <a:gd name="connsiteX14" fmla="*/ 29916 w 609050"/>
                <a:gd name="connsiteY14" fmla="*/ 445621 h 512446"/>
                <a:gd name="connsiteX15" fmla="*/ 58946 w 609050"/>
                <a:gd name="connsiteY15" fmla="*/ 57153 h 512446"/>
                <a:gd name="connsiteX16" fmla="*/ 58946 w 609050"/>
                <a:gd name="connsiteY16" fmla="*/ 356223 h 512446"/>
                <a:gd name="connsiteX17" fmla="*/ 550175 w 609050"/>
                <a:gd name="connsiteY17" fmla="*/ 356223 h 512446"/>
                <a:gd name="connsiteX18" fmla="*/ 550175 w 609050"/>
                <a:gd name="connsiteY18" fmla="*/ 57153 h 512446"/>
                <a:gd name="connsiteX19" fmla="*/ 80147 w 609050"/>
                <a:gd name="connsiteY19" fmla="*/ 0 h 512446"/>
                <a:gd name="connsiteX20" fmla="*/ 529057 w 609050"/>
                <a:gd name="connsiteY20" fmla="*/ 0 h 512446"/>
                <a:gd name="connsiteX21" fmla="*/ 575650 w 609050"/>
                <a:gd name="connsiteY21" fmla="*/ 19414 h 512446"/>
                <a:gd name="connsiteX22" fmla="*/ 595007 w 609050"/>
                <a:gd name="connsiteY22" fmla="*/ 65939 h 512446"/>
                <a:gd name="connsiteX23" fmla="*/ 595007 w 609050"/>
                <a:gd name="connsiteY23" fmla="*/ 355972 h 512446"/>
                <a:gd name="connsiteX24" fmla="*/ 575650 w 609050"/>
                <a:gd name="connsiteY24" fmla="*/ 402497 h 512446"/>
                <a:gd name="connsiteX25" fmla="*/ 529057 w 609050"/>
                <a:gd name="connsiteY25" fmla="*/ 421911 h 512446"/>
                <a:gd name="connsiteX26" fmla="*/ 80147 w 609050"/>
                <a:gd name="connsiteY26" fmla="*/ 421911 h 512446"/>
                <a:gd name="connsiteX27" fmla="*/ 33555 w 609050"/>
                <a:gd name="connsiteY27" fmla="*/ 402497 h 512446"/>
                <a:gd name="connsiteX28" fmla="*/ 14113 w 609050"/>
                <a:gd name="connsiteY28" fmla="*/ 355972 h 512446"/>
                <a:gd name="connsiteX29" fmla="*/ 14113 w 609050"/>
                <a:gd name="connsiteY29" fmla="*/ 65939 h 512446"/>
                <a:gd name="connsiteX30" fmla="*/ 33555 w 609050"/>
                <a:gd name="connsiteY30" fmla="*/ 19414 h 512446"/>
                <a:gd name="connsiteX31" fmla="*/ 80147 w 609050"/>
                <a:gd name="connsiteY31" fmla="*/ 0 h 512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09050" h="512446">
                  <a:moveTo>
                    <a:pt x="491732" y="464941"/>
                  </a:moveTo>
                  <a:cubicBezTo>
                    <a:pt x="485950" y="464941"/>
                    <a:pt x="481173" y="469708"/>
                    <a:pt x="481173" y="475479"/>
                  </a:cubicBezTo>
                  <a:cubicBezTo>
                    <a:pt x="481173" y="481333"/>
                    <a:pt x="485950" y="486101"/>
                    <a:pt x="491732" y="486101"/>
                  </a:cubicBezTo>
                  <a:lnTo>
                    <a:pt x="555168" y="486101"/>
                  </a:lnTo>
                  <a:cubicBezTo>
                    <a:pt x="561033" y="486101"/>
                    <a:pt x="565726" y="481333"/>
                    <a:pt x="565726" y="475479"/>
                  </a:cubicBezTo>
                  <a:cubicBezTo>
                    <a:pt x="565726" y="469708"/>
                    <a:pt x="561033" y="464941"/>
                    <a:pt x="555168" y="464941"/>
                  </a:cubicBezTo>
                  <a:close/>
                  <a:moveTo>
                    <a:pt x="29916" y="445621"/>
                  </a:moveTo>
                  <a:lnTo>
                    <a:pt x="579134" y="445621"/>
                  </a:lnTo>
                  <a:cubicBezTo>
                    <a:pt x="595642" y="445621"/>
                    <a:pt x="609050" y="459003"/>
                    <a:pt x="609050" y="475563"/>
                  </a:cubicBezTo>
                  <a:lnTo>
                    <a:pt x="609050" y="482588"/>
                  </a:lnTo>
                  <a:cubicBezTo>
                    <a:pt x="609050" y="499064"/>
                    <a:pt x="595642" y="512446"/>
                    <a:pt x="579134" y="512446"/>
                  </a:cubicBezTo>
                  <a:lnTo>
                    <a:pt x="29916" y="512446"/>
                  </a:lnTo>
                  <a:cubicBezTo>
                    <a:pt x="13408" y="512446"/>
                    <a:pt x="0" y="499064"/>
                    <a:pt x="0" y="482588"/>
                  </a:cubicBezTo>
                  <a:lnTo>
                    <a:pt x="0" y="475563"/>
                  </a:lnTo>
                  <a:cubicBezTo>
                    <a:pt x="0" y="459003"/>
                    <a:pt x="13408" y="445621"/>
                    <a:pt x="29916" y="445621"/>
                  </a:cubicBezTo>
                  <a:close/>
                  <a:moveTo>
                    <a:pt x="58946" y="57153"/>
                  </a:moveTo>
                  <a:lnTo>
                    <a:pt x="58946" y="356223"/>
                  </a:lnTo>
                  <a:lnTo>
                    <a:pt x="550175" y="356223"/>
                  </a:lnTo>
                  <a:lnTo>
                    <a:pt x="550175" y="57153"/>
                  </a:lnTo>
                  <a:close/>
                  <a:moveTo>
                    <a:pt x="80147" y="0"/>
                  </a:moveTo>
                  <a:lnTo>
                    <a:pt x="529057" y="0"/>
                  </a:lnTo>
                  <a:cubicBezTo>
                    <a:pt x="547158" y="0"/>
                    <a:pt x="562745" y="6443"/>
                    <a:pt x="575650" y="19414"/>
                  </a:cubicBezTo>
                  <a:cubicBezTo>
                    <a:pt x="588555" y="32300"/>
                    <a:pt x="595007" y="47781"/>
                    <a:pt x="595007" y="65939"/>
                  </a:cubicBezTo>
                  <a:lnTo>
                    <a:pt x="595007" y="355972"/>
                  </a:lnTo>
                  <a:cubicBezTo>
                    <a:pt x="595007" y="374130"/>
                    <a:pt x="588555" y="389611"/>
                    <a:pt x="575650" y="402497"/>
                  </a:cubicBezTo>
                  <a:cubicBezTo>
                    <a:pt x="562745" y="415468"/>
                    <a:pt x="547158" y="421911"/>
                    <a:pt x="529057" y="421911"/>
                  </a:cubicBezTo>
                  <a:lnTo>
                    <a:pt x="80147" y="421911"/>
                  </a:lnTo>
                  <a:cubicBezTo>
                    <a:pt x="61962" y="421911"/>
                    <a:pt x="46460" y="415468"/>
                    <a:pt x="33555" y="402497"/>
                  </a:cubicBezTo>
                  <a:cubicBezTo>
                    <a:pt x="20566" y="389611"/>
                    <a:pt x="14113" y="374046"/>
                    <a:pt x="14113" y="355972"/>
                  </a:cubicBezTo>
                  <a:lnTo>
                    <a:pt x="14113" y="65939"/>
                  </a:lnTo>
                  <a:cubicBezTo>
                    <a:pt x="14113" y="47781"/>
                    <a:pt x="20566" y="32300"/>
                    <a:pt x="33555" y="19414"/>
                  </a:cubicBezTo>
                  <a:cubicBezTo>
                    <a:pt x="46460" y="6443"/>
                    <a:pt x="61962" y="0"/>
                    <a:pt x="8014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9E167FE4-42D2-4A5B-A87B-C78D9E04F744}"/>
              </a:ext>
            </a:extLst>
          </p:cNvPr>
          <p:cNvGrpSpPr/>
          <p:nvPr/>
        </p:nvGrpSpPr>
        <p:grpSpPr>
          <a:xfrm>
            <a:off x="7840473" y="1974605"/>
            <a:ext cx="3095380" cy="3702245"/>
            <a:chOff x="7840473" y="1974605"/>
            <a:chExt cx="3095380" cy="3702245"/>
          </a:xfrm>
        </p:grpSpPr>
        <p:sp>
          <p:nvSpPr>
            <p:cNvPr id="13" name="iṧḷidé">
              <a:extLst>
                <a:ext uri="{FF2B5EF4-FFF2-40B4-BE49-F238E27FC236}">
                  <a16:creationId xmlns:a16="http://schemas.microsoft.com/office/drawing/2014/main" id="{3D4D0DF2-6167-49CB-8A3F-FA85A027B434}"/>
                </a:ext>
              </a:extLst>
            </p:cNvPr>
            <p:cNvSpPr/>
            <p:nvPr/>
          </p:nvSpPr>
          <p:spPr bwMode="auto">
            <a:xfrm>
              <a:off x="9060145" y="1974605"/>
              <a:ext cx="863803" cy="2908790"/>
            </a:xfrm>
            <a:custGeom>
              <a:avLst/>
              <a:gdLst>
                <a:gd name="T0" fmla="*/ 67 w 223"/>
                <a:gd name="T1" fmla="*/ 562 h 751"/>
                <a:gd name="T2" fmla="*/ 60 w 223"/>
                <a:gd name="T3" fmla="*/ 633 h 751"/>
                <a:gd name="T4" fmla="*/ 56 w 223"/>
                <a:gd name="T5" fmla="*/ 706 h 751"/>
                <a:gd name="T6" fmla="*/ 50 w 223"/>
                <a:gd name="T7" fmla="*/ 711 h 751"/>
                <a:gd name="T8" fmla="*/ 41 w 223"/>
                <a:gd name="T9" fmla="*/ 710 h 751"/>
                <a:gd name="T10" fmla="*/ 39 w 223"/>
                <a:gd name="T11" fmla="*/ 732 h 751"/>
                <a:gd name="T12" fmla="*/ 15 w 223"/>
                <a:gd name="T13" fmla="*/ 747 h 751"/>
                <a:gd name="T14" fmla="*/ 1 w 223"/>
                <a:gd name="T15" fmla="*/ 741 h 751"/>
                <a:gd name="T16" fmla="*/ 7 w 223"/>
                <a:gd name="T17" fmla="*/ 721 h 751"/>
                <a:gd name="T18" fmla="*/ 8 w 223"/>
                <a:gd name="T19" fmla="*/ 706 h 751"/>
                <a:gd name="T20" fmla="*/ 1 w 223"/>
                <a:gd name="T21" fmla="*/ 705 h 751"/>
                <a:gd name="T22" fmla="*/ 3 w 223"/>
                <a:gd name="T23" fmla="*/ 645 h 751"/>
                <a:gd name="T24" fmla="*/ 16 w 223"/>
                <a:gd name="T25" fmla="*/ 531 h 751"/>
                <a:gd name="T26" fmla="*/ 24 w 223"/>
                <a:gd name="T27" fmla="*/ 453 h 751"/>
                <a:gd name="T28" fmla="*/ 24 w 223"/>
                <a:gd name="T29" fmla="*/ 364 h 751"/>
                <a:gd name="T30" fmla="*/ 38 w 223"/>
                <a:gd name="T31" fmla="*/ 307 h 751"/>
                <a:gd name="T32" fmla="*/ 41 w 223"/>
                <a:gd name="T33" fmla="*/ 266 h 751"/>
                <a:gd name="T34" fmla="*/ 19 w 223"/>
                <a:gd name="T35" fmla="*/ 260 h 751"/>
                <a:gd name="T36" fmla="*/ 17 w 223"/>
                <a:gd name="T37" fmla="*/ 200 h 751"/>
                <a:gd name="T38" fmla="*/ 27 w 223"/>
                <a:gd name="T39" fmla="*/ 148 h 751"/>
                <a:gd name="T40" fmla="*/ 40 w 223"/>
                <a:gd name="T41" fmla="*/ 131 h 751"/>
                <a:gd name="T42" fmla="*/ 65 w 223"/>
                <a:gd name="T43" fmla="*/ 122 h 751"/>
                <a:gd name="T44" fmla="*/ 69 w 223"/>
                <a:gd name="T45" fmla="*/ 67 h 751"/>
                <a:gd name="T46" fmla="*/ 85 w 223"/>
                <a:gd name="T47" fmla="*/ 14 h 751"/>
                <a:gd name="T48" fmla="*/ 123 w 223"/>
                <a:gd name="T49" fmla="*/ 7 h 751"/>
                <a:gd name="T50" fmla="*/ 154 w 223"/>
                <a:gd name="T51" fmla="*/ 64 h 751"/>
                <a:gd name="T52" fmla="*/ 162 w 223"/>
                <a:gd name="T53" fmla="*/ 122 h 751"/>
                <a:gd name="T54" fmla="*/ 170 w 223"/>
                <a:gd name="T55" fmla="*/ 128 h 751"/>
                <a:gd name="T56" fmla="*/ 196 w 223"/>
                <a:gd name="T57" fmla="*/ 146 h 751"/>
                <a:gd name="T58" fmla="*/ 191 w 223"/>
                <a:gd name="T59" fmla="*/ 219 h 751"/>
                <a:gd name="T60" fmla="*/ 174 w 223"/>
                <a:gd name="T61" fmla="*/ 248 h 751"/>
                <a:gd name="T62" fmla="*/ 160 w 223"/>
                <a:gd name="T63" fmla="*/ 262 h 751"/>
                <a:gd name="T64" fmla="*/ 174 w 223"/>
                <a:gd name="T65" fmla="*/ 332 h 751"/>
                <a:gd name="T66" fmla="*/ 190 w 223"/>
                <a:gd name="T67" fmla="*/ 433 h 751"/>
                <a:gd name="T68" fmla="*/ 198 w 223"/>
                <a:gd name="T69" fmla="*/ 545 h 751"/>
                <a:gd name="T70" fmla="*/ 215 w 223"/>
                <a:gd name="T71" fmla="*/ 643 h 751"/>
                <a:gd name="T72" fmla="*/ 221 w 223"/>
                <a:gd name="T73" fmla="*/ 701 h 751"/>
                <a:gd name="T74" fmla="*/ 214 w 223"/>
                <a:gd name="T75" fmla="*/ 707 h 751"/>
                <a:gd name="T76" fmla="*/ 217 w 223"/>
                <a:gd name="T77" fmla="*/ 723 h 751"/>
                <a:gd name="T78" fmla="*/ 220 w 223"/>
                <a:gd name="T79" fmla="*/ 745 h 751"/>
                <a:gd name="T80" fmla="*/ 202 w 223"/>
                <a:gd name="T81" fmla="*/ 748 h 751"/>
                <a:gd name="T82" fmla="*/ 183 w 223"/>
                <a:gd name="T83" fmla="*/ 730 h 751"/>
                <a:gd name="T84" fmla="*/ 182 w 223"/>
                <a:gd name="T85" fmla="*/ 710 h 751"/>
                <a:gd name="T86" fmla="*/ 161 w 223"/>
                <a:gd name="T87" fmla="*/ 707 h 751"/>
                <a:gd name="T88" fmla="*/ 152 w 223"/>
                <a:gd name="T89" fmla="*/ 633 h 751"/>
                <a:gd name="T90" fmla="*/ 143 w 223"/>
                <a:gd name="T91" fmla="*/ 536 h 751"/>
                <a:gd name="T92" fmla="*/ 130 w 223"/>
                <a:gd name="T93" fmla="*/ 459 h 751"/>
                <a:gd name="T94" fmla="*/ 106 w 223"/>
                <a:gd name="T95" fmla="*/ 386 h 751"/>
                <a:gd name="T96" fmla="*/ 96 w 223"/>
                <a:gd name="T97" fmla="*/ 407 h 751"/>
                <a:gd name="T98" fmla="*/ 78 w 223"/>
                <a:gd name="T99" fmla="*/ 495 h 751"/>
                <a:gd name="T100" fmla="*/ 67 w 223"/>
                <a:gd name="T101" fmla="*/ 562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3" h="751">
                  <a:moveTo>
                    <a:pt x="67" y="562"/>
                  </a:moveTo>
                  <a:cubicBezTo>
                    <a:pt x="67" y="562"/>
                    <a:pt x="60" y="603"/>
                    <a:pt x="60" y="633"/>
                  </a:cubicBezTo>
                  <a:cubicBezTo>
                    <a:pt x="60" y="663"/>
                    <a:pt x="56" y="700"/>
                    <a:pt x="56" y="706"/>
                  </a:cubicBezTo>
                  <a:cubicBezTo>
                    <a:pt x="56" y="712"/>
                    <a:pt x="54" y="712"/>
                    <a:pt x="50" y="711"/>
                  </a:cubicBezTo>
                  <a:cubicBezTo>
                    <a:pt x="47" y="710"/>
                    <a:pt x="41" y="710"/>
                    <a:pt x="41" y="710"/>
                  </a:cubicBezTo>
                  <a:cubicBezTo>
                    <a:pt x="41" y="710"/>
                    <a:pt x="42" y="726"/>
                    <a:pt x="39" y="732"/>
                  </a:cubicBezTo>
                  <a:cubicBezTo>
                    <a:pt x="36" y="738"/>
                    <a:pt x="26" y="746"/>
                    <a:pt x="15" y="747"/>
                  </a:cubicBezTo>
                  <a:cubicBezTo>
                    <a:pt x="4" y="748"/>
                    <a:pt x="1" y="747"/>
                    <a:pt x="1" y="741"/>
                  </a:cubicBezTo>
                  <a:cubicBezTo>
                    <a:pt x="1" y="736"/>
                    <a:pt x="3" y="729"/>
                    <a:pt x="7" y="721"/>
                  </a:cubicBezTo>
                  <a:cubicBezTo>
                    <a:pt x="11" y="713"/>
                    <a:pt x="10" y="706"/>
                    <a:pt x="8" y="706"/>
                  </a:cubicBezTo>
                  <a:cubicBezTo>
                    <a:pt x="5" y="706"/>
                    <a:pt x="1" y="705"/>
                    <a:pt x="1" y="705"/>
                  </a:cubicBezTo>
                  <a:cubicBezTo>
                    <a:pt x="1" y="705"/>
                    <a:pt x="0" y="674"/>
                    <a:pt x="3" y="645"/>
                  </a:cubicBezTo>
                  <a:cubicBezTo>
                    <a:pt x="7" y="616"/>
                    <a:pt x="14" y="546"/>
                    <a:pt x="16" y="531"/>
                  </a:cubicBezTo>
                  <a:cubicBezTo>
                    <a:pt x="18" y="515"/>
                    <a:pt x="24" y="506"/>
                    <a:pt x="24" y="453"/>
                  </a:cubicBezTo>
                  <a:cubicBezTo>
                    <a:pt x="23" y="400"/>
                    <a:pt x="20" y="391"/>
                    <a:pt x="24" y="364"/>
                  </a:cubicBezTo>
                  <a:cubicBezTo>
                    <a:pt x="29" y="337"/>
                    <a:pt x="35" y="321"/>
                    <a:pt x="38" y="307"/>
                  </a:cubicBezTo>
                  <a:cubicBezTo>
                    <a:pt x="40" y="292"/>
                    <a:pt x="42" y="266"/>
                    <a:pt x="41" y="266"/>
                  </a:cubicBezTo>
                  <a:cubicBezTo>
                    <a:pt x="40" y="265"/>
                    <a:pt x="20" y="271"/>
                    <a:pt x="19" y="260"/>
                  </a:cubicBezTo>
                  <a:cubicBezTo>
                    <a:pt x="18" y="250"/>
                    <a:pt x="13" y="220"/>
                    <a:pt x="17" y="200"/>
                  </a:cubicBezTo>
                  <a:cubicBezTo>
                    <a:pt x="22" y="179"/>
                    <a:pt x="25" y="154"/>
                    <a:pt x="27" y="148"/>
                  </a:cubicBezTo>
                  <a:cubicBezTo>
                    <a:pt x="28" y="142"/>
                    <a:pt x="32" y="135"/>
                    <a:pt x="40" y="131"/>
                  </a:cubicBezTo>
                  <a:cubicBezTo>
                    <a:pt x="48" y="128"/>
                    <a:pt x="65" y="131"/>
                    <a:pt x="65" y="122"/>
                  </a:cubicBezTo>
                  <a:cubicBezTo>
                    <a:pt x="65" y="113"/>
                    <a:pt x="64" y="100"/>
                    <a:pt x="69" y="67"/>
                  </a:cubicBezTo>
                  <a:cubicBezTo>
                    <a:pt x="74" y="35"/>
                    <a:pt x="75" y="23"/>
                    <a:pt x="85" y="14"/>
                  </a:cubicBezTo>
                  <a:cubicBezTo>
                    <a:pt x="95" y="4"/>
                    <a:pt x="112" y="0"/>
                    <a:pt x="123" y="7"/>
                  </a:cubicBezTo>
                  <a:cubicBezTo>
                    <a:pt x="135" y="14"/>
                    <a:pt x="151" y="24"/>
                    <a:pt x="154" y="64"/>
                  </a:cubicBezTo>
                  <a:cubicBezTo>
                    <a:pt x="156" y="104"/>
                    <a:pt x="158" y="117"/>
                    <a:pt x="162" y="122"/>
                  </a:cubicBezTo>
                  <a:cubicBezTo>
                    <a:pt x="165" y="128"/>
                    <a:pt x="163" y="128"/>
                    <a:pt x="170" y="128"/>
                  </a:cubicBezTo>
                  <a:cubicBezTo>
                    <a:pt x="177" y="129"/>
                    <a:pt x="197" y="126"/>
                    <a:pt x="196" y="146"/>
                  </a:cubicBezTo>
                  <a:cubicBezTo>
                    <a:pt x="196" y="166"/>
                    <a:pt x="195" y="203"/>
                    <a:pt x="191" y="219"/>
                  </a:cubicBezTo>
                  <a:cubicBezTo>
                    <a:pt x="186" y="236"/>
                    <a:pt x="184" y="241"/>
                    <a:pt x="174" y="248"/>
                  </a:cubicBezTo>
                  <a:cubicBezTo>
                    <a:pt x="165" y="255"/>
                    <a:pt x="158" y="254"/>
                    <a:pt x="160" y="262"/>
                  </a:cubicBezTo>
                  <a:cubicBezTo>
                    <a:pt x="163" y="270"/>
                    <a:pt x="165" y="302"/>
                    <a:pt x="174" y="332"/>
                  </a:cubicBezTo>
                  <a:cubicBezTo>
                    <a:pt x="183" y="362"/>
                    <a:pt x="188" y="366"/>
                    <a:pt x="190" y="433"/>
                  </a:cubicBezTo>
                  <a:cubicBezTo>
                    <a:pt x="192" y="500"/>
                    <a:pt x="190" y="509"/>
                    <a:pt x="198" y="545"/>
                  </a:cubicBezTo>
                  <a:cubicBezTo>
                    <a:pt x="205" y="581"/>
                    <a:pt x="214" y="605"/>
                    <a:pt x="215" y="643"/>
                  </a:cubicBezTo>
                  <a:cubicBezTo>
                    <a:pt x="217" y="682"/>
                    <a:pt x="220" y="696"/>
                    <a:pt x="221" y="701"/>
                  </a:cubicBezTo>
                  <a:cubicBezTo>
                    <a:pt x="223" y="707"/>
                    <a:pt x="214" y="707"/>
                    <a:pt x="214" y="707"/>
                  </a:cubicBezTo>
                  <a:cubicBezTo>
                    <a:pt x="214" y="707"/>
                    <a:pt x="212" y="714"/>
                    <a:pt x="217" y="723"/>
                  </a:cubicBezTo>
                  <a:cubicBezTo>
                    <a:pt x="222" y="732"/>
                    <a:pt x="222" y="741"/>
                    <a:pt x="220" y="745"/>
                  </a:cubicBezTo>
                  <a:cubicBezTo>
                    <a:pt x="219" y="750"/>
                    <a:pt x="210" y="751"/>
                    <a:pt x="202" y="748"/>
                  </a:cubicBezTo>
                  <a:cubicBezTo>
                    <a:pt x="194" y="746"/>
                    <a:pt x="183" y="740"/>
                    <a:pt x="183" y="730"/>
                  </a:cubicBezTo>
                  <a:cubicBezTo>
                    <a:pt x="183" y="720"/>
                    <a:pt x="184" y="710"/>
                    <a:pt x="182" y="710"/>
                  </a:cubicBezTo>
                  <a:cubicBezTo>
                    <a:pt x="179" y="711"/>
                    <a:pt x="161" y="711"/>
                    <a:pt x="161" y="707"/>
                  </a:cubicBezTo>
                  <a:cubicBezTo>
                    <a:pt x="161" y="703"/>
                    <a:pt x="154" y="653"/>
                    <a:pt x="152" y="633"/>
                  </a:cubicBezTo>
                  <a:cubicBezTo>
                    <a:pt x="150" y="613"/>
                    <a:pt x="147" y="555"/>
                    <a:pt x="143" y="536"/>
                  </a:cubicBezTo>
                  <a:cubicBezTo>
                    <a:pt x="138" y="517"/>
                    <a:pt x="139" y="495"/>
                    <a:pt x="130" y="459"/>
                  </a:cubicBezTo>
                  <a:cubicBezTo>
                    <a:pt x="122" y="424"/>
                    <a:pt x="110" y="390"/>
                    <a:pt x="106" y="386"/>
                  </a:cubicBezTo>
                  <a:cubicBezTo>
                    <a:pt x="102" y="381"/>
                    <a:pt x="99" y="393"/>
                    <a:pt x="96" y="407"/>
                  </a:cubicBezTo>
                  <a:cubicBezTo>
                    <a:pt x="93" y="421"/>
                    <a:pt x="81" y="465"/>
                    <a:pt x="78" y="495"/>
                  </a:cubicBezTo>
                  <a:cubicBezTo>
                    <a:pt x="74" y="525"/>
                    <a:pt x="70" y="553"/>
                    <a:pt x="67" y="562"/>
                  </a:cubicBezTo>
                  <a:close/>
                </a:path>
              </a:pathLst>
            </a:custGeom>
            <a:solidFill>
              <a:srgbClr val="6D7A8A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4" name="ïṣlïḍê">
              <a:extLst>
                <a:ext uri="{FF2B5EF4-FFF2-40B4-BE49-F238E27FC236}">
                  <a16:creationId xmlns:a16="http://schemas.microsoft.com/office/drawing/2014/main" id="{BD74172B-FF7F-4B22-8B98-066E9A8097DC}"/>
                </a:ext>
              </a:extLst>
            </p:cNvPr>
            <p:cNvSpPr/>
            <p:nvPr/>
          </p:nvSpPr>
          <p:spPr bwMode="auto">
            <a:xfrm>
              <a:off x="9281003" y="2858039"/>
              <a:ext cx="135788" cy="153783"/>
            </a:xfrm>
            <a:custGeom>
              <a:avLst/>
              <a:gdLst>
                <a:gd name="T0" fmla="*/ 29 w 35"/>
                <a:gd name="T1" fmla="*/ 40 h 40"/>
                <a:gd name="T2" fmla="*/ 35 w 35"/>
                <a:gd name="T3" fmla="*/ 29 h 40"/>
                <a:gd name="T4" fmla="*/ 33 w 35"/>
                <a:gd name="T5" fmla="*/ 16 h 40"/>
                <a:gd name="T6" fmla="*/ 30 w 35"/>
                <a:gd name="T7" fmla="*/ 7 h 40"/>
                <a:gd name="T8" fmla="*/ 12 w 35"/>
                <a:gd name="T9" fmla="*/ 1 h 40"/>
                <a:gd name="T10" fmla="*/ 4 w 35"/>
                <a:gd name="T11" fmla="*/ 21 h 40"/>
                <a:gd name="T12" fmla="*/ 3 w 35"/>
                <a:gd name="T13" fmla="*/ 39 h 40"/>
                <a:gd name="T14" fmla="*/ 19 w 35"/>
                <a:gd name="T15" fmla="*/ 38 h 40"/>
                <a:gd name="T16" fmla="*/ 29 w 35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0">
                  <a:moveTo>
                    <a:pt x="29" y="40"/>
                  </a:moveTo>
                  <a:cubicBezTo>
                    <a:pt x="29" y="40"/>
                    <a:pt x="35" y="34"/>
                    <a:pt x="35" y="29"/>
                  </a:cubicBezTo>
                  <a:cubicBezTo>
                    <a:pt x="35" y="24"/>
                    <a:pt x="33" y="21"/>
                    <a:pt x="33" y="16"/>
                  </a:cubicBezTo>
                  <a:cubicBezTo>
                    <a:pt x="33" y="12"/>
                    <a:pt x="33" y="7"/>
                    <a:pt x="30" y="7"/>
                  </a:cubicBezTo>
                  <a:cubicBezTo>
                    <a:pt x="27" y="7"/>
                    <a:pt x="16" y="1"/>
                    <a:pt x="12" y="1"/>
                  </a:cubicBezTo>
                  <a:cubicBezTo>
                    <a:pt x="8" y="0"/>
                    <a:pt x="7" y="16"/>
                    <a:pt x="4" y="21"/>
                  </a:cubicBezTo>
                  <a:cubicBezTo>
                    <a:pt x="2" y="26"/>
                    <a:pt x="0" y="38"/>
                    <a:pt x="3" y="39"/>
                  </a:cubicBezTo>
                  <a:cubicBezTo>
                    <a:pt x="6" y="39"/>
                    <a:pt x="16" y="36"/>
                    <a:pt x="19" y="38"/>
                  </a:cubicBezTo>
                  <a:cubicBezTo>
                    <a:pt x="23" y="40"/>
                    <a:pt x="26" y="40"/>
                    <a:pt x="29" y="40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5" name="íṡḷíḋè">
              <a:extLst>
                <a:ext uri="{FF2B5EF4-FFF2-40B4-BE49-F238E27FC236}">
                  <a16:creationId xmlns:a16="http://schemas.microsoft.com/office/drawing/2014/main" id="{F7B7E337-2C46-4F0A-A8AB-273DB0479CBA}"/>
                </a:ext>
              </a:extLst>
            </p:cNvPr>
            <p:cNvSpPr/>
            <p:nvPr/>
          </p:nvSpPr>
          <p:spPr bwMode="auto">
            <a:xfrm>
              <a:off x="9506771" y="2787691"/>
              <a:ext cx="127607" cy="170142"/>
            </a:xfrm>
            <a:custGeom>
              <a:avLst/>
              <a:gdLst>
                <a:gd name="T0" fmla="*/ 25 w 33"/>
                <a:gd name="T1" fmla="*/ 44 h 44"/>
                <a:gd name="T2" fmla="*/ 30 w 33"/>
                <a:gd name="T3" fmla="*/ 34 h 44"/>
                <a:gd name="T4" fmla="*/ 25 w 33"/>
                <a:gd name="T5" fmla="*/ 14 h 44"/>
                <a:gd name="T6" fmla="*/ 16 w 33"/>
                <a:gd name="T7" fmla="*/ 4 h 44"/>
                <a:gd name="T8" fmla="*/ 0 w 33"/>
                <a:gd name="T9" fmla="*/ 7 h 44"/>
                <a:gd name="T10" fmla="*/ 4 w 33"/>
                <a:gd name="T11" fmla="*/ 23 h 44"/>
                <a:gd name="T12" fmla="*/ 2 w 33"/>
                <a:gd name="T13" fmla="*/ 28 h 44"/>
                <a:gd name="T14" fmla="*/ 0 w 33"/>
                <a:gd name="T15" fmla="*/ 39 h 44"/>
                <a:gd name="T16" fmla="*/ 25 w 33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44">
                  <a:moveTo>
                    <a:pt x="25" y="44"/>
                  </a:moveTo>
                  <a:cubicBezTo>
                    <a:pt x="26" y="44"/>
                    <a:pt x="33" y="40"/>
                    <a:pt x="30" y="34"/>
                  </a:cubicBezTo>
                  <a:cubicBezTo>
                    <a:pt x="28" y="28"/>
                    <a:pt x="25" y="22"/>
                    <a:pt x="25" y="14"/>
                  </a:cubicBezTo>
                  <a:cubicBezTo>
                    <a:pt x="25" y="6"/>
                    <a:pt x="22" y="4"/>
                    <a:pt x="16" y="4"/>
                  </a:cubicBezTo>
                  <a:cubicBezTo>
                    <a:pt x="9" y="4"/>
                    <a:pt x="0" y="0"/>
                    <a:pt x="0" y="7"/>
                  </a:cubicBezTo>
                  <a:cubicBezTo>
                    <a:pt x="0" y="13"/>
                    <a:pt x="3" y="19"/>
                    <a:pt x="4" y="23"/>
                  </a:cubicBezTo>
                  <a:cubicBezTo>
                    <a:pt x="4" y="27"/>
                    <a:pt x="2" y="28"/>
                    <a:pt x="2" y="28"/>
                  </a:cubicBezTo>
                  <a:cubicBezTo>
                    <a:pt x="2" y="28"/>
                    <a:pt x="0" y="34"/>
                    <a:pt x="0" y="39"/>
                  </a:cubicBezTo>
                  <a:cubicBezTo>
                    <a:pt x="0" y="44"/>
                    <a:pt x="21" y="44"/>
                    <a:pt x="25" y="44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6" name="ïṥľïḋê">
              <a:extLst>
                <a:ext uri="{FF2B5EF4-FFF2-40B4-BE49-F238E27FC236}">
                  <a16:creationId xmlns:a16="http://schemas.microsoft.com/office/drawing/2014/main" id="{B5B371C5-4AD6-40D0-9705-124F5FE20A61}"/>
                </a:ext>
              </a:extLst>
            </p:cNvPr>
            <p:cNvSpPr/>
            <p:nvPr/>
          </p:nvSpPr>
          <p:spPr bwMode="auto">
            <a:xfrm>
              <a:off x="9192666" y="3152517"/>
              <a:ext cx="534969" cy="122700"/>
            </a:xfrm>
            <a:custGeom>
              <a:avLst/>
              <a:gdLst>
                <a:gd name="T0" fmla="*/ 138 w 138"/>
                <a:gd name="T1" fmla="*/ 18 h 32"/>
                <a:gd name="T2" fmla="*/ 85 w 138"/>
                <a:gd name="T3" fmla="*/ 31 h 32"/>
                <a:gd name="T4" fmla="*/ 29 w 138"/>
                <a:gd name="T5" fmla="*/ 25 h 32"/>
                <a:gd name="T6" fmla="*/ 0 w 138"/>
                <a:gd name="T7" fmla="*/ 16 h 32"/>
                <a:gd name="T8" fmla="*/ 4 w 138"/>
                <a:gd name="T9" fmla="*/ 3 h 32"/>
                <a:gd name="T10" fmla="*/ 68 w 138"/>
                <a:gd name="T11" fmla="*/ 4 h 32"/>
                <a:gd name="T12" fmla="*/ 136 w 138"/>
                <a:gd name="T13" fmla="*/ 14 h 32"/>
                <a:gd name="T14" fmla="*/ 138 w 138"/>
                <a:gd name="T15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32">
                  <a:moveTo>
                    <a:pt x="138" y="18"/>
                  </a:moveTo>
                  <a:cubicBezTo>
                    <a:pt x="138" y="18"/>
                    <a:pt x="123" y="31"/>
                    <a:pt x="85" y="31"/>
                  </a:cubicBezTo>
                  <a:cubicBezTo>
                    <a:pt x="46" y="30"/>
                    <a:pt x="47" y="32"/>
                    <a:pt x="29" y="25"/>
                  </a:cubicBezTo>
                  <a:cubicBezTo>
                    <a:pt x="11" y="18"/>
                    <a:pt x="0" y="16"/>
                    <a:pt x="0" y="16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29" y="0"/>
                    <a:pt x="68" y="4"/>
                  </a:cubicBezTo>
                  <a:cubicBezTo>
                    <a:pt x="108" y="8"/>
                    <a:pt x="136" y="14"/>
                    <a:pt x="136" y="14"/>
                  </a:cubicBezTo>
                  <a:lnTo>
                    <a:pt x="138" y="18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7" name="íş1iḑê">
              <a:extLst>
                <a:ext uri="{FF2B5EF4-FFF2-40B4-BE49-F238E27FC236}">
                  <a16:creationId xmlns:a16="http://schemas.microsoft.com/office/drawing/2014/main" id="{51DFA10A-3B48-46CA-812D-FD30294DB857}"/>
                </a:ext>
              </a:extLst>
            </p:cNvPr>
            <p:cNvSpPr/>
            <p:nvPr/>
          </p:nvSpPr>
          <p:spPr bwMode="auto">
            <a:xfrm>
              <a:off x="9297377" y="2470311"/>
              <a:ext cx="348467" cy="402454"/>
            </a:xfrm>
            <a:custGeom>
              <a:avLst/>
              <a:gdLst>
                <a:gd name="T0" fmla="*/ 45 w 90"/>
                <a:gd name="T1" fmla="*/ 104 h 104"/>
                <a:gd name="T2" fmla="*/ 73 w 90"/>
                <a:gd name="T3" fmla="*/ 43 h 104"/>
                <a:gd name="T4" fmla="*/ 87 w 90"/>
                <a:gd name="T5" fmla="*/ 5 h 104"/>
                <a:gd name="T6" fmla="*/ 13 w 90"/>
                <a:gd name="T7" fmla="*/ 0 h 104"/>
                <a:gd name="T8" fmla="*/ 10 w 90"/>
                <a:gd name="T9" fmla="*/ 34 h 104"/>
                <a:gd name="T10" fmla="*/ 45 w 90"/>
                <a:gd name="T1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04">
                  <a:moveTo>
                    <a:pt x="45" y="104"/>
                  </a:moveTo>
                  <a:cubicBezTo>
                    <a:pt x="45" y="104"/>
                    <a:pt x="56" y="64"/>
                    <a:pt x="73" y="43"/>
                  </a:cubicBezTo>
                  <a:cubicBezTo>
                    <a:pt x="90" y="23"/>
                    <a:pt x="87" y="11"/>
                    <a:pt x="87" y="5"/>
                  </a:cubicBezTo>
                  <a:cubicBezTo>
                    <a:pt x="87" y="0"/>
                    <a:pt x="48" y="21"/>
                    <a:pt x="13" y="0"/>
                  </a:cubicBezTo>
                  <a:cubicBezTo>
                    <a:pt x="13" y="0"/>
                    <a:pt x="0" y="23"/>
                    <a:pt x="10" y="34"/>
                  </a:cubicBezTo>
                  <a:cubicBezTo>
                    <a:pt x="32" y="58"/>
                    <a:pt x="44" y="96"/>
                    <a:pt x="45" y="104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9" name="í$ľiďè">
              <a:extLst>
                <a:ext uri="{FF2B5EF4-FFF2-40B4-BE49-F238E27FC236}">
                  <a16:creationId xmlns:a16="http://schemas.microsoft.com/office/drawing/2014/main" id="{DD3CF34B-7E17-4510-B556-7E4401E579BA}"/>
                </a:ext>
              </a:extLst>
            </p:cNvPr>
            <p:cNvSpPr/>
            <p:nvPr/>
          </p:nvSpPr>
          <p:spPr bwMode="auto">
            <a:xfrm>
              <a:off x="7840473" y="2154564"/>
              <a:ext cx="1262983" cy="3522286"/>
            </a:xfrm>
            <a:custGeom>
              <a:avLst/>
              <a:gdLst>
                <a:gd name="T0" fmla="*/ 277 w 326"/>
                <a:gd name="T1" fmla="*/ 637 h 909"/>
                <a:gd name="T2" fmla="*/ 309 w 326"/>
                <a:gd name="T3" fmla="*/ 811 h 909"/>
                <a:gd name="T4" fmla="*/ 314 w 326"/>
                <a:gd name="T5" fmla="*/ 845 h 909"/>
                <a:gd name="T6" fmla="*/ 323 w 326"/>
                <a:gd name="T7" fmla="*/ 893 h 909"/>
                <a:gd name="T8" fmla="*/ 272 w 326"/>
                <a:gd name="T9" fmla="*/ 885 h 909"/>
                <a:gd name="T10" fmla="*/ 253 w 326"/>
                <a:gd name="T11" fmla="*/ 859 h 909"/>
                <a:gd name="T12" fmla="*/ 239 w 326"/>
                <a:gd name="T13" fmla="*/ 802 h 909"/>
                <a:gd name="T14" fmla="*/ 185 w 326"/>
                <a:gd name="T15" fmla="*/ 564 h 909"/>
                <a:gd name="T16" fmla="*/ 159 w 326"/>
                <a:gd name="T17" fmla="*/ 557 h 909"/>
                <a:gd name="T18" fmla="*/ 156 w 326"/>
                <a:gd name="T19" fmla="*/ 643 h 909"/>
                <a:gd name="T20" fmla="*/ 157 w 326"/>
                <a:gd name="T21" fmla="*/ 723 h 909"/>
                <a:gd name="T22" fmla="*/ 176 w 326"/>
                <a:gd name="T23" fmla="*/ 826 h 909"/>
                <a:gd name="T24" fmla="*/ 169 w 326"/>
                <a:gd name="T25" fmla="*/ 880 h 909"/>
                <a:gd name="T26" fmla="*/ 113 w 326"/>
                <a:gd name="T27" fmla="*/ 906 h 909"/>
                <a:gd name="T28" fmla="*/ 115 w 326"/>
                <a:gd name="T29" fmla="*/ 866 h 909"/>
                <a:gd name="T30" fmla="*/ 100 w 326"/>
                <a:gd name="T31" fmla="*/ 832 h 909"/>
                <a:gd name="T32" fmla="*/ 85 w 326"/>
                <a:gd name="T33" fmla="*/ 653 h 909"/>
                <a:gd name="T34" fmla="*/ 65 w 326"/>
                <a:gd name="T35" fmla="*/ 500 h 909"/>
                <a:gd name="T36" fmla="*/ 50 w 326"/>
                <a:gd name="T37" fmla="*/ 450 h 909"/>
                <a:gd name="T38" fmla="*/ 22 w 326"/>
                <a:gd name="T39" fmla="*/ 404 h 909"/>
                <a:gd name="T40" fmla="*/ 3 w 326"/>
                <a:gd name="T41" fmla="*/ 352 h 909"/>
                <a:gd name="T42" fmla="*/ 5 w 326"/>
                <a:gd name="T43" fmla="*/ 325 h 909"/>
                <a:gd name="T44" fmla="*/ 22 w 326"/>
                <a:gd name="T45" fmla="*/ 290 h 909"/>
                <a:gd name="T46" fmla="*/ 30 w 326"/>
                <a:gd name="T47" fmla="*/ 237 h 909"/>
                <a:gd name="T48" fmla="*/ 45 w 326"/>
                <a:gd name="T49" fmla="*/ 170 h 909"/>
                <a:gd name="T50" fmla="*/ 132 w 326"/>
                <a:gd name="T51" fmla="*/ 127 h 909"/>
                <a:gd name="T52" fmla="*/ 129 w 326"/>
                <a:gd name="T53" fmla="*/ 97 h 909"/>
                <a:gd name="T54" fmla="*/ 118 w 326"/>
                <a:gd name="T55" fmla="*/ 67 h 909"/>
                <a:gd name="T56" fmla="*/ 122 w 326"/>
                <a:gd name="T57" fmla="*/ 58 h 909"/>
                <a:gd name="T58" fmla="*/ 165 w 326"/>
                <a:gd name="T59" fmla="*/ 1 h 909"/>
                <a:gd name="T60" fmla="*/ 206 w 326"/>
                <a:gd name="T61" fmla="*/ 65 h 909"/>
                <a:gd name="T62" fmla="*/ 211 w 326"/>
                <a:gd name="T63" fmla="*/ 70 h 909"/>
                <a:gd name="T64" fmla="*/ 194 w 326"/>
                <a:gd name="T65" fmla="*/ 105 h 909"/>
                <a:gd name="T66" fmla="*/ 227 w 326"/>
                <a:gd name="T67" fmla="*/ 158 h 909"/>
                <a:gd name="T68" fmla="*/ 280 w 326"/>
                <a:gd name="T69" fmla="*/ 180 h 909"/>
                <a:gd name="T70" fmla="*/ 295 w 326"/>
                <a:gd name="T71" fmla="*/ 306 h 909"/>
                <a:gd name="T72" fmla="*/ 308 w 326"/>
                <a:gd name="T73" fmla="*/ 464 h 909"/>
                <a:gd name="T74" fmla="*/ 303 w 326"/>
                <a:gd name="T75" fmla="*/ 493 h 909"/>
                <a:gd name="T76" fmla="*/ 283 w 326"/>
                <a:gd name="T77" fmla="*/ 535 h 909"/>
                <a:gd name="T78" fmla="*/ 273 w 326"/>
                <a:gd name="T79" fmla="*/ 607 h 909"/>
                <a:gd name="T80" fmla="*/ 269 w 326"/>
                <a:gd name="T81" fmla="*/ 518 h 909"/>
                <a:gd name="T82" fmla="*/ 275 w 326"/>
                <a:gd name="T83" fmla="*/ 515 h 909"/>
                <a:gd name="T84" fmla="*/ 245 w 326"/>
                <a:gd name="T85" fmla="*/ 311 h 909"/>
                <a:gd name="T86" fmla="*/ 254 w 326"/>
                <a:gd name="T87" fmla="*/ 395 h 909"/>
                <a:gd name="T88" fmla="*/ 245 w 326"/>
                <a:gd name="T89" fmla="*/ 311 h 909"/>
                <a:gd name="T90" fmla="*/ 60 w 326"/>
                <a:gd name="T91" fmla="*/ 317 h 909"/>
                <a:gd name="T92" fmla="*/ 62 w 326"/>
                <a:gd name="T93" fmla="*/ 333 h 909"/>
                <a:gd name="T94" fmla="*/ 67 w 326"/>
                <a:gd name="T95" fmla="*/ 359 h 909"/>
                <a:gd name="T96" fmla="*/ 81 w 326"/>
                <a:gd name="T97" fmla="*/ 329 h 909"/>
                <a:gd name="T98" fmla="*/ 68 w 326"/>
                <a:gd name="T99" fmla="*/ 296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" h="909">
                  <a:moveTo>
                    <a:pt x="273" y="607"/>
                  </a:moveTo>
                  <a:cubicBezTo>
                    <a:pt x="273" y="607"/>
                    <a:pt x="273" y="630"/>
                    <a:pt x="277" y="637"/>
                  </a:cubicBezTo>
                  <a:cubicBezTo>
                    <a:pt x="281" y="644"/>
                    <a:pt x="296" y="686"/>
                    <a:pt x="302" y="758"/>
                  </a:cubicBezTo>
                  <a:cubicBezTo>
                    <a:pt x="302" y="758"/>
                    <a:pt x="306" y="803"/>
                    <a:pt x="309" y="811"/>
                  </a:cubicBezTo>
                  <a:cubicBezTo>
                    <a:pt x="313" y="818"/>
                    <a:pt x="308" y="819"/>
                    <a:pt x="312" y="825"/>
                  </a:cubicBezTo>
                  <a:cubicBezTo>
                    <a:pt x="316" y="830"/>
                    <a:pt x="314" y="841"/>
                    <a:pt x="314" y="845"/>
                  </a:cubicBezTo>
                  <a:cubicBezTo>
                    <a:pt x="313" y="850"/>
                    <a:pt x="305" y="857"/>
                    <a:pt x="306" y="862"/>
                  </a:cubicBezTo>
                  <a:cubicBezTo>
                    <a:pt x="307" y="867"/>
                    <a:pt x="326" y="886"/>
                    <a:pt x="323" y="893"/>
                  </a:cubicBezTo>
                  <a:cubicBezTo>
                    <a:pt x="320" y="900"/>
                    <a:pt x="314" y="909"/>
                    <a:pt x="296" y="903"/>
                  </a:cubicBezTo>
                  <a:cubicBezTo>
                    <a:pt x="277" y="896"/>
                    <a:pt x="279" y="888"/>
                    <a:pt x="272" y="885"/>
                  </a:cubicBezTo>
                  <a:cubicBezTo>
                    <a:pt x="264" y="882"/>
                    <a:pt x="259" y="882"/>
                    <a:pt x="259" y="876"/>
                  </a:cubicBezTo>
                  <a:cubicBezTo>
                    <a:pt x="259" y="870"/>
                    <a:pt x="257" y="863"/>
                    <a:pt x="253" y="859"/>
                  </a:cubicBezTo>
                  <a:cubicBezTo>
                    <a:pt x="248" y="856"/>
                    <a:pt x="244" y="851"/>
                    <a:pt x="244" y="840"/>
                  </a:cubicBezTo>
                  <a:cubicBezTo>
                    <a:pt x="245" y="829"/>
                    <a:pt x="252" y="822"/>
                    <a:pt x="239" y="802"/>
                  </a:cubicBezTo>
                  <a:cubicBezTo>
                    <a:pt x="227" y="781"/>
                    <a:pt x="216" y="740"/>
                    <a:pt x="208" y="687"/>
                  </a:cubicBezTo>
                  <a:cubicBezTo>
                    <a:pt x="201" y="634"/>
                    <a:pt x="193" y="591"/>
                    <a:pt x="185" y="564"/>
                  </a:cubicBezTo>
                  <a:cubicBezTo>
                    <a:pt x="177" y="537"/>
                    <a:pt x="167" y="513"/>
                    <a:pt x="167" y="513"/>
                  </a:cubicBezTo>
                  <a:cubicBezTo>
                    <a:pt x="167" y="513"/>
                    <a:pt x="161" y="545"/>
                    <a:pt x="159" y="557"/>
                  </a:cubicBezTo>
                  <a:cubicBezTo>
                    <a:pt x="158" y="568"/>
                    <a:pt x="158" y="595"/>
                    <a:pt x="158" y="605"/>
                  </a:cubicBezTo>
                  <a:cubicBezTo>
                    <a:pt x="158" y="615"/>
                    <a:pt x="154" y="633"/>
                    <a:pt x="156" y="643"/>
                  </a:cubicBezTo>
                  <a:cubicBezTo>
                    <a:pt x="158" y="653"/>
                    <a:pt x="163" y="675"/>
                    <a:pt x="156" y="690"/>
                  </a:cubicBezTo>
                  <a:cubicBezTo>
                    <a:pt x="152" y="699"/>
                    <a:pt x="157" y="714"/>
                    <a:pt x="157" y="723"/>
                  </a:cubicBezTo>
                  <a:cubicBezTo>
                    <a:pt x="158" y="732"/>
                    <a:pt x="158" y="749"/>
                    <a:pt x="164" y="770"/>
                  </a:cubicBezTo>
                  <a:cubicBezTo>
                    <a:pt x="170" y="792"/>
                    <a:pt x="175" y="810"/>
                    <a:pt x="176" y="826"/>
                  </a:cubicBezTo>
                  <a:cubicBezTo>
                    <a:pt x="177" y="842"/>
                    <a:pt x="174" y="857"/>
                    <a:pt x="170" y="858"/>
                  </a:cubicBezTo>
                  <a:cubicBezTo>
                    <a:pt x="167" y="860"/>
                    <a:pt x="173" y="879"/>
                    <a:pt x="169" y="880"/>
                  </a:cubicBezTo>
                  <a:cubicBezTo>
                    <a:pt x="166" y="882"/>
                    <a:pt x="155" y="884"/>
                    <a:pt x="151" y="892"/>
                  </a:cubicBezTo>
                  <a:cubicBezTo>
                    <a:pt x="147" y="900"/>
                    <a:pt x="121" y="907"/>
                    <a:pt x="113" y="906"/>
                  </a:cubicBezTo>
                  <a:cubicBezTo>
                    <a:pt x="106" y="905"/>
                    <a:pt x="93" y="904"/>
                    <a:pt x="97" y="892"/>
                  </a:cubicBezTo>
                  <a:cubicBezTo>
                    <a:pt x="100" y="880"/>
                    <a:pt x="109" y="871"/>
                    <a:pt x="115" y="866"/>
                  </a:cubicBezTo>
                  <a:cubicBezTo>
                    <a:pt x="122" y="860"/>
                    <a:pt x="121" y="853"/>
                    <a:pt x="117" y="850"/>
                  </a:cubicBezTo>
                  <a:cubicBezTo>
                    <a:pt x="113" y="847"/>
                    <a:pt x="103" y="840"/>
                    <a:pt x="100" y="832"/>
                  </a:cubicBezTo>
                  <a:cubicBezTo>
                    <a:pt x="98" y="825"/>
                    <a:pt x="92" y="770"/>
                    <a:pt x="91" y="751"/>
                  </a:cubicBezTo>
                  <a:cubicBezTo>
                    <a:pt x="90" y="733"/>
                    <a:pt x="85" y="673"/>
                    <a:pt x="85" y="653"/>
                  </a:cubicBezTo>
                  <a:cubicBezTo>
                    <a:pt x="84" y="633"/>
                    <a:pt x="81" y="599"/>
                    <a:pt x="78" y="587"/>
                  </a:cubicBezTo>
                  <a:cubicBezTo>
                    <a:pt x="74" y="574"/>
                    <a:pt x="64" y="535"/>
                    <a:pt x="65" y="500"/>
                  </a:cubicBezTo>
                  <a:cubicBezTo>
                    <a:pt x="65" y="500"/>
                    <a:pt x="43" y="496"/>
                    <a:pt x="43" y="491"/>
                  </a:cubicBezTo>
                  <a:cubicBezTo>
                    <a:pt x="43" y="485"/>
                    <a:pt x="50" y="450"/>
                    <a:pt x="50" y="450"/>
                  </a:cubicBezTo>
                  <a:cubicBezTo>
                    <a:pt x="50" y="450"/>
                    <a:pt x="39" y="446"/>
                    <a:pt x="34" y="432"/>
                  </a:cubicBezTo>
                  <a:cubicBezTo>
                    <a:pt x="29" y="418"/>
                    <a:pt x="27" y="412"/>
                    <a:pt x="22" y="404"/>
                  </a:cubicBezTo>
                  <a:cubicBezTo>
                    <a:pt x="16" y="395"/>
                    <a:pt x="14" y="386"/>
                    <a:pt x="14" y="379"/>
                  </a:cubicBezTo>
                  <a:cubicBezTo>
                    <a:pt x="14" y="373"/>
                    <a:pt x="2" y="358"/>
                    <a:pt x="3" y="352"/>
                  </a:cubicBezTo>
                  <a:cubicBezTo>
                    <a:pt x="4" y="346"/>
                    <a:pt x="8" y="342"/>
                    <a:pt x="5" y="338"/>
                  </a:cubicBezTo>
                  <a:cubicBezTo>
                    <a:pt x="2" y="334"/>
                    <a:pt x="0" y="334"/>
                    <a:pt x="5" y="325"/>
                  </a:cubicBezTo>
                  <a:cubicBezTo>
                    <a:pt x="11" y="317"/>
                    <a:pt x="17" y="316"/>
                    <a:pt x="17" y="307"/>
                  </a:cubicBezTo>
                  <a:cubicBezTo>
                    <a:pt x="16" y="298"/>
                    <a:pt x="22" y="297"/>
                    <a:pt x="22" y="290"/>
                  </a:cubicBezTo>
                  <a:cubicBezTo>
                    <a:pt x="23" y="283"/>
                    <a:pt x="25" y="274"/>
                    <a:pt x="27" y="267"/>
                  </a:cubicBezTo>
                  <a:cubicBezTo>
                    <a:pt x="28" y="261"/>
                    <a:pt x="26" y="241"/>
                    <a:pt x="30" y="237"/>
                  </a:cubicBezTo>
                  <a:cubicBezTo>
                    <a:pt x="34" y="233"/>
                    <a:pt x="36" y="226"/>
                    <a:pt x="35" y="219"/>
                  </a:cubicBezTo>
                  <a:cubicBezTo>
                    <a:pt x="34" y="211"/>
                    <a:pt x="41" y="175"/>
                    <a:pt x="45" y="170"/>
                  </a:cubicBezTo>
                  <a:cubicBezTo>
                    <a:pt x="50" y="165"/>
                    <a:pt x="100" y="152"/>
                    <a:pt x="108" y="148"/>
                  </a:cubicBezTo>
                  <a:cubicBezTo>
                    <a:pt x="119" y="144"/>
                    <a:pt x="132" y="137"/>
                    <a:pt x="132" y="127"/>
                  </a:cubicBezTo>
                  <a:cubicBezTo>
                    <a:pt x="132" y="127"/>
                    <a:pt x="134" y="116"/>
                    <a:pt x="132" y="111"/>
                  </a:cubicBezTo>
                  <a:cubicBezTo>
                    <a:pt x="129" y="106"/>
                    <a:pt x="129" y="99"/>
                    <a:pt x="129" y="97"/>
                  </a:cubicBezTo>
                  <a:cubicBezTo>
                    <a:pt x="129" y="95"/>
                    <a:pt x="126" y="96"/>
                    <a:pt x="122" y="91"/>
                  </a:cubicBezTo>
                  <a:cubicBezTo>
                    <a:pt x="115" y="85"/>
                    <a:pt x="117" y="71"/>
                    <a:pt x="118" y="67"/>
                  </a:cubicBezTo>
                  <a:cubicBezTo>
                    <a:pt x="118" y="67"/>
                    <a:pt x="120" y="63"/>
                    <a:pt x="123" y="66"/>
                  </a:cubicBezTo>
                  <a:cubicBezTo>
                    <a:pt x="126" y="70"/>
                    <a:pt x="122" y="58"/>
                    <a:pt x="122" y="58"/>
                  </a:cubicBezTo>
                  <a:cubicBezTo>
                    <a:pt x="122" y="58"/>
                    <a:pt x="119" y="43"/>
                    <a:pt x="126" y="29"/>
                  </a:cubicBezTo>
                  <a:cubicBezTo>
                    <a:pt x="132" y="16"/>
                    <a:pt x="146" y="0"/>
                    <a:pt x="165" y="1"/>
                  </a:cubicBezTo>
                  <a:cubicBezTo>
                    <a:pt x="184" y="2"/>
                    <a:pt x="197" y="14"/>
                    <a:pt x="202" y="23"/>
                  </a:cubicBezTo>
                  <a:cubicBezTo>
                    <a:pt x="208" y="31"/>
                    <a:pt x="212" y="41"/>
                    <a:pt x="206" y="65"/>
                  </a:cubicBezTo>
                  <a:cubicBezTo>
                    <a:pt x="205" y="68"/>
                    <a:pt x="205" y="68"/>
                    <a:pt x="205" y="68"/>
                  </a:cubicBezTo>
                  <a:cubicBezTo>
                    <a:pt x="205" y="68"/>
                    <a:pt x="212" y="66"/>
                    <a:pt x="211" y="70"/>
                  </a:cubicBezTo>
                  <a:cubicBezTo>
                    <a:pt x="211" y="73"/>
                    <a:pt x="213" y="87"/>
                    <a:pt x="199" y="96"/>
                  </a:cubicBezTo>
                  <a:cubicBezTo>
                    <a:pt x="199" y="96"/>
                    <a:pt x="194" y="101"/>
                    <a:pt x="194" y="105"/>
                  </a:cubicBezTo>
                  <a:cubicBezTo>
                    <a:pt x="193" y="110"/>
                    <a:pt x="187" y="127"/>
                    <a:pt x="194" y="134"/>
                  </a:cubicBezTo>
                  <a:cubicBezTo>
                    <a:pt x="200" y="142"/>
                    <a:pt x="212" y="152"/>
                    <a:pt x="227" y="158"/>
                  </a:cubicBezTo>
                  <a:cubicBezTo>
                    <a:pt x="241" y="163"/>
                    <a:pt x="269" y="172"/>
                    <a:pt x="273" y="174"/>
                  </a:cubicBezTo>
                  <a:cubicBezTo>
                    <a:pt x="277" y="176"/>
                    <a:pt x="280" y="176"/>
                    <a:pt x="280" y="180"/>
                  </a:cubicBezTo>
                  <a:cubicBezTo>
                    <a:pt x="280" y="184"/>
                    <a:pt x="285" y="229"/>
                    <a:pt x="287" y="240"/>
                  </a:cubicBezTo>
                  <a:cubicBezTo>
                    <a:pt x="289" y="250"/>
                    <a:pt x="292" y="291"/>
                    <a:pt x="295" y="306"/>
                  </a:cubicBezTo>
                  <a:cubicBezTo>
                    <a:pt x="298" y="322"/>
                    <a:pt x="305" y="367"/>
                    <a:pt x="305" y="381"/>
                  </a:cubicBezTo>
                  <a:cubicBezTo>
                    <a:pt x="306" y="394"/>
                    <a:pt x="308" y="455"/>
                    <a:pt x="308" y="464"/>
                  </a:cubicBezTo>
                  <a:cubicBezTo>
                    <a:pt x="309" y="472"/>
                    <a:pt x="309" y="489"/>
                    <a:pt x="309" y="489"/>
                  </a:cubicBezTo>
                  <a:cubicBezTo>
                    <a:pt x="309" y="489"/>
                    <a:pt x="302" y="490"/>
                    <a:pt x="303" y="493"/>
                  </a:cubicBezTo>
                  <a:cubicBezTo>
                    <a:pt x="303" y="495"/>
                    <a:pt x="306" y="512"/>
                    <a:pt x="300" y="519"/>
                  </a:cubicBezTo>
                  <a:cubicBezTo>
                    <a:pt x="294" y="526"/>
                    <a:pt x="288" y="532"/>
                    <a:pt x="283" y="535"/>
                  </a:cubicBezTo>
                  <a:cubicBezTo>
                    <a:pt x="277" y="537"/>
                    <a:pt x="271" y="538"/>
                    <a:pt x="271" y="541"/>
                  </a:cubicBezTo>
                  <a:cubicBezTo>
                    <a:pt x="270" y="544"/>
                    <a:pt x="273" y="603"/>
                    <a:pt x="273" y="607"/>
                  </a:cubicBezTo>
                  <a:close/>
                  <a:moveTo>
                    <a:pt x="271" y="505"/>
                  </a:moveTo>
                  <a:cubicBezTo>
                    <a:pt x="271" y="505"/>
                    <a:pt x="270" y="516"/>
                    <a:pt x="269" y="518"/>
                  </a:cubicBezTo>
                  <a:cubicBezTo>
                    <a:pt x="268" y="520"/>
                    <a:pt x="269" y="526"/>
                    <a:pt x="269" y="526"/>
                  </a:cubicBezTo>
                  <a:cubicBezTo>
                    <a:pt x="269" y="526"/>
                    <a:pt x="276" y="521"/>
                    <a:pt x="275" y="515"/>
                  </a:cubicBezTo>
                  <a:cubicBezTo>
                    <a:pt x="275" y="508"/>
                    <a:pt x="273" y="506"/>
                    <a:pt x="271" y="505"/>
                  </a:cubicBezTo>
                  <a:close/>
                  <a:moveTo>
                    <a:pt x="245" y="311"/>
                  </a:moveTo>
                  <a:cubicBezTo>
                    <a:pt x="245" y="311"/>
                    <a:pt x="241" y="355"/>
                    <a:pt x="243" y="366"/>
                  </a:cubicBezTo>
                  <a:cubicBezTo>
                    <a:pt x="245" y="378"/>
                    <a:pt x="252" y="394"/>
                    <a:pt x="254" y="395"/>
                  </a:cubicBezTo>
                  <a:cubicBezTo>
                    <a:pt x="255" y="396"/>
                    <a:pt x="251" y="352"/>
                    <a:pt x="251" y="352"/>
                  </a:cubicBezTo>
                  <a:lnTo>
                    <a:pt x="245" y="311"/>
                  </a:lnTo>
                  <a:close/>
                  <a:moveTo>
                    <a:pt x="68" y="296"/>
                  </a:moveTo>
                  <a:cubicBezTo>
                    <a:pt x="68" y="296"/>
                    <a:pt x="64" y="316"/>
                    <a:pt x="60" y="317"/>
                  </a:cubicBezTo>
                  <a:cubicBezTo>
                    <a:pt x="55" y="319"/>
                    <a:pt x="57" y="321"/>
                    <a:pt x="59" y="324"/>
                  </a:cubicBezTo>
                  <a:cubicBezTo>
                    <a:pt x="61" y="327"/>
                    <a:pt x="62" y="329"/>
                    <a:pt x="62" y="333"/>
                  </a:cubicBezTo>
                  <a:cubicBezTo>
                    <a:pt x="63" y="336"/>
                    <a:pt x="65" y="349"/>
                    <a:pt x="65" y="352"/>
                  </a:cubicBezTo>
                  <a:cubicBezTo>
                    <a:pt x="65" y="354"/>
                    <a:pt x="64" y="358"/>
                    <a:pt x="67" y="359"/>
                  </a:cubicBezTo>
                  <a:cubicBezTo>
                    <a:pt x="69" y="359"/>
                    <a:pt x="79" y="351"/>
                    <a:pt x="79" y="351"/>
                  </a:cubicBezTo>
                  <a:cubicBezTo>
                    <a:pt x="81" y="329"/>
                    <a:pt x="81" y="329"/>
                    <a:pt x="81" y="329"/>
                  </a:cubicBezTo>
                  <a:cubicBezTo>
                    <a:pt x="81" y="329"/>
                    <a:pt x="72" y="320"/>
                    <a:pt x="71" y="303"/>
                  </a:cubicBezTo>
                  <a:lnTo>
                    <a:pt x="68" y="296"/>
                  </a:lnTo>
                  <a:close/>
                </a:path>
              </a:pathLst>
            </a:custGeom>
            <a:solidFill>
              <a:srgbClr val="265279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0" name="işļiďê">
              <a:extLst>
                <a:ext uri="{FF2B5EF4-FFF2-40B4-BE49-F238E27FC236}">
                  <a16:creationId xmlns:a16="http://schemas.microsoft.com/office/drawing/2014/main" id="{83E51B05-FF5B-454E-BF2A-726EE28432E7}"/>
                </a:ext>
              </a:extLst>
            </p:cNvPr>
            <p:cNvSpPr/>
            <p:nvPr/>
          </p:nvSpPr>
          <p:spPr bwMode="auto">
            <a:xfrm>
              <a:off x="8331269" y="2650269"/>
              <a:ext cx="268303" cy="741104"/>
            </a:xfrm>
            <a:custGeom>
              <a:avLst/>
              <a:gdLst>
                <a:gd name="T0" fmla="*/ 0 w 69"/>
                <a:gd name="T1" fmla="*/ 10 h 191"/>
                <a:gd name="T2" fmla="*/ 6 w 69"/>
                <a:gd name="T3" fmla="*/ 84 h 191"/>
                <a:gd name="T4" fmla="*/ 28 w 69"/>
                <a:gd name="T5" fmla="*/ 185 h 191"/>
                <a:gd name="T6" fmla="*/ 53 w 69"/>
                <a:gd name="T7" fmla="*/ 92 h 191"/>
                <a:gd name="T8" fmla="*/ 68 w 69"/>
                <a:gd name="T9" fmla="*/ 8 h 191"/>
                <a:gd name="T10" fmla="*/ 67 w 69"/>
                <a:gd name="T11" fmla="*/ 6 h 191"/>
                <a:gd name="T12" fmla="*/ 66 w 69"/>
                <a:gd name="T13" fmla="*/ 4 h 191"/>
                <a:gd name="T14" fmla="*/ 53 w 69"/>
                <a:gd name="T15" fmla="*/ 28 h 191"/>
                <a:gd name="T16" fmla="*/ 34 w 69"/>
                <a:gd name="T17" fmla="*/ 46 h 191"/>
                <a:gd name="T18" fmla="*/ 19 w 69"/>
                <a:gd name="T19" fmla="*/ 24 h 191"/>
                <a:gd name="T20" fmla="*/ 4 w 69"/>
                <a:gd name="T21" fmla="*/ 5 h 191"/>
                <a:gd name="T22" fmla="*/ 0 w 69"/>
                <a:gd name="T23" fmla="*/ 1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191">
                  <a:moveTo>
                    <a:pt x="0" y="10"/>
                  </a:moveTo>
                  <a:cubicBezTo>
                    <a:pt x="0" y="10"/>
                    <a:pt x="0" y="50"/>
                    <a:pt x="6" y="84"/>
                  </a:cubicBezTo>
                  <a:cubicBezTo>
                    <a:pt x="11" y="117"/>
                    <a:pt x="28" y="178"/>
                    <a:pt x="28" y="185"/>
                  </a:cubicBezTo>
                  <a:cubicBezTo>
                    <a:pt x="29" y="191"/>
                    <a:pt x="50" y="102"/>
                    <a:pt x="53" y="92"/>
                  </a:cubicBezTo>
                  <a:cubicBezTo>
                    <a:pt x="56" y="83"/>
                    <a:pt x="68" y="40"/>
                    <a:pt x="68" y="8"/>
                  </a:cubicBezTo>
                  <a:cubicBezTo>
                    <a:pt x="69" y="6"/>
                    <a:pt x="67" y="6"/>
                    <a:pt x="67" y="6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57" y="28"/>
                    <a:pt x="53" y="28"/>
                  </a:cubicBezTo>
                  <a:cubicBezTo>
                    <a:pt x="46" y="29"/>
                    <a:pt x="35" y="40"/>
                    <a:pt x="34" y="46"/>
                  </a:cubicBezTo>
                  <a:cubicBezTo>
                    <a:pt x="34" y="52"/>
                    <a:pt x="34" y="27"/>
                    <a:pt x="19" y="24"/>
                  </a:cubicBezTo>
                  <a:cubicBezTo>
                    <a:pt x="19" y="24"/>
                    <a:pt x="6" y="20"/>
                    <a:pt x="4" y="5"/>
                  </a:cubicBezTo>
                  <a:cubicBezTo>
                    <a:pt x="4" y="0"/>
                    <a:pt x="0" y="10"/>
                    <a:pt x="0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1" name="iṡḷîdé">
              <a:extLst>
                <a:ext uri="{FF2B5EF4-FFF2-40B4-BE49-F238E27FC236}">
                  <a16:creationId xmlns:a16="http://schemas.microsoft.com/office/drawing/2014/main" id="{BD4D700B-0969-4B0E-98D9-D18EE20BAF70}"/>
                </a:ext>
              </a:extLst>
            </p:cNvPr>
            <p:cNvSpPr/>
            <p:nvPr/>
          </p:nvSpPr>
          <p:spPr bwMode="auto">
            <a:xfrm>
              <a:off x="8514501" y="2759880"/>
              <a:ext cx="65439" cy="65440"/>
            </a:xfrm>
            <a:custGeom>
              <a:avLst/>
              <a:gdLst>
                <a:gd name="T0" fmla="*/ 16 w 17"/>
                <a:gd name="T1" fmla="*/ 17 h 17"/>
                <a:gd name="T2" fmla="*/ 16 w 17"/>
                <a:gd name="T3" fmla="*/ 17 h 17"/>
                <a:gd name="T4" fmla="*/ 16 w 17"/>
                <a:gd name="T5" fmla="*/ 17 h 17"/>
                <a:gd name="T6" fmla="*/ 16 w 17"/>
                <a:gd name="T7" fmla="*/ 17 h 17"/>
                <a:gd name="T8" fmla="*/ 16 w 17"/>
                <a:gd name="T9" fmla="*/ 17 h 17"/>
                <a:gd name="T10" fmla="*/ 17 w 17"/>
                <a:gd name="T11" fmla="*/ 17 h 17"/>
                <a:gd name="T12" fmla="*/ 16 w 17"/>
                <a:gd name="T13" fmla="*/ 17 h 17"/>
                <a:gd name="T14" fmla="*/ 16 w 17"/>
                <a:gd name="T15" fmla="*/ 17 h 17"/>
                <a:gd name="T16" fmla="*/ 11 w 17"/>
                <a:gd name="T17" fmla="*/ 9 h 17"/>
                <a:gd name="T18" fmla="*/ 11 w 17"/>
                <a:gd name="T19" fmla="*/ 9 h 17"/>
                <a:gd name="T20" fmla="*/ 2 w 17"/>
                <a:gd name="T21" fmla="*/ 1 h 17"/>
                <a:gd name="T22" fmla="*/ 2 w 17"/>
                <a:gd name="T23" fmla="*/ 1 h 17"/>
                <a:gd name="T24" fmla="*/ 1 w 17"/>
                <a:gd name="T25" fmla="*/ 2 h 17"/>
                <a:gd name="T26" fmla="*/ 0 w 17"/>
                <a:gd name="T27" fmla="*/ 0 h 17"/>
                <a:gd name="T28" fmla="*/ 0 w 17"/>
                <a:gd name="T29" fmla="*/ 0 h 17"/>
                <a:gd name="T30" fmla="*/ 2 w 17"/>
                <a:gd name="T31" fmla="*/ 0 h 17"/>
                <a:gd name="T32" fmla="*/ 2 w 17"/>
                <a:gd name="T33" fmla="*/ 0 h 17"/>
                <a:gd name="T34" fmla="*/ 17 w 17"/>
                <a:gd name="T3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17">
                  <a:moveTo>
                    <a:pt x="16" y="17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lose/>
                  <a:moveTo>
                    <a:pt x="17" y="17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4" y="13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5"/>
                    <a:pt x="5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0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2652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2" name="íṩ1ïďé">
              <a:extLst>
                <a:ext uri="{FF2B5EF4-FFF2-40B4-BE49-F238E27FC236}">
                  <a16:creationId xmlns:a16="http://schemas.microsoft.com/office/drawing/2014/main" id="{61D8E7F3-1BFB-42D9-A4BF-6018B590B5C5}"/>
                </a:ext>
              </a:extLst>
            </p:cNvPr>
            <p:cNvSpPr/>
            <p:nvPr/>
          </p:nvSpPr>
          <p:spPr bwMode="auto">
            <a:xfrm>
              <a:off x="8336178" y="2740248"/>
              <a:ext cx="85071" cy="96523"/>
            </a:xfrm>
            <a:custGeom>
              <a:avLst/>
              <a:gdLst>
                <a:gd name="T0" fmla="*/ 17 w 22"/>
                <a:gd name="T1" fmla="*/ 2 h 25"/>
                <a:gd name="T2" fmla="*/ 22 w 22"/>
                <a:gd name="T3" fmla="*/ 2 h 25"/>
                <a:gd name="T4" fmla="*/ 22 w 22"/>
                <a:gd name="T5" fmla="*/ 2 h 25"/>
                <a:gd name="T6" fmla="*/ 22 w 22"/>
                <a:gd name="T7" fmla="*/ 2 h 25"/>
                <a:gd name="T8" fmla="*/ 22 w 22"/>
                <a:gd name="T9" fmla="*/ 1 h 25"/>
                <a:gd name="T10" fmla="*/ 17 w 22"/>
                <a:gd name="T11" fmla="*/ 0 h 25"/>
                <a:gd name="T12" fmla="*/ 17 w 22"/>
                <a:gd name="T13" fmla="*/ 0 h 25"/>
                <a:gd name="T14" fmla="*/ 0 w 22"/>
                <a:gd name="T15" fmla="*/ 25 h 25"/>
                <a:gd name="T16" fmla="*/ 0 w 22"/>
                <a:gd name="T17" fmla="*/ 25 h 25"/>
                <a:gd name="T18" fmla="*/ 1 w 22"/>
                <a:gd name="T19" fmla="*/ 25 h 25"/>
                <a:gd name="T20" fmla="*/ 17 w 22"/>
                <a:gd name="T21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5">
                  <a:moveTo>
                    <a:pt x="17" y="2"/>
                  </a:moveTo>
                  <a:cubicBezTo>
                    <a:pt x="19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0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0" y="0"/>
                    <a:pt x="0" y="4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4"/>
                    <a:pt x="11" y="2"/>
                    <a:pt x="17" y="2"/>
                  </a:cubicBezTo>
                  <a:close/>
                </a:path>
              </a:pathLst>
            </a:custGeom>
            <a:solidFill>
              <a:srgbClr val="26527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3" name="íṩļîḓe">
              <a:extLst>
                <a:ext uri="{FF2B5EF4-FFF2-40B4-BE49-F238E27FC236}">
                  <a16:creationId xmlns:a16="http://schemas.microsoft.com/office/drawing/2014/main" id="{C3FAF85A-E765-4272-A2A2-F0C4FC570F72}"/>
                </a:ext>
              </a:extLst>
            </p:cNvPr>
            <p:cNvSpPr/>
            <p:nvPr/>
          </p:nvSpPr>
          <p:spPr bwMode="auto">
            <a:xfrm>
              <a:off x="8367262" y="2763152"/>
              <a:ext cx="158691" cy="716563"/>
            </a:xfrm>
            <a:custGeom>
              <a:avLst/>
              <a:gdLst>
                <a:gd name="T0" fmla="*/ 31 w 41"/>
                <a:gd name="T1" fmla="*/ 21 h 185"/>
                <a:gd name="T2" fmla="*/ 35 w 41"/>
                <a:gd name="T3" fmla="*/ 7 h 185"/>
                <a:gd name="T4" fmla="*/ 25 w 41"/>
                <a:gd name="T5" fmla="*/ 1 h 185"/>
                <a:gd name="T6" fmla="*/ 17 w 41"/>
                <a:gd name="T7" fmla="*/ 7 h 185"/>
                <a:gd name="T8" fmla="*/ 20 w 41"/>
                <a:gd name="T9" fmla="*/ 21 h 185"/>
                <a:gd name="T10" fmla="*/ 5 w 41"/>
                <a:gd name="T11" fmla="*/ 108 h 185"/>
                <a:gd name="T12" fmla="*/ 2 w 41"/>
                <a:gd name="T13" fmla="*/ 164 h 185"/>
                <a:gd name="T14" fmla="*/ 20 w 41"/>
                <a:gd name="T15" fmla="*/ 184 h 185"/>
                <a:gd name="T16" fmla="*/ 41 w 41"/>
                <a:gd name="T17" fmla="*/ 163 h 185"/>
                <a:gd name="T18" fmla="*/ 40 w 41"/>
                <a:gd name="T19" fmla="*/ 70 h 185"/>
                <a:gd name="T20" fmla="*/ 31 w 41"/>
                <a:gd name="T21" fmla="*/ 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185">
                  <a:moveTo>
                    <a:pt x="31" y="21"/>
                  </a:moveTo>
                  <a:cubicBezTo>
                    <a:pt x="31" y="21"/>
                    <a:pt x="37" y="10"/>
                    <a:pt x="35" y="7"/>
                  </a:cubicBezTo>
                  <a:cubicBezTo>
                    <a:pt x="33" y="5"/>
                    <a:pt x="27" y="0"/>
                    <a:pt x="25" y="1"/>
                  </a:cubicBezTo>
                  <a:cubicBezTo>
                    <a:pt x="22" y="2"/>
                    <a:pt x="17" y="5"/>
                    <a:pt x="17" y="7"/>
                  </a:cubicBezTo>
                  <a:cubicBezTo>
                    <a:pt x="16" y="9"/>
                    <a:pt x="20" y="17"/>
                    <a:pt x="20" y="21"/>
                  </a:cubicBezTo>
                  <a:cubicBezTo>
                    <a:pt x="20" y="24"/>
                    <a:pt x="8" y="68"/>
                    <a:pt x="5" y="108"/>
                  </a:cubicBezTo>
                  <a:cubicBezTo>
                    <a:pt x="5" y="108"/>
                    <a:pt x="0" y="160"/>
                    <a:pt x="2" y="164"/>
                  </a:cubicBezTo>
                  <a:cubicBezTo>
                    <a:pt x="4" y="168"/>
                    <a:pt x="18" y="185"/>
                    <a:pt x="20" y="184"/>
                  </a:cubicBezTo>
                  <a:cubicBezTo>
                    <a:pt x="22" y="183"/>
                    <a:pt x="41" y="168"/>
                    <a:pt x="41" y="163"/>
                  </a:cubicBezTo>
                  <a:cubicBezTo>
                    <a:pt x="41" y="158"/>
                    <a:pt x="40" y="78"/>
                    <a:pt x="40" y="70"/>
                  </a:cubicBezTo>
                  <a:cubicBezTo>
                    <a:pt x="40" y="61"/>
                    <a:pt x="33" y="23"/>
                    <a:pt x="31" y="21"/>
                  </a:cubicBezTo>
                  <a:close/>
                </a:path>
              </a:pathLst>
            </a:custGeom>
            <a:solidFill>
              <a:srgbClr val="6D7A8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5" name="íṣḻíḍe">
              <a:extLst>
                <a:ext uri="{FF2B5EF4-FFF2-40B4-BE49-F238E27FC236}">
                  <a16:creationId xmlns:a16="http://schemas.microsoft.com/office/drawing/2014/main" id="{5F31B1FE-5475-49B8-ACAD-A92B30FFB736}"/>
                </a:ext>
              </a:extLst>
            </p:cNvPr>
            <p:cNvSpPr/>
            <p:nvPr/>
          </p:nvSpPr>
          <p:spPr bwMode="auto">
            <a:xfrm>
              <a:off x="9880638" y="2119986"/>
              <a:ext cx="1055215" cy="3154188"/>
            </a:xfrm>
            <a:custGeom>
              <a:avLst/>
              <a:gdLst>
                <a:gd name="T0" fmla="*/ 30 w 272"/>
                <a:gd name="T1" fmla="*/ 458 h 814"/>
                <a:gd name="T2" fmla="*/ 38 w 272"/>
                <a:gd name="T3" fmla="*/ 402 h 814"/>
                <a:gd name="T4" fmla="*/ 6 w 272"/>
                <a:gd name="T5" fmla="*/ 328 h 814"/>
                <a:gd name="T6" fmla="*/ 1 w 272"/>
                <a:gd name="T7" fmla="*/ 298 h 814"/>
                <a:gd name="T8" fmla="*/ 25 w 272"/>
                <a:gd name="T9" fmla="*/ 160 h 814"/>
                <a:gd name="T10" fmla="*/ 107 w 272"/>
                <a:gd name="T11" fmla="*/ 117 h 814"/>
                <a:gd name="T12" fmla="*/ 104 w 272"/>
                <a:gd name="T13" fmla="*/ 84 h 814"/>
                <a:gd name="T14" fmla="*/ 103 w 272"/>
                <a:gd name="T15" fmla="*/ 60 h 814"/>
                <a:gd name="T16" fmla="*/ 103 w 272"/>
                <a:gd name="T17" fmla="*/ 20 h 814"/>
                <a:gd name="T18" fmla="*/ 175 w 272"/>
                <a:gd name="T19" fmla="*/ 38 h 814"/>
                <a:gd name="T20" fmla="*/ 177 w 272"/>
                <a:gd name="T21" fmla="*/ 60 h 814"/>
                <a:gd name="T22" fmla="*/ 167 w 272"/>
                <a:gd name="T23" fmla="*/ 86 h 814"/>
                <a:gd name="T24" fmla="*/ 169 w 272"/>
                <a:gd name="T25" fmla="*/ 122 h 814"/>
                <a:gd name="T26" fmla="*/ 241 w 272"/>
                <a:gd name="T27" fmla="*/ 151 h 814"/>
                <a:gd name="T28" fmla="*/ 259 w 272"/>
                <a:gd name="T29" fmla="*/ 235 h 814"/>
                <a:gd name="T30" fmla="*/ 268 w 272"/>
                <a:gd name="T31" fmla="*/ 286 h 814"/>
                <a:gd name="T32" fmla="*/ 271 w 272"/>
                <a:gd name="T33" fmla="*/ 301 h 814"/>
                <a:gd name="T34" fmla="*/ 271 w 272"/>
                <a:gd name="T35" fmla="*/ 315 h 814"/>
                <a:gd name="T36" fmla="*/ 257 w 272"/>
                <a:gd name="T37" fmla="*/ 363 h 814"/>
                <a:gd name="T38" fmla="*/ 242 w 272"/>
                <a:gd name="T39" fmla="*/ 389 h 814"/>
                <a:gd name="T40" fmla="*/ 261 w 272"/>
                <a:gd name="T41" fmla="*/ 429 h 814"/>
                <a:gd name="T42" fmla="*/ 233 w 272"/>
                <a:gd name="T43" fmla="*/ 456 h 814"/>
                <a:gd name="T44" fmla="*/ 237 w 272"/>
                <a:gd name="T45" fmla="*/ 541 h 814"/>
                <a:gd name="T46" fmla="*/ 255 w 272"/>
                <a:gd name="T47" fmla="*/ 723 h 814"/>
                <a:gd name="T48" fmla="*/ 247 w 272"/>
                <a:gd name="T49" fmla="*/ 770 h 814"/>
                <a:gd name="T50" fmla="*/ 263 w 272"/>
                <a:gd name="T51" fmla="*/ 795 h 814"/>
                <a:gd name="T52" fmla="*/ 227 w 272"/>
                <a:gd name="T53" fmla="*/ 801 h 814"/>
                <a:gd name="T54" fmla="*/ 209 w 272"/>
                <a:gd name="T55" fmla="*/ 772 h 814"/>
                <a:gd name="T56" fmla="*/ 201 w 272"/>
                <a:gd name="T57" fmla="*/ 731 h 814"/>
                <a:gd name="T58" fmla="*/ 190 w 272"/>
                <a:gd name="T59" fmla="*/ 689 h 814"/>
                <a:gd name="T60" fmla="*/ 167 w 272"/>
                <a:gd name="T61" fmla="*/ 590 h 814"/>
                <a:gd name="T62" fmla="*/ 140 w 272"/>
                <a:gd name="T63" fmla="*/ 469 h 814"/>
                <a:gd name="T64" fmla="*/ 135 w 272"/>
                <a:gd name="T65" fmla="*/ 465 h 814"/>
                <a:gd name="T66" fmla="*/ 117 w 272"/>
                <a:gd name="T67" fmla="*/ 581 h 814"/>
                <a:gd name="T68" fmla="*/ 124 w 272"/>
                <a:gd name="T69" fmla="*/ 705 h 814"/>
                <a:gd name="T70" fmla="*/ 122 w 272"/>
                <a:gd name="T71" fmla="*/ 775 h 814"/>
                <a:gd name="T72" fmla="*/ 117 w 272"/>
                <a:gd name="T73" fmla="*/ 793 h 814"/>
                <a:gd name="T74" fmla="*/ 80 w 272"/>
                <a:gd name="T75" fmla="*/ 772 h 814"/>
                <a:gd name="T76" fmla="*/ 68 w 272"/>
                <a:gd name="T77" fmla="*/ 691 h 814"/>
                <a:gd name="T78" fmla="*/ 56 w 272"/>
                <a:gd name="T79" fmla="*/ 549 h 814"/>
                <a:gd name="T80" fmla="*/ 51 w 272"/>
                <a:gd name="T81" fmla="*/ 296 h 814"/>
                <a:gd name="T82" fmla="*/ 52 w 272"/>
                <a:gd name="T83" fmla="*/ 336 h 814"/>
                <a:gd name="T84" fmla="*/ 55 w 272"/>
                <a:gd name="T85" fmla="*/ 287 h 814"/>
                <a:gd name="T86" fmla="*/ 221 w 272"/>
                <a:gd name="T87" fmla="*/ 293 h 814"/>
                <a:gd name="T88" fmla="*/ 221 w 272"/>
                <a:gd name="T89" fmla="*/ 332 h 814"/>
                <a:gd name="T90" fmla="*/ 224 w 272"/>
                <a:gd name="T91" fmla="*/ 308 h 814"/>
                <a:gd name="T92" fmla="*/ 221 w 272"/>
                <a:gd name="T93" fmla="*/ 293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2" h="814">
                  <a:moveTo>
                    <a:pt x="52" y="459"/>
                  </a:moveTo>
                  <a:cubicBezTo>
                    <a:pt x="52" y="459"/>
                    <a:pt x="32" y="458"/>
                    <a:pt x="30" y="458"/>
                  </a:cubicBezTo>
                  <a:cubicBezTo>
                    <a:pt x="28" y="457"/>
                    <a:pt x="37" y="419"/>
                    <a:pt x="39" y="411"/>
                  </a:cubicBezTo>
                  <a:cubicBezTo>
                    <a:pt x="41" y="402"/>
                    <a:pt x="42" y="402"/>
                    <a:pt x="38" y="402"/>
                  </a:cubicBezTo>
                  <a:cubicBezTo>
                    <a:pt x="34" y="401"/>
                    <a:pt x="29" y="393"/>
                    <a:pt x="26" y="386"/>
                  </a:cubicBezTo>
                  <a:cubicBezTo>
                    <a:pt x="24" y="380"/>
                    <a:pt x="8" y="338"/>
                    <a:pt x="6" y="328"/>
                  </a:cubicBezTo>
                  <a:cubicBezTo>
                    <a:pt x="4" y="318"/>
                    <a:pt x="3" y="318"/>
                    <a:pt x="3" y="312"/>
                  </a:cubicBezTo>
                  <a:cubicBezTo>
                    <a:pt x="4" y="306"/>
                    <a:pt x="2" y="302"/>
                    <a:pt x="1" y="298"/>
                  </a:cubicBezTo>
                  <a:cubicBezTo>
                    <a:pt x="0" y="294"/>
                    <a:pt x="11" y="267"/>
                    <a:pt x="16" y="240"/>
                  </a:cubicBezTo>
                  <a:cubicBezTo>
                    <a:pt x="20" y="213"/>
                    <a:pt x="25" y="160"/>
                    <a:pt x="25" y="160"/>
                  </a:cubicBezTo>
                  <a:cubicBezTo>
                    <a:pt x="26" y="145"/>
                    <a:pt x="59" y="145"/>
                    <a:pt x="71" y="139"/>
                  </a:cubicBezTo>
                  <a:cubicBezTo>
                    <a:pt x="80" y="136"/>
                    <a:pt x="101" y="123"/>
                    <a:pt x="107" y="117"/>
                  </a:cubicBezTo>
                  <a:cubicBezTo>
                    <a:pt x="113" y="111"/>
                    <a:pt x="109" y="97"/>
                    <a:pt x="109" y="93"/>
                  </a:cubicBezTo>
                  <a:cubicBezTo>
                    <a:pt x="108" y="90"/>
                    <a:pt x="107" y="83"/>
                    <a:pt x="104" y="84"/>
                  </a:cubicBezTo>
                  <a:cubicBezTo>
                    <a:pt x="101" y="84"/>
                    <a:pt x="95" y="69"/>
                    <a:pt x="94" y="62"/>
                  </a:cubicBezTo>
                  <a:cubicBezTo>
                    <a:pt x="93" y="55"/>
                    <a:pt x="102" y="61"/>
                    <a:pt x="103" y="60"/>
                  </a:cubicBezTo>
                  <a:cubicBezTo>
                    <a:pt x="104" y="58"/>
                    <a:pt x="101" y="49"/>
                    <a:pt x="101" y="49"/>
                  </a:cubicBezTo>
                  <a:cubicBezTo>
                    <a:pt x="101" y="45"/>
                    <a:pt x="96" y="34"/>
                    <a:pt x="103" y="20"/>
                  </a:cubicBezTo>
                  <a:cubicBezTo>
                    <a:pt x="115" y="0"/>
                    <a:pt x="141" y="1"/>
                    <a:pt x="141" y="1"/>
                  </a:cubicBezTo>
                  <a:cubicBezTo>
                    <a:pt x="166" y="2"/>
                    <a:pt x="173" y="28"/>
                    <a:pt x="175" y="38"/>
                  </a:cubicBezTo>
                  <a:cubicBezTo>
                    <a:pt x="176" y="47"/>
                    <a:pt x="172" y="61"/>
                    <a:pt x="173" y="60"/>
                  </a:cubicBezTo>
                  <a:cubicBezTo>
                    <a:pt x="173" y="59"/>
                    <a:pt x="175" y="57"/>
                    <a:pt x="177" y="60"/>
                  </a:cubicBezTo>
                  <a:cubicBezTo>
                    <a:pt x="179" y="62"/>
                    <a:pt x="177" y="70"/>
                    <a:pt x="175" y="78"/>
                  </a:cubicBezTo>
                  <a:cubicBezTo>
                    <a:pt x="172" y="86"/>
                    <a:pt x="167" y="84"/>
                    <a:pt x="167" y="86"/>
                  </a:cubicBezTo>
                  <a:cubicBezTo>
                    <a:pt x="167" y="87"/>
                    <a:pt x="166" y="100"/>
                    <a:pt x="164" y="108"/>
                  </a:cubicBezTo>
                  <a:cubicBezTo>
                    <a:pt x="163" y="116"/>
                    <a:pt x="165" y="118"/>
                    <a:pt x="169" y="122"/>
                  </a:cubicBezTo>
                  <a:cubicBezTo>
                    <a:pt x="172" y="125"/>
                    <a:pt x="182" y="128"/>
                    <a:pt x="191" y="131"/>
                  </a:cubicBezTo>
                  <a:cubicBezTo>
                    <a:pt x="200" y="134"/>
                    <a:pt x="233" y="145"/>
                    <a:pt x="241" y="151"/>
                  </a:cubicBezTo>
                  <a:cubicBezTo>
                    <a:pt x="249" y="156"/>
                    <a:pt x="246" y="166"/>
                    <a:pt x="247" y="179"/>
                  </a:cubicBezTo>
                  <a:cubicBezTo>
                    <a:pt x="248" y="192"/>
                    <a:pt x="256" y="219"/>
                    <a:pt x="259" y="235"/>
                  </a:cubicBezTo>
                  <a:cubicBezTo>
                    <a:pt x="263" y="252"/>
                    <a:pt x="265" y="271"/>
                    <a:pt x="265" y="276"/>
                  </a:cubicBezTo>
                  <a:cubicBezTo>
                    <a:pt x="265" y="282"/>
                    <a:pt x="268" y="285"/>
                    <a:pt x="268" y="286"/>
                  </a:cubicBezTo>
                  <a:cubicBezTo>
                    <a:pt x="268" y="289"/>
                    <a:pt x="269" y="291"/>
                    <a:pt x="269" y="294"/>
                  </a:cubicBezTo>
                  <a:cubicBezTo>
                    <a:pt x="271" y="296"/>
                    <a:pt x="272" y="299"/>
                    <a:pt x="271" y="301"/>
                  </a:cubicBezTo>
                  <a:cubicBezTo>
                    <a:pt x="270" y="303"/>
                    <a:pt x="268" y="306"/>
                    <a:pt x="268" y="306"/>
                  </a:cubicBezTo>
                  <a:cubicBezTo>
                    <a:pt x="268" y="306"/>
                    <a:pt x="271" y="308"/>
                    <a:pt x="271" y="315"/>
                  </a:cubicBezTo>
                  <a:cubicBezTo>
                    <a:pt x="271" y="323"/>
                    <a:pt x="268" y="333"/>
                    <a:pt x="265" y="337"/>
                  </a:cubicBezTo>
                  <a:cubicBezTo>
                    <a:pt x="262" y="341"/>
                    <a:pt x="259" y="357"/>
                    <a:pt x="257" y="363"/>
                  </a:cubicBezTo>
                  <a:cubicBezTo>
                    <a:pt x="255" y="369"/>
                    <a:pt x="256" y="379"/>
                    <a:pt x="256" y="387"/>
                  </a:cubicBezTo>
                  <a:cubicBezTo>
                    <a:pt x="256" y="394"/>
                    <a:pt x="242" y="389"/>
                    <a:pt x="242" y="389"/>
                  </a:cubicBezTo>
                  <a:cubicBezTo>
                    <a:pt x="237" y="398"/>
                    <a:pt x="237" y="398"/>
                    <a:pt x="237" y="398"/>
                  </a:cubicBezTo>
                  <a:cubicBezTo>
                    <a:pt x="237" y="398"/>
                    <a:pt x="256" y="423"/>
                    <a:pt x="261" y="429"/>
                  </a:cubicBezTo>
                  <a:cubicBezTo>
                    <a:pt x="267" y="434"/>
                    <a:pt x="261" y="433"/>
                    <a:pt x="251" y="446"/>
                  </a:cubicBezTo>
                  <a:cubicBezTo>
                    <a:pt x="241" y="460"/>
                    <a:pt x="233" y="456"/>
                    <a:pt x="233" y="456"/>
                  </a:cubicBezTo>
                  <a:cubicBezTo>
                    <a:pt x="233" y="456"/>
                    <a:pt x="233" y="456"/>
                    <a:pt x="232" y="457"/>
                  </a:cubicBezTo>
                  <a:cubicBezTo>
                    <a:pt x="230" y="458"/>
                    <a:pt x="236" y="523"/>
                    <a:pt x="237" y="541"/>
                  </a:cubicBezTo>
                  <a:cubicBezTo>
                    <a:pt x="239" y="559"/>
                    <a:pt x="244" y="612"/>
                    <a:pt x="245" y="625"/>
                  </a:cubicBezTo>
                  <a:cubicBezTo>
                    <a:pt x="247" y="638"/>
                    <a:pt x="254" y="716"/>
                    <a:pt x="255" y="723"/>
                  </a:cubicBezTo>
                  <a:cubicBezTo>
                    <a:pt x="257" y="731"/>
                    <a:pt x="255" y="737"/>
                    <a:pt x="252" y="746"/>
                  </a:cubicBezTo>
                  <a:cubicBezTo>
                    <a:pt x="249" y="756"/>
                    <a:pt x="247" y="767"/>
                    <a:pt x="247" y="770"/>
                  </a:cubicBezTo>
                  <a:cubicBezTo>
                    <a:pt x="247" y="774"/>
                    <a:pt x="248" y="778"/>
                    <a:pt x="251" y="780"/>
                  </a:cubicBezTo>
                  <a:cubicBezTo>
                    <a:pt x="253" y="781"/>
                    <a:pt x="263" y="795"/>
                    <a:pt x="263" y="795"/>
                  </a:cubicBezTo>
                  <a:cubicBezTo>
                    <a:pt x="266" y="799"/>
                    <a:pt x="257" y="807"/>
                    <a:pt x="250" y="807"/>
                  </a:cubicBezTo>
                  <a:cubicBezTo>
                    <a:pt x="244" y="807"/>
                    <a:pt x="230" y="803"/>
                    <a:pt x="227" y="801"/>
                  </a:cubicBezTo>
                  <a:cubicBezTo>
                    <a:pt x="224" y="798"/>
                    <a:pt x="216" y="796"/>
                    <a:pt x="210" y="793"/>
                  </a:cubicBezTo>
                  <a:cubicBezTo>
                    <a:pt x="205" y="791"/>
                    <a:pt x="209" y="778"/>
                    <a:pt x="209" y="772"/>
                  </a:cubicBezTo>
                  <a:cubicBezTo>
                    <a:pt x="209" y="767"/>
                    <a:pt x="202" y="759"/>
                    <a:pt x="198" y="751"/>
                  </a:cubicBezTo>
                  <a:cubicBezTo>
                    <a:pt x="195" y="743"/>
                    <a:pt x="198" y="737"/>
                    <a:pt x="201" y="731"/>
                  </a:cubicBezTo>
                  <a:cubicBezTo>
                    <a:pt x="203" y="726"/>
                    <a:pt x="199" y="724"/>
                    <a:pt x="198" y="717"/>
                  </a:cubicBezTo>
                  <a:cubicBezTo>
                    <a:pt x="196" y="711"/>
                    <a:pt x="193" y="700"/>
                    <a:pt x="190" y="689"/>
                  </a:cubicBezTo>
                  <a:cubicBezTo>
                    <a:pt x="188" y="679"/>
                    <a:pt x="179" y="652"/>
                    <a:pt x="178" y="641"/>
                  </a:cubicBezTo>
                  <a:cubicBezTo>
                    <a:pt x="177" y="631"/>
                    <a:pt x="172" y="613"/>
                    <a:pt x="167" y="590"/>
                  </a:cubicBezTo>
                  <a:cubicBezTo>
                    <a:pt x="163" y="566"/>
                    <a:pt x="161" y="543"/>
                    <a:pt x="158" y="530"/>
                  </a:cubicBezTo>
                  <a:cubicBezTo>
                    <a:pt x="154" y="518"/>
                    <a:pt x="143" y="475"/>
                    <a:pt x="140" y="469"/>
                  </a:cubicBezTo>
                  <a:cubicBezTo>
                    <a:pt x="138" y="464"/>
                    <a:pt x="137" y="449"/>
                    <a:pt x="137" y="449"/>
                  </a:cubicBezTo>
                  <a:cubicBezTo>
                    <a:pt x="137" y="449"/>
                    <a:pt x="136" y="460"/>
                    <a:pt x="135" y="465"/>
                  </a:cubicBezTo>
                  <a:cubicBezTo>
                    <a:pt x="134" y="470"/>
                    <a:pt x="126" y="496"/>
                    <a:pt x="122" y="506"/>
                  </a:cubicBezTo>
                  <a:cubicBezTo>
                    <a:pt x="118" y="515"/>
                    <a:pt x="119" y="562"/>
                    <a:pt x="117" y="581"/>
                  </a:cubicBezTo>
                  <a:cubicBezTo>
                    <a:pt x="116" y="600"/>
                    <a:pt x="118" y="638"/>
                    <a:pt x="117" y="650"/>
                  </a:cubicBezTo>
                  <a:cubicBezTo>
                    <a:pt x="117" y="662"/>
                    <a:pt x="120" y="691"/>
                    <a:pt x="124" y="705"/>
                  </a:cubicBezTo>
                  <a:cubicBezTo>
                    <a:pt x="128" y="719"/>
                    <a:pt x="125" y="752"/>
                    <a:pt x="125" y="757"/>
                  </a:cubicBezTo>
                  <a:cubicBezTo>
                    <a:pt x="124" y="761"/>
                    <a:pt x="121" y="769"/>
                    <a:pt x="122" y="775"/>
                  </a:cubicBezTo>
                  <a:cubicBezTo>
                    <a:pt x="123" y="780"/>
                    <a:pt x="127" y="786"/>
                    <a:pt x="123" y="789"/>
                  </a:cubicBezTo>
                  <a:cubicBezTo>
                    <a:pt x="120" y="793"/>
                    <a:pt x="117" y="793"/>
                    <a:pt x="117" y="793"/>
                  </a:cubicBezTo>
                  <a:cubicBezTo>
                    <a:pt x="94" y="814"/>
                    <a:pt x="78" y="807"/>
                    <a:pt x="78" y="807"/>
                  </a:cubicBezTo>
                  <a:cubicBezTo>
                    <a:pt x="64" y="795"/>
                    <a:pt x="79" y="777"/>
                    <a:pt x="80" y="772"/>
                  </a:cubicBezTo>
                  <a:cubicBezTo>
                    <a:pt x="81" y="767"/>
                    <a:pt x="78" y="761"/>
                    <a:pt x="76" y="747"/>
                  </a:cubicBezTo>
                  <a:cubicBezTo>
                    <a:pt x="74" y="734"/>
                    <a:pt x="69" y="700"/>
                    <a:pt x="68" y="691"/>
                  </a:cubicBezTo>
                  <a:cubicBezTo>
                    <a:pt x="67" y="681"/>
                    <a:pt x="61" y="648"/>
                    <a:pt x="60" y="624"/>
                  </a:cubicBezTo>
                  <a:cubicBezTo>
                    <a:pt x="58" y="601"/>
                    <a:pt x="56" y="549"/>
                    <a:pt x="56" y="549"/>
                  </a:cubicBezTo>
                  <a:cubicBezTo>
                    <a:pt x="57" y="537"/>
                    <a:pt x="52" y="459"/>
                    <a:pt x="52" y="459"/>
                  </a:cubicBezTo>
                  <a:close/>
                  <a:moveTo>
                    <a:pt x="51" y="296"/>
                  </a:moveTo>
                  <a:cubicBezTo>
                    <a:pt x="49" y="301"/>
                    <a:pt x="50" y="303"/>
                    <a:pt x="49" y="309"/>
                  </a:cubicBezTo>
                  <a:cubicBezTo>
                    <a:pt x="49" y="314"/>
                    <a:pt x="50" y="326"/>
                    <a:pt x="52" y="336"/>
                  </a:cubicBezTo>
                  <a:cubicBezTo>
                    <a:pt x="55" y="345"/>
                    <a:pt x="57" y="341"/>
                    <a:pt x="56" y="335"/>
                  </a:cubicBezTo>
                  <a:cubicBezTo>
                    <a:pt x="56" y="329"/>
                    <a:pt x="55" y="287"/>
                    <a:pt x="55" y="287"/>
                  </a:cubicBezTo>
                  <a:cubicBezTo>
                    <a:pt x="55" y="287"/>
                    <a:pt x="53" y="290"/>
                    <a:pt x="51" y="296"/>
                  </a:cubicBezTo>
                  <a:close/>
                  <a:moveTo>
                    <a:pt x="221" y="293"/>
                  </a:moveTo>
                  <a:cubicBezTo>
                    <a:pt x="221" y="293"/>
                    <a:pt x="220" y="312"/>
                    <a:pt x="220" y="317"/>
                  </a:cubicBezTo>
                  <a:cubicBezTo>
                    <a:pt x="220" y="322"/>
                    <a:pt x="221" y="326"/>
                    <a:pt x="221" y="332"/>
                  </a:cubicBezTo>
                  <a:cubicBezTo>
                    <a:pt x="222" y="337"/>
                    <a:pt x="224" y="322"/>
                    <a:pt x="224" y="322"/>
                  </a:cubicBezTo>
                  <a:cubicBezTo>
                    <a:pt x="224" y="322"/>
                    <a:pt x="224" y="316"/>
                    <a:pt x="224" y="308"/>
                  </a:cubicBezTo>
                  <a:cubicBezTo>
                    <a:pt x="225" y="301"/>
                    <a:pt x="223" y="294"/>
                    <a:pt x="223" y="291"/>
                  </a:cubicBezTo>
                  <a:cubicBezTo>
                    <a:pt x="223" y="287"/>
                    <a:pt x="221" y="293"/>
                    <a:pt x="221" y="29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6" name="íṩļídè">
              <a:extLst>
                <a:ext uri="{FF2B5EF4-FFF2-40B4-BE49-F238E27FC236}">
                  <a16:creationId xmlns:a16="http://schemas.microsoft.com/office/drawing/2014/main" id="{D3220299-AE05-44F7-B48D-7D515BECF35F}"/>
                </a:ext>
              </a:extLst>
            </p:cNvPr>
            <p:cNvSpPr/>
            <p:nvPr/>
          </p:nvSpPr>
          <p:spPr bwMode="auto">
            <a:xfrm>
              <a:off x="10202928" y="2607511"/>
              <a:ext cx="426995" cy="837627"/>
            </a:xfrm>
            <a:custGeom>
              <a:avLst/>
              <a:gdLst>
                <a:gd name="T0" fmla="*/ 0 w 110"/>
                <a:gd name="T1" fmla="*/ 210 h 216"/>
                <a:gd name="T2" fmla="*/ 110 w 110"/>
                <a:gd name="T3" fmla="*/ 206 h 216"/>
                <a:gd name="T4" fmla="*/ 88 w 110"/>
                <a:gd name="T5" fmla="*/ 143 h 216"/>
                <a:gd name="T6" fmla="*/ 85 w 110"/>
                <a:gd name="T7" fmla="*/ 87 h 216"/>
                <a:gd name="T8" fmla="*/ 86 w 110"/>
                <a:gd name="T9" fmla="*/ 48 h 216"/>
                <a:gd name="T10" fmla="*/ 85 w 110"/>
                <a:gd name="T11" fmla="*/ 13 h 216"/>
                <a:gd name="T12" fmla="*/ 84 w 110"/>
                <a:gd name="T13" fmla="*/ 5 h 216"/>
                <a:gd name="T14" fmla="*/ 81 w 110"/>
                <a:gd name="T15" fmla="*/ 2 h 216"/>
                <a:gd name="T16" fmla="*/ 60 w 110"/>
                <a:gd name="T17" fmla="*/ 21 h 216"/>
                <a:gd name="T18" fmla="*/ 49 w 110"/>
                <a:gd name="T19" fmla="*/ 19 h 216"/>
                <a:gd name="T20" fmla="*/ 26 w 110"/>
                <a:gd name="T21" fmla="*/ 0 h 216"/>
                <a:gd name="T22" fmla="*/ 24 w 110"/>
                <a:gd name="T23" fmla="*/ 3 h 216"/>
                <a:gd name="T24" fmla="*/ 24 w 110"/>
                <a:gd name="T25" fmla="*/ 18 h 216"/>
                <a:gd name="T26" fmla="*/ 22 w 110"/>
                <a:gd name="T27" fmla="*/ 51 h 216"/>
                <a:gd name="T28" fmla="*/ 25 w 110"/>
                <a:gd name="T29" fmla="*/ 111 h 216"/>
                <a:gd name="T30" fmla="*/ 21 w 110"/>
                <a:gd name="T31" fmla="*/ 159 h 216"/>
                <a:gd name="T32" fmla="*/ 0 w 110"/>
                <a:gd name="T33" fmla="*/ 21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216">
                  <a:moveTo>
                    <a:pt x="0" y="210"/>
                  </a:moveTo>
                  <a:cubicBezTo>
                    <a:pt x="0" y="210"/>
                    <a:pt x="61" y="216"/>
                    <a:pt x="110" y="206"/>
                  </a:cubicBezTo>
                  <a:cubicBezTo>
                    <a:pt x="110" y="206"/>
                    <a:pt x="88" y="166"/>
                    <a:pt x="88" y="143"/>
                  </a:cubicBezTo>
                  <a:cubicBezTo>
                    <a:pt x="87" y="120"/>
                    <a:pt x="85" y="99"/>
                    <a:pt x="85" y="87"/>
                  </a:cubicBezTo>
                  <a:cubicBezTo>
                    <a:pt x="85" y="76"/>
                    <a:pt x="87" y="58"/>
                    <a:pt x="86" y="48"/>
                  </a:cubicBezTo>
                  <a:cubicBezTo>
                    <a:pt x="85" y="38"/>
                    <a:pt x="85" y="16"/>
                    <a:pt x="85" y="13"/>
                  </a:cubicBezTo>
                  <a:cubicBezTo>
                    <a:pt x="85" y="9"/>
                    <a:pt x="84" y="5"/>
                    <a:pt x="84" y="5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69" y="19"/>
                    <a:pt x="60" y="21"/>
                  </a:cubicBezTo>
                  <a:cubicBezTo>
                    <a:pt x="60" y="21"/>
                    <a:pt x="57" y="23"/>
                    <a:pt x="49" y="19"/>
                  </a:cubicBezTo>
                  <a:cubicBezTo>
                    <a:pt x="33" y="10"/>
                    <a:pt x="26" y="0"/>
                    <a:pt x="26" y="0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15"/>
                    <a:pt x="24" y="18"/>
                  </a:cubicBezTo>
                  <a:cubicBezTo>
                    <a:pt x="24" y="20"/>
                    <a:pt x="21" y="42"/>
                    <a:pt x="22" y="51"/>
                  </a:cubicBezTo>
                  <a:cubicBezTo>
                    <a:pt x="22" y="60"/>
                    <a:pt x="27" y="89"/>
                    <a:pt x="25" y="111"/>
                  </a:cubicBezTo>
                  <a:cubicBezTo>
                    <a:pt x="25" y="111"/>
                    <a:pt x="26" y="143"/>
                    <a:pt x="21" y="159"/>
                  </a:cubicBezTo>
                  <a:cubicBezTo>
                    <a:pt x="21" y="159"/>
                    <a:pt x="22" y="167"/>
                    <a:pt x="0" y="210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7" name="ïṣḷíḓê">
              <a:extLst>
                <a:ext uri="{FF2B5EF4-FFF2-40B4-BE49-F238E27FC236}">
                  <a16:creationId xmlns:a16="http://schemas.microsoft.com/office/drawing/2014/main" id="{4FE3081C-0FBB-4649-97A6-2EE06F9CAEE1}"/>
                </a:ext>
              </a:extLst>
            </p:cNvPr>
            <p:cNvSpPr/>
            <p:nvPr/>
          </p:nvSpPr>
          <p:spPr bwMode="auto">
            <a:xfrm>
              <a:off x="10358347" y="3428778"/>
              <a:ext cx="130879" cy="67076"/>
            </a:xfrm>
            <a:custGeom>
              <a:avLst/>
              <a:gdLst>
                <a:gd name="T0" fmla="*/ 34 w 34"/>
                <a:gd name="T1" fmla="*/ 12 h 17"/>
                <a:gd name="T2" fmla="*/ 29 w 34"/>
                <a:gd name="T3" fmla="*/ 17 h 17"/>
                <a:gd name="T4" fmla="*/ 5 w 34"/>
                <a:gd name="T5" fmla="*/ 17 h 17"/>
                <a:gd name="T6" fmla="*/ 0 w 34"/>
                <a:gd name="T7" fmla="*/ 12 h 17"/>
                <a:gd name="T8" fmla="*/ 0 w 34"/>
                <a:gd name="T9" fmla="*/ 5 h 17"/>
                <a:gd name="T10" fmla="*/ 5 w 34"/>
                <a:gd name="T11" fmla="*/ 0 h 17"/>
                <a:gd name="T12" fmla="*/ 29 w 34"/>
                <a:gd name="T13" fmla="*/ 0 h 17"/>
                <a:gd name="T14" fmla="*/ 34 w 34"/>
                <a:gd name="T15" fmla="*/ 5 h 17"/>
                <a:gd name="T16" fmla="*/ 34 w 34"/>
                <a:gd name="T1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12"/>
                  </a:moveTo>
                  <a:cubicBezTo>
                    <a:pt x="34" y="15"/>
                    <a:pt x="32" y="17"/>
                    <a:pt x="29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2" y="17"/>
                    <a:pt x="0" y="15"/>
                    <a:pt x="0" y="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4" y="2"/>
                    <a:pt x="34" y="5"/>
                  </a:cubicBezTo>
                  <a:lnTo>
                    <a:pt x="34" y="12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3490BFD-235A-408A-8991-E2FDA5675683}"/>
              </a:ext>
            </a:extLst>
          </p:cNvPr>
          <p:cNvGrpSpPr/>
          <p:nvPr/>
        </p:nvGrpSpPr>
        <p:grpSpPr>
          <a:xfrm rot="5400000">
            <a:off x="5897961" y="167273"/>
            <a:ext cx="396080" cy="305787"/>
            <a:chOff x="2201942" y="3826849"/>
            <a:chExt cx="396080" cy="305787"/>
          </a:xfrm>
        </p:grpSpPr>
        <p:sp>
          <p:nvSpPr>
            <p:cNvPr id="33" name="箭头: V 形 32">
              <a:extLst>
                <a:ext uri="{FF2B5EF4-FFF2-40B4-BE49-F238E27FC236}">
                  <a16:creationId xmlns:a16="http://schemas.microsoft.com/office/drawing/2014/main" id="{AB6EBC35-00DC-47B6-B0B1-85049734687D}"/>
                </a:ext>
              </a:extLst>
            </p:cNvPr>
            <p:cNvSpPr/>
            <p:nvPr/>
          </p:nvSpPr>
          <p:spPr>
            <a:xfrm>
              <a:off x="2201942" y="3826849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箭头: V 形 33">
              <a:extLst>
                <a:ext uri="{FF2B5EF4-FFF2-40B4-BE49-F238E27FC236}">
                  <a16:creationId xmlns:a16="http://schemas.microsoft.com/office/drawing/2014/main" id="{A0842033-8677-493C-81C2-180757256658}"/>
                </a:ext>
              </a:extLst>
            </p:cNvPr>
            <p:cNvSpPr/>
            <p:nvPr/>
          </p:nvSpPr>
          <p:spPr>
            <a:xfrm>
              <a:off x="2374562" y="3826849"/>
              <a:ext cx="223460" cy="305787"/>
            </a:xfrm>
            <a:prstGeom prst="chevron">
              <a:avLst>
                <a:gd name="adj" fmla="val 65385"/>
              </a:avLst>
            </a:prstGeom>
            <a:solidFill>
              <a:srgbClr val="265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3C5F9DDD-A0A5-4533-AA29-73BEE82F8C67}"/>
              </a:ext>
            </a:extLst>
          </p:cNvPr>
          <p:cNvGrpSpPr/>
          <p:nvPr/>
        </p:nvGrpSpPr>
        <p:grpSpPr>
          <a:xfrm>
            <a:off x="4271023" y="639452"/>
            <a:ext cx="3649954" cy="858993"/>
            <a:chOff x="4922710" y="713342"/>
            <a:chExt cx="3649954" cy="858993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2513B331-CFCB-44B5-B8A0-470523D2A6F3}"/>
                </a:ext>
              </a:extLst>
            </p:cNvPr>
            <p:cNvSpPr txBox="1"/>
            <p:nvPr/>
          </p:nvSpPr>
          <p:spPr bwMode="auto">
            <a:xfrm>
              <a:off x="5426888" y="713342"/>
              <a:ext cx="2641600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602BC6F4-8852-4C55-8C6A-B792DA4C813F}"/>
                </a:ext>
              </a:extLst>
            </p:cNvPr>
            <p:cNvSpPr txBox="1"/>
            <p:nvPr/>
          </p:nvSpPr>
          <p:spPr bwMode="auto">
            <a:xfrm>
              <a:off x="4922710" y="1172225"/>
              <a:ext cx="3649954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38" name="等腰三角形 37">
            <a:extLst>
              <a:ext uri="{FF2B5EF4-FFF2-40B4-BE49-F238E27FC236}">
                <a16:creationId xmlns:a16="http://schemas.microsoft.com/office/drawing/2014/main" id="{DF68E7FB-E4F2-4E08-BB9B-34FD2D191583}"/>
              </a:ext>
            </a:extLst>
          </p:cNvPr>
          <p:cNvSpPr/>
          <p:nvPr/>
        </p:nvSpPr>
        <p:spPr>
          <a:xfrm flipH="1">
            <a:off x="-4" y="4822629"/>
            <a:ext cx="2237861" cy="2035371"/>
          </a:xfrm>
          <a:prstGeom prst="triangle">
            <a:avLst>
              <a:gd name="adj" fmla="val 10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045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www.freeppt7.com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84D4D"/>
      </a:accent1>
      <a:accent2>
        <a:srgbClr val="FF6B42"/>
      </a:accent2>
      <a:accent3>
        <a:srgbClr val="5BA3EB"/>
      </a:accent3>
      <a:accent4>
        <a:srgbClr val="06BB9A"/>
      </a:accent4>
      <a:accent5>
        <a:srgbClr val="8E7EF0"/>
      </a:accent5>
      <a:accent6>
        <a:srgbClr val="F4B919"/>
      </a:accent6>
      <a:hlink>
        <a:srgbClr val="4472C4"/>
      </a:hlink>
      <a:folHlink>
        <a:srgbClr val="BFBFBF"/>
      </a:folHlink>
    </a:clrScheme>
    <a:fontScheme name="e44dfco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84D4D"/>
      </a:accent1>
      <a:accent2>
        <a:srgbClr val="FF6B42"/>
      </a:accent2>
      <a:accent3>
        <a:srgbClr val="5BA3EB"/>
      </a:accent3>
      <a:accent4>
        <a:srgbClr val="06BB9A"/>
      </a:accent4>
      <a:accent5>
        <a:srgbClr val="8E7EF0"/>
      </a:accent5>
      <a:accent6>
        <a:srgbClr val="F4B919"/>
      </a:accent6>
      <a:hlink>
        <a:srgbClr val="4472C4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77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自定义 277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自定义 277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自定义 277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自定义 277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自定义 277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自定义 277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自定义 277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自定义 277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自定义 277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自定义 277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77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自定义 277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自定义 277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22.xml><?xml version="1.0" encoding="utf-8"?>
<a:themeOverride xmlns:a="http://schemas.openxmlformats.org/drawingml/2006/main">
  <a:clrScheme name="自定义 277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23.xml><?xml version="1.0" encoding="utf-8"?>
<a:themeOverride xmlns:a="http://schemas.openxmlformats.org/drawingml/2006/main">
  <a:clrScheme name="自定义 277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24.xml><?xml version="1.0" encoding="utf-8"?>
<a:themeOverride xmlns:a="http://schemas.openxmlformats.org/drawingml/2006/main">
  <a:clrScheme name="自定义 277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25.xml><?xml version="1.0" encoding="utf-8"?>
<a:themeOverride xmlns:a="http://schemas.openxmlformats.org/drawingml/2006/main">
  <a:clrScheme name="自定义 277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77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77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277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自定义 277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自定义 277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自定义 277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自定义 277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486</TotalTime>
  <Words>1907</Words>
  <Application>Microsoft Office PowerPoint</Application>
  <PresentationFormat>宽屏</PresentationFormat>
  <Paragraphs>251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微软雅黑</vt:lpstr>
      <vt:lpstr>Arial</vt:lpstr>
      <vt:lpstr>Calibri</vt:lpstr>
      <vt:lpstr>Lato Light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www.freeppt7.com</cp:keywords>
  <dc:description>www.freeppt7.com</dc:description>
  <cp:lastModifiedBy>之灵</cp:lastModifiedBy>
  <cp:revision>104</cp:revision>
  <dcterms:created xsi:type="dcterms:W3CDTF">2017-08-18T03:02:00Z</dcterms:created>
  <dcterms:modified xsi:type="dcterms:W3CDTF">2022-07-30T03:06:09Z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