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slideLayouts/slideLayout16.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tags/tag2.xml" ContentType="application/vnd.openxmlformats-officedocument.presentationml.tags+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1" r:id="rId2"/>
    <p:sldMasterId id="2147483665" r:id="rId3"/>
  </p:sldMasterIdLst>
  <p:notesMasterIdLst>
    <p:notesMasterId r:id="rId58"/>
  </p:notesMasterIdLst>
  <p:sldIdLst>
    <p:sldId id="256" r:id="rId4"/>
    <p:sldId id="257" r:id="rId5"/>
    <p:sldId id="258" r:id="rId6"/>
    <p:sldId id="259" r:id="rId7"/>
    <p:sldId id="260" r:id="rId8"/>
    <p:sldId id="261" r:id="rId9"/>
    <p:sldId id="262" r:id="rId10"/>
    <p:sldId id="263" r:id="rId11"/>
    <p:sldId id="264" r:id="rId12"/>
    <p:sldId id="265" r:id="rId13"/>
    <p:sldId id="283" r:id="rId14"/>
    <p:sldId id="266" r:id="rId15"/>
    <p:sldId id="267" r:id="rId16"/>
    <p:sldId id="268" r:id="rId17"/>
    <p:sldId id="269" r:id="rId18"/>
    <p:sldId id="271" r:id="rId19"/>
    <p:sldId id="270" r:id="rId20"/>
    <p:sldId id="277" r:id="rId21"/>
    <p:sldId id="273" r:id="rId22"/>
    <p:sldId id="274" r:id="rId23"/>
    <p:sldId id="272" r:id="rId24"/>
    <p:sldId id="276" r:id="rId25"/>
    <p:sldId id="284" r:id="rId26"/>
    <p:sldId id="286" r:id="rId27"/>
    <p:sldId id="287" r:id="rId28"/>
    <p:sldId id="288" r:id="rId29"/>
    <p:sldId id="275" r:id="rId30"/>
    <p:sldId id="285" r:id="rId31"/>
    <p:sldId id="289" r:id="rId32"/>
    <p:sldId id="290" r:id="rId33"/>
    <p:sldId id="291" r:id="rId34"/>
    <p:sldId id="292" r:id="rId35"/>
    <p:sldId id="293" r:id="rId36"/>
    <p:sldId id="294" r:id="rId37"/>
    <p:sldId id="295" r:id="rId38"/>
    <p:sldId id="296" r:id="rId39"/>
    <p:sldId id="297" r:id="rId40"/>
    <p:sldId id="298" r:id="rId41"/>
    <p:sldId id="299" r:id="rId42"/>
    <p:sldId id="300" r:id="rId43"/>
    <p:sldId id="301" r:id="rId44"/>
    <p:sldId id="302" r:id="rId45"/>
    <p:sldId id="303" r:id="rId46"/>
    <p:sldId id="304" r:id="rId47"/>
    <p:sldId id="305" r:id="rId48"/>
    <p:sldId id="306" r:id="rId49"/>
    <p:sldId id="307" r:id="rId50"/>
    <p:sldId id="308" r:id="rId51"/>
    <p:sldId id="309" r:id="rId52"/>
    <p:sldId id="310" r:id="rId53"/>
    <p:sldId id="311" r:id="rId54"/>
    <p:sldId id="312" r:id="rId55"/>
    <p:sldId id="313" r:id="rId56"/>
    <p:sldId id="314" r:id="rId57"/>
  </p:sldIdLst>
  <p:sldSz cx="12192000" cy="6858000"/>
  <p:notesSz cx="6858000" cy="9144000"/>
  <p:custDataLst>
    <p:tags r:id="rId59"/>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8C1811"/>
    <a:srgbClr val="2B2A52"/>
    <a:srgbClr val="E65E54"/>
    <a:srgbClr val="E14234"/>
    <a:srgbClr val="252E53"/>
    <a:srgbClr val="DF4741"/>
    <a:srgbClr val="553E63"/>
    <a:srgbClr val="784250"/>
    <a:srgbClr val="76384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206" autoAdjust="0"/>
    <p:restoredTop sz="94660"/>
  </p:normalViewPr>
  <p:slideViewPr>
    <p:cSldViewPr snapToGrid="0">
      <p:cViewPr varScale="1">
        <p:scale>
          <a:sx n="72" d="100"/>
          <a:sy n="72" d="100"/>
        </p:scale>
        <p:origin x="570" y="60"/>
      </p:cViewPr>
      <p:guideLst>
        <p:guide orient="horz" pos="2160"/>
        <p:guide pos="3840"/>
      </p:guideLst>
    </p:cSldViewPr>
  </p:slideViewPr>
  <p:notesTextViewPr>
    <p:cViewPr>
      <p:scale>
        <a:sx n="1" d="1"/>
        <a:sy n="1" d="1"/>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0.xml"/><Relationship Id="rId18" Type="http://schemas.openxmlformats.org/officeDocument/2006/relationships/slide" Target="slides/slide15.xml"/><Relationship Id="rId26" Type="http://schemas.openxmlformats.org/officeDocument/2006/relationships/slide" Target="slides/slide23.xml"/><Relationship Id="rId39" Type="http://schemas.openxmlformats.org/officeDocument/2006/relationships/slide" Target="slides/slide36.xml"/><Relationship Id="rId21" Type="http://schemas.openxmlformats.org/officeDocument/2006/relationships/slide" Target="slides/slide18.xml"/><Relationship Id="rId34" Type="http://schemas.openxmlformats.org/officeDocument/2006/relationships/slide" Target="slides/slide31.xml"/><Relationship Id="rId42" Type="http://schemas.openxmlformats.org/officeDocument/2006/relationships/slide" Target="slides/slide39.xml"/><Relationship Id="rId47" Type="http://schemas.openxmlformats.org/officeDocument/2006/relationships/slide" Target="slides/slide44.xml"/><Relationship Id="rId50" Type="http://schemas.openxmlformats.org/officeDocument/2006/relationships/slide" Target="slides/slide47.xml"/><Relationship Id="rId55" Type="http://schemas.openxmlformats.org/officeDocument/2006/relationships/slide" Target="slides/slide52.xml"/><Relationship Id="rId63" Type="http://schemas.openxmlformats.org/officeDocument/2006/relationships/tableStyles" Target="tableStyles.xml"/><Relationship Id="rId7" Type="http://schemas.openxmlformats.org/officeDocument/2006/relationships/slide" Target="slides/slide4.xml"/><Relationship Id="rId2" Type="http://schemas.openxmlformats.org/officeDocument/2006/relationships/slideMaster" Target="slideMasters/slideMaster2.xml"/><Relationship Id="rId16" Type="http://schemas.openxmlformats.org/officeDocument/2006/relationships/slide" Target="slides/slide13.xml"/><Relationship Id="rId29" Type="http://schemas.openxmlformats.org/officeDocument/2006/relationships/slide" Target="slides/slide26.xml"/><Relationship Id="rId11" Type="http://schemas.openxmlformats.org/officeDocument/2006/relationships/slide" Target="slides/slide8.xml"/><Relationship Id="rId24" Type="http://schemas.openxmlformats.org/officeDocument/2006/relationships/slide" Target="slides/slide21.xml"/><Relationship Id="rId32" Type="http://schemas.openxmlformats.org/officeDocument/2006/relationships/slide" Target="slides/slide29.xml"/><Relationship Id="rId37" Type="http://schemas.openxmlformats.org/officeDocument/2006/relationships/slide" Target="slides/slide34.xml"/><Relationship Id="rId40" Type="http://schemas.openxmlformats.org/officeDocument/2006/relationships/slide" Target="slides/slide37.xml"/><Relationship Id="rId45" Type="http://schemas.openxmlformats.org/officeDocument/2006/relationships/slide" Target="slides/slide42.xml"/><Relationship Id="rId53" Type="http://schemas.openxmlformats.org/officeDocument/2006/relationships/slide" Target="slides/slide50.xml"/><Relationship Id="rId58" Type="http://schemas.openxmlformats.org/officeDocument/2006/relationships/notesMaster" Target="notesMasters/notesMaster1.xml"/><Relationship Id="rId5" Type="http://schemas.openxmlformats.org/officeDocument/2006/relationships/slide" Target="slides/slide2.xml"/><Relationship Id="rId61" Type="http://schemas.openxmlformats.org/officeDocument/2006/relationships/viewProps" Target="viewProps.xml"/><Relationship Id="rId19" Type="http://schemas.openxmlformats.org/officeDocument/2006/relationships/slide" Target="slides/slide16.xml"/><Relationship Id="rId14" Type="http://schemas.openxmlformats.org/officeDocument/2006/relationships/slide" Target="slides/slide11.xml"/><Relationship Id="rId22" Type="http://schemas.openxmlformats.org/officeDocument/2006/relationships/slide" Target="slides/slide19.xml"/><Relationship Id="rId27" Type="http://schemas.openxmlformats.org/officeDocument/2006/relationships/slide" Target="slides/slide24.xml"/><Relationship Id="rId30" Type="http://schemas.openxmlformats.org/officeDocument/2006/relationships/slide" Target="slides/slide27.xml"/><Relationship Id="rId35" Type="http://schemas.openxmlformats.org/officeDocument/2006/relationships/slide" Target="slides/slide32.xml"/><Relationship Id="rId43" Type="http://schemas.openxmlformats.org/officeDocument/2006/relationships/slide" Target="slides/slide40.xml"/><Relationship Id="rId48" Type="http://schemas.openxmlformats.org/officeDocument/2006/relationships/slide" Target="slides/slide45.xml"/><Relationship Id="rId56" Type="http://schemas.openxmlformats.org/officeDocument/2006/relationships/slide" Target="slides/slide53.xml"/><Relationship Id="rId8" Type="http://schemas.openxmlformats.org/officeDocument/2006/relationships/slide" Target="slides/slide5.xml"/><Relationship Id="rId51" Type="http://schemas.openxmlformats.org/officeDocument/2006/relationships/slide" Target="slides/slide4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tags" Target="tags/tag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presProps" Target="presProps.xml"/><Relationship Id="rId4" Type="http://schemas.openxmlformats.org/officeDocument/2006/relationships/slide" Target="slides/slide1.xml"/><Relationship Id="rId9" Type="http://schemas.openxmlformats.org/officeDocument/2006/relationships/slide" Target="slides/slide6.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553E63"/>
              </a:solidFill>
              <a:ln w="19050">
                <a:noFill/>
              </a:ln>
              <a:effectLst/>
            </c:spPr>
            <c:extLst>
              <c:ext xmlns:c16="http://schemas.microsoft.com/office/drawing/2014/chart" uri="{C3380CC4-5D6E-409C-BE32-E72D297353CC}">
                <c16:uniqueId val="{00000001-EE55-4571-988A-F6D0FC11FC80}"/>
              </c:ext>
            </c:extLst>
          </c:dPt>
          <c:dPt>
            <c:idx val="1"/>
            <c:bubble3D val="0"/>
            <c:spPr>
              <a:solidFill>
                <a:srgbClr val="D5D5D5"/>
              </a:solidFill>
              <a:ln w="19050">
                <a:noFill/>
              </a:ln>
              <a:effectLst/>
            </c:spPr>
            <c:extLst>
              <c:ext xmlns:c16="http://schemas.microsoft.com/office/drawing/2014/chart" uri="{C3380CC4-5D6E-409C-BE32-E72D297353CC}">
                <c16:uniqueId val="{00000003-EE55-4571-988A-F6D0FC11FC80}"/>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EE55-4571-988A-F6D0FC11FC80}"/>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8C1811"/>
              </a:solidFill>
              <a:ln w="19050">
                <a:noFill/>
              </a:ln>
              <a:effectLst/>
            </c:spPr>
            <c:extLst>
              <c:ext xmlns:c16="http://schemas.microsoft.com/office/drawing/2014/chart" uri="{C3380CC4-5D6E-409C-BE32-E72D297353CC}">
                <c16:uniqueId val="{00000001-EE55-4571-988A-F6D0FC11FC80}"/>
              </c:ext>
            </c:extLst>
          </c:dPt>
          <c:dPt>
            <c:idx val="1"/>
            <c:bubble3D val="0"/>
            <c:spPr>
              <a:solidFill>
                <a:srgbClr val="D5D5D5"/>
              </a:solidFill>
              <a:ln w="19050">
                <a:noFill/>
              </a:ln>
              <a:effectLst/>
            </c:spPr>
            <c:extLst>
              <c:ext xmlns:c16="http://schemas.microsoft.com/office/drawing/2014/chart" uri="{C3380CC4-5D6E-409C-BE32-E72D297353CC}">
                <c16:uniqueId val="{00000003-EE55-4571-988A-F6D0FC11FC80}"/>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EE55-4571-988A-F6D0FC11FC80}"/>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DF4741"/>
              </a:solidFill>
              <a:ln w="19050">
                <a:noFill/>
              </a:ln>
              <a:effectLst/>
            </c:spPr>
            <c:extLst>
              <c:ext xmlns:c16="http://schemas.microsoft.com/office/drawing/2014/chart" uri="{C3380CC4-5D6E-409C-BE32-E72D297353CC}">
                <c16:uniqueId val="{00000001-EE55-4571-988A-F6D0FC11FC80}"/>
              </c:ext>
            </c:extLst>
          </c:dPt>
          <c:dPt>
            <c:idx val="1"/>
            <c:bubble3D val="0"/>
            <c:spPr>
              <a:solidFill>
                <a:srgbClr val="D5D5D5"/>
              </a:solidFill>
              <a:ln w="19050">
                <a:noFill/>
              </a:ln>
              <a:effectLst/>
            </c:spPr>
            <c:extLst>
              <c:ext xmlns:c16="http://schemas.microsoft.com/office/drawing/2014/chart" uri="{C3380CC4-5D6E-409C-BE32-E72D297353CC}">
                <c16:uniqueId val="{00000003-EE55-4571-988A-F6D0FC11FC80}"/>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EE55-4571-988A-F6D0FC11FC80}"/>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553E63"/>
              </a:solidFill>
              <a:ln w="19050">
                <a:noFill/>
              </a:ln>
              <a:effectLst/>
            </c:spPr>
            <c:extLst>
              <c:ext xmlns:c16="http://schemas.microsoft.com/office/drawing/2014/chart" uri="{C3380CC4-5D6E-409C-BE32-E72D297353CC}">
                <c16:uniqueId val="{00000001-C246-4ED0-83CB-F781BC638C27}"/>
              </c:ext>
            </c:extLst>
          </c:dPt>
          <c:dPt>
            <c:idx val="1"/>
            <c:bubble3D val="0"/>
            <c:spPr>
              <a:solidFill>
                <a:srgbClr val="D5D5D5"/>
              </a:solidFill>
              <a:ln w="19050">
                <a:noFill/>
              </a:ln>
              <a:effectLst/>
            </c:spPr>
            <c:extLst>
              <c:ext xmlns:c16="http://schemas.microsoft.com/office/drawing/2014/chart" uri="{C3380CC4-5D6E-409C-BE32-E72D297353CC}">
                <c16:uniqueId val="{00000003-C246-4ED0-83CB-F781BC638C27}"/>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C246-4ED0-83CB-F781BC638C27}"/>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8C1811"/>
              </a:solidFill>
              <a:ln w="19050">
                <a:noFill/>
              </a:ln>
              <a:effectLst/>
            </c:spPr>
            <c:extLst>
              <c:ext xmlns:c16="http://schemas.microsoft.com/office/drawing/2014/chart" uri="{C3380CC4-5D6E-409C-BE32-E72D297353CC}">
                <c16:uniqueId val="{00000001-EA6E-4D77-8B16-D1258E7EBDCA}"/>
              </c:ext>
            </c:extLst>
          </c:dPt>
          <c:dPt>
            <c:idx val="1"/>
            <c:bubble3D val="0"/>
            <c:spPr>
              <a:solidFill>
                <a:srgbClr val="D5D5D5"/>
              </a:solidFill>
              <a:ln w="19050">
                <a:noFill/>
              </a:ln>
              <a:effectLst/>
            </c:spPr>
            <c:extLst>
              <c:ext xmlns:c16="http://schemas.microsoft.com/office/drawing/2014/chart" uri="{C3380CC4-5D6E-409C-BE32-E72D297353CC}">
                <c16:uniqueId val="{00000003-EA6E-4D77-8B16-D1258E7EBDCA}"/>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EA6E-4D77-8B16-D1258E7EBDCA}"/>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销售额</c:v>
                </c:pt>
              </c:strCache>
            </c:strRef>
          </c:tx>
          <c:spPr>
            <a:ln>
              <a:noFill/>
            </a:ln>
          </c:spPr>
          <c:dPt>
            <c:idx val="0"/>
            <c:bubble3D val="0"/>
            <c:spPr>
              <a:solidFill>
                <a:srgbClr val="DF4741"/>
              </a:solidFill>
              <a:ln w="19050">
                <a:noFill/>
              </a:ln>
              <a:effectLst/>
            </c:spPr>
            <c:extLst>
              <c:ext xmlns:c16="http://schemas.microsoft.com/office/drawing/2014/chart" uri="{C3380CC4-5D6E-409C-BE32-E72D297353CC}">
                <c16:uniqueId val="{00000001-6331-403B-A937-6A185F1A375A}"/>
              </c:ext>
            </c:extLst>
          </c:dPt>
          <c:dPt>
            <c:idx val="1"/>
            <c:bubble3D val="0"/>
            <c:spPr>
              <a:solidFill>
                <a:srgbClr val="D5D5D5"/>
              </a:solidFill>
              <a:ln w="19050">
                <a:noFill/>
              </a:ln>
              <a:effectLst/>
            </c:spPr>
            <c:extLst>
              <c:ext xmlns:c16="http://schemas.microsoft.com/office/drawing/2014/chart" uri="{C3380CC4-5D6E-409C-BE32-E72D297353CC}">
                <c16:uniqueId val="{00000003-6331-403B-A937-6A185F1A375A}"/>
              </c:ext>
            </c:extLst>
          </c:dPt>
          <c:cat>
            <c:strRef>
              <c:f>Sheet1!$A$2:$A$3</c:f>
              <c:strCache>
                <c:ptCount val="2"/>
                <c:pt idx="0">
                  <c:v>第一季度</c:v>
                </c:pt>
                <c:pt idx="1">
                  <c:v>第二季度</c:v>
                </c:pt>
              </c:strCache>
            </c:strRef>
          </c:cat>
          <c:val>
            <c:numRef>
              <c:f>Sheet1!$B$2:$B$3</c:f>
              <c:numCache>
                <c:formatCode>0%</c:formatCode>
                <c:ptCount val="2"/>
                <c:pt idx="0">
                  <c:v>0.85</c:v>
                </c:pt>
                <c:pt idx="1">
                  <c:v>0.15</c:v>
                </c:pt>
              </c:numCache>
            </c:numRef>
          </c:val>
          <c:extLst>
            <c:ext xmlns:c16="http://schemas.microsoft.com/office/drawing/2014/chart" uri="{C3380CC4-5D6E-409C-BE32-E72D297353CC}">
              <c16:uniqueId val="{00000004-6331-403B-A937-6A185F1A375A}"/>
            </c:ext>
          </c:extLst>
        </c:ser>
        <c:dLbls>
          <c:showLegendKey val="0"/>
          <c:showVal val="0"/>
          <c:showCatName val="0"/>
          <c:showSerName val="0"/>
          <c:showPercent val="0"/>
          <c:showBubbleSize val="0"/>
          <c:showLeaderLines val="1"/>
        </c:dLbls>
        <c:firstSliceAng val="0"/>
        <c:holeSize val="80"/>
      </c:doughnutChart>
      <c:spPr>
        <a:noFill/>
        <a:ln>
          <a:noFill/>
        </a:ln>
        <a:effectLst/>
      </c:spPr>
    </c:plotArea>
    <c:plotVisOnly val="1"/>
    <c:dispBlanksAs val="gap"/>
    <c:showDLblsOverMax val="0"/>
  </c:chart>
  <c:spPr>
    <a:noFill/>
    <a:ln>
      <a:noFill/>
    </a:ln>
    <a:effectLst/>
  </c:spPr>
  <c:txPr>
    <a:bodyPr/>
    <a:lstStyle/>
    <a:p>
      <a:pPr>
        <a:defRPr>
          <a:latin typeface="+mn-lt"/>
          <a:ea typeface="+mn-ea"/>
          <a:cs typeface="+mn-ea"/>
          <a:sym typeface="+mn-lt"/>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b="0" i="0">
                <a:latin typeface="inpin heiti" charset="-122"/>
                <a:ea typeface="inpin heiti" charset="-122"/>
              </a:defRPr>
            </a:lvl1pPr>
          </a:lstStyle>
          <a:p>
            <a:endParaRPr lang="zh-CN" altLang="en-US" dirty="0"/>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b="0" i="0">
                <a:latin typeface="inpin heiti" charset="-122"/>
                <a:ea typeface="inpin heiti" charset="-122"/>
              </a:defRPr>
            </a:lvl1pPr>
          </a:lstStyle>
          <a:p>
            <a:fld id="{FE69F3D4-943B-44C2-A1C3-960608747040}" type="datetimeFigureOut">
              <a:rPr lang="zh-CN" altLang="en-US" smtClean="0"/>
              <a:pPr/>
              <a:t>2022/8/19</a:t>
            </a:fld>
            <a:endParaRPr lang="zh-CN" altLang="en-US" dirty="0"/>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dirty="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b="0" i="0">
                <a:latin typeface="inpin heiti" charset="-122"/>
                <a:ea typeface="inpin heiti" charset="-122"/>
              </a:defRPr>
            </a:lvl1pPr>
          </a:lstStyle>
          <a:p>
            <a:endParaRPr lang="zh-CN" altLang="en-US" dirty="0"/>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b="0" i="0">
                <a:latin typeface="inpin heiti" charset="-122"/>
                <a:ea typeface="inpin heiti" charset="-122"/>
              </a:defRPr>
            </a:lvl1pPr>
          </a:lstStyle>
          <a:p>
            <a:fld id="{18B1725F-AE33-484E-94CD-68AE9272465A}" type="slidenum">
              <a:rPr lang="zh-CN" altLang="en-US" smtClean="0"/>
              <a:pPr/>
              <a:t>‹#›</a:t>
            </a:fld>
            <a:endParaRPr lang="zh-CN" altLang="en-US" dirty="0"/>
          </a:p>
        </p:txBody>
      </p:sp>
    </p:spTree>
    <p:extLst>
      <p:ext uri="{BB962C8B-B14F-4D97-AF65-F5344CB8AC3E}">
        <p14:creationId xmlns:p14="http://schemas.microsoft.com/office/powerpoint/2010/main" val="4137273690"/>
      </p:ext>
    </p:extLst>
  </p:cSld>
  <p:clrMap bg1="lt1" tx1="dk1" bg2="lt2" tx2="dk2" accent1="accent1" accent2="accent2" accent3="accent3" accent4="accent4" accent5="accent5" accent6="accent6" hlink="hlink" folHlink="folHlink"/>
  <p:notesStyle>
    <a:lvl1pPr marL="0" algn="l" defTabSz="914400" rtl="0" eaLnBrk="1" latinLnBrk="0" hangingPunct="1">
      <a:defRPr sz="1200" b="0" i="0" kern="1200">
        <a:solidFill>
          <a:schemeClr val="tx1"/>
        </a:solidFill>
        <a:latin typeface="inpin heiti" charset="-122"/>
        <a:ea typeface="inpin heiti" charset="-122"/>
        <a:cs typeface="+mn-cs"/>
      </a:defRPr>
    </a:lvl1pPr>
    <a:lvl2pPr marL="457200" algn="l" defTabSz="914400" rtl="0" eaLnBrk="1" latinLnBrk="0" hangingPunct="1">
      <a:defRPr sz="1200" b="0" i="0" kern="1200">
        <a:solidFill>
          <a:schemeClr val="tx1"/>
        </a:solidFill>
        <a:latin typeface="inpin heiti" charset="-122"/>
        <a:ea typeface="inpin heiti" charset="-122"/>
        <a:cs typeface="+mn-cs"/>
      </a:defRPr>
    </a:lvl2pPr>
    <a:lvl3pPr marL="914400" algn="l" defTabSz="914400" rtl="0" eaLnBrk="1" latinLnBrk="0" hangingPunct="1">
      <a:defRPr sz="1200" b="0" i="0" kern="1200">
        <a:solidFill>
          <a:schemeClr val="tx1"/>
        </a:solidFill>
        <a:latin typeface="inpin heiti" charset="-122"/>
        <a:ea typeface="inpin heiti" charset="-122"/>
        <a:cs typeface="+mn-cs"/>
      </a:defRPr>
    </a:lvl3pPr>
    <a:lvl4pPr marL="1371600" algn="l" defTabSz="914400" rtl="0" eaLnBrk="1" latinLnBrk="0" hangingPunct="1">
      <a:defRPr sz="1200" b="0" i="0" kern="1200">
        <a:solidFill>
          <a:schemeClr val="tx1"/>
        </a:solidFill>
        <a:latin typeface="inpin heiti" charset="-122"/>
        <a:ea typeface="inpin heiti" charset="-122"/>
        <a:cs typeface="+mn-cs"/>
      </a:defRPr>
    </a:lvl4pPr>
    <a:lvl5pPr marL="1828800" algn="l" defTabSz="914400" rtl="0" eaLnBrk="1" latinLnBrk="0" hangingPunct="1">
      <a:defRPr sz="1200" b="0" i="0" kern="1200">
        <a:solidFill>
          <a:schemeClr val="tx1"/>
        </a:solidFill>
        <a:latin typeface="inpin heiti" charset="-122"/>
        <a:ea typeface="inpin heiti"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a:t>
            </a:fld>
            <a:endParaRPr lang="zh-CN" altLang="en-US"/>
          </a:p>
        </p:txBody>
      </p:sp>
    </p:spTree>
    <p:extLst>
      <p:ext uri="{BB962C8B-B14F-4D97-AF65-F5344CB8AC3E}">
        <p14:creationId xmlns:p14="http://schemas.microsoft.com/office/powerpoint/2010/main" val="1750980352"/>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10</a:t>
            </a:fld>
            <a:endParaRPr lang="zh-CN" altLang="en-US"/>
          </a:p>
        </p:txBody>
      </p:sp>
    </p:spTree>
    <p:extLst>
      <p:ext uri="{BB962C8B-B14F-4D97-AF65-F5344CB8AC3E}">
        <p14:creationId xmlns:p14="http://schemas.microsoft.com/office/powerpoint/2010/main" val="9420564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11</a:t>
            </a:fld>
            <a:endParaRPr lang="zh-CN" altLang="en-US"/>
          </a:p>
        </p:txBody>
      </p:sp>
    </p:spTree>
    <p:extLst>
      <p:ext uri="{BB962C8B-B14F-4D97-AF65-F5344CB8AC3E}">
        <p14:creationId xmlns:p14="http://schemas.microsoft.com/office/powerpoint/2010/main" val="130723539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12</a:t>
            </a:fld>
            <a:endParaRPr lang="zh-CN" altLang="en-US"/>
          </a:p>
        </p:txBody>
      </p:sp>
    </p:spTree>
    <p:extLst>
      <p:ext uri="{BB962C8B-B14F-4D97-AF65-F5344CB8AC3E}">
        <p14:creationId xmlns:p14="http://schemas.microsoft.com/office/powerpoint/2010/main" val="424538514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13</a:t>
            </a:fld>
            <a:endParaRPr lang="zh-CN" altLang="en-US"/>
          </a:p>
        </p:txBody>
      </p:sp>
    </p:spTree>
    <p:extLst>
      <p:ext uri="{BB962C8B-B14F-4D97-AF65-F5344CB8AC3E}">
        <p14:creationId xmlns:p14="http://schemas.microsoft.com/office/powerpoint/2010/main" val="329495281"/>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14</a:t>
            </a:fld>
            <a:endParaRPr lang="zh-CN" altLang="en-US"/>
          </a:p>
        </p:txBody>
      </p:sp>
    </p:spTree>
    <p:extLst>
      <p:ext uri="{BB962C8B-B14F-4D97-AF65-F5344CB8AC3E}">
        <p14:creationId xmlns:p14="http://schemas.microsoft.com/office/powerpoint/2010/main" val="209914787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15</a:t>
            </a:fld>
            <a:endParaRPr lang="zh-CN" altLang="en-US"/>
          </a:p>
        </p:txBody>
      </p:sp>
    </p:spTree>
    <p:extLst>
      <p:ext uri="{BB962C8B-B14F-4D97-AF65-F5344CB8AC3E}">
        <p14:creationId xmlns:p14="http://schemas.microsoft.com/office/powerpoint/2010/main" val="114036619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16</a:t>
            </a:fld>
            <a:endParaRPr lang="zh-CN" altLang="en-US"/>
          </a:p>
        </p:txBody>
      </p:sp>
    </p:spTree>
    <p:extLst>
      <p:ext uri="{BB962C8B-B14F-4D97-AF65-F5344CB8AC3E}">
        <p14:creationId xmlns:p14="http://schemas.microsoft.com/office/powerpoint/2010/main" val="425978772"/>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17</a:t>
            </a:fld>
            <a:endParaRPr lang="zh-CN" altLang="en-US"/>
          </a:p>
        </p:txBody>
      </p:sp>
    </p:spTree>
    <p:extLst>
      <p:ext uri="{BB962C8B-B14F-4D97-AF65-F5344CB8AC3E}">
        <p14:creationId xmlns:p14="http://schemas.microsoft.com/office/powerpoint/2010/main" val="23926890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18</a:t>
            </a:fld>
            <a:endParaRPr lang="zh-CN" altLang="en-US"/>
          </a:p>
        </p:txBody>
      </p:sp>
    </p:spTree>
    <p:extLst>
      <p:ext uri="{BB962C8B-B14F-4D97-AF65-F5344CB8AC3E}">
        <p14:creationId xmlns:p14="http://schemas.microsoft.com/office/powerpoint/2010/main" val="6875885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19</a:t>
            </a:fld>
            <a:endParaRPr lang="zh-CN" altLang="en-US"/>
          </a:p>
        </p:txBody>
      </p:sp>
    </p:spTree>
    <p:extLst>
      <p:ext uri="{BB962C8B-B14F-4D97-AF65-F5344CB8AC3E}">
        <p14:creationId xmlns:p14="http://schemas.microsoft.com/office/powerpoint/2010/main" val="279180859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a:t>
            </a:fld>
            <a:endParaRPr lang="zh-CN" altLang="en-US"/>
          </a:p>
        </p:txBody>
      </p:sp>
    </p:spTree>
    <p:extLst>
      <p:ext uri="{BB962C8B-B14F-4D97-AF65-F5344CB8AC3E}">
        <p14:creationId xmlns:p14="http://schemas.microsoft.com/office/powerpoint/2010/main" val="271125473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20</a:t>
            </a:fld>
            <a:endParaRPr lang="zh-CN" altLang="en-US"/>
          </a:p>
        </p:txBody>
      </p:sp>
    </p:spTree>
    <p:extLst>
      <p:ext uri="{BB962C8B-B14F-4D97-AF65-F5344CB8AC3E}">
        <p14:creationId xmlns:p14="http://schemas.microsoft.com/office/powerpoint/2010/main" val="345483805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21</a:t>
            </a:fld>
            <a:endParaRPr lang="zh-CN" altLang="en-US"/>
          </a:p>
        </p:txBody>
      </p:sp>
    </p:spTree>
    <p:extLst>
      <p:ext uri="{BB962C8B-B14F-4D97-AF65-F5344CB8AC3E}">
        <p14:creationId xmlns:p14="http://schemas.microsoft.com/office/powerpoint/2010/main" val="1594003535"/>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22</a:t>
            </a:fld>
            <a:endParaRPr lang="zh-CN" altLang="en-US"/>
          </a:p>
        </p:txBody>
      </p:sp>
    </p:spTree>
    <p:extLst>
      <p:ext uri="{BB962C8B-B14F-4D97-AF65-F5344CB8AC3E}">
        <p14:creationId xmlns:p14="http://schemas.microsoft.com/office/powerpoint/2010/main" val="88851571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23</a:t>
            </a:fld>
            <a:endParaRPr lang="zh-CN" altLang="en-US"/>
          </a:p>
        </p:txBody>
      </p:sp>
    </p:spTree>
    <p:extLst>
      <p:ext uri="{BB962C8B-B14F-4D97-AF65-F5344CB8AC3E}">
        <p14:creationId xmlns:p14="http://schemas.microsoft.com/office/powerpoint/2010/main" val="258301960"/>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24</a:t>
            </a:fld>
            <a:endParaRPr lang="zh-CN" altLang="en-US"/>
          </a:p>
        </p:txBody>
      </p:sp>
    </p:spTree>
    <p:extLst>
      <p:ext uri="{BB962C8B-B14F-4D97-AF65-F5344CB8AC3E}">
        <p14:creationId xmlns:p14="http://schemas.microsoft.com/office/powerpoint/2010/main" val="80265774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25</a:t>
            </a:fld>
            <a:endParaRPr lang="zh-CN" altLang="en-US"/>
          </a:p>
        </p:txBody>
      </p:sp>
    </p:spTree>
    <p:extLst>
      <p:ext uri="{BB962C8B-B14F-4D97-AF65-F5344CB8AC3E}">
        <p14:creationId xmlns:p14="http://schemas.microsoft.com/office/powerpoint/2010/main" val="169836627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26</a:t>
            </a:fld>
            <a:endParaRPr lang="zh-CN" altLang="en-US"/>
          </a:p>
        </p:txBody>
      </p:sp>
    </p:spTree>
    <p:extLst>
      <p:ext uri="{BB962C8B-B14F-4D97-AF65-F5344CB8AC3E}">
        <p14:creationId xmlns:p14="http://schemas.microsoft.com/office/powerpoint/2010/main" val="633340035"/>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27</a:t>
            </a:fld>
            <a:endParaRPr lang="zh-CN" altLang="en-US"/>
          </a:p>
        </p:txBody>
      </p:sp>
    </p:spTree>
    <p:extLst>
      <p:ext uri="{BB962C8B-B14F-4D97-AF65-F5344CB8AC3E}">
        <p14:creationId xmlns:p14="http://schemas.microsoft.com/office/powerpoint/2010/main" val="153129865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28</a:t>
            </a:fld>
            <a:endParaRPr lang="zh-CN" altLang="en-US"/>
          </a:p>
        </p:txBody>
      </p:sp>
    </p:spTree>
    <p:extLst>
      <p:ext uri="{BB962C8B-B14F-4D97-AF65-F5344CB8AC3E}">
        <p14:creationId xmlns:p14="http://schemas.microsoft.com/office/powerpoint/2010/main" val="285435473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6"/>
        <p:cNvGrpSpPr/>
        <p:nvPr/>
      </p:nvGrpSpPr>
      <p:grpSpPr>
        <a:xfrm>
          <a:off x="0" y="0"/>
          <a:ext cx="0" cy="0"/>
          <a:chOff x="0" y="0"/>
          <a:chExt cx="0" cy="0"/>
        </a:xfrm>
      </p:grpSpPr>
      <p:sp>
        <p:nvSpPr>
          <p:cNvPr id="2257" name="Google Shape;2257;g71e807b215_2_161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8" name="Google Shape;2258;g71e807b215_2_16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3</a:t>
            </a:fld>
            <a:endParaRPr lang="zh-CN" altLang="en-US"/>
          </a:p>
        </p:txBody>
      </p:sp>
    </p:spTree>
    <p:extLst>
      <p:ext uri="{BB962C8B-B14F-4D97-AF65-F5344CB8AC3E}">
        <p14:creationId xmlns:p14="http://schemas.microsoft.com/office/powerpoint/2010/main" val="347653138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4"/>
        <p:cNvGrpSpPr/>
        <p:nvPr/>
      </p:nvGrpSpPr>
      <p:grpSpPr>
        <a:xfrm>
          <a:off x="0" y="0"/>
          <a:ext cx="0" cy="0"/>
          <a:chOff x="0" y="0"/>
          <a:chExt cx="0" cy="0"/>
        </a:xfrm>
      </p:grpSpPr>
      <p:sp>
        <p:nvSpPr>
          <p:cNvPr id="2295" name="Google Shape;2295;g92bac1024b_2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6" name="Google Shape;2296;g92bac1024b_2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1"/>
        <p:cNvGrpSpPr/>
        <p:nvPr/>
      </p:nvGrpSpPr>
      <p:grpSpPr>
        <a:xfrm>
          <a:off x="0" y="0"/>
          <a:ext cx="0" cy="0"/>
          <a:chOff x="0" y="0"/>
          <a:chExt cx="0" cy="0"/>
        </a:xfrm>
      </p:grpSpPr>
      <p:sp>
        <p:nvSpPr>
          <p:cNvPr id="2632" name="Google Shape;2632;g92bac1024b_2_15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3" name="Google Shape;2633;g92bac1024b_2_15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1"/>
        <p:cNvGrpSpPr/>
        <p:nvPr/>
      </p:nvGrpSpPr>
      <p:grpSpPr>
        <a:xfrm>
          <a:off x="0" y="0"/>
          <a:ext cx="0" cy="0"/>
          <a:chOff x="0" y="0"/>
          <a:chExt cx="0" cy="0"/>
        </a:xfrm>
      </p:grpSpPr>
      <p:sp>
        <p:nvSpPr>
          <p:cNvPr id="9132" name="Google Shape;9132;g92bac1024b_2_3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3" name="Google Shape;9133;g92bac1024b_2_3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8"/>
        <p:cNvGrpSpPr/>
        <p:nvPr/>
      </p:nvGrpSpPr>
      <p:grpSpPr>
        <a:xfrm>
          <a:off x="0" y="0"/>
          <a:ext cx="0" cy="0"/>
          <a:chOff x="0" y="0"/>
          <a:chExt cx="0" cy="0"/>
        </a:xfrm>
      </p:grpSpPr>
      <p:sp>
        <p:nvSpPr>
          <p:cNvPr id="11919" name="Google Shape;11919;g92bac1024b_2_22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20" name="Google Shape;11920;g92bac1024b_2_22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5"/>
        <p:cNvGrpSpPr/>
        <p:nvPr/>
      </p:nvGrpSpPr>
      <p:grpSpPr>
        <a:xfrm>
          <a:off x="0" y="0"/>
          <a:ext cx="0" cy="0"/>
          <a:chOff x="0" y="0"/>
          <a:chExt cx="0" cy="0"/>
        </a:xfrm>
      </p:grpSpPr>
      <p:sp>
        <p:nvSpPr>
          <p:cNvPr id="12346" name="Google Shape;12346;g92bac1024b_2_3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7" name="Google Shape;12347;g92bac1024b_2_3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64"/>
        <p:cNvGrpSpPr/>
        <p:nvPr/>
      </p:nvGrpSpPr>
      <p:grpSpPr>
        <a:xfrm>
          <a:off x="0" y="0"/>
          <a:ext cx="0" cy="0"/>
          <a:chOff x="0" y="0"/>
          <a:chExt cx="0" cy="0"/>
        </a:xfrm>
      </p:grpSpPr>
      <p:sp>
        <p:nvSpPr>
          <p:cNvPr id="12765" name="Google Shape;12765;g92bac1024b_2_225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6" name="Google Shape;12766;g92bac1024b_2_225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7"/>
        <p:cNvGrpSpPr/>
        <p:nvPr/>
      </p:nvGrpSpPr>
      <p:grpSpPr>
        <a:xfrm>
          <a:off x="0" y="0"/>
          <a:ext cx="0" cy="0"/>
          <a:chOff x="0" y="0"/>
          <a:chExt cx="0" cy="0"/>
        </a:xfrm>
      </p:grpSpPr>
      <p:sp>
        <p:nvSpPr>
          <p:cNvPr id="12928" name="Google Shape;12928;g92bac1024b_2_35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9" name="Google Shape;12929;g92bac1024b_2_3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97"/>
        <p:cNvGrpSpPr/>
        <p:nvPr/>
      </p:nvGrpSpPr>
      <p:grpSpPr>
        <a:xfrm>
          <a:off x="0" y="0"/>
          <a:ext cx="0" cy="0"/>
          <a:chOff x="0" y="0"/>
          <a:chExt cx="0" cy="0"/>
        </a:xfrm>
      </p:grpSpPr>
      <p:sp>
        <p:nvSpPr>
          <p:cNvPr id="13098" name="Google Shape;13098;g92bac1024b_2_227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9" name="Google Shape;13099;g92bac1024b_2_22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9"/>
        <p:cNvGrpSpPr/>
        <p:nvPr/>
      </p:nvGrpSpPr>
      <p:grpSpPr>
        <a:xfrm>
          <a:off x="0" y="0"/>
          <a:ext cx="0" cy="0"/>
          <a:chOff x="0" y="0"/>
          <a:chExt cx="0" cy="0"/>
        </a:xfrm>
      </p:grpSpPr>
      <p:sp>
        <p:nvSpPr>
          <p:cNvPr id="13500" name="Google Shape;13500;g92bac1024b_2_3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1" name="Google Shape;13501;g92bac1024b_2_3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04"/>
        <p:cNvGrpSpPr/>
        <p:nvPr/>
      </p:nvGrpSpPr>
      <p:grpSpPr>
        <a:xfrm>
          <a:off x="0" y="0"/>
          <a:ext cx="0" cy="0"/>
          <a:chOff x="0" y="0"/>
          <a:chExt cx="0" cy="0"/>
        </a:xfrm>
      </p:grpSpPr>
      <p:sp>
        <p:nvSpPr>
          <p:cNvPr id="13905" name="Google Shape;13905;g92bac1024b_2_23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06" name="Google Shape;13906;g92bac1024b_2_23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4</a:t>
            </a:fld>
            <a:endParaRPr lang="zh-CN" altLang="en-US"/>
          </a:p>
        </p:txBody>
      </p:sp>
    </p:spTree>
    <p:extLst>
      <p:ext uri="{BB962C8B-B14F-4D97-AF65-F5344CB8AC3E}">
        <p14:creationId xmlns:p14="http://schemas.microsoft.com/office/powerpoint/2010/main" val="2715147172"/>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5"/>
        <p:cNvGrpSpPr/>
        <p:nvPr/>
      </p:nvGrpSpPr>
      <p:grpSpPr>
        <a:xfrm>
          <a:off x="0" y="0"/>
          <a:ext cx="0" cy="0"/>
          <a:chOff x="0" y="0"/>
          <a:chExt cx="0" cy="0"/>
        </a:xfrm>
      </p:grpSpPr>
      <p:sp>
        <p:nvSpPr>
          <p:cNvPr id="14276" name="Google Shape;14276;g92bac1024b_2_4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7" name="Google Shape;14277;g92bac1024b_2_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5"/>
        <p:cNvGrpSpPr/>
        <p:nvPr/>
      </p:nvGrpSpPr>
      <p:grpSpPr>
        <a:xfrm>
          <a:off x="0" y="0"/>
          <a:ext cx="0" cy="0"/>
          <a:chOff x="0" y="0"/>
          <a:chExt cx="0" cy="0"/>
        </a:xfrm>
      </p:grpSpPr>
      <p:sp>
        <p:nvSpPr>
          <p:cNvPr id="14656" name="Google Shape;14656;g92bac1024b_2_4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57" name="Google Shape;14657;g92bac1024b_2_4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23"/>
        <p:cNvGrpSpPr/>
        <p:nvPr/>
      </p:nvGrpSpPr>
      <p:grpSpPr>
        <a:xfrm>
          <a:off x="0" y="0"/>
          <a:ext cx="0" cy="0"/>
          <a:chOff x="0" y="0"/>
          <a:chExt cx="0" cy="0"/>
        </a:xfrm>
      </p:grpSpPr>
      <p:sp>
        <p:nvSpPr>
          <p:cNvPr id="15424" name="Google Shape;15424;g92bac1024b_2_23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5" name="Google Shape;15425;g92bac1024b_2_23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23"/>
        <p:cNvGrpSpPr/>
        <p:nvPr/>
      </p:nvGrpSpPr>
      <p:grpSpPr>
        <a:xfrm>
          <a:off x="0" y="0"/>
          <a:ext cx="0" cy="0"/>
          <a:chOff x="0" y="0"/>
          <a:chExt cx="0" cy="0"/>
        </a:xfrm>
      </p:grpSpPr>
      <p:sp>
        <p:nvSpPr>
          <p:cNvPr id="15724" name="Google Shape;15724;g92bac1024b_2_5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25" name="Google Shape;15725;g92bac1024b_2_5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30"/>
        <p:cNvGrpSpPr/>
        <p:nvPr/>
      </p:nvGrpSpPr>
      <p:grpSpPr>
        <a:xfrm>
          <a:off x="0" y="0"/>
          <a:ext cx="0" cy="0"/>
          <a:chOff x="0" y="0"/>
          <a:chExt cx="0" cy="0"/>
        </a:xfrm>
      </p:grpSpPr>
      <p:sp>
        <p:nvSpPr>
          <p:cNvPr id="17131" name="Google Shape;17131;g7269104ac9_2_8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32" name="Google Shape;17132;g7269104ac9_2_8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22"/>
        <p:cNvGrpSpPr/>
        <p:nvPr/>
      </p:nvGrpSpPr>
      <p:grpSpPr>
        <a:xfrm>
          <a:off x="0" y="0"/>
          <a:ext cx="0" cy="0"/>
          <a:chOff x="0" y="0"/>
          <a:chExt cx="0" cy="0"/>
        </a:xfrm>
      </p:grpSpPr>
      <p:sp>
        <p:nvSpPr>
          <p:cNvPr id="17423" name="Google Shape;17423;g92bac1024b_2_6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24" name="Google Shape;17424;g92bac1024b_2_6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6"/>
        <p:cNvGrpSpPr/>
        <p:nvPr/>
      </p:nvGrpSpPr>
      <p:grpSpPr>
        <a:xfrm>
          <a:off x="0" y="0"/>
          <a:ext cx="0" cy="0"/>
          <a:chOff x="0" y="0"/>
          <a:chExt cx="0" cy="0"/>
        </a:xfrm>
      </p:grpSpPr>
      <p:sp>
        <p:nvSpPr>
          <p:cNvPr id="19817" name="Google Shape;19817;g7269104ac9_2_88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18" name="Google Shape;19818;g7269104ac9_2_88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75"/>
        <p:cNvGrpSpPr/>
        <p:nvPr/>
      </p:nvGrpSpPr>
      <p:grpSpPr>
        <a:xfrm>
          <a:off x="0" y="0"/>
          <a:ext cx="0" cy="0"/>
          <a:chOff x="0" y="0"/>
          <a:chExt cx="0" cy="0"/>
        </a:xfrm>
      </p:grpSpPr>
      <p:sp>
        <p:nvSpPr>
          <p:cNvPr id="20176" name="Google Shape;20176;g92bac1024b_2_9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77" name="Google Shape;20177;g92bac1024b_2_9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89"/>
        <p:cNvGrpSpPr/>
        <p:nvPr/>
      </p:nvGrpSpPr>
      <p:grpSpPr>
        <a:xfrm>
          <a:off x="0" y="0"/>
          <a:ext cx="0" cy="0"/>
          <a:chOff x="0" y="0"/>
          <a:chExt cx="0" cy="0"/>
        </a:xfrm>
      </p:grpSpPr>
      <p:sp>
        <p:nvSpPr>
          <p:cNvPr id="22190" name="Google Shape;22190;g7269104ac9_2_91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91" name="Google Shape;22191;g7269104ac9_2_9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6"/>
        <p:cNvGrpSpPr/>
        <p:nvPr/>
      </p:nvGrpSpPr>
      <p:grpSpPr>
        <a:xfrm>
          <a:off x="0" y="0"/>
          <a:ext cx="0" cy="0"/>
          <a:chOff x="0" y="0"/>
          <a:chExt cx="0" cy="0"/>
        </a:xfrm>
      </p:grpSpPr>
      <p:sp>
        <p:nvSpPr>
          <p:cNvPr id="22607" name="Google Shape;22607;g92bac1024b_2_11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8" name="Google Shape;22608;g92bac1024b_2_11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5</a:t>
            </a:fld>
            <a:endParaRPr lang="zh-CN" altLang="en-US"/>
          </a:p>
        </p:txBody>
      </p:sp>
    </p:spTree>
    <p:extLst>
      <p:ext uri="{BB962C8B-B14F-4D97-AF65-F5344CB8AC3E}">
        <p14:creationId xmlns:p14="http://schemas.microsoft.com/office/powerpoint/2010/main" val="377567441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42"/>
        <p:cNvGrpSpPr/>
        <p:nvPr/>
      </p:nvGrpSpPr>
      <p:grpSpPr>
        <a:xfrm>
          <a:off x="0" y="0"/>
          <a:ext cx="0" cy="0"/>
          <a:chOff x="0" y="0"/>
          <a:chExt cx="0" cy="0"/>
        </a:xfrm>
      </p:grpSpPr>
      <p:sp>
        <p:nvSpPr>
          <p:cNvPr id="24243" name="Google Shape;24243;g7269104ac9_2_9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44" name="Google Shape;24244;g7269104ac9_2_9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81"/>
        <p:cNvGrpSpPr/>
        <p:nvPr/>
      </p:nvGrpSpPr>
      <p:grpSpPr>
        <a:xfrm>
          <a:off x="0" y="0"/>
          <a:ext cx="0" cy="0"/>
          <a:chOff x="0" y="0"/>
          <a:chExt cx="0" cy="0"/>
        </a:xfrm>
      </p:grpSpPr>
      <p:sp>
        <p:nvSpPr>
          <p:cNvPr id="24582" name="Google Shape;24582;g92bac1024b_2_1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83" name="Google Shape;24583;g92bac1024b_2_1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23"/>
        <p:cNvGrpSpPr/>
        <p:nvPr/>
      </p:nvGrpSpPr>
      <p:grpSpPr>
        <a:xfrm>
          <a:off x="0" y="0"/>
          <a:ext cx="0" cy="0"/>
          <a:chOff x="0" y="0"/>
          <a:chExt cx="0" cy="0"/>
        </a:xfrm>
      </p:grpSpPr>
      <p:sp>
        <p:nvSpPr>
          <p:cNvPr id="25624" name="Google Shape;25624;g7269104ac9_2_99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25" name="Google Shape;25625;g7269104ac9_2_9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11"/>
        <p:cNvGrpSpPr/>
        <p:nvPr/>
      </p:nvGrpSpPr>
      <p:grpSpPr>
        <a:xfrm>
          <a:off x="0" y="0"/>
          <a:ext cx="0" cy="0"/>
          <a:chOff x="0" y="0"/>
          <a:chExt cx="0" cy="0"/>
        </a:xfrm>
      </p:grpSpPr>
      <p:sp>
        <p:nvSpPr>
          <p:cNvPr id="25812" name="Google Shape;25812;g92bac1024b_2_13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13" name="Google Shape;25813;g92bac1024b_2_13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6"/>
        <p:cNvGrpSpPr/>
        <p:nvPr/>
      </p:nvGrpSpPr>
      <p:grpSpPr>
        <a:xfrm>
          <a:off x="0" y="0"/>
          <a:ext cx="0" cy="0"/>
          <a:chOff x="0" y="0"/>
          <a:chExt cx="0" cy="0"/>
        </a:xfrm>
      </p:grpSpPr>
      <p:sp>
        <p:nvSpPr>
          <p:cNvPr id="27347" name="Google Shape;27347;g7269104ac9_2_10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8" name="Google Shape;27348;g7269104ac9_2_10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6</a:t>
            </a:fld>
            <a:endParaRPr lang="zh-CN" altLang="en-US"/>
          </a:p>
        </p:txBody>
      </p:sp>
    </p:spTree>
    <p:extLst>
      <p:ext uri="{BB962C8B-B14F-4D97-AF65-F5344CB8AC3E}">
        <p14:creationId xmlns:p14="http://schemas.microsoft.com/office/powerpoint/2010/main" val="451870433"/>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7</a:t>
            </a:fld>
            <a:endParaRPr lang="zh-CN" altLang="en-US"/>
          </a:p>
        </p:txBody>
      </p:sp>
    </p:spTree>
    <p:extLst>
      <p:ext uri="{BB962C8B-B14F-4D97-AF65-F5344CB8AC3E}">
        <p14:creationId xmlns:p14="http://schemas.microsoft.com/office/powerpoint/2010/main" val="14114473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8</a:t>
            </a:fld>
            <a:endParaRPr lang="zh-CN" altLang="en-US"/>
          </a:p>
        </p:txBody>
      </p:sp>
    </p:spTree>
    <p:extLst>
      <p:ext uri="{BB962C8B-B14F-4D97-AF65-F5344CB8AC3E}">
        <p14:creationId xmlns:p14="http://schemas.microsoft.com/office/powerpoint/2010/main" val="449643876"/>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8B1725F-AE33-484E-94CD-68AE9272465A}" type="slidenum">
              <a:rPr lang="zh-CN" altLang="en-US" smtClean="0"/>
              <a:t>9</a:t>
            </a:fld>
            <a:endParaRPr lang="zh-CN" altLang="en-US"/>
          </a:p>
        </p:txBody>
      </p:sp>
    </p:spTree>
    <p:extLst>
      <p:ext uri="{BB962C8B-B14F-4D97-AF65-F5344CB8AC3E}">
        <p14:creationId xmlns:p14="http://schemas.microsoft.com/office/powerpoint/2010/main" val="193962072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hyperlink" Target="http://www.1ppt.com/moban/" TargetMode="External"/><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DBF801F-0B80-4F2E-8D42-3EF1E29FC049}"/>
              </a:ext>
            </a:extLst>
          </p:cNvPr>
          <p:cNvSpPr>
            <a:spLocks noGrp="1"/>
          </p:cNvSpPr>
          <p:nvPr>
            <p:ph type="ctrTitle"/>
          </p:nvPr>
        </p:nvSpPr>
        <p:spPr>
          <a:xfrm>
            <a:off x="1524000" y="1122363"/>
            <a:ext cx="9144000" cy="2387600"/>
          </a:xfrm>
          <a:prstGeom prst="rect">
            <a:avLst/>
          </a:prstGeom>
        </p:spPr>
        <p:txBody>
          <a:bodyPr anchor="b"/>
          <a:lstStyle>
            <a:lvl1pPr algn="ctr">
              <a:defRPr sz="6000" b="0" i="0">
                <a:latin typeface="inpin heiti" charset="-122"/>
                <a:ea typeface="inpin heiti" charset="-122"/>
              </a:defRPr>
            </a:lvl1pPr>
          </a:lstStyle>
          <a:p>
            <a:r>
              <a:rPr lang="zh-CN" altLang="en-US" dirty="0"/>
              <a:t>单击此处编辑母版标题样式</a:t>
            </a:r>
          </a:p>
        </p:txBody>
      </p:sp>
      <p:sp>
        <p:nvSpPr>
          <p:cNvPr id="3" name="副标题 2">
            <a:extLst>
              <a:ext uri="{FF2B5EF4-FFF2-40B4-BE49-F238E27FC236}">
                <a16:creationId xmlns:a16="http://schemas.microsoft.com/office/drawing/2014/main" id="{3C5B0EDD-7DD3-4B28-8099-EC718B2BC567}"/>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400" b="0" i="0">
                <a:latin typeface="inpin heiti" charset="-122"/>
                <a:ea typeface="inpin heiti" charset="-122"/>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单击此处编辑母版副标题样式</a:t>
            </a:r>
          </a:p>
        </p:txBody>
      </p:sp>
      <p:sp>
        <p:nvSpPr>
          <p:cNvPr id="4" name="日期占位符 3">
            <a:extLst>
              <a:ext uri="{FF2B5EF4-FFF2-40B4-BE49-F238E27FC236}">
                <a16:creationId xmlns:a16="http://schemas.microsoft.com/office/drawing/2014/main" id="{CDAEE310-D540-4159-A52F-61FF16D5CE56}"/>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5" name="页脚占位符 4">
            <a:extLst>
              <a:ext uri="{FF2B5EF4-FFF2-40B4-BE49-F238E27FC236}">
                <a16:creationId xmlns:a16="http://schemas.microsoft.com/office/drawing/2014/main" id="{9D2EC875-AB6A-44D2-AFD8-8141E92843BF}"/>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6" name="灯片编号占位符 5">
            <a:extLst>
              <a:ext uri="{FF2B5EF4-FFF2-40B4-BE49-F238E27FC236}">
                <a16:creationId xmlns:a16="http://schemas.microsoft.com/office/drawing/2014/main" id="{4269D64F-4CAE-40FE-BFCB-EB6EBBF796D6}"/>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58618411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F4E57B9-9617-41F7-BABD-46220CA07BC4}"/>
              </a:ext>
            </a:extLst>
          </p:cNvPr>
          <p:cNvSpPr>
            <a:spLocks noGrp="1"/>
          </p:cNvSpPr>
          <p:nvPr>
            <p:ph type="title"/>
          </p:nvPr>
        </p:nvSpPr>
        <p:spPr>
          <a:xfrm>
            <a:off x="839788" y="457200"/>
            <a:ext cx="3932237" cy="1600200"/>
          </a:xfrm>
          <a:prstGeom prst="rect">
            <a:avLst/>
          </a:prstGeom>
        </p:spPr>
        <p:txBody>
          <a:bodyPr anchor="b"/>
          <a:lstStyle>
            <a:lvl1pPr>
              <a:defRPr sz="3200" b="0" i="0">
                <a:latin typeface="inpin heiti" charset="-122"/>
                <a:ea typeface="inpin heiti" charset="-122"/>
              </a:defRPr>
            </a:lvl1pPr>
          </a:lstStyle>
          <a:p>
            <a:r>
              <a:rPr lang="zh-CN" altLang="en-US" dirty="0"/>
              <a:t>单击此处编辑母版标题样式</a:t>
            </a:r>
          </a:p>
        </p:txBody>
      </p:sp>
      <p:sp>
        <p:nvSpPr>
          <p:cNvPr id="3" name="图片占位符 2">
            <a:extLst>
              <a:ext uri="{FF2B5EF4-FFF2-40B4-BE49-F238E27FC236}">
                <a16:creationId xmlns:a16="http://schemas.microsoft.com/office/drawing/2014/main" id="{1DA40169-877F-44D3-975B-22EA46D7D0FC}"/>
              </a:ext>
            </a:extLst>
          </p:cNvPr>
          <p:cNvSpPr>
            <a:spLocks noGrp="1"/>
          </p:cNvSpPr>
          <p:nvPr>
            <p:ph type="pic" idx="1"/>
          </p:nvPr>
        </p:nvSpPr>
        <p:spPr>
          <a:xfrm>
            <a:off x="5183188" y="987425"/>
            <a:ext cx="6172200" cy="4873625"/>
          </a:xfrm>
          <a:prstGeom prst="rect">
            <a:avLst/>
          </a:prstGeom>
        </p:spPr>
        <p:txBody>
          <a:bodyPr/>
          <a:lstStyle>
            <a:lvl1pPr marL="0" indent="0">
              <a:buNone/>
              <a:defRPr sz="3200" b="0" i="0">
                <a:latin typeface="inpin heiti" charset="-122"/>
                <a:ea typeface="inpin heiti" charset="-122"/>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dirty="0"/>
          </a:p>
        </p:txBody>
      </p:sp>
      <p:sp>
        <p:nvSpPr>
          <p:cNvPr id="4" name="文本占位符 3">
            <a:extLst>
              <a:ext uri="{FF2B5EF4-FFF2-40B4-BE49-F238E27FC236}">
                <a16:creationId xmlns:a16="http://schemas.microsoft.com/office/drawing/2014/main" id="{BBF9F820-469A-47B9-87C7-C0F258FD9B5E}"/>
              </a:ext>
            </a:extLst>
          </p:cNvPr>
          <p:cNvSpPr>
            <a:spLocks noGrp="1"/>
          </p:cNvSpPr>
          <p:nvPr>
            <p:ph type="body" sz="half" idx="2"/>
          </p:nvPr>
        </p:nvSpPr>
        <p:spPr>
          <a:xfrm>
            <a:off x="839788" y="2057400"/>
            <a:ext cx="3932237" cy="3811588"/>
          </a:xfrm>
          <a:prstGeom prst="rect">
            <a:avLst/>
          </a:prstGeom>
        </p:spPr>
        <p:txBody>
          <a:bodyPr/>
          <a:lstStyle>
            <a:lvl1pPr marL="0" indent="0">
              <a:buNone/>
              <a:defRPr sz="1600" b="0" i="0">
                <a:latin typeface="inpin heiti" charset="-122"/>
                <a:ea typeface="inpin heiti" charset="-122"/>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dirty="0"/>
              <a:t>编辑母版文本样式</a:t>
            </a:r>
          </a:p>
        </p:txBody>
      </p:sp>
      <p:sp>
        <p:nvSpPr>
          <p:cNvPr id="5" name="日期占位符 4">
            <a:extLst>
              <a:ext uri="{FF2B5EF4-FFF2-40B4-BE49-F238E27FC236}">
                <a16:creationId xmlns:a16="http://schemas.microsoft.com/office/drawing/2014/main" id="{D530529D-D68B-4DBB-80EE-8D8375B3F49D}"/>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6" name="页脚占位符 5">
            <a:extLst>
              <a:ext uri="{FF2B5EF4-FFF2-40B4-BE49-F238E27FC236}">
                <a16:creationId xmlns:a16="http://schemas.microsoft.com/office/drawing/2014/main" id="{878C257F-28E7-4039-9985-FDFFC17EEE69}"/>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7" name="灯片编号占位符 6">
            <a:extLst>
              <a:ext uri="{FF2B5EF4-FFF2-40B4-BE49-F238E27FC236}">
                <a16:creationId xmlns:a16="http://schemas.microsoft.com/office/drawing/2014/main" id="{48A10F9D-4AF8-4429-ABA1-1FE0A5F6A5B1}"/>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418219107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CDA8F34-0688-4C67-8660-2A23C75C447E}"/>
              </a:ext>
            </a:extLst>
          </p:cNvPr>
          <p:cNvSpPr>
            <a:spLocks noGrp="1"/>
          </p:cNvSpPr>
          <p:nvPr>
            <p:ph type="title"/>
          </p:nvPr>
        </p:nvSpPr>
        <p:spPr>
          <a:xfrm>
            <a:off x="838200"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竖排文字占位符 2">
            <a:extLst>
              <a:ext uri="{FF2B5EF4-FFF2-40B4-BE49-F238E27FC236}">
                <a16:creationId xmlns:a16="http://schemas.microsoft.com/office/drawing/2014/main" id="{F9838C4E-219B-4332-8C8B-5C034087D5A1}"/>
              </a:ext>
            </a:extLst>
          </p:cNvPr>
          <p:cNvSpPr>
            <a:spLocks noGrp="1"/>
          </p:cNvSpPr>
          <p:nvPr>
            <p:ph type="body" orient="vert" idx="1"/>
          </p:nvPr>
        </p:nvSpPr>
        <p:spPr>
          <a:xfrm>
            <a:off x="838200" y="1825625"/>
            <a:ext cx="10515600" cy="4351338"/>
          </a:xfrm>
          <a:prstGeom prst="rect">
            <a:avLst/>
          </a:prstGeom>
        </p:spPr>
        <p:txBody>
          <a:bodyPr vert="eaVert"/>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a:extLst>
              <a:ext uri="{FF2B5EF4-FFF2-40B4-BE49-F238E27FC236}">
                <a16:creationId xmlns:a16="http://schemas.microsoft.com/office/drawing/2014/main" id="{C47A7A64-CD9A-497F-A417-5BFC45D12E7F}"/>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5" name="页脚占位符 4">
            <a:extLst>
              <a:ext uri="{FF2B5EF4-FFF2-40B4-BE49-F238E27FC236}">
                <a16:creationId xmlns:a16="http://schemas.microsoft.com/office/drawing/2014/main" id="{89E509AA-EDC4-4E09-91BD-F1CA25CBF2C5}"/>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6" name="灯片编号占位符 5">
            <a:extLst>
              <a:ext uri="{FF2B5EF4-FFF2-40B4-BE49-F238E27FC236}">
                <a16:creationId xmlns:a16="http://schemas.microsoft.com/office/drawing/2014/main" id="{9EE98D1F-47DF-45F8-B04A-8F0A204AA1EA}"/>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291190923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FD592134-C456-4528-AE17-BA93BD400BEA}"/>
              </a:ext>
            </a:extLst>
          </p:cNvPr>
          <p:cNvSpPr>
            <a:spLocks noGrp="1"/>
          </p:cNvSpPr>
          <p:nvPr>
            <p:ph type="title" orient="vert"/>
          </p:nvPr>
        </p:nvSpPr>
        <p:spPr>
          <a:xfrm>
            <a:off x="8724900" y="365125"/>
            <a:ext cx="2628900" cy="5811838"/>
          </a:xfrm>
          <a:prstGeom prst="rect">
            <a:avLst/>
          </a:prstGeom>
        </p:spPr>
        <p:txBody>
          <a:bodyPr vert="eaVert"/>
          <a:lstStyle>
            <a:lvl1pPr>
              <a:defRPr b="0" i="0">
                <a:latin typeface="inpin heiti" charset="-122"/>
                <a:ea typeface="inpin heiti" charset="-122"/>
              </a:defRPr>
            </a:lvl1pPr>
          </a:lstStyle>
          <a:p>
            <a:r>
              <a:rPr lang="zh-CN" altLang="en-US" dirty="0"/>
              <a:t>单击此处编辑母版标题样式</a:t>
            </a:r>
          </a:p>
        </p:txBody>
      </p:sp>
      <p:sp>
        <p:nvSpPr>
          <p:cNvPr id="3" name="竖排文字占位符 2">
            <a:extLst>
              <a:ext uri="{FF2B5EF4-FFF2-40B4-BE49-F238E27FC236}">
                <a16:creationId xmlns:a16="http://schemas.microsoft.com/office/drawing/2014/main" id="{2761C184-100C-4364-8A28-9A2E1D3A91EA}"/>
              </a:ext>
            </a:extLst>
          </p:cNvPr>
          <p:cNvSpPr>
            <a:spLocks noGrp="1"/>
          </p:cNvSpPr>
          <p:nvPr>
            <p:ph type="body" orient="vert" idx="1"/>
          </p:nvPr>
        </p:nvSpPr>
        <p:spPr>
          <a:xfrm>
            <a:off x="838200" y="365125"/>
            <a:ext cx="7734300" cy="5811838"/>
          </a:xfrm>
          <a:prstGeom prst="rect">
            <a:avLst/>
          </a:prstGeom>
        </p:spPr>
        <p:txBody>
          <a:bodyPr vert="eaVert"/>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a:extLst>
              <a:ext uri="{FF2B5EF4-FFF2-40B4-BE49-F238E27FC236}">
                <a16:creationId xmlns:a16="http://schemas.microsoft.com/office/drawing/2014/main" id="{703DC605-054D-4136-A3D6-A67FC8397C71}"/>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5" name="页脚占位符 4">
            <a:extLst>
              <a:ext uri="{FF2B5EF4-FFF2-40B4-BE49-F238E27FC236}">
                <a16:creationId xmlns:a16="http://schemas.microsoft.com/office/drawing/2014/main" id="{06B35BF5-A921-46AB-8A84-41E908362935}"/>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6" name="灯片编号占位符 5">
            <a:extLst>
              <a:ext uri="{FF2B5EF4-FFF2-40B4-BE49-F238E27FC236}">
                <a16:creationId xmlns:a16="http://schemas.microsoft.com/office/drawing/2014/main" id="{C997FF71-2414-4523-B56F-09748B28A3B0}"/>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126923966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609600" y="1600201"/>
            <a:ext cx="109728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fld id="{2E3AAC11-D570-4EA9-AFC0-30FB72BA45EB}" type="datetimeFigureOut">
              <a:rPr lang="zh-CN" altLang="en-US" smtClean="0">
                <a:solidFill>
                  <a:prstClr val="black"/>
                </a:solidFill>
              </a:rPr>
              <a:pPr/>
              <a:t>2022/8/19</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fld id="{55ECCFAA-F4FB-487C-9F1E-C8836D0C3DC9}" type="slidenum">
              <a:rPr lang="zh-CN" altLang="en-US" smtClean="0">
                <a:solidFill>
                  <a:prstClr val="black"/>
                </a:solidFill>
              </a:rPr>
              <a:pPr/>
              <a:t>‹#›</a:t>
            </a:fld>
            <a:endParaRPr lang="zh-CN" altLang="en-US">
              <a:solidFill>
                <a:prstClr val="black"/>
              </a:solidFill>
            </a:endParaRPr>
          </a:p>
        </p:txBody>
      </p:sp>
    </p:spTree>
    <p:extLst>
      <p:ext uri="{BB962C8B-B14F-4D97-AF65-F5344CB8AC3E}">
        <p14:creationId xmlns:p14="http://schemas.microsoft.com/office/powerpoint/2010/main" val="3989956653"/>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09600" y="274639"/>
            <a:ext cx="80264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fld id="{2E3AAC11-D570-4EA9-AFC0-30FB72BA45EB}" type="datetimeFigureOut">
              <a:rPr lang="zh-CN" altLang="en-US" smtClean="0">
                <a:solidFill>
                  <a:prstClr val="black"/>
                </a:solidFill>
              </a:rPr>
              <a:pPr/>
              <a:t>2022/8/19</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fld id="{55ECCFAA-F4FB-487C-9F1E-C8836D0C3DC9}" type="slidenum">
              <a:rPr lang="zh-CN" altLang="en-US" smtClean="0">
                <a:solidFill>
                  <a:prstClr val="black"/>
                </a:solidFill>
              </a:rPr>
              <a:pPr/>
              <a:t>‹#›</a:t>
            </a:fld>
            <a:endParaRPr lang="zh-CN" altLang="en-US">
              <a:solidFill>
                <a:prstClr val="black"/>
              </a:solidFill>
            </a:endParaRPr>
          </a:p>
        </p:txBody>
      </p:sp>
    </p:spTree>
    <p:extLst>
      <p:ext uri="{BB962C8B-B14F-4D97-AF65-F5344CB8AC3E}">
        <p14:creationId xmlns:p14="http://schemas.microsoft.com/office/powerpoint/2010/main" val="96862027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79885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Blank slide" type="blank">
  <p:cSld name="Blank slide">
    <p:spTree>
      <p:nvGrpSpPr>
        <p:cNvPr id="1" name="Shape 593"/>
        <p:cNvGrpSpPr/>
        <p:nvPr/>
      </p:nvGrpSpPr>
      <p:grpSpPr>
        <a:xfrm>
          <a:off x="0" y="0"/>
          <a:ext cx="0" cy="0"/>
          <a:chOff x="0" y="0"/>
          <a:chExt cx="0" cy="0"/>
        </a:xfrm>
      </p:grpSpPr>
    </p:spTree>
    <p:extLst>
      <p:ext uri="{BB962C8B-B14F-4D97-AF65-F5344CB8AC3E}">
        <p14:creationId xmlns:p14="http://schemas.microsoft.com/office/powerpoint/2010/main" val="1745063776"/>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069AAF7-8200-41B6-AA6A-55C8985FAE21}"/>
              </a:ext>
            </a:extLst>
          </p:cNvPr>
          <p:cNvSpPr>
            <a:spLocks noGrp="1"/>
          </p:cNvSpPr>
          <p:nvPr>
            <p:ph type="title"/>
          </p:nvPr>
        </p:nvSpPr>
        <p:spPr>
          <a:xfrm>
            <a:off x="838200"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内容占位符 2">
            <a:extLst>
              <a:ext uri="{FF2B5EF4-FFF2-40B4-BE49-F238E27FC236}">
                <a16:creationId xmlns:a16="http://schemas.microsoft.com/office/drawing/2014/main" id="{4A26911B-4C74-4073-9989-78C24F7F9B0D}"/>
              </a:ext>
            </a:extLst>
          </p:cNvPr>
          <p:cNvSpPr>
            <a:spLocks noGrp="1"/>
          </p:cNvSpPr>
          <p:nvPr>
            <p:ph idx="1"/>
          </p:nvPr>
        </p:nvSpPr>
        <p:spPr>
          <a:xfrm>
            <a:off x="838200" y="1825625"/>
            <a:ext cx="10515600" cy="435133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a:extLst>
              <a:ext uri="{FF2B5EF4-FFF2-40B4-BE49-F238E27FC236}">
                <a16:creationId xmlns:a16="http://schemas.microsoft.com/office/drawing/2014/main" id="{8A822557-3D4D-488B-B47F-ABC1A1D4FA30}"/>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5" name="页脚占位符 4">
            <a:extLst>
              <a:ext uri="{FF2B5EF4-FFF2-40B4-BE49-F238E27FC236}">
                <a16:creationId xmlns:a16="http://schemas.microsoft.com/office/drawing/2014/main" id="{11E64491-3D4F-41F3-B5D3-743A2293DE1D}"/>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6" name="灯片编号占位符 5">
            <a:extLst>
              <a:ext uri="{FF2B5EF4-FFF2-40B4-BE49-F238E27FC236}">
                <a16:creationId xmlns:a16="http://schemas.microsoft.com/office/drawing/2014/main" id="{B5563E72-33A2-4A48-9159-7A5966CF9958}"/>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153654620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B238A9EA-636F-4BEC-A4C0-BE4201227322}"/>
              </a:ext>
            </a:extLst>
          </p:cNvPr>
          <p:cNvSpPr>
            <a:spLocks noGrp="1"/>
          </p:cNvSpPr>
          <p:nvPr>
            <p:ph type="title"/>
          </p:nvPr>
        </p:nvSpPr>
        <p:spPr>
          <a:xfrm>
            <a:off x="831850" y="1709738"/>
            <a:ext cx="10515600" cy="2852737"/>
          </a:xfrm>
          <a:prstGeom prst="rect">
            <a:avLst/>
          </a:prstGeom>
        </p:spPr>
        <p:txBody>
          <a:bodyPr anchor="b"/>
          <a:lstStyle>
            <a:lvl1pPr>
              <a:defRPr sz="6000" b="0" i="0">
                <a:latin typeface="inpin heiti" charset="-122"/>
                <a:ea typeface="inpin heiti" charset="-122"/>
              </a:defRPr>
            </a:lvl1pPr>
          </a:lstStyle>
          <a:p>
            <a:r>
              <a:rPr lang="zh-CN" altLang="en-US" dirty="0"/>
              <a:t>单击此处编辑母版标题样式</a:t>
            </a:r>
          </a:p>
        </p:txBody>
      </p:sp>
      <p:sp>
        <p:nvSpPr>
          <p:cNvPr id="3" name="文本占位符 2">
            <a:extLst>
              <a:ext uri="{FF2B5EF4-FFF2-40B4-BE49-F238E27FC236}">
                <a16:creationId xmlns:a16="http://schemas.microsoft.com/office/drawing/2014/main" id="{B2F86843-1F98-464E-8DB3-688609557B69}"/>
              </a:ext>
            </a:extLst>
          </p:cNvPr>
          <p:cNvSpPr>
            <a:spLocks noGrp="1"/>
          </p:cNvSpPr>
          <p:nvPr>
            <p:ph type="body" idx="1"/>
          </p:nvPr>
        </p:nvSpPr>
        <p:spPr>
          <a:xfrm>
            <a:off x="831850" y="4589463"/>
            <a:ext cx="10515600" cy="1500187"/>
          </a:xfrm>
          <a:prstGeom prst="rect">
            <a:avLst/>
          </a:prstGeom>
        </p:spPr>
        <p:txBody>
          <a:bodyPr/>
          <a:lstStyle>
            <a:lvl1pPr marL="0" indent="0">
              <a:buNone/>
              <a:defRPr sz="2400" b="0" i="0">
                <a:solidFill>
                  <a:schemeClr val="tx1">
                    <a:tint val="75000"/>
                  </a:schemeClr>
                </a:solidFill>
                <a:latin typeface="inpin heiti" charset="-122"/>
                <a:ea typeface="inpin heiti" charset="-122"/>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dirty="0"/>
              <a:t>编辑母版文本样式</a:t>
            </a:r>
          </a:p>
        </p:txBody>
      </p:sp>
      <p:sp>
        <p:nvSpPr>
          <p:cNvPr id="4" name="日期占位符 3">
            <a:extLst>
              <a:ext uri="{FF2B5EF4-FFF2-40B4-BE49-F238E27FC236}">
                <a16:creationId xmlns:a16="http://schemas.microsoft.com/office/drawing/2014/main" id="{038C0683-A4C2-462E-AD26-DE3514421001}"/>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5" name="页脚占位符 4">
            <a:extLst>
              <a:ext uri="{FF2B5EF4-FFF2-40B4-BE49-F238E27FC236}">
                <a16:creationId xmlns:a16="http://schemas.microsoft.com/office/drawing/2014/main" id="{477AEFE9-6149-4A65-A490-9C0257E9F0AB}"/>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6" name="灯片编号占位符 5">
            <a:extLst>
              <a:ext uri="{FF2B5EF4-FFF2-40B4-BE49-F238E27FC236}">
                <a16:creationId xmlns:a16="http://schemas.microsoft.com/office/drawing/2014/main" id="{43A2C2F8-79AA-4637-B215-DA466ECC9935}"/>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299963007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99844C8-4149-4A81-A84A-C774FB5A5E76}"/>
              </a:ext>
            </a:extLst>
          </p:cNvPr>
          <p:cNvSpPr>
            <a:spLocks noGrp="1"/>
          </p:cNvSpPr>
          <p:nvPr>
            <p:ph type="title"/>
          </p:nvPr>
        </p:nvSpPr>
        <p:spPr>
          <a:xfrm>
            <a:off x="838200"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内容占位符 2">
            <a:extLst>
              <a:ext uri="{FF2B5EF4-FFF2-40B4-BE49-F238E27FC236}">
                <a16:creationId xmlns:a16="http://schemas.microsoft.com/office/drawing/2014/main" id="{75BDE592-1A73-43B1-9F95-EE8614D2AEAB}"/>
              </a:ext>
            </a:extLst>
          </p:cNvPr>
          <p:cNvSpPr>
            <a:spLocks noGrp="1"/>
          </p:cNvSpPr>
          <p:nvPr>
            <p:ph sz="half" idx="1"/>
          </p:nvPr>
        </p:nvSpPr>
        <p:spPr>
          <a:xfrm>
            <a:off x="838200" y="1825625"/>
            <a:ext cx="5181600" cy="435133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内容占位符 3">
            <a:extLst>
              <a:ext uri="{FF2B5EF4-FFF2-40B4-BE49-F238E27FC236}">
                <a16:creationId xmlns:a16="http://schemas.microsoft.com/office/drawing/2014/main" id="{027472AC-B474-41F9-B2D9-C14063B6EE57}"/>
              </a:ext>
            </a:extLst>
          </p:cNvPr>
          <p:cNvSpPr>
            <a:spLocks noGrp="1"/>
          </p:cNvSpPr>
          <p:nvPr>
            <p:ph sz="half" idx="2"/>
          </p:nvPr>
        </p:nvSpPr>
        <p:spPr>
          <a:xfrm>
            <a:off x="6172200" y="1825625"/>
            <a:ext cx="5181600" cy="435133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日期占位符 4">
            <a:extLst>
              <a:ext uri="{FF2B5EF4-FFF2-40B4-BE49-F238E27FC236}">
                <a16:creationId xmlns:a16="http://schemas.microsoft.com/office/drawing/2014/main" id="{879DAB7B-D2D9-4875-9F52-7B3DDFBF8DAF}"/>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6" name="页脚占位符 5">
            <a:extLst>
              <a:ext uri="{FF2B5EF4-FFF2-40B4-BE49-F238E27FC236}">
                <a16:creationId xmlns:a16="http://schemas.microsoft.com/office/drawing/2014/main" id="{7BAD7309-2FD9-4F9B-A39E-D74DE34CA55E}"/>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7" name="灯片编号占位符 6">
            <a:extLst>
              <a:ext uri="{FF2B5EF4-FFF2-40B4-BE49-F238E27FC236}">
                <a16:creationId xmlns:a16="http://schemas.microsoft.com/office/drawing/2014/main" id="{D3825636-7247-43D4-9D3B-77A7300FC348}"/>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177272642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8AE3707-8844-44F7-A208-6A24CB11C0C3}"/>
              </a:ext>
            </a:extLst>
          </p:cNvPr>
          <p:cNvSpPr>
            <a:spLocks noGrp="1"/>
          </p:cNvSpPr>
          <p:nvPr>
            <p:ph type="title"/>
          </p:nvPr>
        </p:nvSpPr>
        <p:spPr>
          <a:xfrm>
            <a:off x="839788"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文本占位符 2">
            <a:extLst>
              <a:ext uri="{FF2B5EF4-FFF2-40B4-BE49-F238E27FC236}">
                <a16:creationId xmlns:a16="http://schemas.microsoft.com/office/drawing/2014/main" id="{AC9D6D48-0A4A-4603-AA88-26A93CE65CB2}"/>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0" i="0">
                <a:latin typeface="inpin heiti" charset="-122"/>
                <a:ea typeface="inpin heiti"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编辑母版文本样式</a:t>
            </a:r>
          </a:p>
        </p:txBody>
      </p:sp>
      <p:sp>
        <p:nvSpPr>
          <p:cNvPr id="4" name="内容占位符 3">
            <a:extLst>
              <a:ext uri="{FF2B5EF4-FFF2-40B4-BE49-F238E27FC236}">
                <a16:creationId xmlns:a16="http://schemas.microsoft.com/office/drawing/2014/main" id="{05C6912B-AE29-4422-BAB0-480810B7C780}"/>
              </a:ext>
            </a:extLst>
          </p:cNvPr>
          <p:cNvSpPr>
            <a:spLocks noGrp="1"/>
          </p:cNvSpPr>
          <p:nvPr>
            <p:ph sz="half" idx="2"/>
          </p:nvPr>
        </p:nvSpPr>
        <p:spPr>
          <a:xfrm>
            <a:off x="839788" y="2505075"/>
            <a:ext cx="5157787" cy="368458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a:extLst>
              <a:ext uri="{FF2B5EF4-FFF2-40B4-BE49-F238E27FC236}">
                <a16:creationId xmlns:a16="http://schemas.microsoft.com/office/drawing/2014/main" id="{E3867D64-97B7-4AC8-912E-65ED52B124B6}"/>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0" i="0">
                <a:latin typeface="inpin heiti" charset="-122"/>
                <a:ea typeface="inpin heiti"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编辑母版文本样式</a:t>
            </a:r>
          </a:p>
        </p:txBody>
      </p:sp>
      <p:sp>
        <p:nvSpPr>
          <p:cNvPr id="6" name="内容占位符 5">
            <a:extLst>
              <a:ext uri="{FF2B5EF4-FFF2-40B4-BE49-F238E27FC236}">
                <a16:creationId xmlns:a16="http://schemas.microsoft.com/office/drawing/2014/main" id="{2BD4BEA7-FB5E-48F2-A4D3-B0A7ACF1A9CD}"/>
              </a:ext>
            </a:extLst>
          </p:cNvPr>
          <p:cNvSpPr>
            <a:spLocks noGrp="1"/>
          </p:cNvSpPr>
          <p:nvPr>
            <p:ph sz="quarter" idx="4"/>
          </p:nvPr>
        </p:nvSpPr>
        <p:spPr>
          <a:xfrm>
            <a:off x="6172200" y="2505075"/>
            <a:ext cx="5183188" cy="368458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7" name="日期占位符 6">
            <a:extLst>
              <a:ext uri="{FF2B5EF4-FFF2-40B4-BE49-F238E27FC236}">
                <a16:creationId xmlns:a16="http://schemas.microsoft.com/office/drawing/2014/main" id="{BD5AF9C3-C172-440E-A34C-07FAD3F18224}"/>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8" name="页脚占位符 7">
            <a:extLst>
              <a:ext uri="{FF2B5EF4-FFF2-40B4-BE49-F238E27FC236}">
                <a16:creationId xmlns:a16="http://schemas.microsoft.com/office/drawing/2014/main" id="{8104ED12-CAE9-40F8-99D2-F3FA8DD06E49}"/>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9" name="灯片编号占位符 8">
            <a:extLst>
              <a:ext uri="{FF2B5EF4-FFF2-40B4-BE49-F238E27FC236}">
                <a16:creationId xmlns:a16="http://schemas.microsoft.com/office/drawing/2014/main" id="{E2C59A38-ABC7-4F2E-B580-7F5612215977}"/>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56309720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type="twoTxTwoObj" preserve="1">
  <p:cSld name="1_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38AE3707-8844-44F7-A208-6A24CB11C0C3}"/>
              </a:ext>
            </a:extLst>
          </p:cNvPr>
          <p:cNvSpPr>
            <a:spLocks noGrp="1"/>
          </p:cNvSpPr>
          <p:nvPr>
            <p:ph type="title"/>
          </p:nvPr>
        </p:nvSpPr>
        <p:spPr>
          <a:xfrm>
            <a:off x="839788"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文本占位符 2">
            <a:extLst>
              <a:ext uri="{FF2B5EF4-FFF2-40B4-BE49-F238E27FC236}">
                <a16:creationId xmlns:a16="http://schemas.microsoft.com/office/drawing/2014/main" id="{AC9D6D48-0A4A-4603-AA88-26A93CE65CB2}"/>
              </a:ext>
            </a:extLst>
          </p:cNvPr>
          <p:cNvSpPr>
            <a:spLocks noGrp="1"/>
          </p:cNvSpPr>
          <p:nvPr>
            <p:ph type="body" idx="1"/>
          </p:nvPr>
        </p:nvSpPr>
        <p:spPr>
          <a:xfrm>
            <a:off x="839788" y="1681163"/>
            <a:ext cx="5157787" cy="823912"/>
          </a:xfrm>
          <a:prstGeom prst="rect">
            <a:avLst/>
          </a:prstGeom>
        </p:spPr>
        <p:txBody>
          <a:bodyPr anchor="b"/>
          <a:lstStyle>
            <a:lvl1pPr marL="0" indent="0">
              <a:buNone/>
              <a:defRPr sz="2400" b="0" i="0">
                <a:latin typeface="inpin heiti" charset="-122"/>
                <a:ea typeface="inpin heiti"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编辑母版文本样式</a:t>
            </a:r>
          </a:p>
        </p:txBody>
      </p:sp>
      <p:sp>
        <p:nvSpPr>
          <p:cNvPr id="4" name="内容占位符 3">
            <a:extLst>
              <a:ext uri="{FF2B5EF4-FFF2-40B4-BE49-F238E27FC236}">
                <a16:creationId xmlns:a16="http://schemas.microsoft.com/office/drawing/2014/main" id="{05C6912B-AE29-4422-BAB0-480810B7C780}"/>
              </a:ext>
            </a:extLst>
          </p:cNvPr>
          <p:cNvSpPr>
            <a:spLocks noGrp="1"/>
          </p:cNvSpPr>
          <p:nvPr>
            <p:ph sz="half" idx="2"/>
          </p:nvPr>
        </p:nvSpPr>
        <p:spPr>
          <a:xfrm>
            <a:off x="839788" y="2505075"/>
            <a:ext cx="5157787" cy="368458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5" name="文本占位符 4">
            <a:extLst>
              <a:ext uri="{FF2B5EF4-FFF2-40B4-BE49-F238E27FC236}">
                <a16:creationId xmlns:a16="http://schemas.microsoft.com/office/drawing/2014/main" id="{E3867D64-97B7-4AC8-912E-65ED52B124B6}"/>
              </a:ext>
            </a:extLst>
          </p:cNvPr>
          <p:cNvSpPr>
            <a:spLocks noGrp="1"/>
          </p:cNvSpPr>
          <p:nvPr>
            <p:ph type="body" sz="quarter" idx="3"/>
          </p:nvPr>
        </p:nvSpPr>
        <p:spPr>
          <a:xfrm>
            <a:off x="6172200" y="1681163"/>
            <a:ext cx="5183188" cy="823912"/>
          </a:xfrm>
          <a:prstGeom prst="rect">
            <a:avLst/>
          </a:prstGeom>
        </p:spPr>
        <p:txBody>
          <a:bodyPr anchor="b"/>
          <a:lstStyle>
            <a:lvl1pPr marL="0" indent="0">
              <a:buNone/>
              <a:defRPr sz="2400" b="0" i="0">
                <a:latin typeface="inpin heiti" charset="-122"/>
                <a:ea typeface="inpin heiti" charset="-122"/>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dirty="0"/>
              <a:t>编辑母版文本样式</a:t>
            </a:r>
          </a:p>
        </p:txBody>
      </p:sp>
      <p:sp>
        <p:nvSpPr>
          <p:cNvPr id="6" name="内容占位符 5">
            <a:extLst>
              <a:ext uri="{FF2B5EF4-FFF2-40B4-BE49-F238E27FC236}">
                <a16:creationId xmlns:a16="http://schemas.microsoft.com/office/drawing/2014/main" id="{2BD4BEA7-FB5E-48F2-A4D3-B0A7ACF1A9CD}"/>
              </a:ext>
            </a:extLst>
          </p:cNvPr>
          <p:cNvSpPr>
            <a:spLocks noGrp="1"/>
          </p:cNvSpPr>
          <p:nvPr>
            <p:ph sz="quarter" idx="4"/>
          </p:nvPr>
        </p:nvSpPr>
        <p:spPr>
          <a:xfrm>
            <a:off x="6172200" y="2505075"/>
            <a:ext cx="5183188" cy="3684588"/>
          </a:xfrm>
          <a:prstGeom prst="rect">
            <a:avLst/>
          </a:prstGeom>
        </p:spPr>
        <p:txBody>
          <a:bodyPr/>
          <a:lstStyle>
            <a:lvl1pPr>
              <a:defRPr b="0" i="0">
                <a:latin typeface="inpin heiti" charset="-122"/>
                <a:ea typeface="inpin heiti" charset="-122"/>
              </a:defRPr>
            </a:lvl1pPr>
            <a:lvl2pPr>
              <a:defRPr b="0" i="0">
                <a:latin typeface="inpin heiti" charset="-122"/>
                <a:ea typeface="inpin heiti" charset="-122"/>
              </a:defRPr>
            </a:lvl2pPr>
            <a:lvl3pPr>
              <a:defRPr b="0" i="0">
                <a:latin typeface="inpin heiti" charset="-122"/>
                <a:ea typeface="inpin heiti" charset="-122"/>
              </a:defRPr>
            </a:lvl3pPr>
            <a:lvl4pPr>
              <a:defRPr b="0" i="0">
                <a:latin typeface="inpin heiti" charset="-122"/>
                <a:ea typeface="inpin heiti" charset="-122"/>
              </a:defRPr>
            </a:lvl4pPr>
            <a:lvl5pPr>
              <a:defRPr b="0" i="0">
                <a:latin typeface="inpin heiti" charset="-122"/>
                <a:ea typeface="inpin heiti" charset="-122"/>
              </a:defRPr>
            </a:lvl5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7" name="日期占位符 6">
            <a:extLst>
              <a:ext uri="{FF2B5EF4-FFF2-40B4-BE49-F238E27FC236}">
                <a16:creationId xmlns:a16="http://schemas.microsoft.com/office/drawing/2014/main" id="{BD5AF9C3-C172-440E-A34C-07FAD3F18224}"/>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8" name="页脚占位符 7">
            <a:extLst>
              <a:ext uri="{FF2B5EF4-FFF2-40B4-BE49-F238E27FC236}">
                <a16:creationId xmlns:a16="http://schemas.microsoft.com/office/drawing/2014/main" id="{8104ED12-CAE9-40F8-99D2-F3FA8DD06E49}"/>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9" name="灯片编号占位符 8">
            <a:extLst>
              <a:ext uri="{FF2B5EF4-FFF2-40B4-BE49-F238E27FC236}">
                <a16:creationId xmlns:a16="http://schemas.microsoft.com/office/drawing/2014/main" id="{E2C59A38-ABC7-4F2E-B580-7F5612215977}"/>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
        <p:nvSpPr>
          <p:cNvPr id="11" name="TextBox 10"/>
          <p:cNvSpPr txBox="1"/>
          <p:nvPr userDrawn="1"/>
        </p:nvSpPr>
        <p:spPr>
          <a:xfrm>
            <a:off x="1260005" y="6739570"/>
            <a:ext cx="1800200" cy="118430"/>
          </a:xfrm>
          <a:prstGeom prst="rect">
            <a:avLst/>
          </a:prstGeom>
          <a:noFill/>
        </p:spPr>
        <p:txBody>
          <a:bodyPr wrap="square" rtlCol="0">
            <a:spAutoFit/>
          </a:bodyPr>
          <a:lstStyle/>
          <a:p>
            <a:pPr marL="0" marR="0" lvl="0" indent="0" defTabSz="914400" eaLnBrk="1" fontAlgn="auto" latinLnBrk="0" hangingPunct="1">
              <a:lnSpc>
                <a:spcPct val="2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prstClr val="black"/>
                </a:solidFill>
                <a:effectLst/>
                <a:uLnTx/>
                <a:uFillTx/>
                <a:hlinkClick r:id="rId2"/>
              </a:rPr>
              <a:t>PPT</a:t>
            </a:r>
            <a:r>
              <a:rPr kumimoji="0" lang="zh-CN" altLang="en-US" sz="100" b="0" i="0" u="none" strike="noStrike" kern="0" cap="none" spc="0" normalizeH="0" baseline="0" noProof="0" dirty="0">
                <a:ln>
                  <a:noFill/>
                </a:ln>
                <a:solidFill>
                  <a:prstClr val="black"/>
                </a:solidFill>
                <a:effectLst/>
                <a:uLnTx/>
                <a:uFillTx/>
                <a:hlinkClick r:id="rId2"/>
              </a:rPr>
              <a:t>模板</a:t>
            </a:r>
            <a:r>
              <a:rPr kumimoji="0" lang="zh-CN" altLang="en-US" sz="100" b="0" i="0" u="none" strike="noStrike" kern="0" cap="none" spc="0" normalizeH="0" baseline="0" noProof="0" dirty="0">
                <a:ln>
                  <a:noFill/>
                </a:ln>
                <a:solidFill>
                  <a:prstClr val="black"/>
                </a:solidFill>
                <a:effectLst/>
                <a:uLnTx/>
                <a:uFillTx/>
              </a:rPr>
              <a:t> </a:t>
            </a:r>
            <a:r>
              <a:rPr kumimoji="0" lang="en-US" altLang="zh-CN" sz="100" b="0" i="0" u="none" strike="noStrike" kern="0" cap="none" spc="0" normalizeH="0" baseline="0" noProof="0" dirty="0">
                <a:ln>
                  <a:noFill/>
                </a:ln>
                <a:solidFill>
                  <a:prstClr val="black"/>
                </a:solidFill>
                <a:effectLst/>
                <a:uLnTx/>
                <a:uFillTx/>
              </a:rPr>
              <a:t>http://www.1ppt.com/moban/</a:t>
            </a:r>
            <a:r>
              <a:rPr kumimoji="0" lang="zh-CN" altLang="en-US" sz="100" b="0" i="0" u="none" strike="noStrike" kern="0" cap="none" spc="0" normalizeH="0" baseline="0" noProof="0" dirty="0">
                <a:ln>
                  <a:noFill/>
                </a:ln>
                <a:solidFill>
                  <a:prstClr val="black"/>
                </a:solidFill>
                <a:effectLst/>
                <a:uLnTx/>
                <a:uFillTx/>
              </a:rPr>
              <a:t> </a:t>
            </a:r>
            <a:endParaRPr kumimoji="0" lang="en-US" altLang="zh-CN" sz="1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99984691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8FE87AB-CF8F-4DD3-ABBF-255B374009D8}"/>
              </a:ext>
            </a:extLst>
          </p:cNvPr>
          <p:cNvSpPr>
            <a:spLocks noGrp="1"/>
          </p:cNvSpPr>
          <p:nvPr>
            <p:ph type="title"/>
          </p:nvPr>
        </p:nvSpPr>
        <p:spPr>
          <a:xfrm>
            <a:off x="838200" y="365125"/>
            <a:ext cx="10515600" cy="1325563"/>
          </a:xfrm>
          <a:prstGeom prst="rect">
            <a:avLst/>
          </a:prstGeom>
        </p:spPr>
        <p:txBody>
          <a:bodyPr/>
          <a:lstStyle>
            <a:lvl1pPr>
              <a:defRPr b="0" i="0">
                <a:latin typeface="inpin heiti" charset="-122"/>
                <a:ea typeface="inpin heiti" charset="-122"/>
              </a:defRPr>
            </a:lvl1pPr>
          </a:lstStyle>
          <a:p>
            <a:r>
              <a:rPr lang="zh-CN" altLang="en-US" dirty="0"/>
              <a:t>单击此处编辑母版标题样式</a:t>
            </a:r>
          </a:p>
        </p:txBody>
      </p:sp>
      <p:sp>
        <p:nvSpPr>
          <p:cNvPr id="3" name="日期占位符 2">
            <a:extLst>
              <a:ext uri="{FF2B5EF4-FFF2-40B4-BE49-F238E27FC236}">
                <a16:creationId xmlns:a16="http://schemas.microsoft.com/office/drawing/2014/main" id="{E3CCBE5A-7850-4308-9AF8-8B0CD573A8D9}"/>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4" name="页脚占位符 3">
            <a:extLst>
              <a:ext uri="{FF2B5EF4-FFF2-40B4-BE49-F238E27FC236}">
                <a16:creationId xmlns:a16="http://schemas.microsoft.com/office/drawing/2014/main" id="{E51ADAA7-EBEB-467A-919F-35B45992F5EC}"/>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5" name="灯片编号占位符 4">
            <a:extLst>
              <a:ext uri="{FF2B5EF4-FFF2-40B4-BE49-F238E27FC236}">
                <a16:creationId xmlns:a16="http://schemas.microsoft.com/office/drawing/2014/main" id="{9396E219-144E-4829-A697-5F5A711A675C}"/>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38896207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0810E94D-0F43-4E11-B70B-A3694A6711B5}"/>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3" name="页脚占位符 2">
            <a:extLst>
              <a:ext uri="{FF2B5EF4-FFF2-40B4-BE49-F238E27FC236}">
                <a16:creationId xmlns:a16="http://schemas.microsoft.com/office/drawing/2014/main" id="{11907AB7-31B2-415C-B93B-BDC2635C44D2}"/>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4" name="灯片编号占位符 3">
            <a:extLst>
              <a:ext uri="{FF2B5EF4-FFF2-40B4-BE49-F238E27FC236}">
                <a16:creationId xmlns:a16="http://schemas.microsoft.com/office/drawing/2014/main" id="{8797E239-BAFF-4736-8A57-D98ACDF0C15C}"/>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150402722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D94FAF5-0C4E-4233-9D41-8E4D521B1982}"/>
              </a:ext>
            </a:extLst>
          </p:cNvPr>
          <p:cNvSpPr>
            <a:spLocks noGrp="1"/>
          </p:cNvSpPr>
          <p:nvPr>
            <p:ph type="title"/>
          </p:nvPr>
        </p:nvSpPr>
        <p:spPr>
          <a:xfrm>
            <a:off x="839788" y="457200"/>
            <a:ext cx="3932237" cy="1600200"/>
          </a:xfrm>
          <a:prstGeom prst="rect">
            <a:avLst/>
          </a:prstGeom>
        </p:spPr>
        <p:txBody>
          <a:bodyPr anchor="b"/>
          <a:lstStyle>
            <a:lvl1pPr>
              <a:defRPr sz="3200" b="0" i="0">
                <a:latin typeface="inpin heiti" charset="-122"/>
                <a:ea typeface="inpin heiti" charset="-122"/>
              </a:defRPr>
            </a:lvl1pPr>
          </a:lstStyle>
          <a:p>
            <a:r>
              <a:rPr lang="zh-CN" altLang="en-US" dirty="0"/>
              <a:t>单击此处编辑母版标题样式</a:t>
            </a:r>
          </a:p>
        </p:txBody>
      </p:sp>
      <p:sp>
        <p:nvSpPr>
          <p:cNvPr id="3" name="内容占位符 2">
            <a:extLst>
              <a:ext uri="{FF2B5EF4-FFF2-40B4-BE49-F238E27FC236}">
                <a16:creationId xmlns:a16="http://schemas.microsoft.com/office/drawing/2014/main" id="{E7DC404B-2E82-42BD-83A3-B140C106E049}"/>
              </a:ext>
            </a:extLst>
          </p:cNvPr>
          <p:cNvSpPr>
            <a:spLocks noGrp="1"/>
          </p:cNvSpPr>
          <p:nvPr>
            <p:ph idx="1"/>
          </p:nvPr>
        </p:nvSpPr>
        <p:spPr>
          <a:xfrm>
            <a:off x="5183188" y="987425"/>
            <a:ext cx="6172200" cy="4873625"/>
          </a:xfrm>
          <a:prstGeom prst="rect">
            <a:avLst/>
          </a:prstGeom>
        </p:spPr>
        <p:txBody>
          <a:bodyPr/>
          <a:lstStyle>
            <a:lvl1pPr>
              <a:defRPr sz="3200" b="0" i="0">
                <a:latin typeface="inpin heiti" charset="-122"/>
                <a:ea typeface="inpin heiti" charset="-122"/>
              </a:defRPr>
            </a:lvl1pPr>
            <a:lvl2pPr>
              <a:defRPr sz="2800" b="0" i="0">
                <a:latin typeface="inpin heiti" charset="-122"/>
                <a:ea typeface="inpin heiti" charset="-122"/>
              </a:defRPr>
            </a:lvl2pPr>
            <a:lvl3pPr>
              <a:defRPr sz="2400" b="0" i="0">
                <a:latin typeface="inpin heiti" charset="-122"/>
                <a:ea typeface="inpin heiti" charset="-122"/>
              </a:defRPr>
            </a:lvl3pPr>
            <a:lvl4pPr>
              <a:defRPr sz="2000" b="0" i="0">
                <a:latin typeface="inpin heiti" charset="-122"/>
                <a:ea typeface="inpin heiti" charset="-122"/>
              </a:defRPr>
            </a:lvl4pPr>
            <a:lvl5pPr>
              <a:defRPr sz="2000" b="0" i="0">
                <a:latin typeface="inpin heiti" charset="-122"/>
                <a:ea typeface="inpin heiti" charset="-122"/>
              </a:defRPr>
            </a:lvl5pPr>
            <a:lvl6pPr>
              <a:defRPr sz="2000"/>
            </a:lvl6pPr>
            <a:lvl7pPr>
              <a:defRPr sz="2000"/>
            </a:lvl7pPr>
            <a:lvl8pPr>
              <a:defRPr sz="2000"/>
            </a:lvl8pPr>
            <a:lvl9pPr>
              <a:defRPr sz="2000"/>
            </a:lvl9p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文本占位符 3">
            <a:extLst>
              <a:ext uri="{FF2B5EF4-FFF2-40B4-BE49-F238E27FC236}">
                <a16:creationId xmlns:a16="http://schemas.microsoft.com/office/drawing/2014/main" id="{8CFACD7D-9605-4676-B539-E7201131BA34}"/>
              </a:ext>
            </a:extLst>
          </p:cNvPr>
          <p:cNvSpPr>
            <a:spLocks noGrp="1"/>
          </p:cNvSpPr>
          <p:nvPr>
            <p:ph type="body" sz="half" idx="2"/>
          </p:nvPr>
        </p:nvSpPr>
        <p:spPr>
          <a:xfrm>
            <a:off x="839788" y="2057400"/>
            <a:ext cx="3932237" cy="3811588"/>
          </a:xfrm>
          <a:prstGeom prst="rect">
            <a:avLst/>
          </a:prstGeom>
        </p:spPr>
        <p:txBody>
          <a:bodyPr/>
          <a:lstStyle>
            <a:lvl1pPr marL="0" indent="0">
              <a:buNone/>
              <a:defRPr sz="1600" b="0" i="0">
                <a:latin typeface="inpin heiti" charset="-122"/>
                <a:ea typeface="inpin heiti" charset="-122"/>
              </a:defRPr>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dirty="0"/>
              <a:t>编辑母版文本样式</a:t>
            </a:r>
          </a:p>
        </p:txBody>
      </p:sp>
      <p:sp>
        <p:nvSpPr>
          <p:cNvPr id="5" name="日期占位符 4">
            <a:extLst>
              <a:ext uri="{FF2B5EF4-FFF2-40B4-BE49-F238E27FC236}">
                <a16:creationId xmlns:a16="http://schemas.microsoft.com/office/drawing/2014/main" id="{C5C9BB31-35AC-413A-968B-E532EC67999E}"/>
              </a:ext>
            </a:extLst>
          </p:cNvPr>
          <p:cNvSpPr>
            <a:spLocks noGrp="1"/>
          </p:cNvSpPr>
          <p:nvPr>
            <p:ph type="dt" sz="half" idx="10"/>
          </p:nvPr>
        </p:nvSpPr>
        <p:spPr>
          <a:xfrm>
            <a:off x="838200" y="6356350"/>
            <a:ext cx="2743200" cy="365125"/>
          </a:xfrm>
          <a:prstGeom prst="rect">
            <a:avLst/>
          </a:prstGeom>
        </p:spPr>
        <p:txBody>
          <a:bodyPr/>
          <a:lstStyle>
            <a:lvl1pPr>
              <a:defRPr b="0" i="0">
                <a:latin typeface="inpin heiti" charset="-122"/>
                <a:ea typeface="inpin heiti" charset="-122"/>
              </a:defRPr>
            </a:lvl1pPr>
          </a:lstStyle>
          <a:p>
            <a:fld id="{110EDE29-F958-4073-AE02-6C3A14475726}" type="datetimeFigureOut">
              <a:rPr lang="zh-CN" altLang="en-US" smtClean="0"/>
              <a:pPr/>
              <a:t>2022/8/19</a:t>
            </a:fld>
            <a:endParaRPr lang="zh-CN" altLang="en-US" dirty="0"/>
          </a:p>
        </p:txBody>
      </p:sp>
      <p:sp>
        <p:nvSpPr>
          <p:cNvPr id="6" name="页脚占位符 5">
            <a:extLst>
              <a:ext uri="{FF2B5EF4-FFF2-40B4-BE49-F238E27FC236}">
                <a16:creationId xmlns:a16="http://schemas.microsoft.com/office/drawing/2014/main" id="{BD70FB98-C925-4F8E-BC4A-0F24FB6F577D}"/>
              </a:ext>
            </a:extLst>
          </p:cNvPr>
          <p:cNvSpPr>
            <a:spLocks noGrp="1"/>
          </p:cNvSpPr>
          <p:nvPr>
            <p:ph type="ftr" sz="quarter" idx="11"/>
          </p:nvPr>
        </p:nvSpPr>
        <p:spPr>
          <a:xfrm>
            <a:off x="4038600" y="6356350"/>
            <a:ext cx="4114800" cy="365125"/>
          </a:xfrm>
          <a:prstGeom prst="rect">
            <a:avLst/>
          </a:prstGeom>
        </p:spPr>
        <p:txBody>
          <a:bodyPr/>
          <a:lstStyle>
            <a:lvl1pPr>
              <a:defRPr b="0" i="0">
                <a:latin typeface="inpin heiti" charset="-122"/>
                <a:ea typeface="inpin heiti" charset="-122"/>
              </a:defRPr>
            </a:lvl1pPr>
          </a:lstStyle>
          <a:p>
            <a:endParaRPr lang="zh-CN" altLang="en-US" dirty="0"/>
          </a:p>
        </p:txBody>
      </p:sp>
      <p:sp>
        <p:nvSpPr>
          <p:cNvPr id="7" name="灯片编号占位符 6">
            <a:extLst>
              <a:ext uri="{FF2B5EF4-FFF2-40B4-BE49-F238E27FC236}">
                <a16:creationId xmlns:a16="http://schemas.microsoft.com/office/drawing/2014/main" id="{7C401DF6-B72C-486B-B05F-8A899BF8966E}"/>
              </a:ext>
            </a:extLst>
          </p:cNvPr>
          <p:cNvSpPr>
            <a:spLocks noGrp="1"/>
          </p:cNvSpPr>
          <p:nvPr>
            <p:ph type="sldNum" sz="quarter" idx="12"/>
          </p:nvPr>
        </p:nvSpPr>
        <p:spPr>
          <a:xfrm>
            <a:off x="8610600" y="6356350"/>
            <a:ext cx="2743200" cy="365125"/>
          </a:xfrm>
          <a:prstGeom prst="rect">
            <a:avLst/>
          </a:prstGeom>
        </p:spPr>
        <p:txBody>
          <a:bodyPr/>
          <a:lstStyle>
            <a:lvl1pPr>
              <a:defRPr b="0" i="0">
                <a:latin typeface="inpin heiti" charset="-122"/>
                <a:ea typeface="inpin heiti" charset="-122"/>
              </a:defRPr>
            </a:lvl1pPr>
          </a:lstStyle>
          <a:p>
            <a:fld id="{2E599153-EB20-45D6-B65E-289FBFB0DF08}" type="slidenum">
              <a:rPr lang="zh-CN" altLang="en-US" smtClean="0"/>
              <a:pPr/>
              <a:t>‹#›</a:t>
            </a:fld>
            <a:endParaRPr lang="zh-CN" altLang="en-US" dirty="0"/>
          </a:p>
        </p:txBody>
      </p:sp>
    </p:spTree>
    <p:extLst>
      <p:ext uri="{BB962C8B-B14F-4D97-AF65-F5344CB8AC3E}">
        <p14:creationId xmlns:p14="http://schemas.microsoft.com/office/powerpoint/2010/main" val="177400338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5.xml"/><Relationship Id="rId2" Type="http://schemas.openxmlformats.org/officeDocument/2006/relationships/slideLayout" Target="../slideLayouts/slideLayout14.xml"/><Relationship Id="rId1" Type="http://schemas.openxmlformats.org/officeDocument/2006/relationships/slideLayout" Target="../slideLayouts/slideLayout13.x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2" Type="http://schemas.openxmlformats.org/officeDocument/2006/relationships/theme" Target="../theme/theme3.xml"/><Relationship Id="rId1" Type="http://schemas.openxmlformats.org/officeDocument/2006/relationships/slideLayout" Target="../slideLayouts/slideLayout1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lumMod val="95000"/>
          </a:schemeClr>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93296954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60" r:id="rId6"/>
    <p:sldLayoutId id="2147483654" r:id="rId7"/>
    <p:sldLayoutId id="2147483655" r:id="rId8"/>
    <p:sldLayoutId id="2147483656" r:id="rId9"/>
    <p:sldLayoutId id="2147483657" r:id="rId10"/>
    <p:sldLayoutId id="2147483658" r:id="rId11"/>
    <p:sldLayoutId id="2147483659" r:id="rId12"/>
  </p:sldLayoutIdLst>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953659449"/>
      </p:ext>
    </p:extLst>
  </p:cSld>
  <p:clrMap bg1="lt1" tx1="dk1" bg2="lt2" tx2="dk2" accent1="accent1" accent2="accent2" accent3="accent3" accent4="accent4" accent5="accent5" accent6="accent6" hlink="hlink" folHlink="folHlink"/>
  <p:sldLayoutIdLst>
    <p:sldLayoutId id="2147483662" r:id="rId1"/>
    <p:sldLayoutId id="2147483663" r:id="rId2"/>
    <p:sldLayoutId id="2147483664" r:id="rId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0"/>
        <p:cNvGrpSpPr/>
        <p:nvPr/>
      </p:nvGrpSpPr>
      <p:grpSpPr>
        <a:xfrm>
          <a:off x="0" y="0"/>
          <a:ext cx="0" cy="0"/>
          <a:chOff x="0" y="0"/>
          <a:chExt cx="0" cy="0"/>
        </a:xfrm>
      </p:grpSpPr>
      <p:sp>
        <p:nvSpPr>
          <p:cNvPr id="591" name="Google Shape;591;p30"/>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592" name="Google Shape;592;p30"/>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339730139"/>
      </p:ext>
    </p:extLst>
  </p:cSld>
  <p:clrMap bg1="lt1" tx1="dk1" bg2="dk2" tx2="lt2" accent1="accent1" accent2="accent2" accent3="accent3" accent4="accent4" accent5="accent5" accent6="accent6" hlink="hlink" folHlink="folHlink"/>
  <p:sldLayoutIdLst>
    <p:sldLayoutId id="2147483666"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eg"/><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11.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3" Type="http://schemas.openxmlformats.org/officeDocument/2006/relationships/image" Target="../media/image14.png"/><Relationship Id="rId7" Type="http://schemas.openxmlformats.org/officeDocument/2006/relationships/chart" Target="../charts/chart6.xml"/><Relationship Id="rId2" Type="http://schemas.openxmlformats.org/officeDocument/2006/relationships/notesSlide" Target="../notesSlides/notesSlide12.xml"/><Relationship Id="rId1" Type="http://schemas.openxmlformats.org/officeDocument/2006/relationships/slideLayout" Target="../slideLayouts/slideLayout8.xml"/><Relationship Id="rId6" Type="http://schemas.openxmlformats.org/officeDocument/2006/relationships/chart" Target="../charts/chart5.xml"/><Relationship Id="rId5" Type="http://schemas.openxmlformats.org/officeDocument/2006/relationships/chart" Target="../charts/chart4.xml"/><Relationship Id="rId4" Type="http://schemas.openxmlformats.org/officeDocument/2006/relationships/image" Target="../media/image15.jpe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4.xml"/><Relationship Id="rId1" Type="http://schemas.openxmlformats.org/officeDocument/2006/relationships/slideLayout" Target="../slideLayouts/slideLayout8.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15.xml.rels><?xml version="1.0" encoding="UTF-8" standalone="yes"?>
<Relationships xmlns="http://schemas.openxmlformats.org/package/2006/relationships"><Relationship Id="rId3" Type="http://schemas.openxmlformats.org/officeDocument/2006/relationships/image" Target="../media/image20.jpeg"/><Relationship Id="rId2" Type="http://schemas.openxmlformats.org/officeDocument/2006/relationships/notesSlide" Target="../notesSlides/notesSlide15.xml"/><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21.jpeg"/><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18.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8.xml"/><Relationship Id="rId1" Type="http://schemas.openxmlformats.org/officeDocument/2006/relationships/slideLayout" Target="../slideLayouts/slideLayout8.xml"/></Relationships>
</file>

<file path=ppt/slides/_rels/slide19.xml.rels><?xml version="1.0" encoding="UTF-8" standalone="yes"?>
<Relationships xmlns="http://schemas.openxmlformats.org/package/2006/relationships"><Relationship Id="rId3" Type="http://schemas.openxmlformats.org/officeDocument/2006/relationships/image" Target="../media/image23.jpeg"/><Relationship Id="rId7" Type="http://schemas.openxmlformats.org/officeDocument/2006/relationships/image" Target="../media/image27.jpeg"/><Relationship Id="rId2" Type="http://schemas.openxmlformats.org/officeDocument/2006/relationships/notesSlide" Target="../notesSlides/notesSlide19.xml"/><Relationship Id="rId1" Type="http://schemas.openxmlformats.org/officeDocument/2006/relationships/slideLayout" Target="../slideLayouts/slideLayout8.xml"/><Relationship Id="rId6" Type="http://schemas.openxmlformats.org/officeDocument/2006/relationships/image" Target="../media/image26.jpeg"/><Relationship Id="rId5" Type="http://schemas.openxmlformats.org/officeDocument/2006/relationships/image" Target="../media/image25.jpeg"/><Relationship Id="rId4" Type="http://schemas.openxmlformats.org/officeDocument/2006/relationships/image" Target="../media/image24.jpeg"/></Relationships>
</file>

<file path=ppt/slides/_rels/slide2.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2.xml"/><Relationship Id="rId1" Type="http://schemas.openxmlformats.org/officeDocument/2006/relationships/slideLayout" Target="../slideLayouts/slideLayout8.xml"/></Relationships>
</file>

<file path=ppt/slides/_rels/slide20.xml.rels><?xml version="1.0" encoding="UTF-8" standalone="yes"?>
<Relationships xmlns="http://schemas.openxmlformats.org/package/2006/relationships"><Relationship Id="rId8" Type="http://schemas.openxmlformats.org/officeDocument/2006/relationships/image" Target="../media/image32.jpeg"/><Relationship Id="rId3" Type="http://schemas.openxmlformats.org/officeDocument/2006/relationships/image" Target="../media/image23.jpeg"/><Relationship Id="rId7" Type="http://schemas.openxmlformats.org/officeDocument/2006/relationships/image" Target="../media/image31.jpeg"/><Relationship Id="rId2" Type="http://schemas.openxmlformats.org/officeDocument/2006/relationships/notesSlide" Target="../notesSlides/notesSlide20.xml"/><Relationship Id="rId1" Type="http://schemas.openxmlformats.org/officeDocument/2006/relationships/slideLayout" Target="../slideLayouts/slideLayout8.xml"/><Relationship Id="rId6" Type="http://schemas.openxmlformats.org/officeDocument/2006/relationships/image" Target="../media/image30.jpeg"/><Relationship Id="rId11" Type="http://schemas.openxmlformats.org/officeDocument/2006/relationships/image" Target="../media/image35.jpeg"/><Relationship Id="rId5" Type="http://schemas.openxmlformats.org/officeDocument/2006/relationships/image" Target="../media/image29.jpeg"/><Relationship Id="rId10" Type="http://schemas.openxmlformats.org/officeDocument/2006/relationships/image" Target="../media/image34.jpeg"/><Relationship Id="rId4" Type="http://schemas.openxmlformats.org/officeDocument/2006/relationships/image" Target="../media/image28.jpeg"/><Relationship Id="rId9" Type="http://schemas.openxmlformats.org/officeDocument/2006/relationships/image" Target="../media/image33.jpeg"/></Relationships>
</file>

<file path=ppt/slides/_rels/slide21.xml.rels><?xml version="1.0" encoding="UTF-8" standalone="yes"?>
<Relationships xmlns="http://schemas.openxmlformats.org/package/2006/relationships"><Relationship Id="rId3" Type="http://schemas.openxmlformats.org/officeDocument/2006/relationships/image" Target="../media/image36.jpeg"/><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23.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24.xml.rels><?xml version="1.0" encoding="UTF-8" standalone="yes"?>
<Relationships xmlns="http://schemas.openxmlformats.org/package/2006/relationships"><Relationship Id="rId3" Type="http://schemas.openxmlformats.org/officeDocument/2006/relationships/image" Target="../media/image38.jpeg"/><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xml"/></Relationships>
</file>

<file path=ppt/slides/_rels/slide27.xml.rels><?xml version="1.0" encoding="UTF-8" standalone="yes"?>
<Relationships xmlns="http://schemas.openxmlformats.org/package/2006/relationships"><Relationship Id="rId3" Type="http://schemas.openxmlformats.org/officeDocument/2006/relationships/notesSlide" Target="../notesSlides/notesSlide27.xml"/><Relationship Id="rId2" Type="http://schemas.openxmlformats.org/officeDocument/2006/relationships/slideLayout" Target="../slideLayouts/slideLayout8.xml"/><Relationship Id="rId1" Type="http://schemas.openxmlformats.org/officeDocument/2006/relationships/tags" Target="../tags/tag2.xml"/></Relationships>
</file>

<file path=ppt/slides/_rels/slide28.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28.xml"/><Relationship Id="rId1" Type="http://schemas.openxmlformats.org/officeDocument/2006/relationships/slideLayout" Target="../slideLayouts/slideLayout1.xml"/><Relationship Id="rId4" Type="http://schemas.openxmlformats.org/officeDocument/2006/relationships/hyperlink" Target="https://www.ggslide.com/" TargetMode="External"/></Relationships>
</file>

<file path=ppt/slides/_rels/slide29.xml.rels><?xml version="1.0" encoding="UTF-8" standalone="yes"?>
<Relationships xmlns="http://schemas.openxmlformats.org/package/2006/relationships"><Relationship Id="rId3" Type="http://schemas.openxmlformats.org/officeDocument/2006/relationships/hyperlink" Target="https://fonts.google.com/specimen/Krona+One" TargetMode="External"/><Relationship Id="rId2" Type="http://schemas.openxmlformats.org/officeDocument/2006/relationships/notesSlide" Target="../notesSlides/notesSlide29.xml"/><Relationship Id="rId1" Type="http://schemas.openxmlformats.org/officeDocument/2006/relationships/slideLayout" Target="../slideLayouts/slideLayout16.xml"/><Relationship Id="rId4" Type="http://schemas.openxmlformats.org/officeDocument/2006/relationships/hyperlink" Target="https://fonts.google.com/specimen/Ubuntu" TargetMode="External"/></Relationships>
</file>

<file path=ppt/slides/_rels/slide3.xml.rels><?xml version="1.0" encoding="UTF-8" standalone="yes"?>
<Relationships xmlns="http://schemas.openxmlformats.org/package/2006/relationships"><Relationship Id="rId3" Type="http://schemas.openxmlformats.org/officeDocument/2006/relationships/image" Target="../media/image3.jpeg"/><Relationship Id="rId2" Type="http://schemas.openxmlformats.org/officeDocument/2006/relationships/notesSlide" Target="../notesSlides/notesSlide3.xml"/><Relationship Id="rId1" Type="http://schemas.openxmlformats.org/officeDocument/2006/relationships/slideLayout" Target="../slideLayouts/slideLayout8.xml"/></Relationships>
</file>

<file path=ppt/slides/_rels/slide3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30.xml"/><Relationship Id="rId1" Type="http://schemas.openxmlformats.org/officeDocument/2006/relationships/slideLayout" Target="../slideLayouts/slideLayout16.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6.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6.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6.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6.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6.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6.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6.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6.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8.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6.xml"/></Relationships>
</file>

<file path=ppt/slides/_rels/slide4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41.xml"/><Relationship Id="rId1" Type="http://schemas.openxmlformats.org/officeDocument/2006/relationships/slideLayout" Target="../slideLayouts/slideLayout16.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6.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6.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6.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6.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6.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6.xml"/></Relationships>
</file>

<file path=ppt/slides/_rels/slide5.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notesSlide" Target="../notesSlides/notesSlide5.xml"/><Relationship Id="rId1" Type="http://schemas.openxmlformats.org/officeDocument/2006/relationships/slideLayout" Target="../slideLayouts/slideLayout8.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6.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6.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6.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6.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7.xml"/><Relationship Id="rId1" Type="http://schemas.openxmlformats.org/officeDocument/2006/relationships/slideLayout" Target="../slideLayouts/slideLayout8.xml"/><Relationship Id="rId6" Type="http://schemas.openxmlformats.org/officeDocument/2006/relationships/image" Target="../media/image9.jpeg"/><Relationship Id="rId5" Type="http://schemas.openxmlformats.org/officeDocument/2006/relationships/image" Target="../media/image8.jpeg"/><Relationship Id="rId4" Type="http://schemas.openxmlformats.org/officeDocument/2006/relationships/image" Target="../media/image7.jpeg"/></Relationships>
</file>

<file path=ppt/slides/_rels/slide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8.xml"/><Relationship Id="rId1" Type="http://schemas.openxmlformats.org/officeDocument/2006/relationships/slideLayout" Target="../slideLayouts/slideLayout8.xml"/><Relationship Id="rId5" Type="http://schemas.openxmlformats.org/officeDocument/2006/relationships/image" Target="../media/image12.jpeg"/><Relationship Id="rId4" Type="http://schemas.openxmlformats.org/officeDocument/2006/relationships/image" Target="../media/image11.jpeg"/></Relationships>
</file>

<file path=ppt/slides/_rels/slide9.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xml"/><Relationship Id="rId1" Type="http://schemas.openxmlformats.org/officeDocument/2006/relationships/slideLayout" Target="../slideLayouts/slideLayout8.xml"/><Relationship Id="rId5" Type="http://schemas.openxmlformats.org/officeDocument/2006/relationships/chart" Target="../charts/chart3.xml"/><Relationship Id="rId4" Type="http://schemas.openxmlformats.org/officeDocument/2006/relationships/chart" Target="../charts/char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5F2A34BF-4055-4FE3-940A-4BED38B6BFA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6" name="矩形 5">
            <a:extLst>
              <a:ext uri="{FF2B5EF4-FFF2-40B4-BE49-F238E27FC236}">
                <a16:creationId xmlns:a16="http://schemas.microsoft.com/office/drawing/2014/main" id="{C08E7C4D-1430-4D4C-8FF7-F0B40931C510}"/>
              </a:ext>
            </a:extLst>
          </p:cNvPr>
          <p:cNvSpPr/>
          <p:nvPr/>
        </p:nvSpPr>
        <p:spPr>
          <a:xfrm>
            <a:off x="0" y="628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 name="矩形 2">
            <a:extLst>
              <a:ext uri="{FF2B5EF4-FFF2-40B4-BE49-F238E27FC236}">
                <a16:creationId xmlns:a16="http://schemas.microsoft.com/office/drawing/2014/main" id="{85084B36-9655-4FA3-834B-9B6A62BDC91D}"/>
              </a:ext>
            </a:extLst>
          </p:cNvPr>
          <p:cNvSpPr/>
          <p:nvPr/>
        </p:nvSpPr>
        <p:spPr>
          <a:xfrm>
            <a:off x="893294" y="1982450"/>
            <a:ext cx="10405413" cy="1446550"/>
          </a:xfrm>
          <a:prstGeom prst="rect">
            <a:avLst/>
          </a:prstGeom>
        </p:spPr>
        <p:txBody>
          <a:bodyPr wrap="none">
            <a:spAutoFit/>
          </a:bodyPr>
          <a:lstStyle/>
          <a:p>
            <a:pPr algn="ctr"/>
            <a:r>
              <a:rPr lang="zh-CN" altLang="en-US" sz="8800" spc="600" dirty="0">
                <a:solidFill>
                  <a:schemeClr val="bg1"/>
                </a:solidFill>
                <a:cs typeface="+mn-ea"/>
                <a:sym typeface="+mn-lt"/>
              </a:rPr>
              <a:t>SALES TRAINING</a:t>
            </a:r>
          </a:p>
        </p:txBody>
      </p:sp>
      <p:sp>
        <p:nvSpPr>
          <p:cNvPr id="8" name="文本框 7">
            <a:extLst>
              <a:ext uri="{FF2B5EF4-FFF2-40B4-BE49-F238E27FC236}">
                <a16:creationId xmlns:a16="http://schemas.microsoft.com/office/drawing/2014/main" id="{7AA50904-F5B8-41EF-A72B-6F5B830C4B52}"/>
              </a:ext>
            </a:extLst>
          </p:cNvPr>
          <p:cNvSpPr txBox="1"/>
          <p:nvPr/>
        </p:nvSpPr>
        <p:spPr>
          <a:xfrm>
            <a:off x="907285" y="3429000"/>
            <a:ext cx="10179402" cy="646331"/>
          </a:xfrm>
          <a:prstGeom prst="rect">
            <a:avLst/>
          </a:prstGeom>
          <a:noFill/>
        </p:spPr>
        <p:txBody>
          <a:bodyPr wrap="square" rtlCol="0">
            <a:spAutoFit/>
          </a:bodyPr>
          <a:lstStyle/>
          <a:p>
            <a:pPr algn="ctr"/>
            <a:r>
              <a:rPr lang="en-US" altLang="zh-CN" sz="3600" dirty="0">
                <a:solidFill>
                  <a:schemeClr val="bg1"/>
                </a:solidFill>
                <a:cs typeface="+mn-ea"/>
                <a:sym typeface="+mn-lt"/>
              </a:rPr>
              <a:t>Purple business sales training PPT template</a:t>
            </a:r>
            <a:endParaRPr lang="zh-CN" altLang="en-US" sz="3600" dirty="0">
              <a:solidFill>
                <a:schemeClr val="bg1"/>
              </a:solidFill>
              <a:cs typeface="+mn-ea"/>
              <a:sym typeface="+mn-lt"/>
            </a:endParaRPr>
          </a:p>
        </p:txBody>
      </p:sp>
      <p:grpSp>
        <p:nvGrpSpPr>
          <p:cNvPr id="26" name="组合 25">
            <a:extLst>
              <a:ext uri="{FF2B5EF4-FFF2-40B4-BE49-F238E27FC236}">
                <a16:creationId xmlns:a16="http://schemas.microsoft.com/office/drawing/2014/main" id="{D63B1980-4205-4948-9FF4-D86920AFC10C}"/>
              </a:ext>
            </a:extLst>
          </p:cNvPr>
          <p:cNvGrpSpPr/>
          <p:nvPr/>
        </p:nvGrpSpPr>
        <p:grpSpPr>
          <a:xfrm>
            <a:off x="5408952" y="4860083"/>
            <a:ext cx="1374095" cy="1090173"/>
            <a:chOff x="5408954" y="5200873"/>
            <a:chExt cx="1374095" cy="1090173"/>
          </a:xfrm>
        </p:grpSpPr>
        <p:sp>
          <p:nvSpPr>
            <p:cNvPr id="7" name="矩形 6">
              <a:extLst>
                <a:ext uri="{FF2B5EF4-FFF2-40B4-BE49-F238E27FC236}">
                  <a16:creationId xmlns:a16="http://schemas.microsoft.com/office/drawing/2014/main" id="{7AB9780D-6EE8-48D9-A0C8-CE53556537E5}"/>
                </a:ext>
              </a:extLst>
            </p:cNvPr>
            <p:cNvSpPr/>
            <p:nvPr/>
          </p:nvSpPr>
          <p:spPr>
            <a:xfrm>
              <a:off x="5408954" y="5200873"/>
              <a:ext cx="1374095" cy="523220"/>
            </a:xfrm>
            <a:prstGeom prst="rect">
              <a:avLst/>
            </a:prstGeom>
          </p:spPr>
          <p:txBody>
            <a:bodyPr wrap="none">
              <a:spAutoFit/>
            </a:bodyPr>
            <a:lstStyle/>
            <a:p>
              <a:pPr algn="ctr"/>
              <a:r>
                <a:rPr lang="en-US" altLang="zh-CN" sz="2800" spc="600" dirty="0">
                  <a:solidFill>
                    <a:schemeClr val="bg1"/>
                  </a:solidFill>
                  <a:cs typeface="+mn-ea"/>
                  <a:sym typeface="+mn-lt"/>
                </a:rPr>
                <a:t>20XX</a:t>
              </a:r>
              <a:endParaRPr lang="zh-CN" altLang="en-US" sz="2800" spc="600" dirty="0">
                <a:solidFill>
                  <a:schemeClr val="bg1"/>
                </a:solidFill>
                <a:cs typeface="+mn-ea"/>
                <a:sym typeface="+mn-lt"/>
              </a:endParaRPr>
            </a:p>
          </p:txBody>
        </p:sp>
        <p:sp>
          <p:nvSpPr>
            <p:cNvPr id="9" name="矩形 8">
              <a:extLst>
                <a:ext uri="{FF2B5EF4-FFF2-40B4-BE49-F238E27FC236}">
                  <a16:creationId xmlns:a16="http://schemas.microsoft.com/office/drawing/2014/main" id="{632E3F8C-08B9-4EDC-ACCB-EEAFC2B57D11}"/>
                </a:ext>
              </a:extLst>
            </p:cNvPr>
            <p:cNvSpPr/>
            <p:nvPr/>
          </p:nvSpPr>
          <p:spPr>
            <a:xfrm>
              <a:off x="5512956" y="5921714"/>
              <a:ext cx="1166088" cy="369332"/>
            </a:xfrm>
            <a:prstGeom prst="rect">
              <a:avLst/>
            </a:prstGeom>
          </p:spPr>
          <p:txBody>
            <a:bodyPr wrap="none">
              <a:spAutoFit/>
            </a:bodyPr>
            <a:lstStyle/>
            <a:p>
              <a:pPr algn="ctr"/>
              <a:r>
                <a:rPr lang="zh-CN" altLang="en-US" dirty="0">
                  <a:solidFill>
                    <a:schemeClr val="bg1"/>
                  </a:solidFill>
                  <a:cs typeface="+mn-ea"/>
                  <a:sym typeface="+mn-lt"/>
                </a:rPr>
                <a:t>February</a:t>
              </a:r>
            </a:p>
          </p:txBody>
        </p:sp>
      </p:grpSp>
      <p:sp>
        <p:nvSpPr>
          <p:cNvPr id="16" name="任意多边形: 形状 15">
            <a:extLst>
              <a:ext uri="{FF2B5EF4-FFF2-40B4-BE49-F238E27FC236}">
                <a16:creationId xmlns:a16="http://schemas.microsoft.com/office/drawing/2014/main" id="{95882178-E5DE-4A25-8C25-A9F5B69152F2}"/>
              </a:ext>
            </a:extLst>
          </p:cNvPr>
          <p:cNvSpPr/>
          <p:nvPr/>
        </p:nvSpPr>
        <p:spPr>
          <a:xfrm flipV="1">
            <a:off x="251231" y="253809"/>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bg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cs typeface="+mn-ea"/>
              <a:sym typeface="+mn-lt"/>
            </a:endParaRPr>
          </a:p>
        </p:txBody>
      </p:sp>
      <p:sp>
        <p:nvSpPr>
          <p:cNvPr id="23" name="矩形 22">
            <a:extLst>
              <a:ext uri="{FF2B5EF4-FFF2-40B4-BE49-F238E27FC236}">
                <a16:creationId xmlns:a16="http://schemas.microsoft.com/office/drawing/2014/main" id="{A408916D-6A2C-4EF0-874E-E1B5DADC90BB}"/>
              </a:ext>
            </a:extLst>
          </p:cNvPr>
          <p:cNvSpPr/>
          <p:nvPr/>
        </p:nvSpPr>
        <p:spPr>
          <a:xfrm>
            <a:off x="164078" y="407785"/>
            <a:ext cx="748859" cy="369332"/>
          </a:xfrm>
          <a:prstGeom prst="rect">
            <a:avLst/>
          </a:prstGeom>
        </p:spPr>
        <p:txBody>
          <a:bodyPr wrap="none">
            <a:spAutoFit/>
          </a:bodyPr>
          <a:lstStyle/>
          <a:p>
            <a:r>
              <a:rPr lang="zh-CN" altLang="en-US" dirty="0">
                <a:solidFill>
                  <a:srgbClr val="2B2A52"/>
                </a:solidFill>
                <a:cs typeface="+mn-ea"/>
                <a:sym typeface="+mn-lt"/>
              </a:rPr>
              <a:t>COM</a:t>
            </a:r>
          </a:p>
        </p:txBody>
      </p:sp>
      <p:sp>
        <p:nvSpPr>
          <p:cNvPr id="24" name="矩形 23">
            <a:extLst>
              <a:ext uri="{FF2B5EF4-FFF2-40B4-BE49-F238E27FC236}">
                <a16:creationId xmlns:a16="http://schemas.microsoft.com/office/drawing/2014/main" id="{6FA21C09-B0B6-4FDD-9FC9-453E47ED3C0E}"/>
              </a:ext>
            </a:extLst>
          </p:cNvPr>
          <p:cNvSpPr/>
          <p:nvPr/>
        </p:nvSpPr>
        <p:spPr>
          <a:xfrm>
            <a:off x="907285" y="300107"/>
            <a:ext cx="1555554" cy="369332"/>
          </a:xfrm>
          <a:prstGeom prst="rect">
            <a:avLst/>
          </a:prstGeom>
        </p:spPr>
        <p:txBody>
          <a:bodyPr wrap="none">
            <a:spAutoFit/>
          </a:bodyPr>
          <a:lstStyle/>
          <a:p>
            <a:r>
              <a:rPr lang="zh-CN" altLang="en-US" dirty="0">
                <a:solidFill>
                  <a:schemeClr val="bg1"/>
                </a:solidFill>
                <a:cs typeface="+mn-ea"/>
                <a:sym typeface="+mn-lt"/>
              </a:rPr>
              <a:t>YOUR LOGO</a:t>
            </a:r>
          </a:p>
        </p:txBody>
      </p:sp>
      <p:sp>
        <p:nvSpPr>
          <p:cNvPr id="25" name="矩形 24">
            <a:extLst>
              <a:ext uri="{FF2B5EF4-FFF2-40B4-BE49-F238E27FC236}">
                <a16:creationId xmlns:a16="http://schemas.microsoft.com/office/drawing/2014/main" id="{8E858C5C-4559-4E86-B1A2-FB5EB04DA6C5}"/>
              </a:ext>
            </a:extLst>
          </p:cNvPr>
          <p:cNvSpPr/>
          <p:nvPr/>
        </p:nvSpPr>
        <p:spPr>
          <a:xfrm>
            <a:off x="907285" y="561761"/>
            <a:ext cx="1971950" cy="369332"/>
          </a:xfrm>
          <a:prstGeom prst="rect">
            <a:avLst/>
          </a:prstGeom>
        </p:spPr>
        <p:txBody>
          <a:bodyPr wrap="none">
            <a:spAutoFit/>
          </a:bodyPr>
          <a:lstStyle/>
          <a:p>
            <a:r>
              <a:rPr lang="en-US" altLang="zh-CN" dirty="0">
                <a:solidFill>
                  <a:schemeClr val="bg1"/>
                </a:solidFill>
                <a:cs typeface="+mn-ea"/>
                <a:sym typeface="+mn-lt"/>
              </a:rPr>
              <a:t>Company Name</a:t>
            </a:r>
            <a:endParaRPr lang="zh-CN" altLang="en-US" dirty="0">
              <a:solidFill>
                <a:schemeClr val="bg1"/>
              </a:solidFill>
              <a:cs typeface="+mn-ea"/>
              <a:sym typeface="+mn-lt"/>
            </a:endParaRPr>
          </a:p>
        </p:txBody>
      </p:sp>
    </p:spTree>
    <p:extLst>
      <p:ext uri="{BB962C8B-B14F-4D97-AF65-F5344CB8AC3E}">
        <p14:creationId xmlns:p14="http://schemas.microsoft.com/office/powerpoint/2010/main" val="162178143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iterate type="lt">
                                    <p:tmPct val="3000"/>
                                  </p:iterate>
                                  <p:childTnLst>
                                    <p:set>
                                      <p:cBhvr>
                                        <p:cTn id="6" dur="1" fill="hold">
                                          <p:stCondLst>
                                            <p:cond delay="0"/>
                                          </p:stCondLst>
                                        </p:cTn>
                                        <p:tgtEl>
                                          <p:spTgt spid="3"/>
                                        </p:tgtEl>
                                        <p:attrNameLst>
                                          <p:attrName>style.visibility</p:attrName>
                                        </p:attrNameLst>
                                      </p:cBhvr>
                                      <p:to>
                                        <p:strVal val="visible"/>
                                      </p:to>
                                    </p:set>
                                    <p:anim to="" calcmode="lin" valueType="num">
                                      <p:cBhvr>
                                        <p:cTn id="7" dur="800" fill="hold">
                                          <p:stCondLst>
                                            <p:cond delay="0"/>
                                          </p:stCondLst>
                                        </p:cTn>
                                        <p:tgtEl>
                                          <p:spTgt spid="3"/>
                                        </p:tgtEl>
                                        <p:attrNameLst>
                                          <p:attrName>ppt_w</p:attrName>
                                        </p:attrNameLst>
                                      </p:cBhvr>
                                      <p:tavLst>
                                        <p:tav tm="0" fmla="#ppt_w-(#ppt_w-0)*(1-$)^6">
                                          <p:val>
                                            <p:fltVal val="0"/>
                                          </p:val>
                                        </p:tav>
                                        <p:tav tm="100000">
                                          <p:val>
                                            <p:fltVal val="1"/>
                                          </p:val>
                                        </p:tav>
                                      </p:tavLst>
                                    </p:anim>
                                  </p:childTnLst>
                                </p:cTn>
                              </p:par>
                              <p:par>
                                <p:cTn id="8" presetID="23" presetClass="entr" presetSubtype="32" fill="hold" grpId="0" nodeType="withEffect">
                                  <p:stCondLst>
                                    <p:cond delay="400"/>
                                  </p:stCondLst>
                                  <p:iterate type="lt">
                                    <p:tmPct val="5000"/>
                                  </p:iterate>
                                  <p:childTnLst>
                                    <p:set>
                                      <p:cBhvr>
                                        <p:cTn id="9" dur="1" fill="hold">
                                          <p:stCondLst>
                                            <p:cond delay="0"/>
                                          </p:stCondLst>
                                        </p:cTn>
                                        <p:tgtEl>
                                          <p:spTgt spid="8"/>
                                        </p:tgtEl>
                                        <p:attrNameLst>
                                          <p:attrName>style.visibility</p:attrName>
                                        </p:attrNameLst>
                                      </p:cBhvr>
                                      <p:to>
                                        <p:strVal val="visible"/>
                                      </p:to>
                                    </p:set>
                                    <p:anim calcmode="lin" valueType="num">
                                      <p:cBhvr>
                                        <p:cTn id="10" dur="200" fill="hold"/>
                                        <p:tgtEl>
                                          <p:spTgt spid="8"/>
                                        </p:tgtEl>
                                        <p:attrNameLst>
                                          <p:attrName>ppt_w</p:attrName>
                                        </p:attrNameLst>
                                      </p:cBhvr>
                                      <p:tavLst>
                                        <p:tav tm="0">
                                          <p:val>
                                            <p:strVal val="4*#ppt_w"/>
                                          </p:val>
                                        </p:tav>
                                        <p:tav tm="100000">
                                          <p:val>
                                            <p:strVal val="#ppt_w"/>
                                          </p:val>
                                        </p:tav>
                                      </p:tavLst>
                                    </p:anim>
                                    <p:anim calcmode="lin" valueType="num">
                                      <p:cBhvr>
                                        <p:cTn id="11" dur="200" fill="hold"/>
                                        <p:tgtEl>
                                          <p:spTgt spid="8"/>
                                        </p:tgtEl>
                                        <p:attrNameLst>
                                          <p:attrName>ppt_h</p:attrName>
                                        </p:attrNameLst>
                                      </p:cBhvr>
                                      <p:tavLst>
                                        <p:tav tm="0">
                                          <p:val>
                                            <p:strVal val="4*#ppt_h"/>
                                          </p:val>
                                        </p:tav>
                                        <p:tav tm="100000">
                                          <p:val>
                                            <p:strVal val="#ppt_h"/>
                                          </p:val>
                                        </p:tav>
                                      </p:tavLst>
                                    </p:anim>
                                  </p:childTnLst>
                                </p:cTn>
                              </p:par>
                            </p:childTnLst>
                          </p:cTn>
                        </p:par>
                        <p:par>
                          <p:cTn id="12" fill="hold">
                            <p:stCondLst>
                              <p:cond delay="1088"/>
                            </p:stCondLst>
                            <p:childTnLst>
                              <p:par>
                                <p:cTn id="13" presetID="10" presetClass="entr" presetSubtype="0" fill="hold"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8"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DC02396D-7158-4B50-9F08-835CA2C8B8B6}"/>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00D4E62B-5C27-438B-89EC-88E19608601C}"/>
              </a:ext>
            </a:extLst>
          </p:cNvPr>
          <p:cNvSpPr/>
          <p:nvPr/>
        </p:nvSpPr>
        <p:spPr>
          <a:xfrm>
            <a:off x="260591" y="219483"/>
            <a:ext cx="2844048"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SELLING SKILLS</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E9118F92-739D-46C9-A21F-0997EDFADC60}"/>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8279C3E7-F9E0-4DCC-B28C-E5F3255DE04D}"/>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F99E9FE9-4AA1-4C70-A067-0C100626C490}"/>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E005C9F5-12F7-406A-A9D5-3055C2473BC2}"/>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65232BF8-1012-40E3-AB25-6383B5D108A0}"/>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44" name="组合 43">
            <a:extLst>
              <a:ext uri="{FF2B5EF4-FFF2-40B4-BE49-F238E27FC236}">
                <a16:creationId xmlns:a16="http://schemas.microsoft.com/office/drawing/2014/main" id="{6F550B72-6024-420D-901F-DA9D27BFA45F}"/>
              </a:ext>
            </a:extLst>
          </p:cNvPr>
          <p:cNvGrpSpPr/>
          <p:nvPr/>
        </p:nvGrpSpPr>
        <p:grpSpPr>
          <a:xfrm>
            <a:off x="955273" y="1788794"/>
            <a:ext cx="2061188" cy="2919274"/>
            <a:chOff x="955273" y="1788794"/>
            <a:chExt cx="2061188" cy="2919274"/>
          </a:xfrm>
        </p:grpSpPr>
        <p:grpSp>
          <p:nvGrpSpPr>
            <p:cNvPr id="13" name="组合 12">
              <a:extLst>
                <a:ext uri="{FF2B5EF4-FFF2-40B4-BE49-F238E27FC236}">
                  <a16:creationId xmlns:a16="http://schemas.microsoft.com/office/drawing/2014/main" id="{6DCE70BC-E05E-4FF7-A949-D79F582CA1EB}"/>
                </a:ext>
              </a:extLst>
            </p:cNvPr>
            <p:cNvGrpSpPr>
              <a:grpSpLocks noChangeAspect="1"/>
            </p:cNvGrpSpPr>
            <p:nvPr/>
          </p:nvGrpSpPr>
          <p:grpSpPr>
            <a:xfrm>
              <a:off x="1077884" y="1788794"/>
              <a:ext cx="835082" cy="512020"/>
              <a:chOff x="1565275" y="3162300"/>
              <a:chExt cx="434975" cy="266700"/>
            </a:xfrm>
            <a:gradFill>
              <a:gsLst>
                <a:gs pos="0">
                  <a:srgbClr val="2B2A52">
                    <a:alpha val="95000"/>
                  </a:srgbClr>
                </a:gs>
                <a:gs pos="100000">
                  <a:srgbClr val="76384F">
                    <a:alpha val="85000"/>
                  </a:srgbClr>
                </a:gs>
              </a:gsLst>
              <a:lin ang="0" scaled="1"/>
            </a:gradFill>
          </p:grpSpPr>
          <p:sp>
            <p:nvSpPr>
              <p:cNvPr id="16" name="Freeform 6">
                <a:extLst>
                  <a:ext uri="{FF2B5EF4-FFF2-40B4-BE49-F238E27FC236}">
                    <a16:creationId xmlns:a16="http://schemas.microsoft.com/office/drawing/2014/main" id="{312FA472-B996-49B4-B2F5-4BFC404D87CF}"/>
                  </a:ext>
                </a:extLst>
              </p:cNvPr>
              <p:cNvSpPr>
                <a:spLocks noEditPoints="1"/>
              </p:cNvSpPr>
              <p:nvPr/>
            </p:nvSpPr>
            <p:spPr bwMode="auto">
              <a:xfrm>
                <a:off x="1828800" y="3176587"/>
                <a:ext cx="171450" cy="173038"/>
              </a:xfrm>
              <a:custGeom>
                <a:avLst/>
                <a:gdLst>
                  <a:gd name="T0" fmla="*/ 40 w 46"/>
                  <a:gd name="T1" fmla="*/ 35 h 46"/>
                  <a:gd name="T2" fmla="*/ 40 w 46"/>
                  <a:gd name="T3" fmla="*/ 31 h 46"/>
                  <a:gd name="T4" fmla="*/ 42 w 46"/>
                  <a:gd name="T5" fmla="*/ 30 h 46"/>
                  <a:gd name="T6" fmla="*/ 45 w 46"/>
                  <a:gd name="T7" fmla="*/ 28 h 46"/>
                  <a:gd name="T8" fmla="*/ 44 w 46"/>
                  <a:gd name="T9" fmla="*/ 24 h 46"/>
                  <a:gd name="T10" fmla="*/ 42 w 46"/>
                  <a:gd name="T11" fmla="*/ 21 h 46"/>
                  <a:gd name="T12" fmla="*/ 44 w 46"/>
                  <a:gd name="T13" fmla="*/ 19 h 46"/>
                  <a:gd name="T14" fmla="*/ 45 w 46"/>
                  <a:gd name="T15" fmla="*/ 16 h 46"/>
                  <a:gd name="T16" fmla="*/ 42 w 46"/>
                  <a:gd name="T17" fmla="*/ 13 h 46"/>
                  <a:gd name="T18" fmla="*/ 38 w 46"/>
                  <a:gd name="T19" fmla="*/ 12 h 46"/>
                  <a:gd name="T20" fmla="*/ 39 w 46"/>
                  <a:gd name="T21" fmla="*/ 9 h 46"/>
                  <a:gd name="T22" fmla="*/ 38 w 46"/>
                  <a:gd name="T23" fmla="*/ 6 h 46"/>
                  <a:gd name="T24" fmla="*/ 35 w 46"/>
                  <a:gd name="T25" fmla="*/ 5 h 46"/>
                  <a:gd name="T26" fmla="*/ 32 w 46"/>
                  <a:gd name="T27" fmla="*/ 6 h 46"/>
                  <a:gd name="T28" fmla="*/ 30 w 46"/>
                  <a:gd name="T29" fmla="*/ 3 h 46"/>
                  <a:gd name="T30" fmla="*/ 28 w 46"/>
                  <a:gd name="T31" fmla="*/ 0 h 46"/>
                  <a:gd name="T32" fmla="*/ 24 w 46"/>
                  <a:gd name="T33" fmla="*/ 1 h 46"/>
                  <a:gd name="T34" fmla="*/ 21 w 46"/>
                  <a:gd name="T35" fmla="*/ 4 h 46"/>
                  <a:gd name="T36" fmla="*/ 19 w 46"/>
                  <a:gd name="T37" fmla="*/ 2 h 46"/>
                  <a:gd name="T38" fmla="*/ 16 w 46"/>
                  <a:gd name="T39" fmla="*/ 0 h 46"/>
                  <a:gd name="T40" fmla="*/ 14 w 46"/>
                  <a:gd name="T41" fmla="*/ 3 h 46"/>
                  <a:gd name="T42" fmla="*/ 12 w 46"/>
                  <a:gd name="T43" fmla="*/ 7 h 46"/>
                  <a:gd name="T44" fmla="*/ 9 w 46"/>
                  <a:gd name="T45" fmla="*/ 6 h 46"/>
                  <a:gd name="T46" fmla="*/ 6 w 46"/>
                  <a:gd name="T47" fmla="*/ 7 h 46"/>
                  <a:gd name="T48" fmla="*/ 5 w 46"/>
                  <a:gd name="T49" fmla="*/ 11 h 46"/>
                  <a:gd name="T50" fmla="*/ 6 w 46"/>
                  <a:gd name="T51" fmla="*/ 14 h 46"/>
                  <a:gd name="T52" fmla="*/ 3 w 46"/>
                  <a:gd name="T53" fmla="*/ 15 h 46"/>
                  <a:gd name="T54" fmla="*/ 0 w 46"/>
                  <a:gd name="T55" fmla="*/ 17 h 46"/>
                  <a:gd name="T56" fmla="*/ 1 w 46"/>
                  <a:gd name="T57" fmla="*/ 21 h 46"/>
                  <a:gd name="T58" fmla="*/ 4 w 46"/>
                  <a:gd name="T59" fmla="*/ 24 h 46"/>
                  <a:gd name="T60" fmla="*/ 2 w 46"/>
                  <a:gd name="T61" fmla="*/ 26 h 46"/>
                  <a:gd name="T62" fmla="*/ 0 w 46"/>
                  <a:gd name="T63" fmla="*/ 29 h 46"/>
                  <a:gd name="T64" fmla="*/ 3 w 46"/>
                  <a:gd name="T65" fmla="*/ 32 h 46"/>
                  <a:gd name="T66" fmla="*/ 7 w 46"/>
                  <a:gd name="T67" fmla="*/ 33 h 46"/>
                  <a:gd name="T68" fmla="*/ 6 w 46"/>
                  <a:gd name="T69" fmla="*/ 36 h 46"/>
                  <a:gd name="T70" fmla="*/ 7 w 46"/>
                  <a:gd name="T71" fmla="*/ 40 h 46"/>
                  <a:gd name="T72" fmla="*/ 11 w 46"/>
                  <a:gd name="T73" fmla="*/ 40 h 46"/>
                  <a:gd name="T74" fmla="*/ 14 w 46"/>
                  <a:gd name="T75" fmla="*/ 40 h 46"/>
                  <a:gd name="T76" fmla="*/ 15 w 46"/>
                  <a:gd name="T77" fmla="*/ 42 h 46"/>
                  <a:gd name="T78" fmla="*/ 17 w 46"/>
                  <a:gd name="T79" fmla="*/ 45 h 46"/>
                  <a:gd name="T80" fmla="*/ 21 w 46"/>
                  <a:gd name="T81" fmla="*/ 44 h 46"/>
                  <a:gd name="T82" fmla="*/ 24 w 46"/>
                  <a:gd name="T83" fmla="*/ 42 h 46"/>
                  <a:gd name="T84" fmla="*/ 26 w 46"/>
                  <a:gd name="T85" fmla="*/ 44 h 46"/>
                  <a:gd name="T86" fmla="*/ 29 w 46"/>
                  <a:gd name="T87" fmla="*/ 45 h 46"/>
                  <a:gd name="T88" fmla="*/ 32 w 46"/>
                  <a:gd name="T89" fmla="*/ 42 h 46"/>
                  <a:gd name="T90" fmla="*/ 33 w 46"/>
                  <a:gd name="T91" fmla="*/ 38 h 46"/>
                  <a:gd name="T92" fmla="*/ 36 w 46"/>
                  <a:gd name="T93" fmla="*/ 39 h 46"/>
                  <a:gd name="T94" fmla="*/ 40 w 46"/>
                  <a:gd name="T95" fmla="*/ 38 h 46"/>
                  <a:gd name="T96" fmla="*/ 40 w 46"/>
                  <a:gd name="T97" fmla="*/ 35 h 46"/>
                  <a:gd name="T98" fmla="*/ 14 w 46"/>
                  <a:gd name="T99" fmla="*/ 32 h 46"/>
                  <a:gd name="T100" fmla="*/ 13 w 46"/>
                  <a:gd name="T101" fmla="*/ 14 h 46"/>
                  <a:gd name="T102" fmla="*/ 32 w 46"/>
                  <a:gd name="T103" fmla="*/ 13 h 46"/>
                  <a:gd name="T104" fmla="*/ 32 w 46"/>
                  <a:gd name="T105" fmla="*/ 32 h 46"/>
                  <a:gd name="T106" fmla="*/ 14 w 46"/>
                  <a:gd name="T107"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 h="46">
                    <a:moveTo>
                      <a:pt x="40" y="35"/>
                    </a:moveTo>
                    <a:cubicBezTo>
                      <a:pt x="39" y="34"/>
                      <a:pt x="39" y="32"/>
                      <a:pt x="40" y="31"/>
                    </a:cubicBezTo>
                    <a:cubicBezTo>
                      <a:pt x="40" y="30"/>
                      <a:pt x="41" y="30"/>
                      <a:pt x="42" y="30"/>
                    </a:cubicBezTo>
                    <a:cubicBezTo>
                      <a:pt x="44" y="31"/>
                      <a:pt x="45" y="29"/>
                      <a:pt x="45" y="28"/>
                    </a:cubicBezTo>
                    <a:cubicBezTo>
                      <a:pt x="46" y="26"/>
                      <a:pt x="45" y="25"/>
                      <a:pt x="44" y="24"/>
                    </a:cubicBezTo>
                    <a:cubicBezTo>
                      <a:pt x="43" y="24"/>
                      <a:pt x="42" y="22"/>
                      <a:pt x="42" y="21"/>
                    </a:cubicBezTo>
                    <a:cubicBezTo>
                      <a:pt x="41" y="21"/>
                      <a:pt x="42" y="20"/>
                      <a:pt x="44" y="19"/>
                    </a:cubicBezTo>
                    <a:cubicBezTo>
                      <a:pt x="45" y="19"/>
                      <a:pt x="45" y="17"/>
                      <a:pt x="45" y="16"/>
                    </a:cubicBezTo>
                    <a:cubicBezTo>
                      <a:pt x="44" y="14"/>
                      <a:pt x="43" y="13"/>
                      <a:pt x="42" y="13"/>
                    </a:cubicBezTo>
                    <a:cubicBezTo>
                      <a:pt x="41" y="14"/>
                      <a:pt x="39" y="13"/>
                      <a:pt x="38" y="12"/>
                    </a:cubicBezTo>
                    <a:cubicBezTo>
                      <a:pt x="38" y="11"/>
                      <a:pt x="38" y="10"/>
                      <a:pt x="39" y="9"/>
                    </a:cubicBezTo>
                    <a:cubicBezTo>
                      <a:pt x="40" y="8"/>
                      <a:pt x="40" y="7"/>
                      <a:pt x="38" y="6"/>
                    </a:cubicBezTo>
                    <a:cubicBezTo>
                      <a:pt x="37" y="4"/>
                      <a:pt x="35" y="4"/>
                      <a:pt x="35" y="5"/>
                    </a:cubicBezTo>
                    <a:cubicBezTo>
                      <a:pt x="34" y="6"/>
                      <a:pt x="33" y="6"/>
                      <a:pt x="32" y="6"/>
                    </a:cubicBezTo>
                    <a:cubicBezTo>
                      <a:pt x="31" y="6"/>
                      <a:pt x="30" y="4"/>
                      <a:pt x="30" y="3"/>
                    </a:cubicBezTo>
                    <a:cubicBezTo>
                      <a:pt x="31" y="2"/>
                      <a:pt x="29" y="0"/>
                      <a:pt x="28" y="0"/>
                    </a:cubicBezTo>
                    <a:cubicBezTo>
                      <a:pt x="26" y="0"/>
                      <a:pt x="25" y="0"/>
                      <a:pt x="24" y="1"/>
                    </a:cubicBezTo>
                    <a:cubicBezTo>
                      <a:pt x="24" y="3"/>
                      <a:pt x="22" y="4"/>
                      <a:pt x="21" y="4"/>
                    </a:cubicBezTo>
                    <a:cubicBezTo>
                      <a:pt x="21" y="4"/>
                      <a:pt x="20" y="3"/>
                      <a:pt x="19" y="2"/>
                    </a:cubicBezTo>
                    <a:cubicBezTo>
                      <a:pt x="19" y="0"/>
                      <a:pt x="17" y="0"/>
                      <a:pt x="16" y="0"/>
                    </a:cubicBezTo>
                    <a:cubicBezTo>
                      <a:pt x="14" y="1"/>
                      <a:pt x="13" y="2"/>
                      <a:pt x="14" y="3"/>
                    </a:cubicBezTo>
                    <a:cubicBezTo>
                      <a:pt x="14" y="5"/>
                      <a:pt x="13" y="6"/>
                      <a:pt x="12" y="7"/>
                    </a:cubicBezTo>
                    <a:cubicBezTo>
                      <a:pt x="11" y="7"/>
                      <a:pt x="10" y="7"/>
                      <a:pt x="9" y="6"/>
                    </a:cubicBezTo>
                    <a:cubicBezTo>
                      <a:pt x="8" y="5"/>
                      <a:pt x="7" y="6"/>
                      <a:pt x="6" y="7"/>
                    </a:cubicBezTo>
                    <a:cubicBezTo>
                      <a:pt x="4" y="8"/>
                      <a:pt x="4" y="10"/>
                      <a:pt x="5" y="11"/>
                    </a:cubicBezTo>
                    <a:cubicBezTo>
                      <a:pt x="6" y="11"/>
                      <a:pt x="6" y="14"/>
                      <a:pt x="6" y="14"/>
                    </a:cubicBezTo>
                    <a:cubicBezTo>
                      <a:pt x="5" y="15"/>
                      <a:pt x="4" y="15"/>
                      <a:pt x="3" y="15"/>
                    </a:cubicBezTo>
                    <a:cubicBezTo>
                      <a:pt x="2" y="15"/>
                      <a:pt x="0" y="16"/>
                      <a:pt x="0" y="17"/>
                    </a:cubicBezTo>
                    <a:cubicBezTo>
                      <a:pt x="0" y="19"/>
                      <a:pt x="0" y="21"/>
                      <a:pt x="1" y="21"/>
                    </a:cubicBezTo>
                    <a:cubicBezTo>
                      <a:pt x="3" y="21"/>
                      <a:pt x="4" y="23"/>
                      <a:pt x="4" y="24"/>
                    </a:cubicBezTo>
                    <a:cubicBezTo>
                      <a:pt x="4" y="25"/>
                      <a:pt x="3" y="25"/>
                      <a:pt x="2" y="26"/>
                    </a:cubicBezTo>
                    <a:cubicBezTo>
                      <a:pt x="0" y="26"/>
                      <a:pt x="0" y="28"/>
                      <a:pt x="0" y="29"/>
                    </a:cubicBezTo>
                    <a:cubicBezTo>
                      <a:pt x="1" y="31"/>
                      <a:pt x="2" y="32"/>
                      <a:pt x="3" y="32"/>
                    </a:cubicBezTo>
                    <a:cubicBezTo>
                      <a:pt x="5" y="31"/>
                      <a:pt x="6" y="33"/>
                      <a:pt x="7" y="33"/>
                    </a:cubicBezTo>
                    <a:cubicBezTo>
                      <a:pt x="7" y="34"/>
                      <a:pt x="7" y="35"/>
                      <a:pt x="6" y="36"/>
                    </a:cubicBezTo>
                    <a:cubicBezTo>
                      <a:pt x="5" y="37"/>
                      <a:pt x="6" y="38"/>
                      <a:pt x="7" y="40"/>
                    </a:cubicBezTo>
                    <a:cubicBezTo>
                      <a:pt x="8" y="41"/>
                      <a:pt x="10" y="41"/>
                      <a:pt x="11" y="40"/>
                    </a:cubicBezTo>
                    <a:cubicBezTo>
                      <a:pt x="11" y="39"/>
                      <a:pt x="14" y="39"/>
                      <a:pt x="14" y="40"/>
                    </a:cubicBezTo>
                    <a:cubicBezTo>
                      <a:pt x="15" y="40"/>
                      <a:pt x="15" y="41"/>
                      <a:pt x="15" y="42"/>
                    </a:cubicBezTo>
                    <a:cubicBezTo>
                      <a:pt x="15" y="44"/>
                      <a:pt x="16" y="45"/>
                      <a:pt x="17" y="45"/>
                    </a:cubicBezTo>
                    <a:cubicBezTo>
                      <a:pt x="19" y="46"/>
                      <a:pt x="21" y="45"/>
                      <a:pt x="21" y="44"/>
                    </a:cubicBezTo>
                    <a:cubicBezTo>
                      <a:pt x="21" y="43"/>
                      <a:pt x="23" y="42"/>
                      <a:pt x="24" y="42"/>
                    </a:cubicBezTo>
                    <a:cubicBezTo>
                      <a:pt x="25" y="41"/>
                      <a:pt x="25" y="42"/>
                      <a:pt x="26" y="44"/>
                    </a:cubicBezTo>
                    <a:cubicBezTo>
                      <a:pt x="26" y="45"/>
                      <a:pt x="28" y="45"/>
                      <a:pt x="29" y="45"/>
                    </a:cubicBezTo>
                    <a:cubicBezTo>
                      <a:pt x="31" y="44"/>
                      <a:pt x="32" y="43"/>
                      <a:pt x="32" y="42"/>
                    </a:cubicBezTo>
                    <a:cubicBezTo>
                      <a:pt x="31" y="41"/>
                      <a:pt x="33" y="39"/>
                      <a:pt x="33" y="38"/>
                    </a:cubicBezTo>
                    <a:cubicBezTo>
                      <a:pt x="34" y="38"/>
                      <a:pt x="35" y="38"/>
                      <a:pt x="36" y="39"/>
                    </a:cubicBezTo>
                    <a:cubicBezTo>
                      <a:pt x="37" y="40"/>
                      <a:pt x="38" y="40"/>
                      <a:pt x="40" y="38"/>
                    </a:cubicBezTo>
                    <a:cubicBezTo>
                      <a:pt x="41" y="37"/>
                      <a:pt x="41" y="35"/>
                      <a:pt x="40" y="35"/>
                    </a:cubicBezTo>
                    <a:close/>
                    <a:moveTo>
                      <a:pt x="14" y="32"/>
                    </a:moveTo>
                    <a:cubicBezTo>
                      <a:pt x="8" y="27"/>
                      <a:pt x="8" y="19"/>
                      <a:pt x="13" y="14"/>
                    </a:cubicBezTo>
                    <a:cubicBezTo>
                      <a:pt x="18" y="8"/>
                      <a:pt x="26" y="8"/>
                      <a:pt x="32" y="13"/>
                    </a:cubicBezTo>
                    <a:cubicBezTo>
                      <a:pt x="37" y="18"/>
                      <a:pt x="37" y="26"/>
                      <a:pt x="32" y="32"/>
                    </a:cubicBezTo>
                    <a:cubicBezTo>
                      <a:pt x="27" y="37"/>
                      <a:pt x="19" y="37"/>
                      <a:pt x="14"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7" name="Freeform 7">
                <a:extLst>
                  <a:ext uri="{FF2B5EF4-FFF2-40B4-BE49-F238E27FC236}">
                    <a16:creationId xmlns:a16="http://schemas.microsoft.com/office/drawing/2014/main" id="{75BCF555-5B82-4E29-A53B-83F5A95DE1D2}"/>
                  </a:ext>
                </a:extLst>
              </p:cNvPr>
              <p:cNvSpPr>
                <a:spLocks noEditPoints="1"/>
              </p:cNvSpPr>
              <p:nvPr/>
            </p:nvSpPr>
            <p:spPr bwMode="auto">
              <a:xfrm>
                <a:off x="1565275" y="3162300"/>
                <a:ext cx="266700" cy="266700"/>
              </a:xfrm>
              <a:custGeom>
                <a:avLst/>
                <a:gdLst>
                  <a:gd name="T0" fmla="*/ 63 w 71"/>
                  <a:gd name="T1" fmla="*/ 54 h 71"/>
                  <a:gd name="T2" fmla="*/ 62 w 71"/>
                  <a:gd name="T3" fmla="*/ 49 h 71"/>
                  <a:gd name="T4" fmla="*/ 66 w 71"/>
                  <a:gd name="T5" fmla="*/ 48 h 71"/>
                  <a:gd name="T6" fmla="*/ 71 w 71"/>
                  <a:gd name="T7" fmla="*/ 44 h 71"/>
                  <a:gd name="T8" fmla="*/ 68 w 71"/>
                  <a:gd name="T9" fmla="*/ 38 h 71"/>
                  <a:gd name="T10" fmla="*/ 65 w 71"/>
                  <a:gd name="T11" fmla="*/ 34 h 71"/>
                  <a:gd name="T12" fmla="*/ 68 w 71"/>
                  <a:gd name="T13" fmla="*/ 31 h 71"/>
                  <a:gd name="T14" fmla="*/ 70 w 71"/>
                  <a:gd name="T15" fmla="*/ 25 h 71"/>
                  <a:gd name="T16" fmla="*/ 65 w 71"/>
                  <a:gd name="T17" fmla="*/ 22 h 71"/>
                  <a:gd name="T18" fmla="*/ 60 w 71"/>
                  <a:gd name="T19" fmla="*/ 19 h 71"/>
                  <a:gd name="T20" fmla="*/ 61 w 71"/>
                  <a:gd name="T21" fmla="*/ 15 h 71"/>
                  <a:gd name="T22" fmla="*/ 60 w 71"/>
                  <a:gd name="T23" fmla="*/ 9 h 71"/>
                  <a:gd name="T24" fmla="*/ 54 w 71"/>
                  <a:gd name="T25" fmla="*/ 9 h 71"/>
                  <a:gd name="T26" fmla="*/ 50 w 71"/>
                  <a:gd name="T27" fmla="*/ 10 h 71"/>
                  <a:gd name="T28" fmla="*/ 47 w 71"/>
                  <a:gd name="T29" fmla="*/ 5 h 71"/>
                  <a:gd name="T30" fmla="*/ 44 w 71"/>
                  <a:gd name="T31" fmla="*/ 1 h 71"/>
                  <a:gd name="T32" fmla="*/ 38 w 71"/>
                  <a:gd name="T33" fmla="*/ 3 h 71"/>
                  <a:gd name="T34" fmla="*/ 33 w 71"/>
                  <a:gd name="T35" fmla="*/ 6 h 71"/>
                  <a:gd name="T36" fmla="*/ 30 w 71"/>
                  <a:gd name="T37" fmla="*/ 3 h 71"/>
                  <a:gd name="T38" fmla="*/ 25 w 71"/>
                  <a:gd name="T39" fmla="*/ 1 h 71"/>
                  <a:gd name="T40" fmla="*/ 21 w 71"/>
                  <a:gd name="T41" fmla="*/ 6 h 71"/>
                  <a:gd name="T42" fmla="*/ 19 w 71"/>
                  <a:gd name="T43" fmla="*/ 11 h 71"/>
                  <a:gd name="T44" fmla="*/ 15 w 71"/>
                  <a:gd name="T45" fmla="*/ 10 h 71"/>
                  <a:gd name="T46" fmla="*/ 9 w 71"/>
                  <a:gd name="T47" fmla="*/ 11 h 71"/>
                  <a:gd name="T48" fmla="*/ 8 w 71"/>
                  <a:gd name="T49" fmla="*/ 17 h 71"/>
                  <a:gd name="T50" fmla="*/ 9 w 71"/>
                  <a:gd name="T51" fmla="*/ 23 h 71"/>
                  <a:gd name="T52" fmla="*/ 5 w 71"/>
                  <a:gd name="T53" fmla="*/ 24 h 71"/>
                  <a:gd name="T54" fmla="*/ 0 w 71"/>
                  <a:gd name="T55" fmla="*/ 28 h 71"/>
                  <a:gd name="T56" fmla="*/ 3 w 71"/>
                  <a:gd name="T57" fmla="*/ 33 h 71"/>
                  <a:gd name="T58" fmla="*/ 6 w 71"/>
                  <a:gd name="T59" fmla="*/ 38 h 71"/>
                  <a:gd name="T60" fmla="*/ 3 w 71"/>
                  <a:gd name="T61" fmla="*/ 41 h 71"/>
                  <a:gd name="T62" fmla="*/ 1 w 71"/>
                  <a:gd name="T63" fmla="*/ 46 h 71"/>
                  <a:gd name="T64" fmla="*/ 6 w 71"/>
                  <a:gd name="T65" fmla="*/ 50 h 71"/>
                  <a:gd name="T66" fmla="*/ 11 w 71"/>
                  <a:gd name="T67" fmla="*/ 52 h 71"/>
                  <a:gd name="T68" fmla="*/ 10 w 71"/>
                  <a:gd name="T69" fmla="*/ 56 h 71"/>
                  <a:gd name="T70" fmla="*/ 11 w 71"/>
                  <a:gd name="T71" fmla="*/ 62 h 71"/>
                  <a:gd name="T72" fmla="*/ 17 w 71"/>
                  <a:gd name="T73" fmla="*/ 63 h 71"/>
                  <a:gd name="T74" fmla="*/ 23 w 71"/>
                  <a:gd name="T75" fmla="*/ 62 h 71"/>
                  <a:gd name="T76" fmla="*/ 24 w 71"/>
                  <a:gd name="T77" fmla="*/ 66 h 71"/>
                  <a:gd name="T78" fmla="*/ 27 w 71"/>
                  <a:gd name="T79" fmla="*/ 71 h 71"/>
                  <a:gd name="T80" fmla="*/ 33 w 71"/>
                  <a:gd name="T81" fmla="*/ 69 h 71"/>
                  <a:gd name="T82" fmla="*/ 38 w 71"/>
                  <a:gd name="T83" fmla="*/ 65 h 71"/>
                  <a:gd name="T84" fmla="*/ 41 w 71"/>
                  <a:gd name="T85" fmla="*/ 68 h 71"/>
                  <a:gd name="T86" fmla="*/ 46 w 71"/>
                  <a:gd name="T87" fmla="*/ 70 h 71"/>
                  <a:gd name="T88" fmla="*/ 50 w 71"/>
                  <a:gd name="T89" fmla="*/ 66 h 71"/>
                  <a:gd name="T90" fmla="*/ 52 w 71"/>
                  <a:gd name="T91" fmla="*/ 60 h 71"/>
                  <a:gd name="T92" fmla="*/ 56 w 71"/>
                  <a:gd name="T93" fmla="*/ 61 h 71"/>
                  <a:gd name="T94" fmla="*/ 62 w 71"/>
                  <a:gd name="T95" fmla="*/ 60 h 71"/>
                  <a:gd name="T96" fmla="*/ 63 w 71"/>
                  <a:gd name="T97" fmla="*/ 54 h 71"/>
                  <a:gd name="T98" fmla="*/ 21 w 71"/>
                  <a:gd name="T99" fmla="*/ 51 h 71"/>
                  <a:gd name="T100" fmla="*/ 20 w 71"/>
                  <a:gd name="T101" fmla="*/ 22 h 71"/>
                  <a:gd name="T102" fmla="*/ 50 w 71"/>
                  <a:gd name="T103" fmla="*/ 21 h 71"/>
                  <a:gd name="T104" fmla="*/ 51 w 71"/>
                  <a:gd name="T105" fmla="*/ 50 h 71"/>
                  <a:gd name="T106" fmla="*/ 21 w 71"/>
                  <a:gd name="T107"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71" h="71">
                    <a:moveTo>
                      <a:pt x="63" y="54"/>
                    </a:moveTo>
                    <a:cubicBezTo>
                      <a:pt x="61" y="53"/>
                      <a:pt x="62" y="50"/>
                      <a:pt x="62" y="49"/>
                    </a:cubicBezTo>
                    <a:cubicBezTo>
                      <a:pt x="63" y="48"/>
                      <a:pt x="64" y="47"/>
                      <a:pt x="66" y="48"/>
                    </a:cubicBezTo>
                    <a:cubicBezTo>
                      <a:pt x="68" y="48"/>
                      <a:pt x="70" y="46"/>
                      <a:pt x="71" y="44"/>
                    </a:cubicBezTo>
                    <a:cubicBezTo>
                      <a:pt x="71" y="41"/>
                      <a:pt x="70" y="39"/>
                      <a:pt x="68" y="38"/>
                    </a:cubicBezTo>
                    <a:cubicBezTo>
                      <a:pt x="67" y="38"/>
                      <a:pt x="65" y="35"/>
                      <a:pt x="65" y="34"/>
                    </a:cubicBezTo>
                    <a:cubicBezTo>
                      <a:pt x="65" y="33"/>
                      <a:pt x="66" y="31"/>
                      <a:pt x="68" y="31"/>
                    </a:cubicBezTo>
                    <a:cubicBezTo>
                      <a:pt x="70" y="30"/>
                      <a:pt x="71" y="28"/>
                      <a:pt x="70" y="25"/>
                    </a:cubicBezTo>
                    <a:cubicBezTo>
                      <a:pt x="69" y="23"/>
                      <a:pt x="67" y="21"/>
                      <a:pt x="65" y="22"/>
                    </a:cubicBezTo>
                    <a:cubicBezTo>
                      <a:pt x="64" y="22"/>
                      <a:pt x="61" y="20"/>
                      <a:pt x="60" y="19"/>
                    </a:cubicBezTo>
                    <a:cubicBezTo>
                      <a:pt x="59" y="18"/>
                      <a:pt x="60" y="16"/>
                      <a:pt x="61" y="15"/>
                    </a:cubicBezTo>
                    <a:cubicBezTo>
                      <a:pt x="63" y="14"/>
                      <a:pt x="62" y="11"/>
                      <a:pt x="60" y="9"/>
                    </a:cubicBezTo>
                    <a:cubicBezTo>
                      <a:pt x="58" y="7"/>
                      <a:pt x="56" y="7"/>
                      <a:pt x="54" y="9"/>
                    </a:cubicBezTo>
                    <a:cubicBezTo>
                      <a:pt x="53" y="10"/>
                      <a:pt x="51" y="11"/>
                      <a:pt x="50" y="10"/>
                    </a:cubicBezTo>
                    <a:cubicBezTo>
                      <a:pt x="49" y="10"/>
                      <a:pt x="47" y="7"/>
                      <a:pt x="47" y="5"/>
                    </a:cubicBezTo>
                    <a:cubicBezTo>
                      <a:pt x="48" y="3"/>
                      <a:pt x="46" y="1"/>
                      <a:pt x="44" y="1"/>
                    </a:cubicBezTo>
                    <a:cubicBezTo>
                      <a:pt x="41" y="0"/>
                      <a:pt x="39" y="1"/>
                      <a:pt x="38" y="3"/>
                    </a:cubicBezTo>
                    <a:cubicBezTo>
                      <a:pt x="38" y="5"/>
                      <a:pt x="35" y="6"/>
                      <a:pt x="33" y="6"/>
                    </a:cubicBezTo>
                    <a:cubicBezTo>
                      <a:pt x="32" y="6"/>
                      <a:pt x="31" y="5"/>
                      <a:pt x="30" y="3"/>
                    </a:cubicBezTo>
                    <a:cubicBezTo>
                      <a:pt x="30" y="1"/>
                      <a:pt x="27" y="0"/>
                      <a:pt x="25" y="1"/>
                    </a:cubicBezTo>
                    <a:cubicBezTo>
                      <a:pt x="22" y="2"/>
                      <a:pt x="21" y="4"/>
                      <a:pt x="21" y="6"/>
                    </a:cubicBezTo>
                    <a:cubicBezTo>
                      <a:pt x="22" y="8"/>
                      <a:pt x="20" y="11"/>
                      <a:pt x="19" y="11"/>
                    </a:cubicBezTo>
                    <a:cubicBezTo>
                      <a:pt x="18" y="12"/>
                      <a:pt x="16" y="11"/>
                      <a:pt x="15" y="10"/>
                    </a:cubicBezTo>
                    <a:cubicBezTo>
                      <a:pt x="13" y="9"/>
                      <a:pt x="11" y="9"/>
                      <a:pt x="9" y="11"/>
                    </a:cubicBezTo>
                    <a:cubicBezTo>
                      <a:pt x="7" y="13"/>
                      <a:pt x="7" y="16"/>
                      <a:pt x="8" y="17"/>
                    </a:cubicBezTo>
                    <a:cubicBezTo>
                      <a:pt x="10" y="18"/>
                      <a:pt x="9" y="22"/>
                      <a:pt x="9" y="23"/>
                    </a:cubicBezTo>
                    <a:cubicBezTo>
                      <a:pt x="9" y="24"/>
                      <a:pt x="7" y="24"/>
                      <a:pt x="5" y="24"/>
                    </a:cubicBezTo>
                    <a:cubicBezTo>
                      <a:pt x="3" y="23"/>
                      <a:pt x="1" y="25"/>
                      <a:pt x="0" y="28"/>
                    </a:cubicBezTo>
                    <a:cubicBezTo>
                      <a:pt x="0" y="30"/>
                      <a:pt x="1" y="33"/>
                      <a:pt x="3" y="33"/>
                    </a:cubicBezTo>
                    <a:cubicBezTo>
                      <a:pt x="5" y="33"/>
                      <a:pt x="6" y="37"/>
                      <a:pt x="6" y="38"/>
                    </a:cubicBezTo>
                    <a:cubicBezTo>
                      <a:pt x="6" y="39"/>
                      <a:pt x="5" y="40"/>
                      <a:pt x="3" y="41"/>
                    </a:cubicBezTo>
                    <a:cubicBezTo>
                      <a:pt x="1" y="41"/>
                      <a:pt x="0" y="44"/>
                      <a:pt x="1" y="46"/>
                    </a:cubicBezTo>
                    <a:cubicBezTo>
                      <a:pt x="2" y="49"/>
                      <a:pt x="4" y="50"/>
                      <a:pt x="6" y="50"/>
                    </a:cubicBezTo>
                    <a:cubicBezTo>
                      <a:pt x="8" y="49"/>
                      <a:pt x="10" y="51"/>
                      <a:pt x="11" y="52"/>
                    </a:cubicBezTo>
                    <a:cubicBezTo>
                      <a:pt x="12" y="53"/>
                      <a:pt x="11" y="55"/>
                      <a:pt x="10" y="56"/>
                    </a:cubicBezTo>
                    <a:cubicBezTo>
                      <a:pt x="9" y="58"/>
                      <a:pt x="9" y="60"/>
                      <a:pt x="11" y="62"/>
                    </a:cubicBezTo>
                    <a:cubicBezTo>
                      <a:pt x="13" y="64"/>
                      <a:pt x="16" y="64"/>
                      <a:pt x="17" y="63"/>
                    </a:cubicBezTo>
                    <a:cubicBezTo>
                      <a:pt x="18" y="61"/>
                      <a:pt x="22" y="62"/>
                      <a:pt x="23" y="62"/>
                    </a:cubicBezTo>
                    <a:cubicBezTo>
                      <a:pt x="24" y="63"/>
                      <a:pt x="24" y="65"/>
                      <a:pt x="24" y="66"/>
                    </a:cubicBezTo>
                    <a:cubicBezTo>
                      <a:pt x="23" y="68"/>
                      <a:pt x="25" y="70"/>
                      <a:pt x="27" y="71"/>
                    </a:cubicBezTo>
                    <a:cubicBezTo>
                      <a:pt x="30" y="71"/>
                      <a:pt x="32" y="70"/>
                      <a:pt x="33" y="69"/>
                    </a:cubicBezTo>
                    <a:cubicBezTo>
                      <a:pt x="33" y="67"/>
                      <a:pt x="37" y="65"/>
                      <a:pt x="38" y="65"/>
                    </a:cubicBezTo>
                    <a:cubicBezTo>
                      <a:pt x="39" y="65"/>
                      <a:pt x="40" y="66"/>
                      <a:pt x="41" y="68"/>
                    </a:cubicBezTo>
                    <a:cubicBezTo>
                      <a:pt x="41" y="70"/>
                      <a:pt x="44" y="71"/>
                      <a:pt x="46" y="70"/>
                    </a:cubicBezTo>
                    <a:cubicBezTo>
                      <a:pt x="49" y="69"/>
                      <a:pt x="50" y="67"/>
                      <a:pt x="50" y="66"/>
                    </a:cubicBezTo>
                    <a:cubicBezTo>
                      <a:pt x="49" y="64"/>
                      <a:pt x="51" y="61"/>
                      <a:pt x="52" y="60"/>
                    </a:cubicBezTo>
                    <a:cubicBezTo>
                      <a:pt x="53" y="60"/>
                      <a:pt x="55" y="60"/>
                      <a:pt x="56" y="61"/>
                    </a:cubicBezTo>
                    <a:cubicBezTo>
                      <a:pt x="58" y="63"/>
                      <a:pt x="60" y="62"/>
                      <a:pt x="62" y="60"/>
                    </a:cubicBezTo>
                    <a:cubicBezTo>
                      <a:pt x="64" y="58"/>
                      <a:pt x="64" y="56"/>
                      <a:pt x="63" y="54"/>
                    </a:cubicBezTo>
                    <a:close/>
                    <a:moveTo>
                      <a:pt x="21" y="51"/>
                    </a:moveTo>
                    <a:cubicBezTo>
                      <a:pt x="13" y="43"/>
                      <a:pt x="13" y="30"/>
                      <a:pt x="20" y="22"/>
                    </a:cubicBezTo>
                    <a:cubicBezTo>
                      <a:pt x="28" y="13"/>
                      <a:pt x="41" y="13"/>
                      <a:pt x="50" y="21"/>
                    </a:cubicBezTo>
                    <a:cubicBezTo>
                      <a:pt x="58" y="28"/>
                      <a:pt x="59" y="41"/>
                      <a:pt x="51" y="50"/>
                    </a:cubicBezTo>
                    <a:cubicBezTo>
                      <a:pt x="43" y="58"/>
                      <a:pt x="30" y="59"/>
                      <a:pt x="21" y="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8" name="Freeform 8">
                <a:extLst>
                  <a:ext uri="{FF2B5EF4-FFF2-40B4-BE49-F238E27FC236}">
                    <a16:creationId xmlns:a16="http://schemas.microsoft.com/office/drawing/2014/main" id="{955AF5E5-8CF4-4934-9717-CB7C32639C99}"/>
                  </a:ext>
                </a:extLst>
              </p:cNvPr>
              <p:cNvSpPr>
                <a:spLocks/>
              </p:cNvSpPr>
              <p:nvPr/>
            </p:nvSpPr>
            <p:spPr bwMode="auto">
              <a:xfrm>
                <a:off x="1636713" y="3236912"/>
                <a:ext cx="123825" cy="120650"/>
              </a:xfrm>
              <a:custGeom>
                <a:avLst/>
                <a:gdLst>
                  <a:gd name="T0" fmla="*/ 27 w 33"/>
                  <a:gd name="T1" fmla="*/ 26 h 32"/>
                  <a:gd name="T2" fmla="*/ 6 w 33"/>
                  <a:gd name="T3" fmla="*/ 26 h 32"/>
                  <a:gd name="T4" fmla="*/ 6 w 33"/>
                  <a:gd name="T5" fmla="*/ 5 h 32"/>
                  <a:gd name="T6" fmla="*/ 27 w 33"/>
                  <a:gd name="T7" fmla="*/ 5 h 32"/>
                  <a:gd name="T8" fmla="*/ 27 w 33"/>
                  <a:gd name="T9" fmla="*/ 26 h 32"/>
                </a:gdLst>
                <a:ahLst/>
                <a:cxnLst>
                  <a:cxn ang="0">
                    <a:pos x="T0" y="T1"/>
                  </a:cxn>
                  <a:cxn ang="0">
                    <a:pos x="T2" y="T3"/>
                  </a:cxn>
                  <a:cxn ang="0">
                    <a:pos x="T4" y="T5"/>
                  </a:cxn>
                  <a:cxn ang="0">
                    <a:pos x="T6" y="T7"/>
                  </a:cxn>
                  <a:cxn ang="0">
                    <a:pos x="T8" y="T9"/>
                  </a:cxn>
                </a:cxnLst>
                <a:rect l="0" t="0" r="r" b="b"/>
                <a:pathLst>
                  <a:path w="33" h="32">
                    <a:moveTo>
                      <a:pt x="27" y="26"/>
                    </a:moveTo>
                    <a:cubicBezTo>
                      <a:pt x="21" y="32"/>
                      <a:pt x="12" y="32"/>
                      <a:pt x="6" y="26"/>
                    </a:cubicBezTo>
                    <a:cubicBezTo>
                      <a:pt x="0" y="20"/>
                      <a:pt x="0" y="11"/>
                      <a:pt x="6" y="5"/>
                    </a:cubicBezTo>
                    <a:cubicBezTo>
                      <a:pt x="12" y="0"/>
                      <a:pt x="21" y="0"/>
                      <a:pt x="27" y="5"/>
                    </a:cubicBezTo>
                    <a:cubicBezTo>
                      <a:pt x="33" y="11"/>
                      <a:pt x="33" y="20"/>
                      <a:pt x="27" y="2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14" name="矩形 13">
              <a:extLst>
                <a:ext uri="{FF2B5EF4-FFF2-40B4-BE49-F238E27FC236}">
                  <a16:creationId xmlns:a16="http://schemas.microsoft.com/office/drawing/2014/main" id="{B0B23A65-495F-43D2-B690-44FAA79870AF}"/>
                </a:ext>
              </a:extLst>
            </p:cNvPr>
            <p:cNvSpPr/>
            <p:nvPr/>
          </p:nvSpPr>
          <p:spPr>
            <a:xfrm>
              <a:off x="955273" y="2563178"/>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5" name="矩形 14">
              <a:extLst>
                <a:ext uri="{FF2B5EF4-FFF2-40B4-BE49-F238E27FC236}">
                  <a16:creationId xmlns:a16="http://schemas.microsoft.com/office/drawing/2014/main" id="{498DC1D6-6B26-40E2-B264-D992DA660A22}"/>
                </a:ext>
              </a:extLst>
            </p:cNvPr>
            <p:cNvSpPr/>
            <p:nvPr/>
          </p:nvSpPr>
          <p:spPr>
            <a:xfrm>
              <a:off x="955273" y="3037995"/>
              <a:ext cx="1876827" cy="1670073"/>
            </a:xfrm>
            <a:prstGeom prst="rect">
              <a:avLst/>
            </a:prstGeom>
          </p:spPr>
          <p:txBody>
            <a:bodyPr wrap="square">
              <a:spAutoFit/>
            </a:bodyPr>
            <a:lstStyle/>
            <a:p>
              <a:pPr>
                <a:lnSpc>
                  <a:spcPct val="150000"/>
                </a:lnSpc>
              </a:pPr>
              <a:r>
                <a:rPr lang="en-US" altLang="zh-CN" sz="1400" dirty="0">
                  <a:solidFill>
                    <a:srgbClr val="898989"/>
                  </a:solidFill>
                  <a:cs typeface="+mn-ea"/>
                  <a:sym typeface="+mn-lt"/>
                </a:rPr>
                <a:t>Click here to add text content, such as keywords, some brief introductions, etc.</a:t>
              </a:r>
              <a:endParaRPr lang="zh-CN" altLang="en-US" sz="1400" dirty="0">
                <a:cs typeface="+mn-ea"/>
                <a:sym typeface="+mn-lt"/>
              </a:endParaRPr>
            </a:p>
          </p:txBody>
        </p:sp>
      </p:grpSp>
      <p:grpSp>
        <p:nvGrpSpPr>
          <p:cNvPr id="45" name="组合 44">
            <a:extLst>
              <a:ext uri="{FF2B5EF4-FFF2-40B4-BE49-F238E27FC236}">
                <a16:creationId xmlns:a16="http://schemas.microsoft.com/office/drawing/2014/main" id="{EFC8C16E-B568-4079-9BDD-729BDF1EB6A8}"/>
              </a:ext>
            </a:extLst>
          </p:cNvPr>
          <p:cNvGrpSpPr/>
          <p:nvPr/>
        </p:nvGrpSpPr>
        <p:grpSpPr>
          <a:xfrm>
            <a:off x="3885733" y="1786669"/>
            <a:ext cx="2061188" cy="2921399"/>
            <a:chOff x="3885733" y="1786669"/>
            <a:chExt cx="2061188" cy="2921399"/>
          </a:xfrm>
        </p:grpSpPr>
        <p:grpSp>
          <p:nvGrpSpPr>
            <p:cNvPr id="20" name="组合 19">
              <a:extLst>
                <a:ext uri="{FF2B5EF4-FFF2-40B4-BE49-F238E27FC236}">
                  <a16:creationId xmlns:a16="http://schemas.microsoft.com/office/drawing/2014/main" id="{0C82A066-B551-437E-BE0B-E2CF513FFA8A}"/>
                </a:ext>
              </a:extLst>
            </p:cNvPr>
            <p:cNvGrpSpPr>
              <a:grpSpLocks noChangeAspect="1"/>
            </p:cNvGrpSpPr>
            <p:nvPr/>
          </p:nvGrpSpPr>
          <p:grpSpPr>
            <a:xfrm>
              <a:off x="3978824" y="1786669"/>
              <a:ext cx="659590" cy="512020"/>
              <a:chOff x="6051551" y="1316038"/>
              <a:chExt cx="468313" cy="363538"/>
            </a:xfrm>
            <a:gradFill>
              <a:gsLst>
                <a:gs pos="0">
                  <a:srgbClr val="2B2A52">
                    <a:alpha val="95000"/>
                  </a:srgbClr>
                </a:gs>
                <a:gs pos="100000">
                  <a:srgbClr val="76384F">
                    <a:alpha val="85000"/>
                  </a:srgbClr>
                </a:gs>
              </a:gsLst>
              <a:lin ang="0" scaled="1"/>
            </a:gradFill>
          </p:grpSpPr>
          <p:sp>
            <p:nvSpPr>
              <p:cNvPr id="23" name="Freeform 340">
                <a:extLst>
                  <a:ext uri="{FF2B5EF4-FFF2-40B4-BE49-F238E27FC236}">
                    <a16:creationId xmlns:a16="http://schemas.microsoft.com/office/drawing/2014/main" id="{C805440C-A5D4-4A4D-8B2C-0F7F0EFA1645}"/>
                  </a:ext>
                </a:extLst>
              </p:cNvPr>
              <p:cNvSpPr>
                <a:spLocks/>
              </p:cNvSpPr>
              <p:nvPr/>
            </p:nvSpPr>
            <p:spPr bwMode="auto">
              <a:xfrm>
                <a:off x="6051551" y="1665288"/>
                <a:ext cx="468313" cy="14288"/>
              </a:xfrm>
              <a:custGeom>
                <a:avLst/>
                <a:gdLst>
                  <a:gd name="T0" fmla="*/ 2 w 125"/>
                  <a:gd name="T1" fmla="*/ 4 h 4"/>
                  <a:gd name="T2" fmla="*/ 0 w 125"/>
                  <a:gd name="T3" fmla="*/ 2 h 4"/>
                  <a:gd name="T4" fmla="*/ 2 w 125"/>
                  <a:gd name="T5" fmla="*/ 0 h 4"/>
                  <a:gd name="T6" fmla="*/ 123 w 125"/>
                  <a:gd name="T7" fmla="*/ 0 h 4"/>
                  <a:gd name="T8" fmla="*/ 125 w 125"/>
                  <a:gd name="T9" fmla="*/ 2 h 4"/>
                  <a:gd name="T10" fmla="*/ 123 w 125"/>
                  <a:gd name="T11" fmla="*/ 4 h 4"/>
                  <a:gd name="T12" fmla="*/ 2 w 125"/>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125" h="4">
                    <a:moveTo>
                      <a:pt x="2" y="4"/>
                    </a:moveTo>
                    <a:cubicBezTo>
                      <a:pt x="1" y="4"/>
                      <a:pt x="0" y="3"/>
                      <a:pt x="0" y="2"/>
                    </a:cubicBezTo>
                    <a:cubicBezTo>
                      <a:pt x="0" y="1"/>
                      <a:pt x="1" y="0"/>
                      <a:pt x="2" y="0"/>
                    </a:cubicBezTo>
                    <a:cubicBezTo>
                      <a:pt x="123" y="0"/>
                      <a:pt x="123" y="0"/>
                      <a:pt x="123" y="0"/>
                    </a:cubicBezTo>
                    <a:cubicBezTo>
                      <a:pt x="124" y="0"/>
                      <a:pt x="125" y="1"/>
                      <a:pt x="125" y="2"/>
                    </a:cubicBezTo>
                    <a:cubicBezTo>
                      <a:pt x="125" y="3"/>
                      <a:pt x="124" y="4"/>
                      <a:pt x="123" y="4"/>
                    </a:cubicBezTo>
                    <a:lnTo>
                      <a:pt x="2" y="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4" name="Rectangle 341">
                <a:extLst>
                  <a:ext uri="{FF2B5EF4-FFF2-40B4-BE49-F238E27FC236}">
                    <a16:creationId xmlns:a16="http://schemas.microsoft.com/office/drawing/2014/main" id="{79785284-7DFC-409B-B1F3-B89609A18152}"/>
                  </a:ext>
                </a:extLst>
              </p:cNvPr>
              <p:cNvSpPr>
                <a:spLocks noChangeArrowheads="1"/>
              </p:cNvSpPr>
              <p:nvPr/>
            </p:nvSpPr>
            <p:spPr bwMode="auto">
              <a:xfrm>
                <a:off x="6110288" y="1401763"/>
                <a:ext cx="68263" cy="2254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5" name="Rectangle 342">
                <a:extLst>
                  <a:ext uri="{FF2B5EF4-FFF2-40B4-BE49-F238E27FC236}">
                    <a16:creationId xmlns:a16="http://schemas.microsoft.com/office/drawing/2014/main" id="{920C055B-23AF-4E40-9139-1F65DACF29C2}"/>
                  </a:ext>
                </a:extLst>
              </p:cNvPr>
              <p:cNvSpPr>
                <a:spLocks noChangeArrowheads="1"/>
              </p:cNvSpPr>
              <p:nvPr/>
            </p:nvSpPr>
            <p:spPr bwMode="auto">
              <a:xfrm>
                <a:off x="6211888" y="1316038"/>
                <a:ext cx="68263" cy="3111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6" name="Rectangle 343">
                <a:extLst>
                  <a:ext uri="{FF2B5EF4-FFF2-40B4-BE49-F238E27FC236}">
                    <a16:creationId xmlns:a16="http://schemas.microsoft.com/office/drawing/2014/main" id="{B0328999-D4E3-421A-ACDE-549D9D43E564}"/>
                  </a:ext>
                </a:extLst>
              </p:cNvPr>
              <p:cNvSpPr>
                <a:spLocks noChangeArrowheads="1"/>
              </p:cNvSpPr>
              <p:nvPr/>
            </p:nvSpPr>
            <p:spPr bwMode="auto">
              <a:xfrm>
                <a:off x="6305551" y="1416050"/>
                <a:ext cx="68263" cy="2111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7" name="Rectangle 344">
                <a:extLst>
                  <a:ext uri="{FF2B5EF4-FFF2-40B4-BE49-F238E27FC236}">
                    <a16:creationId xmlns:a16="http://schemas.microsoft.com/office/drawing/2014/main" id="{74222FB8-7D0A-472A-BABE-820293AEFD14}"/>
                  </a:ext>
                </a:extLst>
              </p:cNvPr>
              <p:cNvSpPr>
                <a:spLocks noChangeArrowheads="1"/>
              </p:cNvSpPr>
              <p:nvPr/>
            </p:nvSpPr>
            <p:spPr bwMode="auto">
              <a:xfrm>
                <a:off x="6407151" y="1484313"/>
                <a:ext cx="68263" cy="1428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21" name="矩形 20">
              <a:extLst>
                <a:ext uri="{FF2B5EF4-FFF2-40B4-BE49-F238E27FC236}">
                  <a16:creationId xmlns:a16="http://schemas.microsoft.com/office/drawing/2014/main" id="{26D44905-B8FB-43EC-AE4E-BD8523CBD646}"/>
                </a:ext>
              </a:extLst>
            </p:cNvPr>
            <p:cNvSpPr/>
            <p:nvPr/>
          </p:nvSpPr>
          <p:spPr>
            <a:xfrm>
              <a:off x="3885733" y="2563178"/>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2" name="矩形 21">
              <a:extLst>
                <a:ext uri="{FF2B5EF4-FFF2-40B4-BE49-F238E27FC236}">
                  <a16:creationId xmlns:a16="http://schemas.microsoft.com/office/drawing/2014/main" id="{D03C5C9F-C3AD-4608-951A-242087B33258}"/>
                </a:ext>
              </a:extLst>
            </p:cNvPr>
            <p:cNvSpPr/>
            <p:nvPr/>
          </p:nvSpPr>
          <p:spPr>
            <a:xfrm>
              <a:off x="3885733" y="3037995"/>
              <a:ext cx="1876827" cy="1670073"/>
            </a:xfrm>
            <a:prstGeom prst="rect">
              <a:avLst/>
            </a:prstGeom>
          </p:spPr>
          <p:txBody>
            <a:bodyPr wrap="square">
              <a:spAutoFit/>
            </a:bodyPr>
            <a:lstStyle/>
            <a:p>
              <a:pPr>
                <a:lnSpc>
                  <a:spcPct val="150000"/>
                </a:lnSpc>
              </a:pPr>
              <a:r>
                <a:rPr lang="en-US" altLang="zh-CN" sz="1400" dirty="0">
                  <a:solidFill>
                    <a:srgbClr val="898989"/>
                  </a:solidFill>
                  <a:cs typeface="+mn-ea"/>
                  <a:sym typeface="+mn-lt"/>
                </a:rPr>
                <a:t>Click here to add text content, such as keywords, some brief introductions, etc.</a:t>
              </a:r>
              <a:endParaRPr lang="zh-CN" altLang="en-US" sz="1400" dirty="0">
                <a:cs typeface="+mn-ea"/>
                <a:sym typeface="+mn-lt"/>
              </a:endParaRPr>
            </a:p>
          </p:txBody>
        </p:sp>
      </p:grpSp>
      <p:grpSp>
        <p:nvGrpSpPr>
          <p:cNvPr id="46" name="组合 45">
            <a:extLst>
              <a:ext uri="{FF2B5EF4-FFF2-40B4-BE49-F238E27FC236}">
                <a16:creationId xmlns:a16="http://schemas.microsoft.com/office/drawing/2014/main" id="{2CBA3D17-FF3B-48DD-AD9F-C361E3419672}"/>
              </a:ext>
            </a:extLst>
          </p:cNvPr>
          <p:cNvGrpSpPr/>
          <p:nvPr/>
        </p:nvGrpSpPr>
        <p:grpSpPr>
          <a:xfrm>
            <a:off x="6703104" y="1763395"/>
            <a:ext cx="2061188" cy="2944673"/>
            <a:chOff x="6703104" y="1763395"/>
            <a:chExt cx="2061188" cy="2944673"/>
          </a:xfrm>
        </p:grpSpPr>
        <p:grpSp>
          <p:nvGrpSpPr>
            <p:cNvPr id="29" name="组合 28">
              <a:extLst>
                <a:ext uri="{FF2B5EF4-FFF2-40B4-BE49-F238E27FC236}">
                  <a16:creationId xmlns:a16="http://schemas.microsoft.com/office/drawing/2014/main" id="{E80167B2-9E47-4FA0-8185-6FDD733EAFA3}"/>
                </a:ext>
              </a:extLst>
            </p:cNvPr>
            <p:cNvGrpSpPr>
              <a:grpSpLocks noChangeAspect="1"/>
            </p:cNvGrpSpPr>
            <p:nvPr/>
          </p:nvGrpSpPr>
          <p:grpSpPr>
            <a:xfrm>
              <a:off x="6826744" y="1763395"/>
              <a:ext cx="590134" cy="558568"/>
              <a:chOff x="2289176" y="4197350"/>
              <a:chExt cx="385762" cy="365125"/>
            </a:xfrm>
            <a:gradFill>
              <a:gsLst>
                <a:gs pos="0">
                  <a:srgbClr val="2B2A52">
                    <a:alpha val="95000"/>
                  </a:srgbClr>
                </a:gs>
                <a:gs pos="100000">
                  <a:srgbClr val="76384F">
                    <a:alpha val="85000"/>
                  </a:srgbClr>
                </a:gs>
              </a:gsLst>
              <a:lin ang="0" scaled="1"/>
            </a:gradFill>
          </p:grpSpPr>
          <p:sp>
            <p:nvSpPr>
              <p:cNvPr id="32" name="Freeform 84">
                <a:extLst>
                  <a:ext uri="{FF2B5EF4-FFF2-40B4-BE49-F238E27FC236}">
                    <a16:creationId xmlns:a16="http://schemas.microsoft.com/office/drawing/2014/main" id="{671D0928-2D8B-488A-A45A-6A1EF8762F66}"/>
                  </a:ext>
                </a:extLst>
              </p:cNvPr>
              <p:cNvSpPr>
                <a:spLocks/>
              </p:cNvSpPr>
              <p:nvPr/>
            </p:nvSpPr>
            <p:spPr bwMode="auto">
              <a:xfrm>
                <a:off x="2435226" y="4397375"/>
                <a:ext cx="98425" cy="165100"/>
              </a:xfrm>
              <a:custGeom>
                <a:avLst/>
                <a:gdLst>
                  <a:gd name="T0" fmla="*/ 24 w 26"/>
                  <a:gd name="T1" fmla="*/ 36 h 44"/>
                  <a:gd name="T2" fmla="*/ 16 w 26"/>
                  <a:gd name="T3" fmla="*/ 36 h 44"/>
                  <a:gd name="T4" fmla="*/ 16 w 26"/>
                  <a:gd name="T5" fmla="*/ 2 h 44"/>
                  <a:gd name="T6" fmla="*/ 15 w 26"/>
                  <a:gd name="T7" fmla="*/ 0 h 44"/>
                  <a:gd name="T8" fmla="*/ 11 w 26"/>
                  <a:gd name="T9" fmla="*/ 0 h 44"/>
                  <a:gd name="T10" fmla="*/ 9 w 26"/>
                  <a:gd name="T11" fmla="*/ 2 h 44"/>
                  <a:gd name="T12" fmla="*/ 9 w 26"/>
                  <a:gd name="T13" fmla="*/ 36 h 44"/>
                  <a:gd name="T14" fmla="*/ 1 w 26"/>
                  <a:gd name="T15" fmla="*/ 36 h 44"/>
                  <a:gd name="T16" fmla="*/ 0 w 26"/>
                  <a:gd name="T17" fmla="*/ 38 h 44"/>
                  <a:gd name="T18" fmla="*/ 0 w 26"/>
                  <a:gd name="T19" fmla="*/ 42 h 44"/>
                  <a:gd name="T20" fmla="*/ 1 w 26"/>
                  <a:gd name="T21" fmla="*/ 44 h 44"/>
                  <a:gd name="T22" fmla="*/ 24 w 26"/>
                  <a:gd name="T23" fmla="*/ 44 h 44"/>
                  <a:gd name="T24" fmla="*/ 26 w 26"/>
                  <a:gd name="T25" fmla="*/ 42 h 44"/>
                  <a:gd name="T26" fmla="*/ 26 w 26"/>
                  <a:gd name="T27" fmla="*/ 38 h 44"/>
                  <a:gd name="T28" fmla="*/ 24 w 26"/>
                  <a:gd name="T29" fmla="*/ 36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6" h="44">
                    <a:moveTo>
                      <a:pt x="24" y="36"/>
                    </a:moveTo>
                    <a:cubicBezTo>
                      <a:pt x="16" y="36"/>
                      <a:pt x="16" y="36"/>
                      <a:pt x="16" y="36"/>
                    </a:cubicBezTo>
                    <a:cubicBezTo>
                      <a:pt x="16" y="2"/>
                      <a:pt x="16" y="2"/>
                      <a:pt x="16" y="2"/>
                    </a:cubicBezTo>
                    <a:cubicBezTo>
                      <a:pt x="16" y="1"/>
                      <a:pt x="16" y="0"/>
                      <a:pt x="15" y="0"/>
                    </a:cubicBezTo>
                    <a:cubicBezTo>
                      <a:pt x="11" y="0"/>
                      <a:pt x="11" y="0"/>
                      <a:pt x="11" y="0"/>
                    </a:cubicBezTo>
                    <a:cubicBezTo>
                      <a:pt x="10" y="0"/>
                      <a:pt x="9" y="1"/>
                      <a:pt x="9" y="2"/>
                    </a:cubicBezTo>
                    <a:cubicBezTo>
                      <a:pt x="9" y="36"/>
                      <a:pt x="9" y="36"/>
                      <a:pt x="9" y="36"/>
                    </a:cubicBezTo>
                    <a:cubicBezTo>
                      <a:pt x="1" y="36"/>
                      <a:pt x="1" y="36"/>
                      <a:pt x="1" y="36"/>
                    </a:cubicBezTo>
                    <a:cubicBezTo>
                      <a:pt x="0" y="36"/>
                      <a:pt x="0" y="37"/>
                      <a:pt x="0" y="38"/>
                    </a:cubicBezTo>
                    <a:cubicBezTo>
                      <a:pt x="0" y="42"/>
                      <a:pt x="0" y="42"/>
                      <a:pt x="0" y="42"/>
                    </a:cubicBezTo>
                    <a:cubicBezTo>
                      <a:pt x="0" y="43"/>
                      <a:pt x="0" y="44"/>
                      <a:pt x="1" y="44"/>
                    </a:cubicBezTo>
                    <a:cubicBezTo>
                      <a:pt x="24" y="44"/>
                      <a:pt x="24" y="44"/>
                      <a:pt x="24" y="44"/>
                    </a:cubicBezTo>
                    <a:cubicBezTo>
                      <a:pt x="25" y="44"/>
                      <a:pt x="26" y="43"/>
                      <a:pt x="26" y="42"/>
                    </a:cubicBezTo>
                    <a:cubicBezTo>
                      <a:pt x="26" y="38"/>
                      <a:pt x="26" y="38"/>
                      <a:pt x="26" y="38"/>
                    </a:cubicBezTo>
                    <a:cubicBezTo>
                      <a:pt x="26" y="37"/>
                      <a:pt x="25" y="36"/>
                      <a:pt x="24" y="3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3" name="Freeform 85">
                <a:extLst>
                  <a:ext uri="{FF2B5EF4-FFF2-40B4-BE49-F238E27FC236}">
                    <a16:creationId xmlns:a16="http://schemas.microsoft.com/office/drawing/2014/main" id="{A507B873-499F-4824-818D-97461D39714C}"/>
                  </a:ext>
                </a:extLst>
              </p:cNvPr>
              <p:cNvSpPr>
                <a:spLocks/>
              </p:cNvSpPr>
              <p:nvPr/>
            </p:nvSpPr>
            <p:spPr bwMode="auto">
              <a:xfrm>
                <a:off x="2443163" y="4276725"/>
                <a:ext cx="77788" cy="107950"/>
              </a:xfrm>
              <a:custGeom>
                <a:avLst/>
                <a:gdLst>
                  <a:gd name="T0" fmla="*/ 21 w 21"/>
                  <a:gd name="T1" fmla="*/ 25 h 29"/>
                  <a:gd name="T2" fmla="*/ 18 w 21"/>
                  <a:gd name="T3" fmla="*/ 29 h 29"/>
                  <a:gd name="T4" fmla="*/ 3 w 21"/>
                  <a:gd name="T5" fmla="*/ 29 h 29"/>
                  <a:gd name="T6" fmla="*/ 0 w 21"/>
                  <a:gd name="T7" fmla="*/ 25 h 29"/>
                  <a:gd name="T8" fmla="*/ 0 w 21"/>
                  <a:gd name="T9" fmla="*/ 4 h 29"/>
                  <a:gd name="T10" fmla="*/ 3 w 21"/>
                  <a:gd name="T11" fmla="*/ 0 h 29"/>
                  <a:gd name="T12" fmla="*/ 18 w 21"/>
                  <a:gd name="T13" fmla="*/ 0 h 29"/>
                  <a:gd name="T14" fmla="*/ 21 w 21"/>
                  <a:gd name="T15" fmla="*/ 4 h 29"/>
                  <a:gd name="T16" fmla="*/ 21 w 21"/>
                  <a:gd name="T17" fmla="*/ 2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21" y="25"/>
                    </a:moveTo>
                    <a:cubicBezTo>
                      <a:pt x="21" y="27"/>
                      <a:pt x="20" y="29"/>
                      <a:pt x="18" y="29"/>
                    </a:cubicBezTo>
                    <a:cubicBezTo>
                      <a:pt x="3" y="29"/>
                      <a:pt x="3" y="29"/>
                      <a:pt x="3" y="29"/>
                    </a:cubicBezTo>
                    <a:cubicBezTo>
                      <a:pt x="2" y="29"/>
                      <a:pt x="0" y="27"/>
                      <a:pt x="0" y="25"/>
                    </a:cubicBezTo>
                    <a:cubicBezTo>
                      <a:pt x="0" y="4"/>
                      <a:pt x="0" y="4"/>
                      <a:pt x="0" y="4"/>
                    </a:cubicBezTo>
                    <a:cubicBezTo>
                      <a:pt x="0" y="2"/>
                      <a:pt x="2" y="0"/>
                      <a:pt x="3" y="0"/>
                    </a:cubicBezTo>
                    <a:cubicBezTo>
                      <a:pt x="18" y="0"/>
                      <a:pt x="18" y="0"/>
                      <a:pt x="18" y="0"/>
                    </a:cubicBezTo>
                    <a:cubicBezTo>
                      <a:pt x="20" y="0"/>
                      <a:pt x="21" y="2"/>
                      <a:pt x="21" y="4"/>
                    </a:cubicBezTo>
                    <a:lnTo>
                      <a:pt x="21" y="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4" name="Freeform 86">
                <a:extLst>
                  <a:ext uri="{FF2B5EF4-FFF2-40B4-BE49-F238E27FC236}">
                    <a16:creationId xmlns:a16="http://schemas.microsoft.com/office/drawing/2014/main" id="{D264BDF7-F523-4C5B-BE61-B95FBCDE7935}"/>
                  </a:ext>
                </a:extLst>
              </p:cNvPr>
              <p:cNvSpPr>
                <a:spLocks/>
              </p:cNvSpPr>
              <p:nvPr/>
            </p:nvSpPr>
            <p:spPr bwMode="auto">
              <a:xfrm>
                <a:off x="2547938" y="4197350"/>
                <a:ext cx="127000" cy="252413"/>
              </a:xfrm>
              <a:custGeom>
                <a:avLst/>
                <a:gdLst>
                  <a:gd name="T0" fmla="*/ 6 w 34"/>
                  <a:gd name="T1" fmla="*/ 16 h 67"/>
                  <a:gd name="T2" fmla="*/ 0 w 34"/>
                  <a:gd name="T3" fmla="*/ 25 h 67"/>
                  <a:gd name="T4" fmla="*/ 0 w 34"/>
                  <a:gd name="T5" fmla="*/ 41 h 67"/>
                  <a:gd name="T6" fmla="*/ 6 w 34"/>
                  <a:gd name="T7" fmla="*/ 51 h 67"/>
                  <a:gd name="T8" fmla="*/ 29 w 34"/>
                  <a:gd name="T9" fmla="*/ 65 h 67"/>
                  <a:gd name="T10" fmla="*/ 34 w 34"/>
                  <a:gd name="T11" fmla="*/ 63 h 67"/>
                  <a:gd name="T12" fmla="*/ 34 w 34"/>
                  <a:gd name="T13" fmla="*/ 5 h 67"/>
                  <a:gd name="T14" fmla="*/ 29 w 34"/>
                  <a:gd name="T15" fmla="*/ 2 h 67"/>
                  <a:gd name="T16" fmla="*/ 6 w 34"/>
                  <a:gd name="T17" fmla="*/ 1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7">
                    <a:moveTo>
                      <a:pt x="6" y="16"/>
                    </a:moveTo>
                    <a:cubicBezTo>
                      <a:pt x="3" y="18"/>
                      <a:pt x="0" y="22"/>
                      <a:pt x="0" y="25"/>
                    </a:cubicBezTo>
                    <a:cubicBezTo>
                      <a:pt x="0" y="41"/>
                      <a:pt x="0" y="41"/>
                      <a:pt x="0" y="41"/>
                    </a:cubicBezTo>
                    <a:cubicBezTo>
                      <a:pt x="0" y="45"/>
                      <a:pt x="3" y="49"/>
                      <a:pt x="6" y="51"/>
                    </a:cubicBezTo>
                    <a:cubicBezTo>
                      <a:pt x="29" y="65"/>
                      <a:pt x="29" y="65"/>
                      <a:pt x="29" y="65"/>
                    </a:cubicBezTo>
                    <a:cubicBezTo>
                      <a:pt x="32" y="67"/>
                      <a:pt x="34" y="66"/>
                      <a:pt x="34" y="63"/>
                    </a:cubicBezTo>
                    <a:cubicBezTo>
                      <a:pt x="34" y="5"/>
                      <a:pt x="34" y="5"/>
                      <a:pt x="34" y="5"/>
                    </a:cubicBezTo>
                    <a:cubicBezTo>
                      <a:pt x="34" y="1"/>
                      <a:pt x="32" y="0"/>
                      <a:pt x="29" y="2"/>
                    </a:cubicBezTo>
                    <a:lnTo>
                      <a:pt x="6"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5" name="Freeform 87">
                <a:extLst>
                  <a:ext uri="{FF2B5EF4-FFF2-40B4-BE49-F238E27FC236}">
                    <a16:creationId xmlns:a16="http://schemas.microsoft.com/office/drawing/2014/main" id="{373571C1-187B-45B0-9DB2-4792C3BA07EC}"/>
                  </a:ext>
                </a:extLst>
              </p:cNvPr>
              <p:cNvSpPr>
                <a:spLocks/>
              </p:cNvSpPr>
              <p:nvPr/>
            </p:nvSpPr>
            <p:spPr bwMode="auto">
              <a:xfrm>
                <a:off x="2289176" y="4197350"/>
                <a:ext cx="127000" cy="252413"/>
              </a:xfrm>
              <a:custGeom>
                <a:avLst/>
                <a:gdLst>
                  <a:gd name="T0" fmla="*/ 29 w 34"/>
                  <a:gd name="T1" fmla="*/ 51 h 67"/>
                  <a:gd name="T2" fmla="*/ 34 w 34"/>
                  <a:gd name="T3" fmla="*/ 42 h 67"/>
                  <a:gd name="T4" fmla="*/ 34 w 34"/>
                  <a:gd name="T5" fmla="*/ 26 h 67"/>
                  <a:gd name="T6" fmla="*/ 29 w 34"/>
                  <a:gd name="T7" fmla="*/ 16 h 67"/>
                  <a:gd name="T8" fmla="*/ 6 w 34"/>
                  <a:gd name="T9" fmla="*/ 2 h 67"/>
                  <a:gd name="T10" fmla="*/ 0 w 34"/>
                  <a:gd name="T11" fmla="*/ 5 h 67"/>
                  <a:gd name="T12" fmla="*/ 0 w 34"/>
                  <a:gd name="T13" fmla="*/ 62 h 67"/>
                  <a:gd name="T14" fmla="*/ 6 w 34"/>
                  <a:gd name="T15" fmla="*/ 65 h 67"/>
                  <a:gd name="T16" fmla="*/ 29 w 34"/>
                  <a:gd name="T17"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 h="67">
                    <a:moveTo>
                      <a:pt x="29" y="51"/>
                    </a:moveTo>
                    <a:cubicBezTo>
                      <a:pt x="32" y="50"/>
                      <a:pt x="34" y="45"/>
                      <a:pt x="34" y="42"/>
                    </a:cubicBezTo>
                    <a:cubicBezTo>
                      <a:pt x="34" y="26"/>
                      <a:pt x="34" y="26"/>
                      <a:pt x="34" y="26"/>
                    </a:cubicBezTo>
                    <a:cubicBezTo>
                      <a:pt x="34" y="22"/>
                      <a:pt x="32" y="18"/>
                      <a:pt x="29" y="16"/>
                    </a:cubicBezTo>
                    <a:cubicBezTo>
                      <a:pt x="6" y="2"/>
                      <a:pt x="6" y="2"/>
                      <a:pt x="6" y="2"/>
                    </a:cubicBezTo>
                    <a:cubicBezTo>
                      <a:pt x="3" y="0"/>
                      <a:pt x="0" y="1"/>
                      <a:pt x="0" y="5"/>
                    </a:cubicBezTo>
                    <a:cubicBezTo>
                      <a:pt x="0" y="62"/>
                      <a:pt x="0" y="62"/>
                      <a:pt x="0" y="62"/>
                    </a:cubicBezTo>
                    <a:cubicBezTo>
                      <a:pt x="0" y="66"/>
                      <a:pt x="3" y="67"/>
                      <a:pt x="6" y="65"/>
                    </a:cubicBezTo>
                    <a:lnTo>
                      <a:pt x="29" y="5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30" name="矩形 29">
              <a:extLst>
                <a:ext uri="{FF2B5EF4-FFF2-40B4-BE49-F238E27FC236}">
                  <a16:creationId xmlns:a16="http://schemas.microsoft.com/office/drawing/2014/main" id="{FEDADCE7-A35C-4573-BCB4-7235A4D9718A}"/>
                </a:ext>
              </a:extLst>
            </p:cNvPr>
            <p:cNvSpPr/>
            <p:nvPr/>
          </p:nvSpPr>
          <p:spPr>
            <a:xfrm>
              <a:off x="6703104" y="2563178"/>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1" name="矩形 30">
              <a:extLst>
                <a:ext uri="{FF2B5EF4-FFF2-40B4-BE49-F238E27FC236}">
                  <a16:creationId xmlns:a16="http://schemas.microsoft.com/office/drawing/2014/main" id="{682736F9-C515-4CE8-9172-0D15F753015E}"/>
                </a:ext>
              </a:extLst>
            </p:cNvPr>
            <p:cNvSpPr/>
            <p:nvPr/>
          </p:nvSpPr>
          <p:spPr>
            <a:xfrm>
              <a:off x="6703104" y="3037995"/>
              <a:ext cx="1876827" cy="1670073"/>
            </a:xfrm>
            <a:prstGeom prst="rect">
              <a:avLst/>
            </a:prstGeom>
          </p:spPr>
          <p:txBody>
            <a:bodyPr wrap="square">
              <a:spAutoFit/>
            </a:bodyPr>
            <a:lstStyle/>
            <a:p>
              <a:pPr>
                <a:lnSpc>
                  <a:spcPct val="150000"/>
                </a:lnSpc>
              </a:pPr>
              <a:r>
                <a:rPr lang="en-US" altLang="zh-CN" sz="1400" dirty="0">
                  <a:solidFill>
                    <a:srgbClr val="898989"/>
                  </a:solidFill>
                  <a:cs typeface="+mn-ea"/>
                  <a:sym typeface="+mn-lt"/>
                </a:rPr>
                <a:t>Click here to add text content, such as keywords, some brief introductions, etc.</a:t>
              </a:r>
              <a:endParaRPr lang="zh-CN" altLang="en-US" sz="1400" dirty="0">
                <a:cs typeface="+mn-ea"/>
                <a:sym typeface="+mn-lt"/>
              </a:endParaRPr>
            </a:p>
          </p:txBody>
        </p:sp>
      </p:grpSp>
      <p:grpSp>
        <p:nvGrpSpPr>
          <p:cNvPr id="47" name="组合 46">
            <a:extLst>
              <a:ext uri="{FF2B5EF4-FFF2-40B4-BE49-F238E27FC236}">
                <a16:creationId xmlns:a16="http://schemas.microsoft.com/office/drawing/2014/main" id="{333AA9E8-B2FF-45B2-B266-07B5093E284E}"/>
              </a:ext>
            </a:extLst>
          </p:cNvPr>
          <p:cNvGrpSpPr/>
          <p:nvPr/>
        </p:nvGrpSpPr>
        <p:grpSpPr>
          <a:xfrm>
            <a:off x="9383913" y="1786669"/>
            <a:ext cx="2061188" cy="2921399"/>
            <a:chOff x="9383913" y="1786669"/>
            <a:chExt cx="2061188" cy="2921399"/>
          </a:xfrm>
        </p:grpSpPr>
        <p:grpSp>
          <p:nvGrpSpPr>
            <p:cNvPr id="37" name="组合 36">
              <a:extLst>
                <a:ext uri="{FF2B5EF4-FFF2-40B4-BE49-F238E27FC236}">
                  <a16:creationId xmlns:a16="http://schemas.microsoft.com/office/drawing/2014/main" id="{A2FD93A8-37E1-4BE5-9255-EA868FCB8A00}"/>
                </a:ext>
              </a:extLst>
            </p:cNvPr>
            <p:cNvGrpSpPr>
              <a:grpSpLocks noChangeAspect="1"/>
            </p:cNvGrpSpPr>
            <p:nvPr/>
          </p:nvGrpSpPr>
          <p:grpSpPr>
            <a:xfrm>
              <a:off x="9536899" y="1786669"/>
              <a:ext cx="796214" cy="512020"/>
              <a:chOff x="6654801" y="4186238"/>
              <a:chExt cx="538163" cy="346075"/>
            </a:xfrm>
            <a:gradFill>
              <a:gsLst>
                <a:gs pos="0">
                  <a:srgbClr val="2B2A52">
                    <a:alpha val="95000"/>
                  </a:srgbClr>
                </a:gs>
                <a:gs pos="100000">
                  <a:srgbClr val="76384F">
                    <a:alpha val="85000"/>
                  </a:srgbClr>
                </a:gs>
              </a:gsLst>
              <a:lin ang="0" scaled="1"/>
            </a:gradFill>
          </p:grpSpPr>
          <p:sp>
            <p:nvSpPr>
              <p:cNvPr id="40" name="Freeform 54">
                <a:extLst>
                  <a:ext uri="{FF2B5EF4-FFF2-40B4-BE49-F238E27FC236}">
                    <a16:creationId xmlns:a16="http://schemas.microsoft.com/office/drawing/2014/main" id="{28E5EE83-F519-4D6C-842C-228ED8F6FA84}"/>
                  </a:ext>
                </a:extLst>
              </p:cNvPr>
              <p:cNvSpPr>
                <a:spLocks/>
              </p:cNvSpPr>
              <p:nvPr/>
            </p:nvSpPr>
            <p:spPr bwMode="auto">
              <a:xfrm>
                <a:off x="6797676" y="4186238"/>
                <a:ext cx="395288" cy="225425"/>
              </a:xfrm>
              <a:custGeom>
                <a:avLst/>
                <a:gdLst>
                  <a:gd name="T0" fmla="*/ 69 w 105"/>
                  <a:gd name="T1" fmla="*/ 60 h 60"/>
                  <a:gd name="T2" fmla="*/ 90 w 105"/>
                  <a:gd name="T3" fmla="*/ 46 h 60"/>
                  <a:gd name="T4" fmla="*/ 102 w 105"/>
                  <a:gd name="T5" fmla="*/ 14 h 60"/>
                  <a:gd name="T6" fmla="*/ 93 w 105"/>
                  <a:gd name="T7" fmla="*/ 0 h 60"/>
                  <a:gd name="T8" fmla="*/ 68 w 105"/>
                  <a:gd name="T9" fmla="*/ 0 h 60"/>
                  <a:gd name="T10" fmla="*/ 37 w 105"/>
                  <a:gd name="T11" fmla="*/ 0 h 60"/>
                  <a:gd name="T12" fmla="*/ 13 w 105"/>
                  <a:gd name="T13" fmla="*/ 0 h 60"/>
                  <a:gd name="T14" fmla="*/ 3 w 105"/>
                  <a:gd name="T15" fmla="*/ 14 h 60"/>
                  <a:gd name="T16" fmla="*/ 16 w 105"/>
                  <a:gd name="T17" fmla="*/ 46 h 60"/>
                  <a:gd name="T18" fmla="*/ 37 w 105"/>
                  <a:gd name="T19" fmla="*/ 60 h 60"/>
                  <a:gd name="T20" fmla="*/ 69 w 105"/>
                  <a:gd name="T21" fmla="*/ 6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5" h="60">
                    <a:moveTo>
                      <a:pt x="69" y="60"/>
                    </a:moveTo>
                    <a:cubicBezTo>
                      <a:pt x="77" y="60"/>
                      <a:pt x="87" y="53"/>
                      <a:pt x="90" y="46"/>
                    </a:cubicBezTo>
                    <a:cubicBezTo>
                      <a:pt x="102" y="14"/>
                      <a:pt x="102" y="14"/>
                      <a:pt x="102" y="14"/>
                    </a:cubicBezTo>
                    <a:cubicBezTo>
                      <a:pt x="105" y="6"/>
                      <a:pt x="101" y="0"/>
                      <a:pt x="93" y="0"/>
                    </a:cubicBezTo>
                    <a:cubicBezTo>
                      <a:pt x="68" y="0"/>
                      <a:pt x="68" y="0"/>
                      <a:pt x="68" y="0"/>
                    </a:cubicBezTo>
                    <a:cubicBezTo>
                      <a:pt x="60" y="0"/>
                      <a:pt x="46" y="0"/>
                      <a:pt x="37" y="0"/>
                    </a:cubicBezTo>
                    <a:cubicBezTo>
                      <a:pt x="13" y="0"/>
                      <a:pt x="13" y="0"/>
                      <a:pt x="13" y="0"/>
                    </a:cubicBezTo>
                    <a:cubicBezTo>
                      <a:pt x="5" y="0"/>
                      <a:pt x="0" y="6"/>
                      <a:pt x="3" y="14"/>
                    </a:cubicBezTo>
                    <a:cubicBezTo>
                      <a:pt x="16" y="46"/>
                      <a:pt x="16" y="46"/>
                      <a:pt x="16" y="46"/>
                    </a:cubicBezTo>
                    <a:cubicBezTo>
                      <a:pt x="19" y="53"/>
                      <a:pt x="29" y="60"/>
                      <a:pt x="37" y="60"/>
                    </a:cubicBezTo>
                    <a:lnTo>
                      <a:pt x="69"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41" name="Oval 55">
                <a:extLst>
                  <a:ext uri="{FF2B5EF4-FFF2-40B4-BE49-F238E27FC236}">
                    <a16:creationId xmlns:a16="http://schemas.microsoft.com/office/drawing/2014/main" id="{AE761820-6614-4EFD-8C3C-ACE6F8C1BBE4}"/>
                  </a:ext>
                </a:extLst>
              </p:cNvPr>
              <p:cNvSpPr>
                <a:spLocks noChangeArrowheads="1"/>
              </p:cNvSpPr>
              <p:nvPr/>
            </p:nvSpPr>
            <p:spPr bwMode="auto">
              <a:xfrm>
                <a:off x="6865938" y="4464050"/>
                <a:ext cx="66675" cy="68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42" name="Oval 56">
                <a:extLst>
                  <a:ext uri="{FF2B5EF4-FFF2-40B4-BE49-F238E27FC236}">
                    <a16:creationId xmlns:a16="http://schemas.microsoft.com/office/drawing/2014/main" id="{5456277E-11C2-4836-B1A5-CCD0E18D6D1D}"/>
                  </a:ext>
                </a:extLst>
              </p:cNvPr>
              <p:cNvSpPr>
                <a:spLocks noChangeArrowheads="1"/>
              </p:cNvSpPr>
              <p:nvPr/>
            </p:nvSpPr>
            <p:spPr bwMode="auto">
              <a:xfrm>
                <a:off x="7045326" y="4464050"/>
                <a:ext cx="68263" cy="682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43" name="Freeform 57">
                <a:extLst>
                  <a:ext uri="{FF2B5EF4-FFF2-40B4-BE49-F238E27FC236}">
                    <a16:creationId xmlns:a16="http://schemas.microsoft.com/office/drawing/2014/main" id="{33A03F55-CC41-4140-827F-6854BBEE9970}"/>
                  </a:ext>
                </a:extLst>
              </p:cNvPr>
              <p:cNvSpPr>
                <a:spLocks/>
              </p:cNvSpPr>
              <p:nvPr/>
            </p:nvSpPr>
            <p:spPr bwMode="auto">
              <a:xfrm>
                <a:off x="6654801" y="4227513"/>
                <a:ext cx="469900" cy="228600"/>
              </a:xfrm>
              <a:custGeom>
                <a:avLst/>
                <a:gdLst>
                  <a:gd name="T0" fmla="*/ 51 w 125"/>
                  <a:gd name="T1" fmla="*/ 61 h 61"/>
                  <a:gd name="T2" fmla="*/ 46 w 125"/>
                  <a:gd name="T3" fmla="*/ 58 h 61"/>
                  <a:gd name="T4" fmla="*/ 26 w 125"/>
                  <a:gd name="T5" fmla="*/ 10 h 61"/>
                  <a:gd name="T6" fmla="*/ 5 w 125"/>
                  <a:gd name="T7" fmla="*/ 10 h 61"/>
                  <a:gd name="T8" fmla="*/ 0 w 125"/>
                  <a:gd name="T9" fmla="*/ 5 h 61"/>
                  <a:gd name="T10" fmla="*/ 5 w 125"/>
                  <a:gd name="T11" fmla="*/ 0 h 61"/>
                  <a:gd name="T12" fmla="*/ 30 w 125"/>
                  <a:gd name="T13" fmla="*/ 0 h 61"/>
                  <a:gd name="T14" fmla="*/ 34 w 125"/>
                  <a:gd name="T15" fmla="*/ 3 h 61"/>
                  <a:gd name="T16" fmla="*/ 55 w 125"/>
                  <a:gd name="T17" fmla="*/ 51 h 61"/>
                  <a:gd name="T18" fmla="*/ 120 w 125"/>
                  <a:gd name="T19" fmla="*/ 51 h 61"/>
                  <a:gd name="T20" fmla="*/ 125 w 125"/>
                  <a:gd name="T21" fmla="*/ 56 h 61"/>
                  <a:gd name="T22" fmla="*/ 120 w 125"/>
                  <a:gd name="T23" fmla="*/ 61 h 61"/>
                  <a:gd name="T24" fmla="*/ 51 w 125"/>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61">
                    <a:moveTo>
                      <a:pt x="51" y="61"/>
                    </a:moveTo>
                    <a:cubicBezTo>
                      <a:pt x="46" y="58"/>
                      <a:pt x="46" y="58"/>
                      <a:pt x="46" y="58"/>
                    </a:cubicBezTo>
                    <a:cubicBezTo>
                      <a:pt x="26" y="10"/>
                      <a:pt x="26" y="10"/>
                      <a:pt x="26" y="10"/>
                    </a:cubicBezTo>
                    <a:cubicBezTo>
                      <a:pt x="5" y="10"/>
                      <a:pt x="5" y="10"/>
                      <a:pt x="5" y="10"/>
                    </a:cubicBezTo>
                    <a:cubicBezTo>
                      <a:pt x="2" y="10"/>
                      <a:pt x="0" y="8"/>
                      <a:pt x="0" y="5"/>
                    </a:cubicBezTo>
                    <a:cubicBezTo>
                      <a:pt x="0" y="2"/>
                      <a:pt x="2" y="0"/>
                      <a:pt x="5" y="0"/>
                    </a:cubicBezTo>
                    <a:cubicBezTo>
                      <a:pt x="30" y="0"/>
                      <a:pt x="30" y="0"/>
                      <a:pt x="30" y="0"/>
                    </a:cubicBezTo>
                    <a:cubicBezTo>
                      <a:pt x="34" y="3"/>
                      <a:pt x="34" y="3"/>
                      <a:pt x="34" y="3"/>
                    </a:cubicBezTo>
                    <a:cubicBezTo>
                      <a:pt x="55" y="51"/>
                      <a:pt x="55" y="51"/>
                      <a:pt x="55" y="51"/>
                    </a:cubicBezTo>
                    <a:cubicBezTo>
                      <a:pt x="120" y="51"/>
                      <a:pt x="120" y="51"/>
                      <a:pt x="120" y="51"/>
                    </a:cubicBezTo>
                    <a:cubicBezTo>
                      <a:pt x="123" y="51"/>
                      <a:pt x="125" y="53"/>
                      <a:pt x="125" y="56"/>
                    </a:cubicBezTo>
                    <a:cubicBezTo>
                      <a:pt x="125" y="59"/>
                      <a:pt x="123" y="61"/>
                      <a:pt x="120" y="61"/>
                    </a:cubicBezTo>
                    <a:lnTo>
                      <a:pt x="51" y="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38" name="矩形 37">
              <a:extLst>
                <a:ext uri="{FF2B5EF4-FFF2-40B4-BE49-F238E27FC236}">
                  <a16:creationId xmlns:a16="http://schemas.microsoft.com/office/drawing/2014/main" id="{251464E8-8837-493B-B285-AA7B84655782}"/>
                </a:ext>
              </a:extLst>
            </p:cNvPr>
            <p:cNvSpPr/>
            <p:nvPr/>
          </p:nvSpPr>
          <p:spPr>
            <a:xfrm>
              <a:off x="9383913" y="2563178"/>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9" name="矩形 38">
              <a:extLst>
                <a:ext uri="{FF2B5EF4-FFF2-40B4-BE49-F238E27FC236}">
                  <a16:creationId xmlns:a16="http://schemas.microsoft.com/office/drawing/2014/main" id="{01886E1B-F3A4-4E53-A7F6-EC327F589ACA}"/>
                </a:ext>
              </a:extLst>
            </p:cNvPr>
            <p:cNvSpPr/>
            <p:nvPr/>
          </p:nvSpPr>
          <p:spPr>
            <a:xfrm>
              <a:off x="9383913" y="3037995"/>
              <a:ext cx="1876827" cy="1670073"/>
            </a:xfrm>
            <a:prstGeom prst="rect">
              <a:avLst/>
            </a:prstGeom>
          </p:spPr>
          <p:txBody>
            <a:bodyPr wrap="square">
              <a:spAutoFit/>
            </a:bodyPr>
            <a:lstStyle/>
            <a:p>
              <a:pPr>
                <a:lnSpc>
                  <a:spcPct val="150000"/>
                </a:lnSpc>
              </a:pPr>
              <a:r>
                <a:rPr lang="en-US" altLang="zh-CN" sz="1400" dirty="0">
                  <a:solidFill>
                    <a:srgbClr val="898989"/>
                  </a:solidFill>
                  <a:cs typeface="+mn-ea"/>
                  <a:sym typeface="+mn-lt"/>
                </a:rPr>
                <a:t>Click here to add text content, such as keywords, some brief introductions, etc.</a:t>
              </a:r>
              <a:endParaRPr lang="zh-CN" altLang="en-US" sz="1400" dirty="0">
                <a:cs typeface="+mn-ea"/>
                <a:sym typeface="+mn-lt"/>
              </a:endParaRPr>
            </a:p>
          </p:txBody>
        </p:sp>
      </p:grpSp>
      <p:sp>
        <p:nvSpPr>
          <p:cNvPr id="49" name="TextBox 48"/>
          <p:cNvSpPr txBox="1"/>
          <p:nvPr/>
        </p:nvSpPr>
        <p:spPr>
          <a:xfrm>
            <a:off x="177784" y="6564769"/>
            <a:ext cx="1800200" cy="123111"/>
          </a:xfrm>
          <a:prstGeom prst="rect">
            <a:avLst/>
          </a:prstGeom>
          <a:noFill/>
        </p:spPr>
        <p:txBody>
          <a:bodyPr wrap="square" rtlCol="0">
            <a:spAutoFit/>
          </a:bodyPr>
          <a:lstStyle/>
          <a:p>
            <a:pPr marL="0" marR="0" lvl="0" indent="0" defTabSz="914400" eaLnBrk="1" fontAlgn="auto" latinLnBrk="0" hangingPunct="1">
              <a:lnSpc>
                <a:spcPct val="2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bg1">
                    <a:lumMod val="95000"/>
                  </a:schemeClr>
                </a:solidFill>
                <a:effectLst/>
                <a:uLnTx/>
                <a:uFillTx/>
              </a:rPr>
              <a:t>PPT</a:t>
            </a:r>
            <a:r>
              <a:rPr kumimoji="0" lang="zh-CN" altLang="en-US" sz="100" b="0" i="0" u="none" strike="noStrike" kern="0" cap="none" spc="0" normalizeH="0" baseline="0" noProof="0" dirty="0">
                <a:ln>
                  <a:noFill/>
                </a:ln>
                <a:solidFill>
                  <a:schemeClr val="bg1">
                    <a:lumMod val="95000"/>
                  </a:schemeClr>
                </a:solidFill>
                <a:effectLst/>
                <a:uLnTx/>
                <a:uFillTx/>
              </a:rPr>
              <a:t>模板 </a:t>
            </a:r>
            <a:r>
              <a:rPr kumimoji="0" lang="en-US" altLang="zh-CN" sz="100" b="0" i="0" u="none" strike="noStrike" kern="0" cap="none" spc="0" normalizeH="0" baseline="0" noProof="0" dirty="0">
                <a:ln>
                  <a:noFill/>
                </a:ln>
                <a:solidFill>
                  <a:schemeClr val="bg1">
                    <a:lumMod val="95000"/>
                  </a:schemeClr>
                </a:solidFill>
                <a:effectLst/>
                <a:uLnTx/>
                <a:uFillTx/>
              </a:rPr>
              <a:t>http://www.1ppt.com/moban/</a:t>
            </a:r>
            <a:r>
              <a:rPr kumimoji="0" lang="zh-CN" altLang="en-US" sz="100" b="0" i="0" u="none" strike="noStrike" kern="0" cap="none" spc="0" normalizeH="0" baseline="0" noProof="0" dirty="0">
                <a:ln>
                  <a:noFill/>
                </a:ln>
                <a:solidFill>
                  <a:schemeClr val="bg1">
                    <a:lumMod val="95000"/>
                  </a:schemeClr>
                </a:solidFill>
                <a:effectLst/>
                <a:uLnTx/>
                <a:uFillTx/>
              </a:rPr>
              <a:t> </a:t>
            </a:r>
            <a:endParaRPr kumimoji="0" lang="en-US" altLang="zh-CN" sz="100" b="0" i="0" u="none" strike="noStrike" kern="0" cap="none" spc="0" normalizeH="0" baseline="0" noProof="0" dirty="0">
              <a:ln>
                <a:noFill/>
              </a:ln>
              <a:solidFill>
                <a:schemeClr val="bg1">
                  <a:lumMod val="95000"/>
                </a:schemeClr>
              </a:solidFill>
              <a:effectLst/>
              <a:uLnTx/>
              <a:uFillTx/>
            </a:endParaRPr>
          </a:p>
        </p:txBody>
      </p:sp>
    </p:spTree>
    <p:extLst>
      <p:ext uri="{BB962C8B-B14F-4D97-AF65-F5344CB8AC3E}">
        <p14:creationId xmlns:p14="http://schemas.microsoft.com/office/powerpoint/2010/main" val="110391821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1000" fill="hold"/>
                                        <p:tgtEl>
                                          <p:spTgt spid="44"/>
                                        </p:tgtEl>
                                        <p:attrNameLst>
                                          <p:attrName>ppt_x</p:attrName>
                                        </p:attrNameLst>
                                      </p:cBhvr>
                                      <p:tavLst>
                                        <p:tav tm="0">
                                          <p:val>
                                            <p:strVal val="1+#ppt_w/2"/>
                                          </p:val>
                                        </p:tav>
                                        <p:tav tm="100000">
                                          <p:val>
                                            <p:strVal val="#ppt_x"/>
                                          </p:val>
                                        </p:tav>
                                      </p:tavLst>
                                    </p:anim>
                                    <p:anim calcmode="lin" valueType="num">
                                      <p:cBhvr additive="base">
                                        <p:cTn id="8" dur="10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45"/>
                                        </p:tgtEl>
                                        <p:attrNameLst>
                                          <p:attrName>style.visibility</p:attrName>
                                        </p:attrNameLst>
                                      </p:cBhvr>
                                      <p:to>
                                        <p:strVal val="visible"/>
                                      </p:to>
                                    </p:set>
                                    <p:anim calcmode="lin" valueType="num">
                                      <p:cBhvr additive="base">
                                        <p:cTn id="11" dur="1000" fill="hold"/>
                                        <p:tgtEl>
                                          <p:spTgt spid="45"/>
                                        </p:tgtEl>
                                        <p:attrNameLst>
                                          <p:attrName>ppt_x</p:attrName>
                                        </p:attrNameLst>
                                      </p:cBhvr>
                                      <p:tavLst>
                                        <p:tav tm="0">
                                          <p:val>
                                            <p:strVal val="1+#ppt_w/2"/>
                                          </p:val>
                                        </p:tav>
                                        <p:tav tm="100000">
                                          <p:val>
                                            <p:strVal val="#ppt_x"/>
                                          </p:val>
                                        </p:tav>
                                      </p:tavLst>
                                    </p:anim>
                                    <p:anim calcmode="lin" valueType="num">
                                      <p:cBhvr additive="base">
                                        <p:cTn id="12" dur="1000" fill="hold"/>
                                        <p:tgtEl>
                                          <p:spTgt spid="45"/>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400"/>
                                  </p:stCondLst>
                                  <p:childTnLst>
                                    <p:set>
                                      <p:cBhvr>
                                        <p:cTn id="14" dur="1" fill="hold">
                                          <p:stCondLst>
                                            <p:cond delay="0"/>
                                          </p:stCondLst>
                                        </p:cTn>
                                        <p:tgtEl>
                                          <p:spTgt spid="46"/>
                                        </p:tgtEl>
                                        <p:attrNameLst>
                                          <p:attrName>style.visibility</p:attrName>
                                        </p:attrNameLst>
                                      </p:cBhvr>
                                      <p:to>
                                        <p:strVal val="visible"/>
                                      </p:to>
                                    </p:set>
                                    <p:anim calcmode="lin" valueType="num">
                                      <p:cBhvr additive="base">
                                        <p:cTn id="15" dur="1000" fill="hold"/>
                                        <p:tgtEl>
                                          <p:spTgt spid="46"/>
                                        </p:tgtEl>
                                        <p:attrNameLst>
                                          <p:attrName>ppt_x</p:attrName>
                                        </p:attrNameLst>
                                      </p:cBhvr>
                                      <p:tavLst>
                                        <p:tav tm="0">
                                          <p:val>
                                            <p:strVal val="1+#ppt_w/2"/>
                                          </p:val>
                                        </p:tav>
                                        <p:tav tm="100000">
                                          <p:val>
                                            <p:strVal val="#ppt_x"/>
                                          </p:val>
                                        </p:tav>
                                      </p:tavLst>
                                    </p:anim>
                                    <p:anim calcmode="lin" valueType="num">
                                      <p:cBhvr additive="base">
                                        <p:cTn id="16" dur="1000" fill="hold"/>
                                        <p:tgtEl>
                                          <p:spTgt spid="46"/>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70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1000" fill="hold"/>
                                        <p:tgtEl>
                                          <p:spTgt spid="47"/>
                                        </p:tgtEl>
                                        <p:attrNameLst>
                                          <p:attrName>ppt_x</p:attrName>
                                        </p:attrNameLst>
                                      </p:cBhvr>
                                      <p:tavLst>
                                        <p:tav tm="0">
                                          <p:val>
                                            <p:strVal val="1+#ppt_w/2"/>
                                          </p:val>
                                        </p:tav>
                                        <p:tav tm="100000">
                                          <p:val>
                                            <p:strVal val="#ppt_x"/>
                                          </p:val>
                                        </p:tav>
                                      </p:tavLst>
                                    </p:anim>
                                    <p:anim calcmode="lin" valueType="num">
                                      <p:cBhvr additive="base">
                                        <p:cTn id="20" dur="10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FA407583-9437-4A4E-8CE6-A70B0A8ABAC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952500" y="0"/>
            <a:ext cx="11239500" cy="6858000"/>
          </a:xfrm>
          <a:prstGeom prst="rect">
            <a:avLst/>
          </a:prstGeom>
        </p:spPr>
      </p:pic>
      <p:sp>
        <p:nvSpPr>
          <p:cNvPr id="3" name="流程图: 手动输入 2">
            <a:extLst>
              <a:ext uri="{FF2B5EF4-FFF2-40B4-BE49-F238E27FC236}">
                <a16:creationId xmlns:a16="http://schemas.microsoft.com/office/drawing/2014/main" id="{2E0EB5B5-54F5-408B-A561-6096BF1FAA5D}"/>
              </a:ext>
            </a:extLst>
          </p:cNvPr>
          <p:cNvSpPr/>
          <p:nvPr/>
        </p:nvSpPr>
        <p:spPr>
          <a:xfrm rot="5400000">
            <a:off x="-85725" y="85725"/>
            <a:ext cx="6858000" cy="6686550"/>
          </a:xfrm>
          <a:prstGeom prst="flowChartManualInput">
            <a:avLst/>
          </a:prstGeom>
          <a:gradFill flip="none" rotWithShape="1">
            <a:gsLst>
              <a:gs pos="0">
                <a:srgbClr val="2B2A52">
                  <a:alpha val="95000"/>
                </a:srgbClr>
              </a:gs>
              <a:gs pos="100000">
                <a:srgbClr val="76384F">
                  <a:alpha val="8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0CF65FB4-DEA4-41AE-8840-402C6165232D}"/>
              </a:ext>
            </a:extLst>
          </p:cNvPr>
          <p:cNvSpPr/>
          <p:nvPr/>
        </p:nvSpPr>
        <p:spPr>
          <a:xfrm>
            <a:off x="0" y="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文本框 5">
            <a:extLst>
              <a:ext uri="{FF2B5EF4-FFF2-40B4-BE49-F238E27FC236}">
                <a16:creationId xmlns:a16="http://schemas.microsoft.com/office/drawing/2014/main" id="{D7D11AE6-509B-4C41-8BDC-66E67083E9A3}"/>
              </a:ext>
            </a:extLst>
          </p:cNvPr>
          <p:cNvSpPr txBox="1"/>
          <p:nvPr/>
        </p:nvSpPr>
        <p:spPr>
          <a:xfrm>
            <a:off x="1249441" y="2588358"/>
            <a:ext cx="3552293" cy="1323439"/>
          </a:xfrm>
          <a:prstGeom prst="rect">
            <a:avLst/>
          </a:prstGeom>
          <a:noFill/>
        </p:spPr>
        <p:txBody>
          <a:bodyPr wrap="square" rtlCol="0">
            <a:spAutoFit/>
          </a:bodyPr>
          <a:lstStyle/>
          <a:p>
            <a:r>
              <a:rPr lang="en-US" altLang="zh-CN" sz="4000" dirty="0">
                <a:solidFill>
                  <a:schemeClr val="bg1"/>
                </a:solidFill>
                <a:cs typeface="+mn-ea"/>
                <a:sym typeface="+mn-lt"/>
              </a:rPr>
              <a:t>SELLING SKILLS</a:t>
            </a:r>
          </a:p>
        </p:txBody>
      </p:sp>
      <p:sp>
        <p:nvSpPr>
          <p:cNvPr id="7" name="矩形 6">
            <a:extLst>
              <a:ext uri="{FF2B5EF4-FFF2-40B4-BE49-F238E27FC236}">
                <a16:creationId xmlns:a16="http://schemas.microsoft.com/office/drawing/2014/main" id="{A93346E2-826F-443D-83DB-E4BDE0DE4B4C}"/>
              </a:ext>
            </a:extLst>
          </p:cNvPr>
          <p:cNvSpPr/>
          <p:nvPr/>
        </p:nvSpPr>
        <p:spPr>
          <a:xfrm>
            <a:off x="1249441" y="4727933"/>
            <a:ext cx="3697167" cy="1107996"/>
          </a:xfrm>
          <a:prstGeom prst="rect">
            <a:avLst/>
          </a:prstGeom>
        </p:spPr>
        <p:txBody>
          <a:bodyPr wrap="none">
            <a:spAutoFit/>
          </a:bodyPr>
          <a:lstStyle/>
          <a:p>
            <a:pPr algn="ctr"/>
            <a:r>
              <a:rPr lang="en-US" altLang="zh-CN" sz="6600" dirty="0">
                <a:solidFill>
                  <a:schemeClr val="bg1"/>
                </a:solidFill>
                <a:cs typeface="+mn-ea"/>
                <a:sym typeface="+mn-lt"/>
              </a:rPr>
              <a:t>Part Two</a:t>
            </a:r>
          </a:p>
        </p:txBody>
      </p:sp>
      <p:cxnSp>
        <p:nvCxnSpPr>
          <p:cNvPr id="8" name="直接连接符 7">
            <a:extLst>
              <a:ext uri="{FF2B5EF4-FFF2-40B4-BE49-F238E27FC236}">
                <a16:creationId xmlns:a16="http://schemas.microsoft.com/office/drawing/2014/main" id="{A50C265E-D397-437B-BC2A-933A58F6F13A}"/>
              </a:ext>
            </a:extLst>
          </p:cNvPr>
          <p:cNvCxnSpPr>
            <a:cxnSpLocks/>
          </p:cNvCxnSpPr>
          <p:nvPr/>
        </p:nvCxnSpPr>
        <p:spPr>
          <a:xfrm>
            <a:off x="1376193" y="43434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2" name="组合 11">
            <a:extLst>
              <a:ext uri="{FF2B5EF4-FFF2-40B4-BE49-F238E27FC236}">
                <a16:creationId xmlns:a16="http://schemas.microsoft.com/office/drawing/2014/main" id="{8E390250-F666-4460-91C9-97E6DAFFBBF8}"/>
              </a:ext>
            </a:extLst>
          </p:cNvPr>
          <p:cNvGrpSpPr>
            <a:grpSpLocks noChangeAspect="1"/>
          </p:cNvGrpSpPr>
          <p:nvPr/>
        </p:nvGrpSpPr>
        <p:grpSpPr>
          <a:xfrm>
            <a:off x="1368291" y="1335358"/>
            <a:ext cx="1032009" cy="821398"/>
            <a:chOff x="5348288" y="7356475"/>
            <a:chExt cx="466725" cy="371475"/>
          </a:xfrm>
          <a:solidFill>
            <a:schemeClr val="bg1"/>
          </a:solidFill>
        </p:grpSpPr>
        <p:sp>
          <p:nvSpPr>
            <p:cNvPr id="13" name="Freeform 670">
              <a:extLst>
                <a:ext uri="{FF2B5EF4-FFF2-40B4-BE49-F238E27FC236}">
                  <a16:creationId xmlns:a16="http://schemas.microsoft.com/office/drawing/2014/main" id="{BF4B988E-A14C-4691-93FC-0C5CA7EB0425}"/>
                </a:ext>
              </a:extLst>
            </p:cNvPr>
            <p:cNvSpPr>
              <a:spLocks/>
            </p:cNvSpPr>
            <p:nvPr/>
          </p:nvSpPr>
          <p:spPr bwMode="auto">
            <a:xfrm>
              <a:off x="5630863" y="7419975"/>
              <a:ext cx="184150" cy="277813"/>
            </a:xfrm>
            <a:custGeom>
              <a:avLst/>
              <a:gdLst>
                <a:gd name="T0" fmla="*/ 116 w 116"/>
                <a:gd name="T1" fmla="*/ 33 h 175"/>
                <a:gd name="T2" fmla="*/ 57 w 116"/>
                <a:gd name="T3" fmla="*/ 140 h 175"/>
                <a:gd name="T4" fmla="*/ 0 w 116"/>
                <a:gd name="T5" fmla="*/ 175 h 175"/>
                <a:gd name="T6" fmla="*/ 0 w 116"/>
                <a:gd name="T7" fmla="*/ 109 h 175"/>
                <a:gd name="T8" fmla="*/ 59 w 116"/>
                <a:gd name="T9" fmla="*/ 0 h 175"/>
                <a:gd name="T10" fmla="*/ 116 w 116"/>
                <a:gd name="T11" fmla="*/ 33 h 175"/>
              </a:gdLst>
              <a:ahLst/>
              <a:cxnLst>
                <a:cxn ang="0">
                  <a:pos x="T0" y="T1"/>
                </a:cxn>
                <a:cxn ang="0">
                  <a:pos x="T2" y="T3"/>
                </a:cxn>
                <a:cxn ang="0">
                  <a:pos x="T4" y="T5"/>
                </a:cxn>
                <a:cxn ang="0">
                  <a:pos x="T6" y="T7"/>
                </a:cxn>
                <a:cxn ang="0">
                  <a:pos x="T8" y="T9"/>
                </a:cxn>
                <a:cxn ang="0">
                  <a:pos x="T10" y="T11"/>
                </a:cxn>
              </a:cxnLst>
              <a:rect l="0" t="0" r="r" b="b"/>
              <a:pathLst>
                <a:path w="116" h="175">
                  <a:moveTo>
                    <a:pt x="116" y="33"/>
                  </a:moveTo>
                  <a:lnTo>
                    <a:pt x="57" y="140"/>
                  </a:lnTo>
                  <a:lnTo>
                    <a:pt x="0" y="175"/>
                  </a:lnTo>
                  <a:lnTo>
                    <a:pt x="0" y="109"/>
                  </a:lnTo>
                  <a:lnTo>
                    <a:pt x="59" y="0"/>
                  </a:lnTo>
                  <a:lnTo>
                    <a:pt x="11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4" name="Rectangle 672">
              <a:extLst>
                <a:ext uri="{FF2B5EF4-FFF2-40B4-BE49-F238E27FC236}">
                  <a16:creationId xmlns:a16="http://schemas.microsoft.com/office/drawing/2014/main" id="{9BF8C10E-74D0-4874-A448-F2377EB88BF6}"/>
                </a:ext>
              </a:extLst>
            </p:cNvPr>
            <p:cNvSpPr>
              <a:spLocks noChangeArrowheads="1"/>
            </p:cNvSpPr>
            <p:nvPr/>
          </p:nvSpPr>
          <p:spPr bwMode="auto">
            <a:xfrm>
              <a:off x="5487988" y="7405688"/>
              <a:ext cx="222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5" name="Rectangle 673">
              <a:extLst>
                <a:ext uri="{FF2B5EF4-FFF2-40B4-BE49-F238E27FC236}">
                  <a16:creationId xmlns:a16="http://schemas.microsoft.com/office/drawing/2014/main" id="{DD06FF69-96DF-461B-9656-F38C16D29721}"/>
                </a:ext>
              </a:extLst>
            </p:cNvPr>
            <p:cNvSpPr>
              <a:spLocks noChangeArrowheads="1"/>
            </p:cNvSpPr>
            <p:nvPr/>
          </p:nvSpPr>
          <p:spPr bwMode="auto">
            <a:xfrm>
              <a:off x="5532438" y="7405688"/>
              <a:ext cx="190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6" name="Rectangle 674">
              <a:extLst>
                <a:ext uri="{FF2B5EF4-FFF2-40B4-BE49-F238E27FC236}">
                  <a16:creationId xmlns:a16="http://schemas.microsoft.com/office/drawing/2014/main" id="{739E4CB7-97A6-42B7-B900-B0A14FCA0F64}"/>
                </a:ext>
              </a:extLst>
            </p:cNvPr>
            <p:cNvSpPr>
              <a:spLocks noChangeArrowheads="1"/>
            </p:cNvSpPr>
            <p:nvPr/>
          </p:nvSpPr>
          <p:spPr bwMode="auto">
            <a:xfrm>
              <a:off x="5573713" y="7405688"/>
              <a:ext cx="23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7" name="Rectangle 675">
              <a:extLst>
                <a:ext uri="{FF2B5EF4-FFF2-40B4-BE49-F238E27FC236}">
                  <a16:creationId xmlns:a16="http://schemas.microsoft.com/office/drawing/2014/main" id="{604A8FDE-A99D-4F42-885E-7B904878D3C9}"/>
                </a:ext>
              </a:extLst>
            </p:cNvPr>
            <p:cNvSpPr>
              <a:spLocks noChangeArrowheads="1"/>
            </p:cNvSpPr>
            <p:nvPr/>
          </p:nvSpPr>
          <p:spPr bwMode="auto">
            <a:xfrm>
              <a:off x="5619751" y="7405688"/>
              <a:ext cx="222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8" name="Rectangle 676">
              <a:extLst>
                <a:ext uri="{FF2B5EF4-FFF2-40B4-BE49-F238E27FC236}">
                  <a16:creationId xmlns:a16="http://schemas.microsoft.com/office/drawing/2014/main" id="{289908F9-A493-4619-84AC-0B26A4A3B015}"/>
                </a:ext>
              </a:extLst>
            </p:cNvPr>
            <p:cNvSpPr>
              <a:spLocks noChangeArrowheads="1"/>
            </p:cNvSpPr>
            <p:nvPr/>
          </p:nvSpPr>
          <p:spPr bwMode="auto">
            <a:xfrm>
              <a:off x="5487988" y="7499350"/>
              <a:ext cx="2222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9" name="Rectangle 677">
              <a:extLst>
                <a:ext uri="{FF2B5EF4-FFF2-40B4-BE49-F238E27FC236}">
                  <a16:creationId xmlns:a16="http://schemas.microsoft.com/office/drawing/2014/main" id="{96E6836D-F20B-4B2A-9156-5FC4D7AE88E2}"/>
                </a:ext>
              </a:extLst>
            </p:cNvPr>
            <p:cNvSpPr>
              <a:spLocks noChangeArrowheads="1"/>
            </p:cNvSpPr>
            <p:nvPr/>
          </p:nvSpPr>
          <p:spPr bwMode="auto">
            <a:xfrm>
              <a:off x="5532438" y="7499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0" name="Rectangle 678">
              <a:extLst>
                <a:ext uri="{FF2B5EF4-FFF2-40B4-BE49-F238E27FC236}">
                  <a16:creationId xmlns:a16="http://schemas.microsoft.com/office/drawing/2014/main" id="{5F685072-77AB-464F-B147-42CB62F6404C}"/>
                </a:ext>
              </a:extLst>
            </p:cNvPr>
            <p:cNvSpPr>
              <a:spLocks noChangeArrowheads="1"/>
            </p:cNvSpPr>
            <p:nvPr/>
          </p:nvSpPr>
          <p:spPr bwMode="auto">
            <a:xfrm>
              <a:off x="5573713" y="7499350"/>
              <a:ext cx="238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1" name="Rectangle 679">
              <a:extLst>
                <a:ext uri="{FF2B5EF4-FFF2-40B4-BE49-F238E27FC236}">
                  <a16:creationId xmlns:a16="http://schemas.microsoft.com/office/drawing/2014/main" id="{47C6DF22-BCBA-4EBC-872A-9EF7F4E4B76A}"/>
                </a:ext>
              </a:extLst>
            </p:cNvPr>
            <p:cNvSpPr>
              <a:spLocks noChangeArrowheads="1"/>
            </p:cNvSpPr>
            <p:nvPr/>
          </p:nvSpPr>
          <p:spPr bwMode="auto">
            <a:xfrm>
              <a:off x="5619751" y="7499350"/>
              <a:ext cx="2222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2" name="Rectangle 680">
              <a:extLst>
                <a:ext uri="{FF2B5EF4-FFF2-40B4-BE49-F238E27FC236}">
                  <a16:creationId xmlns:a16="http://schemas.microsoft.com/office/drawing/2014/main" id="{B3FB51BE-4708-40EE-B349-D3FE7D246D3C}"/>
                </a:ext>
              </a:extLst>
            </p:cNvPr>
            <p:cNvSpPr>
              <a:spLocks noChangeArrowheads="1"/>
            </p:cNvSpPr>
            <p:nvPr/>
          </p:nvSpPr>
          <p:spPr bwMode="auto">
            <a:xfrm>
              <a:off x="5487988" y="7588250"/>
              <a:ext cx="2222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3" name="Rectangle 681">
              <a:extLst>
                <a:ext uri="{FF2B5EF4-FFF2-40B4-BE49-F238E27FC236}">
                  <a16:creationId xmlns:a16="http://schemas.microsoft.com/office/drawing/2014/main" id="{17B559F7-DE8F-45E8-96B6-E84E308E2660}"/>
                </a:ext>
              </a:extLst>
            </p:cNvPr>
            <p:cNvSpPr>
              <a:spLocks noChangeArrowheads="1"/>
            </p:cNvSpPr>
            <p:nvPr/>
          </p:nvSpPr>
          <p:spPr bwMode="auto">
            <a:xfrm>
              <a:off x="5532438" y="7588250"/>
              <a:ext cx="1905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4" name="Rectangle 682">
              <a:extLst>
                <a:ext uri="{FF2B5EF4-FFF2-40B4-BE49-F238E27FC236}">
                  <a16:creationId xmlns:a16="http://schemas.microsoft.com/office/drawing/2014/main" id="{EBE9FE76-ED15-4D98-B03F-A0B038FDD9B7}"/>
                </a:ext>
              </a:extLst>
            </p:cNvPr>
            <p:cNvSpPr>
              <a:spLocks noChangeArrowheads="1"/>
            </p:cNvSpPr>
            <p:nvPr/>
          </p:nvSpPr>
          <p:spPr bwMode="auto">
            <a:xfrm>
              <a:off x="5573713" y="7588250"/>
              <a:ext cx="238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5" name="Freeform 683">
              <a:extLst>
                <a:ext uri="{FF2B5EF4-FFF2-40B4-BE49-F238E27FC236}">
                  <a16:creationId xmlns:a16="http://schemas.microsoft.com/office/drawing/2014/main" id="{947047A4-36AA-4FCE-8DDA-BB8920C8471D}"/>
                </a:ext>
              </a:extLst>
            </p:cNvPr>
            <p:cNvSpPr>
              <a:spLocks noEditPoints="1"/>
            </p:cNvSpPr>
            <p:nvPr/>
          </p:nvSpPr>
          <p:spPr bwMode="auto">
            <a:xfrm>
              <a:off x="5348288" y="7356475"/>
              <a:ext cx="349250" cy="371475"/>
            </a:xfrm>
            <a:custGeom>
              <a:avLst/>
              <a:gdLst>
                <a:gd name="T0" fmla="*/ 10 w 93"/>
                <a:gd name="T1" fmla="*/ 56 h 99"/>
                <a:gd name="T2" fmla="*/ 74 w 93"/>
                <a:gd name="T3" fmla="*/ 56 h 99"/>
                <a:gd name="T4" fmla="*/ 77 w 93"/>
                <a:gd name="T5" fmla="*/ 50 h 99"/>
                <a:gd name="T6" fmla="*/ 10 w 93"/>
                <a:gd name="T7" fmla="*/ 50 h 99"/>
                <a:gd name="T8" fmla="*/ 7 w 93"/>
                <a:gd name="T9" fmla="*/ 46 h 99"/>
                <a:gd name="T10" fmla="*/ 7 w 93"/>
                <a:gd name="T11" fmla="*/ 35 h 99"/>
                <a:gd name="T12" fmla="*/ 10 w 93"/>
                <a:gd name="T13" fmla="*/ 31 h 99"/>
                <a:gd name="T14" fmla="*/ 83 w 93"/>
                <a:gd name="T15" fmla="*/ 31 h 99"/>
                <a:gd name="T16" fmla="*/ 86 w 93"/>
                <a:gd name="T17" fmla="*/ 34 h 99"/>
                <a:gd name="T18" fmla="*/ 93 w 93"/>
                <a:gd name="T19" fmla="*/ 22 h 99"/>
                <a:gd name="T20" fmla="*/ 93 w 93"/>
                <a:gd name="T21" fmla="*/ 4 h 99"/>
                <a:gd name="T22" fmla="*/ 89 w 93"/>
                <a:gd name="T23" fmla="*/ 0 h 99"/>
                <a:gd name="T24" fmla="*/ 3 w 93"/>
                <a:gd name="T25" fmla="*/ 0 h 99"/>
                <a:gd name="T26" fmla="*/ 0 w 93"/>
                <a:gd name="T27" fmla="*/ 4 h 99"/>
                <a:gd name="T28" fmla="*/ 0 w 93"/>
                <a:gd name="T29" fmla="*/ 95 h 99"/>
                <a:gd name="T30" fmla="*/ 3 w 93"/>
                <a:gd name="T31" fmla="*/ 99 h 99"/>
                <a:gd name="T32" fmla="*/ 71 w 93"/>
                <a:gd name="T33" fmla="*/ 99 h 99"/>
                <a:gd name="T34" fmla="*/ 71 w 93"/>
                <a:gd name="T35" fmla="*/ 91 h 99"/>
                <a:gd name="T36" fmla="*/ 71 w 93"/>
                <a:gd name="T37" fmla="*/ 74 h 99"/>
                <a:gd name="T38" fmla="*/ 10 w 93"/>
                <a:gd name="T39" fmla="*/ 74 h 99"/>
                <a:gd name="T40" fmla="*/ 7 w 93"/>
                <a:gd name="T41" fmla="*/ 71 h 99"/>
                <a:gd name="T42" fmla="*/ 7 w 93"/>
                <a:gd name="T43" fmla="*/ 59 h 99"/>
                <a:gd name="T44" fmla="*/ 10 w 93"/>
                <a:gd name="T45" fmla="*/ 56 h 99"/>
                <a:gd name="T46" fmla="*/ 7 w 93"/>
                <a:gd name="T47" fmla="*/ 10 h 99"/>
                <a:gd name="T48" fmla="*/ 10 w 93"/>
                <a:gd name="T49" fmla="*/ 7 h 99"/>
                <a:gd name="T50" fmla="*/ 83 w 93"/>
                <a:gd name="T51" fmla="*/ 7 h 99"/>
                <a:gd name="T52" fmla="*/ 86 w 93"/>
                <a:gd name="T53" fmla="*/ 10 h 99"/>
                <a:gd name="T54" fmla="*/ 86 w 93"/>
                <a:gd name="T55" fmla="*/ 22 h 99"/>
                <a:gd name="T56" fmla="*/ 83 w 93"/>
                <a:gd name="T57" fmla="*/ 25 h 99"/>
                <a:gd name="T58" fmla="*/ 10 w 93"/>
                <a:gd name="T59" fmla="*/ 25 h 99"/>
                <a:gd name="T60" fmla="*/ 7 w 93"/>
                <a:gd name="T61" fmla="*/ 22 h 99"/>
                <a:gd name="T62" fmla="*/ 7 w 93"/>
                <a:gd name="T63"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 h="99">
                  <a:moveTo>
                    <a:pt x="10" y="56"/>
                  </a:moveTo>
                  <a:cubicBezTo>
                    <a:pt x="74" y="56"/>
                    <a:pt x="74" y="56"/>
                    <a:pt x="74" y="56"/>
                  </a:cubicBezTo>
                  <a:cubicBezTo>
                    <a:pt x="77" y="50"/>
                    <a:pt x="77" y="50"/>
                    <a:pt x="77" y="50"/>
                  </a:cubicBezTo>
                  <a:cubicBezTo>
                    <a:pt x="10" y="50"/>
                    <a:pt x="10" y="50"/>
                    <a:pt x="10" y="50"/>
                  </a:cubicBezTo>
                  <a:cubicBezTo>
                    <a:pt x="8" y="50"/>
                    <a:pt x="7" y="48"/>
                    <a:pt x="7" y="46"/>
                  </a:cubicBezTo>
                  <a:cubicBezTo>
                    <a:pt x="7" y="35"/>
                    <a:pt x="7" y="35"/>
                    <a:pt x="7" y="35"/>
                  </a:cubicBezTo>
                  <a:cubicBezTo>
                    <a:pt x="7" y="33"/>
                    <a:pt x="8" y="31"/>
                    <a:pt x="10" y="31"/>
                  </a:cubicBezTo>
                  <a:cubicBezTo>
                    <a:pt x="83" y="31"/>
                    <a:pt x="83" y="31"/>
                    <a:pt x="83" y="31"/>
                  </a:cubicBezTo>
                  <a:cubicBezTo>
                    <a:pt x="84" y="31"/>
                    <a:pt x="86" y="33"/>
                    <a:pt x="86" y="34"/>
                  </a:cubicBezTo>
                  <a:cubicBezTo>
                    <a:pt x="93" y="22"/>
                    <a:pt x="93" y="22"/>
                    <a:pt x="93" y="22"/>
                  </a:cubicBezTo>
                  <a:cubicBezTo>
                    <a:pt x="93" y="4"/>
                    <a:pt x="93" y="4"/>
                    <a:pt x="93" y="4"/>
                  </a:cubicBezTo>
                  <a:cubicBezTo>
                    <a:pt x="93" y="2"/>
                    <a:pt x="91" y="0"/>
                    <a:pt x="89" y="0"/>
                  </a:cubicBezTo>
                  <a:cubicBezTo>
                    <a:pt x="3" y="0"/>
                    <a:pt x="3" y="0"/>
                    <a:pt x="3" y="0"/>
                  </a:cubicBezTo>
                  <a:cubicBezTo>
                    <a:pt x="1" y="0"/>
                    <a:pt x="0" y="2"/>
                    <a:pt x="0" y="4"/>
                  </a:cubicBezTo>
                  <a:cubicBezTo>
                    <a:pt x="0" y="95"/>
                    <a:pt x="0" y="95"/>
                    <a:pt x="0" y="95"/>
                  </a:cubicBezTo>
                  <a:cubicBezTo>
                    <a:pt x="0" y="97"/>
                    <a:pt x="1" y="99"/>
                    <a:pt x="3" y="99"/>
                  </a:cubicBezTo>
                  <a:cubicBezTo>
                    <a:pt x="71" y="99"/>
                    <a:pt x="71" y="99"/>
                    <a:pt x="71" y="99"/>
                  </a:cubicBezTo>
                  <a:cubicBezTo>
                    <a:pt x="71" y="91"/>
                    <a:pt x="71" y="91"/>
                    <a:pt x="71" y="91"/>
                  </a:cubicBezTo>
                  <a:cubicBezTo>
                    <a:pt x="71" y="74"/>
                    <a:pt x="71" y="74"/>
                    <a:pt x="71" y="74"/>
                  </a:cubicBezTo>
                  <a:cubicBezTo>
                    <a:pt x="10" y="74"/>
                    <a:pt x="10" y="74"/>
                    <a:pt x="10" y="74"/>
                  </a:cubicBezTo>
                  <a:cubicBezTo>
                    <a:pt x="8" y="74"/>
                    <a:pt x="7" y="73"/>
                    <a:pt x="7" y="71"/>
                  </a:cubicBezTo>
                  <a:cubicBezTo>
                    <a:pt x="7" y="59"/>
                    <a:pt x="7" y="59"/>
                    <a:pt x="7" y="59"/>
                  </a:cubicBezTo>
                  <a:cubicBezTo>
                    <a:pt x="7" y="57"/>
                    <a:pt x="8" y="56"/>
                    <a:pt x="10" y="56"/>
                  </a:cubicBezTo>
                  <a:close/>
                  <a:moveTo>
                    <a:pt x="7" y="10"/>
                  </a:moveTo>
                  <a:cubicBezTo>
                    <a:pt x="7" y="8"/>
                    <a:pt x="8" y="7"/>
                    <a:pt x="10" y="7"/>
                  </a:cubicBezTo>
                  <a:cubicBezTo>
                    <a:pt x="83" y="7"/>
                    <a:pt x="83" y="7"/>
                    <a:pt x="83" y="7"/>
                  </a:cubicBezTo>
                  <a:cubicBezTo>
                    <a:pt x="84" y="7"/>
                    <a:pt x="86" y="8"/>
                    <a:pt x="86" y="10"/>
                  </a:cubicBezTo>
                  <a:cubicBezTo>
                    <a:pt x="86" y="22"/>
                    <a:pt x="86" y="22"/>
                    <a:pt x="86" y="22"/>
                  </a:cubicBezTo>
                  <a:cubicBezTo>
                    <a:pt x="86" y="24"/>
                    <a:pt x="84" y="25"/>
                    <a:pt x="83" y="25"/>
                  </a:cubicBezTo>
                  <a:cubicBezTo>
                    <a:pt x="10" y="25"/>
                    <a:pt x="10" y="25"/>
                    <a:pt x="10" y="25"/>
                  </a:cubicBezTo>
                  <a:cubicBezTo>
                    <a:pt x="8" y="25"/>
                    <a:pt x="7" y="24"/>
                    <a:pt x="7" y="22"/>
                  </a:cubicBez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grpSp>
    </p:spTree>
    <p:extLst>
      <p:ext uri="{BB962C8B-B14F-4D97-AF65-F5344CB8AC3E}">
        <p14:creationId xmlns:p14="http://schemas.microsoft.com/office/powerpoint/2010/main" val="26528660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1+#ppt_w/2"/>
                                          </p:val>
                                        </p:tav>
                                        <p:tav tm="100000">
                                          <p:val>
                                            <p:strVal val="#ppt_x"/>
                                          </p:val>
                                        </p:tav>
                                      </p:tavLst>
                                    </p:anim>
                                    <p:anim calcmode="lin" valueType="num">
                                      <p:cBhvr additive="base">
                                        <p:cTn id="8" dur="10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1+#ppt_w/2"/>
                                          </p:val>
                                        </p:tav>
                                        <p:tav tm="100000">
                                          <p:val>
                                            <p:strVal val="#ppt_x"/>
                                          </p:val>
                                        </p:tav>
                                      </p:tavLst>
                                    </p:anim>
                                    <p:anim calcmode="lin" valueType="num">
                                      <p:cBhvr additive="base">
                                        <p:cTn id="12" dur="10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6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1+#ppt_w/2"/>
                                          </p:val>
                                        </p:tav>
                                        <p:tav tm="100000">
                                          <p:val>
                                            <p:strVal val="#ppt_x"/>
                                          </p:val>
                                        </p:tav>
                                      </p:tavLst>
                                    </p:anim>
                                    <p:anim calcmode="lin" valueType="num">
                                      <p:cBhvr additive="base">
                                        <p:cTn id="16" dur="10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7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1+#ppt_w/2"/>
                                          </p:val>
                                        </p:tav>
                                        <p:tav tm="100000">
                                          <p:val>
                                            <p:strVal val="#ppt_x"/>
                                          </p:val>
                                        </p:tav>
                                      </p:tavLst>
                                    </p:anim>
                                    <p:anim calcmode="lin" valueType="num">
                                      <p:cBhvr additive="base">
                                        <p:cTn id="20"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组合 13">
            <a:extLst>
              <a:ext uri="{FF2B5EF4-FFF2-40B4-BE49-F238E27FC236}">
                <a16:creationId xmlns:a16="http://schemas.microsoft.com/office/drawing/2014/main" id="{FF8D045E-A8A5-4C35-B509-D0EE25B3D7D1}"/>
              </a:ext>
            </a:extLst>
          </p:cNvPr>
          <p:cNvGrpSpPr/>
          <p:nvPr/>
        </p:nvGrpSpPr>
        <p:grpSpPr>
          <a:xfrm>
            <a:off x="600075" y="1619377"/>
            <a:ext cx="5061333" cy="4255439"/>
            <a:chOff x="600075" y="1619377"/>
            <a:chExt cx="5061333" cy="4255439"/>
          </a:xfrm>
        </p:grpSpPr>
        <p:pic>
          <p:nvPicPr>
            <p:cNvPr id="15" name="Picture 3">
              <a:extLst>
                <a:ext uri="{FF2B5EF4-FFF2-40B4-BE49-F238E27FC236}">
                  <a16:creationId xmlns:a16="http://schemas.microsoft.com/office/drawing/2014/main" id="{CB84490B-AF9A-49E7-926B-64AE6D2E66D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00075" y="1619377"/>
              <a:ext cx="5061333" cy="4255439"/>
            </a:xfrm>
            <a:prstGeom prst="rect">
              <a:avLst/>
            </a:prstGeom>
          </p:spPr>
        </p:pic>
        <p:pic>
          <p:nvPicPr>
            <p:cNvPr id="16" name="图片 15">
              <a:extLst>
                <a:ext uri="{FF2B5EF4-FFF2-40B4-BE49-F238E27FC236}">
                  <a16:creationId xmlns:a16="http://schemas.microsoft.com/office/drawing/2014/main" id="{21D46F20-AF3D-46E4-BC5D-F95A528AF200}"/>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49808" y="1771776"/>
              <a:ext cx="4705617" cy="2857374"/>
            </a:xfrm>
            <a:prstGeom prst="rect">
              <a:avLst/>
            </a:prstGeom>
          </p:spPr>
        </p:pic>
      </p:grpSp>
      <p:sp>
        <p:nvSpPr>
          <p:cNvPr id="17" name="矩形 16">
            <a:extLst>
              <a:ext uri="{FF2B5EF4-FFF2-40B4-BE49-F238E27FC236}">
                <a16:creationId xmlns:a16="http://schemas.microsoft.com/office/drawing/2014/main" id="{CBCE4F3A-7004-44CB-97FE-A74BC8249E77}"/>
              </a:ext>
            </a:extLst>
          </p:cNvPr>
          <p:cNvSpPr/>
          <p:nvPr/>
        </p:nvSpPr>
        <p:spPr>
          <a:xfrm>
            <a:off x="6054937" y="1771776"/>
            <a:ext cx="1785553" cy="400110"/>
          </a:xfrm>
          <a:prstGeom prst="rect">
            <a:avLst/>
          </a:prstGeom>
        </p:spPr>
        <p:txBody>
          <a:bodyPr wrap="non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8" name="矩形 17">
            <a:extLst>
              <a:ext uri="{FF2B5EF4-FFF2-40B4-BE49-F238E27FC236}">
                <a16:creationId xmlns:a16="http://schemas.microsoft.com/office/drawing/2014/main" id="{2491D35D-1664-4886-82F3-68A3B4C2D9B8}"/>
              </a:ext>
            </a:extLst>
          </p:cNvPr>
          <p:cNvSpPr/>
          <p:nvPr/>
        </p:nvSpPr>
        <p:spPr>
          <a:xfrm>
            <a:off x="6054937" y="2138486"/>
            <a:ext cx="5536988" cy="787523"/>
          </a:xfrm>
          <a:prstGeom prst="rect">
            <a:avLst/>
          </a:prstGeom>
        </p:spPr>
        <p:txBody>
          <a:bodyPr wrap="square">
            <a:spAutoFit/>
          </a:bodyPr>
          <a:lstStyle/>
          <a:p>
            <a:pPr>
              <a:lnSpc>
                <a:spcPct val="150000"/>
              </a:lnSpc>
            </a:pPr>
            <a:r>
              <a:rPr lang="en-US" altLang="zh-CN" sz="1600" dirty="0">
                <a:solidFill>
                  <a:srgbClr val="898989"/>
                </a:solidFill>
                <a:cs typeface="+mn-ea"/>
                <a:sym typeface="+mn-lt"/>
              </a:rPr>
              <a:t>Click here to add text content, such as keywords, some brief introductions, etc.</a:t>
            </a:r>
            <a:endParaRPr lang="zh-CN" altLang="en-US" sz="1600" dirty="0">
              <a:cs typeface="+mn-ea"/>
              <a:sym typeface="+mn-lt"/>
            </a:endParaRPr>
          </a:p>
        </p:txBody>
      </p:sp>
      <p:graphicFrame>
        <p:nvGraphicFramePr>
          <p:cNvPr id="19" name="图表 18">
            <a:extLst>
              <a:ext uri="{FF2B5EF4-FFF2-40B4-BE49-F238E27FC236}">
                <a16:creationId xmlns:a16="http://schemas.microsoft.com/office/drawing/2014/main" id="{E75C5279-8FA5-45CE-81AD-D29DA885E028}"/>
              </a:ext>
            </a:extLst>
          </p:cNvPr>
          <p:cNvGraphicFramePr/>
          <p:nvPr>
            <p:extLst>
              <p:ext uri="{D42A27DB-BD31-4B8C-83A1-F6EECF244321}">
                <p14:modId xmlns:p14="http://schemas.microsoft.com/office/powerpoint/2010/main" val="2488091879"/>
              </p:ext>
            </p:extLst>
          </p:nvPr>
        </p:nvGraphicFramePr>
        <p:xfrm>
          <a:off x="5814400" y="3747096"/>
          <a:ext cx="1889428" cy="1589520"/>
        </p:xfrm>
        <a:graphic>
          <a:graphicData uri="http://schemas.openxmlformats.org/drawingml/2006/chart">
            <c:chart xmlns:c="http://schemas.openxmlformats.org/drawingml/2006/chart" xmlns:r="http://schemas.openxmlformats.org/officeDocument/2006/relationships" r:id="rId5"/>
          </a:graphicData>
        </a:graphic>
      </p:graphicFrame>
      <p:sp>
        <p:nvSpPr>
          <p:cNvPr id="20" name="文本框 19">
            <a:extLst>
              <a:ext uri="{FF2B5EF4-FFF2-40B4-BE49-F238E27FC236}">
                <a16:creationId xmlns:a16="http://schemas.microsoft.com/office/drawing/2014/main" id="{9D66DA58-A7AF-43E4-8209-3C663429F499}"/>
              </a:ext>
            </a:extLst>
          </p:cNvPr>
          <p:cNvSpPr txBox="1"/>
          <p:nvPr/>
        </p:nvSpPr>
        <p:spPr>
          <a:xfrm>
            <a:off x="6217126" y="4173619"/>
            <a:ext cx="1083976" cy="707886"/>
          </a:xfrm>
          <a:prstGeom prst="rect">
            <a:avLst/>
          </a:prstGeom>
          <a:noFill/>
        </p:spPr>
        <p:txBody>
          <a:bodyPr wrap="square" rtlCol="0">
            <a:spAutoFit/>
          </a:bodyPr>
          <a:lstStyle/>
          <a:p>
            <a:pPr algn="ctr"/>
            <a:r>
              <a:rPr lang="en-US" altLang="zh-CN" sz="4000" dirty="0">
                <a:cs typeface="+mn-ea"/>
                <a:sym typeface="+mn-lt"/>
              </a:rPr>
              <a:t>85</a:t>
            </a:r>
            <a:r>
              <a:rPr lang="en-US" altLang="zh-CN" sz="2000" dirty="0">
                <a:cs typeface="+mn-ea"/>
                <a:sym typeface="+mn-lt"/>
              </a:rPr>
              <a:t>%</a:t>
            </a:r>
            <a:endParaRPr lang="zh-CN" altLang="en-US" sz="2000" dirty="0">
              <a:cs typeface="+mn-ea"/>
              <a:sym typeface="+mn-lt"/>
            </a:endParaRPr>
          </a:p>
        </p:txBody>
      </p:sp>
      <p:graphicFrame>
        <p:nvGraphicFramePr>
          <p:cNvPr id="21" name="图表 20">
            <a:extLst>
              <a:ext uri="{FF2B5EF4-FFF2-40B4-BE49-F238E27FC236}">
                <a16:creationId xmlns:a16="http://schemas.microsoft.com/office/drawing/2014/main" id="{C6379183-8713-4E97-B8F8-68237458C7A3}"/>
              </a:ext>
            </a:extLst>
          </p:cNvPr>
          <p:cNvGraphicFramePr/>
          <p:nvPr>
            <p:extLst>
              <p:ext uri="{D42A27DB-BD31-4B8C-83A1-F6EECF244321}">
                <p14:modId xmlns:p14="http://schemas.microsoft.com/office/powerpoint/2010/main" val="3408378632"/>
              </p:ext>
            </p:extLst>
          </p:nvPr>
        </p:nvGraphicFramePr>
        <p:xfrm>
          <a:off x="7703828" y="3747096"/>
          <a:ext cx="1889428" cy="1589520"/>
        </p:xfrm>
        <a:graphic>
          <a:graphicData uri="http://schemas.openxmlformats.org/drawingml/2006/chart">
            <c:chart xmlns:c="http://schemas.openxmlformats.org/drawingml/2006/chart" xmlns:r="http://schemas.openxmlformats.org/officeDocument/2006/relationships" r:id="rId6"/>
          </a:graphicData>
        </a:graphic>
      </p:graphicFrame>
      <p:sp>
        <p:nvSpPr>
          <p:cNvPr id="22" name="文本框 21">
            <a:extLst>
              <a:ext uri="{FF2B5EF4-FFF2-40B4-BE49-F238E27FC236}">
                <a16:creationId xmlns:a16="http://schemas.microsoft.com/office/drawing/2014/main" id="{A080AB57-8E66-4410-9CB2-2399FC2F4606}"/>
              </a:ext>
            </a:extLst>
          </p:cNvPr>
          <p:cNvSpPr txBox="1"/>
          <p:nvPr/>
        </p:nvSpPr>
        <p:spPr>
          <a:xfrm>
            <a:off x="8106554" y="4173619"/>
            <a:ext cx="1083976" cy="707886"/>
          </a:xfrm>
          <a:prstGeom prst="rect">
            <a:avLst/>
          </a:prstGeom>
          <a:noFill/>
        </p:spPr>
        <p:txBody>
          <a:bodyPr wrap="square" rtlCol="0">
            <a:spAutoFit/>
          </a:bodyPr>
          <a:lstStyle/>
          <a:p>
            <a:pPr algn="ctr"/>
            <a:r>
              <a:rPr lang="en-US" altLang="zh-CN" sz="4000" dirty="0">
                <a:cs typeface="+mn-ea"/>
                <a:sym typeface="+mn-lt"/>
              </a:rPr>
              <a:t>65</a:t>
            </a:r>
            <a:r>
              <a:rPr lang="en-US" altLang="zh-CN" sz="2000" dirty="0">
                <a:cs typeface="+mn-ea"/>
                <a:sym typeface="+mn-lt"/>
              </a:rPr>
              <a:t>%</a:t>
            </a:r>
            <a:endParaRPr lang="zh-CN" altLang="en-US" sz="2000" dirty="0">
              <a:cs typeface="+mn-ea"/>
              <a:sym typeface="+mn-lt"/>
            </a:endParaRPr>
          </a:p>
        </p:txBody>
      </p:sp>
      <p:graphicFrame>
        <p:nvGraphicFramePr>
          <p:cNvPr id="23" name="图表 22">
            <a:extLst>
              <a:ext uri="{FF2B5EF4-FFF2-40B4-BE49-F238E27FC236}">
                <a16:creationId xmlns:a16="http://schemas.microsoft.com/office/drawing/2014/main" id="{483B3286-A315-41B5-B6B2-02CA9388C56B}"/>
              </a:ext>
            </a:extLst>
          </p:cNvPr>
          <p:cNvGraphicFramePr/>
          <p:nvPr>
            <p:extLst>
              <p:ext uri="{D42A27DB-BD31-4B8C-83A1-F6EECF244321}">
                <p14:modId xmlns:p14="http://schemas.microsoft.com/office/powerpoint/2010/main" val="904267724"/>
              </p:ext>
            </p:extLst>
          </p:nvPr>
        </p:nvGraphicFramePr>
        <p:xfrm>
          <a:off x="9549505" y="3747096"/>
          <a:ext cx="1889428" cy="1589520"/>
        </p:xfrm>
        <a:graphic>
          <a:graphicData uri="http://schemas.openxmlformats.org/drawingml/2006/chart">
            <c:chart xmlns:c="http://schemas.openxmlformats.org/drawingml/2006/chart" xmlns:r="http://schemas.openxmlformats.org/officeDocument/2006/relationships" r:id="rId7"/>
          </a:graphicData>
        </a:graphic>
      </p:graphicFrame>
      <p:sp>
        <p:nvSpPr>
          <p:cNvPr id="24" name="文本框 23">
            <a:extLst>
              <a:ext uri="{FF2B5EF4-FFF2-40B4-BE49-F238E27FC236}">
                <a16:creationId xmlns:a16="http://schemas.microsoft.com/office/drawing/2014/main" id="{9BB3E47B-0279-43B5-84BE-3FB62C3FB606}"/>
              </a:ext>
            </a:extLst>
          </p:cNvPr>
          <p:cNvSpPr txBox="1"/>
          <p:nvPr/>
        </p:nvSpPr>
        <p:spPr>
          <a:xfrm>
            <a:off x="9952231" y="4173619"/>
            <a:ext cx="1083976" cy="707886"/>
          </a:xfrm>
          <a:prstGeom prst="rect">
            <a:avLst/>
          </a:prstGeom>
          <a:noFill/>
        </p:spPr>
        <p:txBody>
          <a:bodyPr wrap="square" rtlCol="0">
            <a:spAutoFit/>
          </a:bodyPr>
          <a:lstStyle/>
          <a:p>
            <a:pPr algn="ctr"/>
            <a:r>
              <a:rPr lang="en-US" altLang="zh-CN" sz="4000" dirty="0">
                <a:cs typeface="+mn-ea"/>
                <a:sym typeface="+mn-lt"/>
              </a:rPr>
              <a:t>95</a:t>
            </a:r>
            <a:r>
              <a:rPr lang="en-US" altLang="zh-CN" sz="2000" dirty="0">
                <a:cs typeface="+mn-ea"/>
                <a:sym typeface="+mn-lt"/>
              </a:rPr>
              <a:t>%</a:t>
            </a:r>
            <a:endParaRPr lang="zh-CN" altLang="en-US" sz="2000" dirty="0">
              <a:cs typeface="+mn-ea"/>
              <a:sym typeface="+mn-lt"/>
            </a:endParaRPr>
          </a:p>
        </p:txBody>
      </p:sp>
      <p:sp>
        <p:nvSpPr>
          <p:cNvPr id="25" name="矩形 24">
            <a:extLst>
              <a:ext uri="{FF2B5EF4-FFF2-40B4-BE49-F238E27FC236}">
                <a16:creationId xmlns:a16="http://schemas.microsoft.com/office/drawing/2014/main" id="{4E1BC77B-1358-4664-BACC-025177D0A407}"/>
              </a:ext>
            </a:extLst>
          </p:cNvPr>
          <p:cNvSpPr/>
          <p:nvPr/>
        </p:nvSpPr>
        <p:spPr>
          <a:xfrm>
            <a:off x="6096001" y="5505484"/>
            <a:ext cx="5061334" cy="787523"/>
          </a:xfrm>
          <a:prstGeom prst="rect">
            <a:avLst/>
          </a:prstGeom>
        </p:spPr>
        <p:txBody>
          <a:bodyPr wrap="square">
            <a:spAutoFit/>
          </a:bodyPr>
          <a:lstStyle/>
          <a:p>
            <a:pPr>
              <a:lnSpc>
                <a:spcPct val="150000"/>
              </a:lnSpc>
            </a:pPr>
            <a:r>
              <a:rPr lang="en-US" altLang="zh-CN" sz="1600" dirty="0">
                <a:solidFill>
                  <a:srgbClr val="898989"/>
                </a:solidFill>
                <a:cs typeface="+mn-ea"/>
                <a:sym typeface="+mn-lt"/>
              </a:rPr>
              <a:t>Click here to add text content, such as keywords, some brief introductions, etc.</a:t>
            </a:r>
            <a:endParaRPr lang="zh-CN" altLang="en-US" sz="1600" dirty="0">
              <a:cs typeface="+mn-ea"/>
              <a:sym typeface="+mn-lt"/>
            </a:endParaRPr>
          </a:p>
        </p:txBody>
      </p:sp>
      <p:sp>
        <p:nvSpPr>
          <p:cNvPr id="26" name="矩形 25">
            <a:extLst>
              <a:ext uri="{FF2B5EF4-FFF2-40B4-BE49-F238E27FC236}">
                <a16:creationId xmlns:a16="http://schemas.microsoft.com/office/drawing/2014/main" id="{6022A97F-D1E2-481B-846F-740CDD884A95}"/>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7" name="矩形 26">
            <a:extLst>
              <a:ext uri="{FF2B5EF4-FFF2-40B4-BE49-F238E27FC236}">
                <a16:creationId xmlns:a16="http://schemas.microsoft.com/office/drawing/2014/main" id="{9C37B129-3007-460D-8C4F-1E6DB12BCDCF}"/>
              </a:ext>
            </a:extLst>
          </p:cNvPr>
          <p:cNvSpPr/>
          <p:nvPr/>
        </p:nvSpPr>
        <p:spPr>
          <a:xfrm>
            <a:off x="260591" y="219483"/>
            <a:ext cx="2844048"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SELLING SKILLS</a:t>
            </a:r>
            <a:endParaRPr lang="zh-CN" altLang="en-US" sz="2800" dirty="0">
              <a:solidFill>
                <a:schemeClr val="tx1">
                  <a:lumMod val="65000"/>
                  <a:lumOff val="35000"/>
                </a:schemeClr>
              </a:solidFill>
              <a:cs typeface="+mn-ea"/>
              <a:sym typeface="+mn-lt"/>
            </a:endParaRPr>
          </a:p>
        </p:txBody>
      </p:sp>
      <p:grpSp>
        <p:nvGrpSpPr>
          <p:cNvPr id="30" name="组合 29">
            <a:extLst>
              <a:ext uri="{FF2B5EF4-FFF2-40B4-BE49-F238E27FC236}">
                <a16:creationId xmlns:a16="http://schemas.microsoft.com/office/drawing/2014/main" id="{50606C97-F145-42DB-BCEF-55642BCC2D07}"/>
              </a:ext>
            </a:extLst>
          </p:cNvPr>
          <p:cNvGrpSpPr/>
          <p:nvPr/>
        </p:nvGrpSpPr>
        <p:grpSpPr>
          <a:xfrm>
            <a:off x="9247781" y="61341"/>
            <a:ext cx="2715157" cy="677284"/>
            <a:chOff x="9247781" y="61341"/>
            <a:chExt cx="2715157" cy="677284"/>
          </a:xfrm>
        </p:grpSpPr>
        <p:sp>
          <p:nvSpPr>
            <p:cNvPr id="31" name="任意多边形: 形状 30">
              <a:extLst>
                <a:ext uri="{FF2B5EF4-FFF2-40B4-BE49-F238E27FC236}">
                  <a16:creationId xmlns:a16="http://schemas.microsoft.com/office/drawing/2014/main" id="{FA2D1530-219C-4D49-9244-A89A42D53D4D}"/>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32" name="矩形 31">
              <a:extLst>
                <a:ext uri="{FF2B5EF4-FFF2-40B4-BE49-F238E27FC236}">
                  <a16:creationId xmlns:a16="http://schemas.microsoft.com/office/drawing/2014/main" id="{8F2079F8-AF53-448E-909C-08C4EC6370C3}"/>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33" name="矩形 32">
              <a:extLst>
                <a:ext uri="{FF2B5EF4-FFF2-40B4-BE49-F238E27FC236}">
                  <a16:creationId xmlns:a16="http://schemas.microsoft.com/office/drawing/2014/main" id="{C3BF5A6D-848B-49D4-8C96-0FC6F64E0776}"/>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34" name="矩形 33">
              <a:extLst>
                <a:ext uri="{FF2B5EF4-FFF2-40B4-BE49-F238E27FC236}">
                  <a16:creationId xmlns:a16="http://schemas.microsoft.com/office/drawing/2014/main" id="{18F04378-4713-44C8-B081-5D439812583E}"/>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spTree>
    <p:extLst>
      <p:ext uri="{BB962C8B-B14F-4D97-AF65-F5344CB8AC3E}">
        <p14:creationId xmlns:p14="http://schemas.microsoft.com/office/powerpoint/2010/main" val="2545585522"/>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1000" fill="hold"/>
                                        <p:tgtEl>
                                          <p:spTgt spid="17"/>
                                        </p:tgtEl>
                                        <p:attrNameLst>
                                          <p:attrName>ppt_x</p:attrName>
                                        </p:attrNameLst>
                                      </p:cBhvr>
                                      <p:tavLst>
                                        <p:tav tm="0">
                                          <p:val>
                                            <p:strVal val="#ppt_x"/>
                                          </p:val>
                                        </p:tav>
                                        <p:tav tm="100000">
                                          <p:val>
                                            <p:strVal val="#ppt_x"/>
                                          </p:val>
                                        </p:tav>
                                      </p:tavLst>
                                    </p:anim>
                                    <p:anim calcmode="lin" valueType="num">
                                      <p:cBhvr additive="base">
                                        <p:cTn id="8" dur="1000" fill="hold"/>
                                        <p:tgtEl>
                                          <p:spTgt spid="1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1000" fill="hold"/>
                                        <p:tgtEl>
                                          <p:spTgt spid="18"/>
                                        </p:tgtEl>
                                        <p:attrNameLst>
                                          <p:attrName>ppt_x</p:attrName>
                                        </p:attrNameLst>
                                      </p:cBhvr>
                                      <p:tavLst>
                                        <p:tav tm="0">
                                          <p:val>
                                            <p:strVal val="#ppt_x"/>
                                          </p:val>
                                        </p:tav>
                                        <p:tav tm="100000">
                                          <p:val>
                                            <p:strVal val="#ppt_x"/>
                                          </p:val>
                                        </p:tav>
                                      </p:tavLst>
                                    </p:anim>
                                    <p:anim calcmode="lin" valueType="num">
                                      <p:cBhvr additive="base">
                                        <p:cTn id="12" dur="1000" fill="hold"/>
                                        <p:tgtEl>
                                          <p:spTgt spid="18"/>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1" presetClass="entr" presetSubtype="1" fill="hold" grpId="0" nodeType="afterEffect">
                                  <p:stCondLst>
                                    <p:cond delay="0"/>
                                  </p:stCondLst>
                                  <p:childTnLst>
                                    <p:set>
                                      <p:cBhvr>
                                        <p:cTn id="15" dur="1" fill="hold">
                                          <p:stCondLst>
                                            <p:cond delay="0"/>
                                          </p:stCondLst>
                                        </p:cTn>
                                        <p:tgtEl>
                                          <p:spTgt spid="19"/>
                                        </p:tgtEl>
                                        <p:attrNameLst>
                                          <p:attrName>style.visibility</p:attrName>
                                        </p:attrNameLst>
                                      </p:cBhvr>
                                      <p:to>
                                        <p:strVal val="visible"/>
                                      </p:to>
                                    </p:set>
                                    <p:animEffect transition="in" filter="wheel(1)">
                                      <p:cBhvr>
                                        <p:cTn id="16" dur="750"/>
                                        <p:tgtEl>
                                          <p:spTgt spid="19"/>
                                        </p:tgtEl>
                                      </p:cBhvr>
                                    </p:animEffect>
                                  </p:childTnLst>
                                </p:cTn>
                              </p:par>
                              <p:par>
                                <p:cTn id="17" presetID="53" presetClass="entr" presetSubtype="16" fill="hold" grpId="0" nodeType="withEffect">
                                  <p:stCondLst>
                                    <p:cond delay="700"/>
                                  </p:stCondLst>
                                  <p:childTnLst>
                                    <p:set>
                                      <p:cBhvr>
                                        <p:cTn id="18" dur="1" fill="hold">
                                          <p:stCondLst>
                                            <p:cond delay="0"/>
                                          </p:stCondLst>
                                        </p:cTn>
                                        <p:tgtEl>
                                          <p:spTgt spid="20"/>
                                        </p:tgtEl>
                                        <p:attrNameLst>
                                          <p:attrName>style.visibility</p:attrName>
                                        </p:attrNameLst>
                                      </p:cBhvr>
                                      <p:to>
                                        <p:strVal val="visible"/>
                                      </p:to>
                                    </p:set>
                                    <p:anim calcmode="lin" valueType="num">
                                      <p:cBhvr>
                                        <p:cTn id="19" dur="500" fill="hold"/>
                                        <p:tgtEl>
                                          <p:spTgt spid="20"/>
                                        </p:tgtEl>
                                        <p:attrNameLst>
                                          <p:attrName>ppt_w</p:attrName>
                                        </p:attrNameLst>
                                      </p:cBhvr>
                                      <p:tavLst>
                                        <p:tav tm="0">
                                          <p:val>
                                            <p:fltVal val="0"/>
                                          </p:val>
                                        </p:tav>
                                        <p:tav tm="100000">
                                          <p:val>
                                            <p:strVal val="#ppt_w"/>
                                          </p:val>
                                        </p:tav>
                                      </p:tavLst>
                                    </p:anim>
                                    <p:anim calcmode="lin" valueType="num">
                                      <p:cBhvr>
                                        <p:cTn id="20" dur="500" fill="hold"/>
                                        <p:tgtEl>
                                          <p:spTgt spid="20"/>
                                        </p:tgtEl>
                                        <p:attrNameLst>
                                          <p:attrName>ppt_h</p:attrName>
                                        </p:attrNameLst>
                                      </p:cBhvr>
                                      <p:tavLst>
                                        <p:tav tm="0">
                                          <p:val>
                                            <p:fltVal val="0"/>
                                          </p:val>
                                        </p:tav>
                                        <p:tav tm="100000">
                                          <p:val>
                                            <p:strVal val="#ppt_h"/>
                                          </p:val>
                                        </p:tav>
                                      </p:tavLst>
                                    </p:anim>
                                    <p:animEffect transition="in" filter="fade">
                                      <p:cBhvr>
                                        <p:cTn id="21" dur="500"/>
                                        <p:tgtEl>
                                          <p:spTgt spid="20"/>
                                        </p:tgtEl>
                                      </p:cBhvr>
                                    </p:animEffect>
                                  </p:childTnLst>
                                </p:cTn>
                              </p:par>
                              <p:par>
                                <p:cTn id="22" presetID="21" presetClass="entr" presetSubtype="1"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wheel(1)">
                                      <p:cBhvr>
                                        <p:cTn id="24" dur="750"/>
                                        <p:tgtEl>
                                          <p:spTgt spid="21"/>
                                        </p:tgtEl>
                                      </p:cBhvr>
                                    </p:animEffect>
                                  </p:childTnLst>
                                </p:cTn>
                              </p:par>
                              <p:par>
                                <p:cTn id="25" presetID="53" presetClass="entr" presetSubtype="16" fill="hold" grpId="0" nodeType="withEffect">
                                  <p:stCondLst>
                                    <p:cond delay="700"/>
                                  </p:stCondLst>
                                  <p:childTnLst>
                                    <p:set>
                                      <p:cBhvr>
                                        <p:cTn id="26" dur="1" fill="hold">
                                          <p:stCondLst>
                                            <p:cond delay="0"/>
                                          </p:stCondLst>
                                        </p:cTn>
                                        <p:tgtEl>
                                          <p:spTgt spid="22"/>
                                        </p:tgtEl>
                                        <p:attrNameLst>
                                          <p:attrName>style.visibility</p:attrName>
                                        </p:attrNameLst>
                                      </p:cBhvr>
                                      <p:to>
                                        <p:strVal val="visible"/>
                                      </p:to>
                                    </p:set>
                                    <p:anim calcmode="lin" valueType="num">
                                      <p:cBhvr>
                                        <p:cTn id="27" dur="500" fill="hold"/>
                                        <p:tgtEl>
                                          <p:spTgt spid="22"/>
                                        </p:tgtEl>
                                        <p:attrNameLst>
                                          <p:attrName>ppt_w</p:attrName>
                                        </p:attrNameLst>
                                      </p:cBhvr>
                                      <p:tavLst>
                                        <p:tav tm="0">
                                          <p:val>
                                            <p:fltVal val="0"/>
                                          </p:val>
                                        </p:tav>
                                        <p:tav tm="100000">
                                          <p:val>
                                            <p:strVal val="#ppt_w"/>
                                          </p:val>
                                        </p:tav>
                                      </p:tavLst>
                                    </p:anim>
                                    <p:anim calcmode="lin" valueType="num">
                                      <p:cBhvr>
                                        <p:cTn id="28" dur="500" fill="hold"/>
                                        <p:tgtEl>
                                          <p:spTgt spid="22"/>
                                        </p:tgtEl>
                                        <p:attrNameLst>
                                          <p:attrName>ppt_h</p:attrName>
                                        </p:attrNameLst>
                                      </p:cBhvr>
                                      <p:tavLst>
                                        <p:tav tm="0">
                                          <p:val>
                                            <p:fltVal val="0"/>
                                          </p:val>
                                        </p:tav>
                                        <p:tav tm="100000">
                                          <p:val>
                                            <p:strVal val="#ppt_h"/>
                                          </p:val>
                                        </p:tav>
                                      </p:tavLst>
                                    </p:anim>
                                    <p:animEffect transition="in" filter="fade">
                                      <p:cBhvr>
                                        <p:cTn id="29" dur="500"/>
                                        <p:tgtEl>
                                          <p:spTgt spid="22"/>
                                        </p:tgtEl>
                                      </p:cBhvr>
                                    </p:animEffect>
                                  </p:childTnLst>
                                </p:cTn>
                              </p:par>
                              <p:par>
                                <p:cTn id="30" presetID="21" presetClass="entr" presetSubtype="1" fill="hold" grpId="0" nodeType="with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wheel(1)">
                                      <p:cBhvr>
                                        <p:cTn id="32" dur="750"/>
                                        <p:tgtEl>
                                          <p:spTgt spid="23"/>
                                        </p:tgtEl>
                                      </p:cBhvr>
                                    </p:animEffect>
                                  </p:childTnLst>
                                </p:cTn>
                              </p:par>
                              <p:par>
                                <p:cTn id="33" presetID="53" presetClass="entr" presetSubtype="16" fill="hold" grpId="0" nodeType="withEffect">
                                  <p:stCondLst>
                                    <p:cond delay="500"/>
                                  </p:stCondLst>
                                  <p:childTnLst>
                                    <p:set>
                                      <p:cBhvr>
                                        <p:cTn id="34" dur="1" fill="hold">
                                          <p:stCondLst>
                                            <p:cond delay="0"/>
                                          </p:stCondLst>
                                        </p:cTn>
                                        <p:tgtEl>
                                          <p:spTgt spid="24"/>
                                        </p:tgtEl>
                                        <p:attrNameLst>
                                          <p:attrName>style.visibility</p:attrName>
                                        </p:attrNameLst>
                                      </p:cBhvr>
                                      <p:to>
                                        <p:strVal val="visible"/>
                                      </p:to>
                                    </p:set>
                                    <p:anim calcmode="lin" valueType="num">
                                      <p:cBhvr>
                                        <p:cTn id="35" dur="500" fill="hold"/>
                                        <p:tgtEl>
                                          <p:spTgt spid="24"/>
                                        </p:tgtEl>
                                        <p:attrNameLst>
                                          <p:attrName>ppt_w</p:attrName>
                                        </p:attrNameLst>
                                      </p:cBhvr>
                                      <p:tavLst>
                                        <p:tav tm="0">
                                          <p:val>
                                            <p:fltVal val="0"/>
                                          </p:val>
                                        </p:tav>
                                        <p:tav tm="100000">
                                          <p:val>
                                            <p:strVal val="#ppt_w"/>
                                          </p:val>
                                        </p:tav>
                                      </p:tavLst>
                                    </p:anim>
                                    <p:anim calcmode="lin" valueType="num">
                                      <p:cBhvr>
                                        <p:cTn id="36" dur="500" fill="hold"/>
                                        <p:tgtEl>
                                          <p:spTgt spid="24"/>
                                        </p:tgtEl>
                                        <p:attrNameLst>
                                          <p:attrName>ppt_h</p:attrName>
                                        </p:attrNameLst>
                                      </p:cBhvr>
                                      <p:tavLst>
                                        <p:tav tm="0">
                                          <p:val>
                                            <p:fltVal val="0"/>
                                          </p:val>
                                        </p:tav>
                                        <p:tav tm="100000">
                                          <p:val>
                                            <p:strVal val="#ppt_h"/>
                                          </p:val>
                                        </p:tav>
                                      </p:tavLst>
                                    </p:anim>
                                    <p:animEffect transition="in" filter="fade">
                                      <p:cBhvr>
                                        <p:cTn id="37" dur="500"/>
                                        <p:tgtEl>
                                          <p:spTgt spid="24"/>
                                        </p:tgtEl>
                                      </p:cBhvr>
                                    </p:animEffect>
                                  </p:childTnLst>
                                </p:cTn>
                              </p:par>
                              <p:par>
                                <p:cTn id="38" presetID="2" presetClass="entr" presetSubtype="4" decel="100000" fill="hold" grpId="0" nodeType="withEffect">
                                  <p:stCondLst>
                                    <p:cond delay="0"/>
                                  </p:stCondLst>
                                  <p:childTnLst>
                                    <p:set>
                                      <p:cBhvr>
                                        <p:cTn id="39" dur="1" fill="hold">
                                          <p:stCondLst>
                                            <p:cond delay="0"/>
                                          </p:stCondLst>
                                        </p:cTn>
                                        <p:tgtEl>
                                          <p:spTgt spid="25"/>
                                        </p:tgtEl>
                                        <p:attrNameLst>
                                          <p:attrName>style.visibility</p:attrName>
                                        </p:attrNameLst>
                                      </p:cBhvr>
                                      <p:to>
                                        <p:strVal val="visible"/>
                                      </p:to>
                                    </p:set>
                                    <p:anim calcmode="lin" valueType="num">
                                      <p:cBhvr additive="base">
                                        <p:cTn id="40" dur="1000" fill="hold"/>
                                        <p:tgtEl>
                                          <p:spTgt spid="25"/>
                                        </p:tgtEl>
                                        <p:attrNameLst>
                                          <p:attrName>ppt_x</p:attrName>
                                        </p:attrNameLst>
                                      </p:cBhvr>
                                      <p:tavLst>
                                        <p:tav tm="0">
                                          <p:val>
                                            <p:strVal val="#ppt_x"/>
                                          </p:val>
                                        </p:tav>
                                        <p:tav tm="100000">
                                          <p:val>
                                            <p:strVal val="#ppt_x"/>
                                          </p:val>
                                        </p:tav>
                                      </p:tavLst>
                                    </p:anim>
                                    <p:anim calcmode="lin" valueType="num">
                                      <p:cBhvr additive="base">
                                        <p:cTn id="41" dur="10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Graphic spid="19" grpId="0">
        <p:bldAsOne/>
      </p:bldGraphic>
      <p:bldP spid="20" grpId="0"/>
      <p:bldGraphic spid="21" grpId="0">
        <p:bldAsOne/>
      </p:bldGraphic>
      <p:bldP spid="22" grpId="0"/>
      <p:bldGraphic spid="23" grpId="0">
        <p:bldAsOne/>
      </p:bldGraphic>
      <p:bldP spid="24" grpId="0"/>
      <p:bldP spid="25"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a:extLst>
              <a:ext uri="{FF2B5EF4-FFF2-40B4-BE49-F238E27FC236}">
                <a16:creationId xmlns:a16="http://schemas.microsoft.com/office/drawing/2014/main" id="{AE0E309A-3E2F-4EEB-9E9B-88B3C11D4DA4}"/>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矩形 12">
            <a:extLst>
              <a:ext uri="{FF2B5EF4-FFF2-40B4-BE49-F238E27FC236}">
                <a16:creationId xmlns:a16="http://schemas.microsoft.com/office/drawing/2014/main" id="{7EFA129F-6959-4334-96B0-96955F030D1B}"/>
              </a:ext>
            </a:extLst>
          </p:cNvPr>
          <p:cNvSpPr/>
          <p:nvPr/>
        </p:nvSpPr>
        <p:spPr>
          <a:xfrm>
            <a:off x="260591" y="219483"/>
            <a:ext cx="2844048"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SELLING SKILLS</a:t>
            </a:r>
            <a:endParaRPr lang="zh-CN" altLang="en-US" sz="2800" dirty="0">
              <a:solidFill>
                <a:schemeClr val="tx1">
                  <a:lumMod val="65000"/>
                  <a:lumOff val="35000"/>
                </a:schemeClr>
              </a:solidFill>
              <a:cs typeface="+mn-ea"/>
              <a:sym typeface="+mn-lt"/>
            </a:endParaRPr>
          </a:p>
        </p:txBody>
      </p:sp>
      <p:grpSp>
        <p:nvGrpSpPr>
          <p:cNvPr id="16" name="组合 15">
            <a:extLst>
              <a:ext uri="{FF2B5EF4-FFF2-40B4-BE49-F238E27FC236}">
                <a16:creationId xmlns:a16="http://schemas.microsoft.com/office/drawing/2014/main" id="{5A44C2D6-A15A-4BC5-9E2F-6D03D9AB353B}"/>
              </a:ext>
            </a:extLst>
          </p:cNvPr>
          <p:cNvGrpSpPr/>
          <p:nvPr/>
        </p:nvGrpSpPr>
        <p:grpSpPr>
          <a:xfrm>
            <a:off x="9247781" y="61341"/>
            <a:ext cx="2715157" cy="677284"/>
            <a:chOff x="9247781" y="61341"/>
            <a:chExt cx="2715157" cy="677284"/>
          </a:xfrm>
        </p:grpSpPr>
        <p:sp>
          <p:nvSpPr>
            <p:cNvPr id="17" name="任意多边形: 形状 16">
              <a:extLst>
                <a:ext uri="{FF2B5EF4-FFF2-40B4-BE49-F238E27FC236}">
                  <a16:creationId xmlns:a16="http://schemas.microsoft.com/office/drawing/2014/main" id="{FBF9FF36-3F0E-405F-8B1C-1930A5C91C75}"/>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18" name="矩形 17">
              <a:extLst>
                <a:ext uri="{FF2B5EF4-FFF2-40B4-BE49-F238E27FC236}">
                  <a16:creationId xmlns:a16="http://schemas.microsoft.com/office/drawing/2014/main" id="{B41AF737-44ED-4A56-9890-B1DB2F1A25AB}"/>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9" name="矩形 18">
              <a:extLst>
                <a:ext uri="{FF2B5EF4-FFF2-40B4-BE49-F238E27FC236}">
                  <a16:creationId xmlns:a16="http://schemas.microsoft.com/office/drawing/2014/main" id="{CDC27B05-73DF-4090-B528-44278F2965DA}"/>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20" name="矩形 19">
              <a:extLst>
                <a:ext uri="{FF2B5EF4-FFF2-40B4-BE49-F238E27FC236}">
                  <a16:creationId xmlns:a16="http://schemas.microsoft.com/office/drawing/2014/main" id="{89D65907-40A3-4BE5-B46E-5A1AB83DD602}"/>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21" name="组合 20">
            <a:extLst>
              <a:ext uri="{FF2B5EF4-FFF2-40B4-BE49-F238E27FC236}">
                <a16:creationId xmlns:a16="http://schemas.microsoft.com/office/drawing/2014/main" id="{F7452156-B3BB-4E4C-BEC6-912F1B75C323}"/>
              </a:ext>
            </a:extLst>
          </p:cNvPr>
          <p:cNvGrpSpPr/>
          <p:nvPr/>
        </p:nvGrpSpPr>
        <p:grpSpPr>
          <a:xfrm>
            <a:off x="1975617" y="1893357"/>
            <a:ext cx="3976730" cy="1425485"/>
            <a:chOff x="2142805" y="1893357"/>
            <a:chExt cx="3976730" cy="1425485"/>
          </a:xfrm>
        </p:grpSpPr>
        <p:sp>
          <p:nvSpPr>
            <p:cNvPr id="22" name="Freeform 304">
              <a:extLst>
                <a:ext uri="{FF2B5EF4-FFF2-40B4-BE49-F238E27FC236}">
                  <a16:creationId xmlns:a16="http://schemas.microsoft.com/office/drawing/2014/main" id="{23BD0A0E-5735-4BF0-A95D-0634632D6252}"/>
                </a:ext>
              </a:extLst>
            </p:cNvPr>
            <p:cNvSpPr>
              <a:spLocks noChangeAspect="1"/>
            </p:cNvSpPr>
            <p:nvPr/>
          </p:nvSpPr>
          <p:spPr bwMode="auto">
            <a:xfrm>
              <a:off x="2336783" y="2079413"/>
              <a:ext cx="793168" cy="757602"/>
            </a:xfrm>
            <a:custGeom>
              <a:avLst/>
              <a:gdLst>
                <a:gd name="T0" fmla="*/ 45 w 94"/>
                <a:gd name="T1" fmla="*/ 2 h 90"/>
                <a:gd name="T2" fmla="*/ 47 w 94"/>
                <a:gd name="T3" fmla="*/ 0 h 90"/>
                <a:gd name="T4" fmla="*/ 50 w 94"/>
                <a:gd name="T5" fmla="*/ 2 h 90"/>
                <a:gd name="T6" fmla="*/ 63 w 94"/>
                <a:gd name="T7" fmla="*/ 28 h 90"/>
                <a:gd name="T8" fmla="*/ 92 w 94"/>
                <a:gd name="T9" fmla="*/ 32 h 90"/>
                <a:gd name="T10" fmla="*/ 94 w 94"/>
                <a:gd name="T11" fmla="*/ 34 h 90"/>
                <a:gd name="T12" fmla="*/ 93 w 94"/>
                <a:gd name="T13" fmla="*/ 38 h 90"/>
                <a:gd name="T14" fmla="*/ 72 w 94"/>
                <a:gd name="T15" fmla="*/ 58 h 90"/>
                <a:gd name="T16" fmla="*/ 77 w 94"/>
                <a:gd name="T17" fmla="*/ 87 h 90"/>
                <a:gd name="T18" fmla="*/ 76 w 94"/>
                <a:gd name="T19" fmla="*/ 90 h 90"/>
                <a:gd name="T20" fmla="*/ 73 w 94"/>
                <a:gd name="T21" fmla="*/ 90 h 90"/>
                <a:gd name="T22" fmla="*/ 47 w 94"/>
                <a:gd name="T23" fmla="*/ 76 h 90"/>
                <a:gd name="T24" fmla="*/ 21 w 94"/>
                <a:gd name="T25" fmla="*/ 90 h 90"/>
                <a:gd name="T26" fmla="*/ 18 w 94"/>
                <a:gd name="T27" fmla="*/ 90 h 90"/>
                <a:gd name="T28" fmla="*/ 17 w 94"/>
                <a:gd name="T29" fmla="*/ 87 h 90"/>
                <a:gd name="T30" fmla="*/ 22 w 94"/>
                <a:gd name="T31" fmla="*/ 58 h 90"/>
                <a:gd name="T32" fmla="*/ 1 w 94"/>
                <a:gd name="T33" fmla="*/ 38 h 90"/>
                <a:gd name="T34" fmla="*/ 0 w 94"/>
                <a:gd name="T35" fmla="*/ 34 h 90"/>
                <a:gd name="T36" fmla="*/ 3 w 94"/>
                <a:gd name="T37" fmla="*/ 32 h 90"/>
                <a:gd name="T38" fmla="*/ 32 w 94"/>
                <a:gd name="T39" fmla="*/ 28 h 90"/>
                <a:gd name="T40" fmla="*/ 45 w 94"/>
                <a:gd name="T41"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4" h="90">
                  <a:moveTo>
                    <a:pt x="45" y="2"/>
                  </a:moveTo>
                  <a:cubicBezTo>
                    <a:pt x="45" y="1"/>
                    <a:pt x="46" y="0"/>
                    <a:pt x="47" y="0"/>
                  </a:cubicBezTo>
                  <a:cubicBezTo>
                    <a:pt x="48" y="0"/>
                    <a:pt x="49" y="1"/>
                    <a:pt x="50" y="2"/>
                  </a:cubicBezTo>
                  <a:cubicBezTo>
                    <a:pt x="63" y="28"/>
                    <a:pt x="63" y="28"/>
                    <a:pt x="63" y="28"/>
                  </a:cubicBezTo>
                  <a:cubicBezTo>
                    <a:pt x="92" y="32"/>
                    <a:pt x="92" y="32"/>
                    <a:pt x="92" y="32"/>
                  </a:cubicBezTo>
                  <a:cubicBezTo>
                    <a:pt x="93" y="33"/>
                    <a:pt x="94" y="33"/>
                    <a:pt x="94" y="34"/>
                  </a:cubicBezTo>
                  <a:cubicBezTo>
                    <a:pt x="94" y="36"/>
                    <a:pt x="94" y="37"/>
                    <a:pt x="93" y="38"/>
                  </a:cubicBezTo>
                  <a:cubicBezTo>
                    <a:pt x="72" y="58"/>
                    <a:pt x="72" y="58"/>
                    <a:pt x="72" y="58"/>
                  </a:cubicBezTo>
                  <a:cubicBezTo>
                    <a:pt x="77" y="87"/>
                    <a:pt x="77" y="87"/>
                    <a:pt x="77" y="87"/>
                  </a:cubicBezTo>
                  <a:cubicBezTo>
                    <a:pt x="78" y="88"/>
                    <a:pt x="77" y="89"/>
                    <a:pt x="76" y="90"/>
                  </a:cubicBezTo>
                  <a:cubicBezTo>
                    <a:pt x="75" y="90"/>
                    <a:pt x="74" y="90"/>
                    <a:pt x="73" y="90"/>
                  </a:cubicBezTo>
                  <a:cubicBezTo>
                    <a:pt x="47" y="76"/>
                    <a:pt x="47" y="76"/>
                    <a:pt x="47" y="76"/>
                  </a:cubicBezTo>
                  <a:cubicBezTo>
                    <a:pt x="21" y="90"/>
                    <a:pt x="21" y="90"/>
                    <a:pt x="21" y="90"/>
                  </a:cubicBezTo>
                  <a:cubicBezTo>
                    <a:pt x="20" y="90"/>
                    <a:pt x="19" y="90"/>
                    <a:pt x="18" y="90"/>
                  </a:cubicBezTo>
                  <a:cubicBezTo>
                    <a:pt x="17" y="89"/>
                    <a:pt x="17" y="88"/>
                    <a:pt x="17" y="87"/>
                  </a:cubicBezTo>
                  <a:cubicBezTo>
                    <a:pt x="22" y="58"/>
                    <a:pt x="22" y="58"/>
                    <a:pt x="22" y="58"/>
                  </a:cubicBezTo>
                  <a:cubicBezTo>
                    <a:pt x="1" y="38"/>
                    <a:pt x="1" y="38"/>
                    <a:pt x="1" y="38"/>
                  </a:cubicBezTo>
                  <a:cubicBezTo>
                    <a:pt x="0" y="37"/>
                    <a:pt x="0" y="36"/>
                    <a:pt x="0" y="34"/>
                  </a:cubicBezTo>
                  <a:cubicBezTo>
                    <a:pt x="1" y="33"/>
                    <a:pt x="2" y="33"/>
                    <a:pt x="3" y="32"/>
                  </a:cubicBezTo>
                  <a:cubicBezTo>
                    <a:pt x="32" y="28"/>
                    <a:pt x="32" y="28"/>
                    <a:pt x="32" y="28"/>
                  </a:cubicBezTo>
                  <a:lnTo>
                    <a:pt x="45" y="2"/>
                  </a:lnTo>
                  <a:close/>
                </a:path>
              </a:pathLst>
            </a:custGeom>
            <a:gradFill>
              <a:gsLst>
                <a:gs pos="0">
                  <a:srgbClr val="2B2A52">
                    <a:alpha val="95000"/>
                  </a:srgbClr>
                </a:gs>
                <a:gs pos="100000">
                  <a:srgbClr val="76384F">
                    <a:alpha val="95000"/>
                  </a:srgbClr>
                </a:gs>
              </a:gsLst>
              <a:lin ang="0" scaled="1"/>
            </a:gra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3" name="矩形: 圆角 22">
              <a:extLst>
                <a:ext uri="{FF2B5EF4-FFF2-40B4-BE49-F238E27FC236}">
                  <a16:creationId xmlns:a16="http://schemas.microsoft.com/office/drawing/2014/main" id="{C6E5C11E-10C4-4BF7-B638-BB17C5AE4BA4}"/>
                </a:ext>
              </a:extLst>
            </p:cNvPr>
            <p:cNvSpPr/>
            <p:nvPr/>
          </p:nvSpPr>
          <p:spPr>
            <a:xfrm>
              <a:off x="2142805" y="1893357"/>
              <a:ext cx="1181123" cy="1181123"/>
            </a:xfrm>
            <a:prstGeom prst="roundRect">
              <a:avLst>
                <a:gd name="adj" fmla="val 6990"/>
              </a:avLst>
            </a:prstGeom>
            <a:noFill/>
            <a:ln>
              <a:solidFill>
                <a:srgbClr val="252E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4" name="矩形 23">
              <a:extLst>
                <a:ext uri="{FF2B5EF4-FFF2-40B4-BE49-F238E27FC236}">
                  <a16:creationId xmlns:a16="http://schemas.microsoft.com/office/drawing/2014/main" id="{4643B205-F1BD-496E-9154-D150203632E4}"/>
                </a:ext>
              </a:extLst>
            </p:cNvPr>
            <p:cNvSpPr/>
            <p:nvPr/>
          </p:nvSpPr>
          <p:spPr>
            <a:xfrm>
              <a:off x="3512861" y="1953332"/>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5" name="矩形 24">
              <a:extLst>
                <a:ext uri="{FF2B5EF4-FFF2-40B4-BE49-F238E27FC236}">
                  <a16:creationId xmlns:a16="http://schemas.microsoft.com/office/drawing/2014/main" id="{6051C25D-FB3A-4B6A-8B8B-E21A0AB7D6E3}"/>
                </a:ext>
              </a:extLst>
            </p:cNvPr>
            <p:cNvSpPr/>
            <p:nvPr/>
          </p:nvSpPr>
          <p:spPr>
            <a:xfrm>
              <a:off x="3512861" y="2428149"/>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26" name="组合 25">
            <a:extLst>
              <a:ext uri="{FF2B5EF4-FFF2-40B4-BE49-F238E27FC236}">
                <a16:creationId xmlns:a16="http://schemas.microsoft.com/office/drawing/2014/main" id="{75578982-BCF8-481A-8CFC-64E388AD7142}"/>
              </a:ext>
            </a:extLst>
          </p:cNvPr>
          <p:cNvGrpSpPr/>
          <p:nvPr/>
        </p:nvGrpSpPr>
        <p:grpSpPr>
          <a:xfrm>
            <a:off x="1975617" y="4264742"/>
            <a:ext cx="3976730" cy="1418731"/>
            <a:chOff x="2142805" y="4264742"/>
            <a:chExt cx="3976730" cy="1418731"/>
          </a:xfrm>
        </p:grpSpPr>
        <p:sp>
          <p:nvSpPr>
            <p:cNvPr id="27" name="Freeform 251">
              <a:extLst>
                <a:ext uri="{FF2B5EF4-FFF2-40B4-BE49-F238E27FC236}">
                  <a16:creationId xmlns:a16="http://schemas.microsoft.com/office/drawing/2014/main" id="{8E0AC6EE-11C5-4AA0-9778-A969E5346F00}"/>
                </a:ext>
              </a:extLst>
            </p:cNvPr>
            <p:cNvSpPr>
              <a:spLocks noChangeAspect="1" noEditPoints="1"/>
            </p:cNvSpPr>
            <p:nvPr/>
          </p:nvSpPr>
          <p:spPr bwMode="auto">
            <a:xfrm rot="16200000">
              <a:off x="2329197" y="4476502"/>
              <a:ext cx="808340" cy="757602"/>
            </a:xfrm>
            <a:custGeom>
              <a:avLst/>
              <a:gdLst>
                <a:gd name="T0" fmla="*/ 266 w 301"/>
                <a:gd name="T1" fmla="*/ 192 h 282"/>
                <a:gd name="T2" fmla="*/ 234 w 301"/>
                <a:gd name="T3" fmla="*/ 69 h 282"/>
                <a:gd name="T4" fmla="*/ 81 w 301"/>
                <a:gd name="T5" fmla="*/ 36 h 282"/>
                <a:gd name="T6" fmla="*/ 32 w 301"/>
                <a:gd name="T7" fmla="*/ 3 h 282"/>
                <a:gd name="T8" fmla="*/ 12 w 301"/>
                <a:gd name="T9" fmla="*/ 13 h 282"/>
                <a:gd name="T10" fmla="*/ 61 w 301"/>
                <a:gd name="T11" fmla="*/ 57 h 282"/>
                <a:gd name="T12" fmla="*/ 132 w 301"/>
                <a:gd name="T13" fmla="*/ 249 h 282"/>
                <a:gd name="T14" fmla="*/ 301 w 301"/>
                <a:gd name="T15" fmla="*/ 260 h 282"/>
                <a:gd name="T16" fmla="*/ 266 w 301"/>
                <a:gd name="T17" fmla="*/ 192 h 282"/>
                <a:gd name="T18" fmla="*/ 242 w 301"/>
                <a:gd name="T19" fmla="*/ 232 h 282"/>
                <a:gd name="T20" fmla="*/ 240 w 301"/>
                <a:gd name="T21" fmla="*/ 233 h 282"/>
                <a:gd name="T22" fmla="*/ 238 w 301"/>
                <a:gd name="T23" fmla="*/ 232 h 282"/>
                <a:gd name="T24" fmla="*/ 159 w 301"/>
                <a:gd name="T25" fmla="*/ 138 h 282"/>
                <a:gd name="T26" fmla="*/ 106 w 301"/>
                <a:gd name="T27" fmla="*/ 75 h 282"/>
                <a:gd name="T28" fmla="*/ 106 w 301"/>
                <a:gd name="T29" fmla="*/ 71 h 282"/>
                <a:gd name="T30" fmla="*/ 109 w 301"/>
                <a:gd name="T31" fmla="*/ 71 h 282"/>
                <a:gd name="T32" fmla="*/ 178 w 301"/>
                <a:gd name="T33" fmla="*/ 122 h 282"/>
                <a:gd name="T34" fmla="*/ 243 w 301"/>
                <a:gd name="T35" fmla="*/ 229 h 282"/>
                <a:gd name="T36" fmla="*/ 242 w 301"/>
                <a:gd name="T37" fmla="*/ 23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1" h="282">
                  <a:moveTo>
                    <a:pt x="266" y="192"/>
                  </a:moveTo>
                  <a:cubicBezTo>
                    <a:pt x="268" y="152"/>
                    <a:pt x="252" y="95"/>
                    <a:pt x="234" y="69"/>
                  </a:cubicBezTo>
                  <a:cubicBezTo>
                    <a:pt x="197" y="16"/>
                    <a:pt x="116" y="0"/>
                    <a:pt x="81" y="36"/>
                  </a:cubicBezTo>
                  <a:cubicBezTo>
                    <a:pt x="74" y="43"/>
                    <a:pt x="32" y="3"/>
                    <a:pt x="32" y="3"/>
                  </a:cubicBezTo>
                  <a:cubicBezTo>
                    <a:pt x="12" y="13"/>
                    <a:pt x="12" y="13"/>
                    <a:pt x="12" y="13"/>
                  </a:cubicBezTo>
                  <a:cubicBezTo>
                    <a:pt x="61" y="57"/>
                    <a:pt x="61" y="57"/>
                    <a:pt x="61" y="57"/>
                  </a:cubicBezTo>
                  <a:cubicBezTo>
                    <a:pt x="61" y="57"/>
                    <a:pt x="0" y="152"/>
                    <a:pt x="132" y="249"/>
                  </a:cubicBezTo>
                  <a:cubicBezTo>
                    <a:pt x="177" y="282"/>
                    <a:pt x="241" y="269"/>
                    <a:pt x="301" y="260"/>
                  </a:cubicBezTo>
                  <a:cubicBezTo>
                    <a:pt x="301" y="260"/>
                    <a:pt x="265" y="248"/>
                    <a:pt x="266" y="192"/>
                  </a:cubicBezTo>
                  <a:close/>
                  <a:moveTo>
                    <a:pt x="242" y="232"/>
                  </a:moveTo>
                  <a:cubicBezTo>
                    <a:pt x="241" y="233"/>
                    <a:pt x="241" y="233"/>
                    <a:pt x="240" y="233"/>
                  </a:cubicBezTo>
                  <a:cubicBezTo>
                    <a:pt x="240" y="233"/>
                    <a:pt x="239" y="232"/>
                    <a:pt x="238" y="232"/>
                  </a:cubicBezTo>
                  <a:cubicBezTo>
                    <a:pt x="238" y="232"/>
                    <a:pt x="198" y="182"/>
                    <a:pt x="159" y="138"/>
                  </a:cubicBezTo>
                  <a:cubicBezTo>
                    <a:pt x="115" y="89"/>
                    <a:pt x="106" y="75"/>
                    <a:pt x="106" y="75"/>
                  </a:cubicBezTo>
                  <a:cubicBezTo>
                    <a:pt x="105" y="74"/>
                    <a:pt x="105" y="72"/>
                    <a:pt x="106" y="71"/>
                  </a:cubicBezTo>
                  <a:cubicBezTo>
                    <a:pt x="107" y="71"/>
                    <a:pt x="108" y="70"/>
                    <a:pt x="109" y="71"/>
                  </a:cubicBezTo>
                  <a:cubicBezTo>
                    <a:pt x="109" y="71"/>
                    <a:pt x="144" y="87"/>
                    <a:pt x="178" y="122"/>
                  </a:cubicBezTo>
                  <a:cubicBezTo>
                    <a:pt x="210" y="156"/>
                    <a:pt x="243" y="229"/>
                    <a:pt x="243" y="229"/>
                  </a:cubicBezTo>
                  <a:cubicBezTo>
                    <a:pt x="243" y="230"/>
                    <a:pt x="243" y="232"/>
                    <a:pt x="242" y="232"/>
                  </a:cubicBezTo>
                  <a:close/>
                </a:path>
              </a:pathLst>
            </a:custGeom>
            <a:gradFill>
              <a:gsLst>
                <a:gs pos="0">
                  <a:srgbClr val="2B2A52">
                    <a:alpha val="95000"/>
                  </a:srgbClr>
                </a:gs>
                <a:gs pos="100000">
                  <a:srgbClr val="76384F">
                    <a:alpha val="95000"/>
                  </a:srgbClr>
                </a:gs>
              </a:gsLst>
              <a:lin ang="0" scaled="1"/>
            </a:gra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8" name="矩形: 圆角 27">
              <a:extLst>
                <a:ext uri="{FF2B5EF4-FFF2-40B4-BE49-F238E27FC236}">
                  <a16:creationId xmlns:a16="http://schemas.microsoft.com/office/drawing/2014/main" id="{FEC3D5DF-C2AA-454C-8B05-04FE57245D7B}"/>
                </a:ext>
              </a:extLst>
            </p:cNvPr>
            <p:cNvSpPr/>
            <p:nvPr/>
          </p:nvSpPr>
          <p:spPr>
            <a:xfrm>
              <a:off x="2142805" y="4264742"/>
              <a:ext cx="1181123" cy="1181123"/>
            </a:xfrm>
            <a:prstGeom prst="roundRect">
              <a:avLst>
                <a:gd name="adj" fmla="val 6990"/>
              </a:avLst>
            </a:prstGeom>
            <a:noFill/>
            <a:ln>
              <a:solidFill>
                <a:srgbClr val="2B2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9" name="矩形 28">
              <a:extLst>
                <a:ext uri="{FF2B5EF4-FFF2-40B4-BE49-F238E27FC236}">
                  <a16:creationId xmlns:a16="http://schemas.microsoft.com/office/drawing/2014/main" id="{61873A7E-040C-4D8B-930A-1F2EB414C9F9}"/>
                </a:ext>
              </a:extLst>
            </p:cNvPr>
            <p:cNvSpPr/>
            <p:nvPr/>
          </p:nvSpPr>
          <p:spPr>
            <a:xfrm>
              <a:off x="3512861" y="4317963"/>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0" name="矩形 29">
              <a:extLst>
                <a:ext uri="{FF2B5EF4-FFF2-40B4-BE49-F238E27FC236}">
                  <a16:creationId xmlns:a16="http://schemas.microsoft.com/office/drawing/2014/main" id="{7600B25E-63D0-4313-A1C6-7B6B0C337F80}"/>
                </a:ext>
              </a:extLst>
            </p:cNvPr>
            <p:cNvSpPr/>
            <p:nvPr/>
          </p:nvSpPr>
          <p:spPr>
            <a:xfrm>
              <a:off x="3512861" y="4792780"/>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31" name="组合 30">
            <a:extLst>
              <a:ext uri="{FF2B5EF4-FFF2-40B4-BE49-F238E27FC236}">
                <a16:creationId xmlns:a16="http://schemas.microsoft.com/office/drawing/2014/main" id="{C61BBB0A-4AFC-44CB-A5CC-1C547430EFA5}"/>
              </a:ext>
            </a:extLst>
          </p:cNvPr>
          <p:cNvGrpSpPr/>
          <p:nvPr/>
        </p:nvGrpSpPr>
        <p:grpSpPr>
          <a:xfrm>
            <a:off x="6638618" y="1893357"/>
            <a:ext cx="3920580" cy="1425485"/>
            <a:chOff x="6805806" y="1893357"/>
            <a:chExt cx="3920580" cy="1425485"/>
          </a:xfrm>
        </p:grpSpPr>
        <p:grpSp>
          <p:nvGrpSpPr>
            <p:cNvPr id="32" name="组合 31">
              <a:extLst>
                <a:ext uri="{FF2B5EF4-FFF2-40B4-BE49-F238E27FC236}">
                  <a16:creationId xmlns:a16="http://schemas.microsoft.com/office/drawing/2014/main" id="{3526F54F-15BA-488E-AC67-7744D1AE735C}"/>
                </a:ext>
              </a:extLst>
            </p:cNvPr>
            <p:cNvGrpSpPr>
              <a:grpSpLocks noChangeAspect="1"/>
            </p:cNvGrpSpPr>
            <p:nvPr/>
          </p:nvGrpSpPr>
          <p:grpSpPr>
            <a:xfrm>
              <a:off x="7001008" y="2258105"/>
              <a:ext cx="783508" cy="530322"/>
              <a:chOff x="-168276" y="939801"/>
              <a:chExt cx="363538" cy="246063"/>
            </a:xfrm>
            <a:solidFill>
              <a:schemeClr val="bg2">
                <a:lumMod val="25000"/>
              </a:schemeClr>
            </a:solidFill>
          </p:grpSpPr>
          <p:sp>
            <p:nvSpPr>
              <p:cNvPr id="36" name="Rectangle 50">
                <a:extLst>
                  <a:ext uri="{FF2B5EF4-FFF2-40B4-BE49-F238E27FC236}">
                    <a16:creationId xmlns:a16="http://schemas.microsoft.com/office/drawing/2014/main" id="{BDA19F98-3C8D-4E4A-BD4C-C23CA6BA9F92}"/>
                  </a:ext>
                </a:extLst>
              </p:cNvPr>
              <p:cNvSpPr>
                <a:spLocks noChangeArrowheads="1"/>
              </p:cNvSpPr>
              <p:nvPr/>
            </p:nvSpPr>
            <p:spPr bwMode="auto">
              <a:xfrm>
                <a:off x="-168276" y="939801"/>
                <a:ext cx="363538" cy="42863"/>
              </a:xfrm>
              <a:prstGeom prst="rect">
                <a:avLst/>
              </a:prstGeom>
              <a:gradFill>
                <a:gsLst>
                  <a:gs pos="0">
                    <a:srgbClr val="2B2A52">
                      <a:alpha val="95000"/>
                    </a:srgbClr>
                  </a:gs>
                  <a:gs pos="100000">
                    <a:srgbClr val="76384F">
                      <a:alpha val="95000"/>
                    </a:srgbClr>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7" name="Rectangle 51">
                <a:extLst>
                  <a:ext uri="{FF2B5EF4-FFF2-40B4-BE49-F238E27FC236}">
                    <a16:creationId xmlns:a16="http://schemas.microsoft.com/office/drawing/2014/main" id="{E3B17460-56C6-44F9-8407-5AA2552A8D33}"/>
                  </a:ext>
                </a:extLst>
              </p:cNvPr>
              <p:cNvSpPr>
                <a:spLocks noChangeArrowheads="1"/>
              </p:cNvSpPr>
              <p:nvPr/>
            </p:nvSpPr>
            <p:spPr bwMode="auto">
              <a:xfrm>
                <a:off x="-168276" y="1044576"/>
                <a:ext cx="363538" cy="39688"/>
              </a:xfrm>
              <a:prstGeom prst="rect">
                <a:avLst/>
              </a:prstGeom>
              <a:gradFill>
                <a:gsLst>
                  <a:gs pos="0">
                    <a:srgbClr val="2B2A52">
                      <a:alpha val="95000"/>
                    </a:srgbClr>
                  </a:gs>
                  <a:gs pos="100000">
                    <a:srgbClr val="76384F">
                      <a:alpha val="95000"/>
                    </a:srgbClr>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8" name="Rectangle 52">
                <a:extLst>
                  <a:ext uri="{FF2B5EF4-FFF2-40B4-BE49-F238E27FC236}">
                    <a16:creationId xmlns:a16="http://schemas.microsoft.com/office/drawing/2014/main" id="{144D1233-6113-4E79-A41B-67AB24D9A356}"/>
                  </a:ext>
                </a:extLst>
              </p:cNvPr>
              <p:cNvSpPr>
                <a:spLocks noChangeArrowheads="1"/>
              </p:cNvSpPr>
              <p:nvPr/>
            </p:nvSpPr>
            <p:spPr bwMode="auto">
              <a:xfrm>
                <a:off x="-168276" y="1146176"/>
                <a:ext cx="363538" cy="39688"/>
              </a:xfrm>
              <a:prstGeom prst="rect">
                <a:avLst/>
              </a:prstGeom>
              <a:gradFill>
                <a:gsLst>
                  <a:gs pos="0">
                    <a:srgbClr val="2B2A52">
                      <a:alpha val="95000"/>
                    </a:srgbClr>
                  </a:gs>
                  <a:gs pos="100000">
                    <a:srgbClr val="76384F">
                      <a:alpha val="95000"/>
                    </a:srgbClr>
                  </a:gs>
                </a:gsLst>
                <a:lin ang="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33" name="矩形: 圆角 32">
              <a:extLst>
                <a:ext uri="{FF2B5EF4-FFF2-40B4-BE49-F238E27FC236}">
                  <a16:creationId xmlns:a16="http://schemas.microsoft.com/office/drawing/2014/main" id="{608B9788-003F-4CBC-9A9A-33A6AC2C6442}"/>
                </a:ext>
              </a:extLst>
            </p:cNvPr>
            <p:cNvSpPr/>
            <p:nvPr/>
          </p:nvSpPr>
          <p:spPr>
            <a:xfrm>
              <a:off x="6805806" y="1893357"/>
              <a:ext cx="1181123" cy="1181123"/>
            </a:xfrm>
            <a:prstGeom prst="roundRect">
              <a:avLst>
                <a:gd name="adj" fmla="val 6990"/>
              </a:avLst>
            </a:prstGeom>
            <a:noFill/>
            <a:ln>
              <a:solidFill>
                <a:srgbClr val="2B2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4" name="矩形 33">
              <a:extLst>
                <a:ext uri="{FF2B5EF4-FFF2-40B4-BE49-F238E27FC236}">
                  <a16:creationId xmlns:a16="http://schemas.microsoft.com/office/drawing/2014/main" id="{10B8622C-36B4-4A1F-94E6-9A062681B41E}"/>
                </a:ext>
              </a:extLst>
            </p:cNvPr>
            <p:cNvSpPr/>
            <p:nvPr/>
          </p:nvSpPr>
          <p:spPr>
            <a:xfrm>
              <a:off x="8119712" y="1953332"/>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5" name="矩形 34">
              <a:extLst>
                <a:ext uri="{FF2B5EF4-FFF2-40B4-BE49-F238E27FC236}">
                  <a16:creationId xmlns:a16="http://schemas.microsoft.com/office/drawing/2014/main" id="{59A4A8A0-D231-4469-8E13-D3080661E02A}"/>
                </a:ext>
              </a:extLst>
            </p:cNvPr>
            <p:cNvSpPr/>
            <p:nvPr/>
          </p:nvSpPr>
          <p:spPr>
            <a:xfrm>
              <a:off x="8119712" y="2428149"/>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39" name="组合 38">
            <a:extLst>
              <a:ext uri="{FF2B5EF4-FFF2-40B4-BE49-F238E27FC236}">
                <a16:creationId xmlns:a16="http://schemas.microsoft.com/office/drawing/2014/main" id="{07F70432-287A-40EE-8452-2D28A93E80F9}"/>
              </a:ext>
            </a:extLst>
          </p:cNvPr>
          <p:cNvGrpSpPr/>
          <p:nvPr/>
        </p:nvGrpSpPr>
        <p:grpSpPr>
          <a:xfrm>
            <a:off x="6638618" y="4264742"/>
            <a:ext cx="3920580" cy="1418731"/>
            <a:chOff x="6805806" y="4264742"/>
            <a:chExt cx="3920580" cy="1418731"/>
          </a:xfrm>
        </p:grpSpPr>
        <p:sp>
          <p:nvSpPr>
            <p:cNvPr id="40" name="Freeform 135">
              <a:extLst>
                <a:ext uri="{FF2B5EF4-FFF2-40B4-BE49-F238E27FC236}">
                  <a16:creationId xmlns:a16="http://schemas.microsoft.com/office/drawing/2014/main" id="{DC4FBC96-3454-4039-AA25-34E92A6819E0}"/>
                </a:ext>
              </a:extLst>
            </p:cNvPr>
            <p:cNvSpPr>
              <a:spLocks noChangeAspect="1" noEditPoints="1"/>
            </p:cNvSpPr>
            <p:nvPr/>
          </p:nvSpPr>
          <p:spPr bwMode="auto">
            <a:xfrm>
              <a:off x="7007218" y="4514382"/>
              <a:ext cx="771088" cy="681842"/>
            </a:xfrm>
            <a:custGeom>
              <a:avLst/>
              <a:gdLst>
                <a:gd name="T0" fmla="*/ 91 w 91"/>
                <a:gd name="T1" fmla="*/ 17 h 81"/>
                <a:gd name="T2" fmla="*/ 91 w 91"/>
                <a:gd name="T3" fmla="*/ 63 h 81"/>
                <a:gd name="T4" fmla="*/ 86 w 91"/>
                <a:gd name="T5" fmla="*/ 76 h 81"/>
                <a:gd name="T6" fmla="*/ 74 w 91"/>
                <a:gd name="T7" fmla="*/ 81 h 81"/>
                <a:gd name="T8" fmla="*/ 17 w 91"/>
                <a:gd name="T9" fmla="*/ 81 h 81"/>
                <a:gd name="T10" fmla="*/ 5 w 91"/>
                <a:gd name="T11" fmla="*/ 76 h 81"/>
                <a:gd name="T12" fmla="*/ 0 w 91"/>
                <a:gd name="T13" fmla="*/ 63 h 81"/>
                <a:gd name="T14" fmla="*/ 0 w 91"/>
                <a:gd name="T15" fmla="*/ 17 h 81"/>
                <a:gd name="T16" fmla="*/ 0 w 91"/>
                <a:gd name="T17" fmla="*/ 12 h 81"/>
                <a:gd name="T18" fmla="*/ 5 w 91"/>
                <a:gd name="T19" fmla="*/ 12 h 81"/>
                <a:gd name="T20" fmla="*/ 15 w 91"/>
                <a:gd name="T21" fmla="*/ 12 h 81"/>
                <a:gd name="T22" fmla="*/ 15 w 91"/>
                <a:gd name="T23" fmla="*/ 24 h 81"/>
                <a:gd name="T24" fmla="*/ 21 w 91"/>
                <a:gd name="T25" fmla="*/ 30 h 81"/>
                <a:gd name="T26" fmla="*/ 21 w 91"/>
                <a:gd name="T27" fmla="*/ 30 h 81"/>
                <a:gd name="T28" fmla="*/ 24 w 91"/>
                <a:gd name="T29" fmla="*/ 30 h 81"/>
                <a:gd name="T30" fmla="*/ 21 w 91"/>
                <a:gd name="T31" fmla="*/ 24 h 81"/>
                <a:gd name="T32" fmla="*/ 21 w 91"/>
                <a:gd name="T33" fmla="*/ 6 h 81"/>
                <a:gd name="T34" fmla="*/ 27 w 91"/>
                <a:gd name="T35" fmla="*/ 0 h 81"/>
                <a:gd name="T36" fmla="*/ 27 w 91"/>
                <a:gd name="T37" fmla="*/ 0 h 81"/>
                <a:gd name="T38" fmla="*/ 33 w 91"/>
                <a:gd name="T39" fmla="*/ 6 h 81"/>
                <a:gd name="T40" fmla="*/ 33 w 91"/>
                <a:gd name="T41" fmla="*/ 12 h 81"/>
                <a:gd name="T42" fmla="*/ 59 w 91"/>
                <a:gd name="T43" fmla="*/ 12 h 81"/>
                <a:gd name="T44" fmla="*/ 59 w 91"/>
                <a:gd name="T45" fmla="*/ 24 h 81"/>
                <a:gd name="T46" fmla="*/ 64 w 91"/>
                <a:gd name="T47" fmla="*/ 30 h 81"/>
                <a:gd name="T48" fmla="*/ 64 w 91"/>
                <a:gd name="T49" fmla="*/ 30 h 81"/>
                <a:gd name="T50" fmla="*/ 67 w 91"/>
                <a:gd name="T51" fmla="*/ 30 h 81"/>
                <a:gd name="T52" fmla="*/ 64 w 91"/>
                <a:gd name="T53" fmla="*/ 24 h 81"/>
                <a:gd name="T54" fmla="*/ 64 w 91"/>
                <a:gd name="T55" fmla="*/ 6 h 81"/>
                <a:gd name="T56" fmla="*/ 70 w 91"/>
                <a:gd name="T57" fmla="*/ 0 h 81"/>
                <a:gd name="T58" fmla="*/ 70 w 91"/>
                <a:gd name="T59" fmla="*/ 0 h 81"/>
                <a:gd name="T60" fmla="*/ 76 w 91"/>
                <a:gd name="T61" fmla="*/ 6 h 81"/>
                <a:gd name="T62" fmla="*/ 76 w 91"/>
                <a:gd name="T63" fmla="*/ 12 h 81"/>
                <a:gd name="T64" fmla="*/ 86 w 91"/>
                <a:gd name="T65" fmla="*/ 12 h 81"/>
                <a:gd name="T66" fmla="*/ 91 w 91"/>
                <a:gd name="T67" fmla="*/ 12 h 81"/>
                <a:gd name="T68" fmla="*/ 91 w 91"/>
                <a:gd name="T69" fmla="*/ 17 h 81"/>
                <a:gd name="T70" fmla="*/ 44 w 91"/>
                <a:gd name="T71" fmla="*/ 68 h 81"/>
                <a:gd name="T72" fmla="*/ 44 w 91"/>
                <a:gd name="T73" fmla="*/ 40 h 81"/>
                <a:gd name="T74" fmla="*/ 39 w 91"/>
                <a:gd name="T75" fmla="*/ 40 h 81"/>
                <a:gd name="T76" fmla="*/ 38 w 91"/>
                <a:gd name="T77" fmla="*/ 42 h 81"/>
                <a:gd name="T78" fmla="*/ 36 w 91"/>
                <a:gd name="T79" fmla="*/ 43 h 81"/>
                <a:gd name="T80" fmla="*/ 36 w 91"/>
                <a:gd name="T81" fmla="*/ 47 h 81"/>
                <a:gd name="T82" fmla="*/ 38 w 91"/>
                <a:gd name="T83" fmla="*/ 47 h 81"/>
                <a:gd name="T84" fmla="*/ 38 w 91"/>
                <a:gd name="T85" fmla="*/ 68 h 81"/>
                <a:gd name="T86" fmla="*/ 44 w 91"/>
                <a:gd name="T87" fmla="*/ 68 h 81"/>
                <a:gd name="T88" fmla="*/ 54 w 91"/>
                <a:gd name="T89" fmla="*/ 68 h 81"/>
                <a:gd name="T90" fmla="*/ 54 w 91"/>
                <a:gd name="T91" fmla="*/ 40 h 81"/>
                <a:gd name="T92" fmla="*/ 49 w 91"/>
                <a:gd name="T93" fmla="*/ 40 h 81"/>
                <a:gd name="T94" fmla="*/ 48 w 91"/>
                <a:gd name="T95" fmla="*/ 42 h 81"/>
                <a:gd name="T96" fmla="*/ 46 w 91"/>
                <a:gd name="T97" fmla="*/ 43 h 81"/>
                <a:gd name="T98" fmla="*/ 46 w 91"/>
                <a:gd name="T99" fmla="*/ 47 h 81"/>
                <a:gd name="T100" fmla="*/ 48 w 91"/>
                <a:gd name="T101" fmla="*/ 47 h 81"/>
                <a:gd name="T102" fmla="*/ 48 w 91"/>
                <a:gd name="T103" fmla="*/ 68 h 81"/>
                <a:gd name="T104" fmla="*/ 54 w 91"/>
                <a:gd name="T105" fmla="*/ 68 h 81"/>
                <a:gd name="T106" fmla="*/ 81 w 91"/>
                <a:gd name="T107" fmla="*/ 36 h 81"/>
                <a:gd name="T108" fmla="*/ 10 w 91"/>
                <a:gd name="T109" fmla="*/ 36 h 81"/>
                <a:gd name="T110" fmla="*/ 10 w 91"/>
                <a:gd name="T111" fmla="*/ 63 h 81"/>
                <a:gd name="T112" fmla="*/ 12 w 91"/>
                <a:gd name="T113" fmla="*/ 69 h 81"/>
                <a:gd name="T114" fmla="*/ 17 w 91"/>
                <a:gd name="T115" fmla="*/ 71 h 81"/>
                <a:gd name="T116" fmla="*/ 74 w 91"/>
                <a:gd name="T117" fmla="*/ 71 h 81"/>
                <a:gd name="T118" fmla="*/ 79 w 91"/>
                <a:gd name="T119" fmla="*/ 69 h 81"/>
                <a:gd name="T120" fmla="*/ 81 w 91"/>
                <a:gd name="T121" fmla="*/ 63 h 81"/>
                <a:gd name="T122" fmla="*/ 81 w 91"/>
                <a:gd name="T123" fmla="*/ 3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 h="81">
                  <a:moveTo>
                    <a:pt x="91" y="17"/>
                  </a:moveTo>
                  <a:cubicBezTo>
                    <a:pt x="91" y="63"/>
                    <a:pt x="91" y="63"/>
                    <a:pt x="91" y="63"/>
                  </a:cubicBezTo>
                  <a:cubicBezTo>
                    <a:pt x="91" y="68"/>
                    <a:pt x="89" y="72"/>
                    <a:pt x="86" y="76"/>
                  </a:cubicBezTo>
                  <a:cubicBezTo>
                    <a:pt x="83" y="79"/>
                    <a:pt x="78" y="81"/>
                    <a:pt x="74" y="81"/>
                  </a:cubicBezTo>
                  <a:cubicBezTo>
                    <a:pt x="17" y="81"/>
                    <a:pt x="17" y="81"/>
                    <a:pt x="17" y="81"/>
                  </a:cubicBezTo>
                  <a:cubicBezTo>
                    <a:pt x="13" y="81"/>
                    <a:pt x="8" y="79"/>
                    <a:pt x="5" y="76"/>
                  </a:cubicBezTo>
                  <a:cubicBezTo>
                    <a:pt x="2" y="72"/>
                    <a:pt x="0" y="68"/>
                    <a:pt x="0" y="63"/>
                  </a:cubicBezTo>
                  <a:cubicBezTo>
                    <a:pt x="0" y="17"/>
                    <a:pt x="0" y="17"/>
                    <a:pt x="0" y="17"/>
                  </a:cubicBezTo>
                  <a:cubicBezTo>
                    <a:pt x="0" y="12"/>
                    <a:pt x="0" y="12"/>
                    <a:pt x="0" y="12"/>
                  </a:cubicBezTo>
                  <a:cubicBezTo>
                    <a:pt x="5" y="12"/>
                    <a:pt x="5" y="12"/>
                    <a:pt x="5" y="12"/>
                  </a:cubicBezTo>
                  <a:cubicBezTo>
                    <a:pt x="15" y="12"/>
                    <a:pt x="15" y="12"/>
                    <a:pt x="15" y="12"/>
                  </a:cubicBezTo>
                  <a:cubicBezTo>
                    <a:pt x="15" y="24"/>
                    <a:pt x="15" y="24"/>
                    <a:pt x="15" y="24"/>
                  </a:cubicBezTo>
                  <a:cubicBezTo>
                    <a:pt x="15" y="28"/>
                    <a:pt x="18" y="30"/>
                    <a:pt x="21" y="30"/>
                  </a:cubicBezTo>
                  <a:cubicBezTo>
                    <a:pt x="21" y="30"/>
                    <a:pt x="21" y="30"/>
                    <a:pt x="21" y="30"/>
                  </a:cubicBezTo>
                  <a:cubicBezTo>
                    <a:pt x="22" y="30"/>
                    <a:pt x="23" y="30"/>
                    <a:pt x="24" y="30"/>
                  </a:cubicBezTo>
                  <a:cubicBezTo>
                    <a:pt x="22" y="28"/>
                    <a:pt x="21" y="27"/>
                    <a:pt x="21" y="24"/>
                  </a:cubicBezTo>
                  <a:cubicBezTo>
                    <a:pt x="21" y="6"/>
                    <a:pt x="21" y="6"/>
                    <a:pt x="21" y="6"/>
                  </a:cubicBezTo>
                  <a:cubicBezTo>
                    <a:pt x="21" y="3"/>
                    <a:pt x="24" y="0"/>
                    <a:pt x="27" y="0"/>
                  </a:cubicBezTo>
                  <a:cubicBezTo>
                    <a:pt x="27" y="0"/>
                    <a:pt x="27" y="0"/>
                    <a:pt x="27" y="0"/>
                  </a:cubicBezTo>
                  <a:cubicBezTo>
                    <a:pt x="30" y="0"/>
                    <a:pt x="33" y="3"/>
                    <a:pt x="33" y="6"/>
                  </a:cubicBezTo>
                  <a:cubicBezTo>
                    <a:pt x="33" y="12"/>
                    <a:pt x="33" y="12"/>
                    <a:pt x="33" y="12"/>
                  </a:cubicBezTo>
                  <a:cubicBezTo>
                    <a:pt x="59" y="12"/>
                    <a:pt x="59" y="12"/>
                    <a:pt x="59" y="12"/>
                  </a:cubicBezTo>
                  <a:cubicBezTo>
                    <a:pt x="59" y="24"/>
                    <a:pt x="59" y="24"/>
                    <a:pt x="59" y="24"/>
                  </a:cubicBezTo>
                  <a:cubicBezTo>
                    <a:pt x="59" y="28"/>
                    <a:pt x="61" y="30"/>
                    <a:pt x="64" y="30"/>
                  </a:cubicBezTo>
                  <a:cubicBezTo>
                    <a:pt x="64" y="30"/>
                    <a:pt x="64" y="30"/>
                    <a:pt x="64" y="30"/>
                  </a:cubicBezTo>
                  <a:cubicBezTo>
                    <a:pt x="66" y="30"/>
                    <a:pt x="67" y="30"/>
                    <a:pt x="67" y="30"/>
                  </a:cubicBezTo>
                  <a:cubicBezTo>
                    <a:pt x="66" y="28"/>
                    <a:pt x="64" y="27"/>
                    <a:pt x="64" y="24"/>
                  </a:cubicBezTo>
                  <a:cubicBezTo>
                    <a:pt x="64" y="6"/>
                    <a:pt x="64" y="6"/>
                    <a:pt x="64" y="6"/>
                  </a:cubicBezTo>
                  <a:cubicBezTo>
                    <a:pt x="64" y="3"/>
                    <a:pt x="67" y="0"/>
                    <a:pt x="70" y="0"/>
                  </a:cubicBezTo>
                  <a:cubicBezTo>
                    <a:pt x="70" y="0"/>
                    <a:pt x="70" y="0"/>
                    <a:pt x="70" y="0"/>
                  </a:cubicBezTo>
                  <a:cubicBezTo>
                    <a:pt x="74" y="0"/>
                    <a:pt x="76" y="3"/>
                    <a:pt x="76" y="6"/>
                  </a:cubicBezTo>
                  <a:cubicBezTo>
                    <a:pt x="76" y="12"/>
                    <a:pt x="76" y="12"/>
                    <a:pt x="76" y="12"/>
                  </a:cubicBezTo>
                  <a:cubicBezTo>
                    <a:pt x="86" y="12"/>
                    <a:pt x="86" y="12"/>
                    <a:pt x="86" y="12"/>
                  </a:cubicBezTo>
                  <a:cubicBezTo>
                    <a:pt x="91" y="12"/>
                    <a:pt x="91" y="12"/>
                    <a:pt x="91" y="12"/>
                  </a:cubicBezTo>
                  <a:cubicBezTo>
                    <a:pt x="91" y="17"/>
                    <a:pt x="91" y="17"/>
                    <a:pt x="91" y="17"/>
                  </a:cubicBezTo>
                  <a:close/>
                  <a:moveTo>
                    <a:pt x="44" y="68"/>
                  </a:moveTo>
                  <a:cubicBezTo>
                    <a:pt x="44" y="40"/>
                    <a:pt x="44" y="40"/>
                    <a:pt x="44" y="40"/>
                  </a:cubicBezTo>
                  <a:cubicBezTo>
                    <a:pt x="39" y="40"/>
                    <a:pt x="39" y="40"/>
                    <a:pt x="39" y="40"/>
                  </a:cubicBezTo>
                  <a:cubicBezTo>
                    <a:pt x="39" y="40"/>
                    <a:pt x="39" y="41"/>
                    <a:pt x="38" y="42"/>
                  </a:cubicBezTo>
                  <a:cubicBezTo>
                    <a:pt x="37" y="43"/>
                    <a:pt x="37" y="43"/>
                    <a:pt x="36" y="43"/>
                  </a:cubicBezTo>
                  <a:cubicBezTo>
                    <a:pt x="36" y="47"/>
                    <a:pt x="36" y="47"/>
                    <a:pt x="36" y="47"/>
                  </a:cubicBezTo>
                  <a:cubicBezTo>
                    <a:pt x="38" y="47"/>
                    <a:pt x="38" y="47"/>
                    <a:pt x="38" y="47"/>
                  </a:cubicBezTo>
                  <a:cubicBezTo>
                    <a:pt x="38" y="68"/>
                    <a:pt x="38" y="68"/>
                    <a:pt x="38" y="68"/>
                  </a:cubicBezTo>
                  <a:cubicBezTo>
                    <a:pt x="44" y="68"/>
                    <a:pt x="44" y="68"/>
                    <a:pt x="44" y="68"/>
                  </a:cubicBezTo>
                  <a:close/>
                  <a:moveTo>
                    <a:pt x="54" y="68"/>
                  </a:moveTo>
                  <a:cubicBezTo>
                    <a:pt x="54" y="40"/>
                    <a:pt x="54" y="40"/>
                    <a:pt x="54" y="40"/>
                  </a:cubicBezTo>
                  <a:cubicBezTo>
                    <a:pt x="49" y="40"/>
                    <a:pt x="49" y="40"/>
                    <a:pt x="49" y="40"/>
                  </a:cubicBezTo>
                  <a:cubicBezTo>
                    <a:pt x="49" y="40"/>
                    <a:pt x="49" y="41"/>
                    <a:pt x="48" y="42"/>
                  </a:cubicBezTo>
                  <a:cubicBezTo>
                    <a:pt x="47" y="43"/>
                    <a:pt x="47" y="43"/>
                    <a:pt x="46" y="43"/>
                  </a:cubicBezTo>
                  <a:cubicBezTo>
                    <a:pt x="46" y="47"/>
                    <a:pt x="46" y="47"/>
                    <a:pt x="46" y="47"/>
                  </a:cubicBezTo>
                  <a:cubicBezTo>
                    <a:pt x="48" y="47"/>
                    <a:pt x="48" y="47"/>
                    <a:pt x="48" y="47"/>
                  </a:cubicBezTo>
                  <a:cubicBezTo>
                    <a:pt x="48" y="68"/>
                    <a:pt x="48" y="68"/>
                    <a:pt x="48" y="68"/>
                  </a:cubicBezTo>
                  <a:cubicBezTo>
                    <a:pt x="54" y="68"/>
                    <a:pt x="54" y="68"/>
                    <a:pt x="54" y="68"/>
                  </a:cubicBezTo>
                  <a:close/>
                  <a:moveTo>
                    <a:pt x="81" y="36"/>
                  </a:moveTo>
                  <a:cubicBezTo>
                    <a:pt x="10" y="36"/>
                    <a:pt x="10" y="36"/>
                    <a:pt x="10" y="36"/>
                  </a:cubicBezTo>
                  <a:cubicBezTo>
                    <a:pt x="10" y="63"/>
                    <a:pt x="10" y="63"/>
                    <a:pt x="10" y="63"/>
                  </a:cubicBezTo>
                  <a:cubicBezTo>
                    <a:pt x="10" y="65"/>
                    <a:pt x="11" y="67"/>
                    <a:pt x="12" y="69"/>
                  </a:cubicBezTo>
                  <a:cubicBezTo>
                    <a:pt x="13" y="70"/>
                    <a:pt x="15" y="71"/>
                    <a:pt x="17" y="71"/>
                  </a:cubicBezTo>
                  <a:cubicBezTo>
                    <a:pt x="74" y="71"/>
                    <a:pt x="74" y="71"/>
                    <a:pt x="74" y="71"/>
                  </a:cubicBezTo>
                  <a:cubicBezTo>
                    <a:pt x="76" y="71"/>
                    <a:pt x="78" y="70"/>
                    <a:pt x="79" y="69"/>
                  </a:cubicBezTo>
                  <a:cubicBezTo>
                    <a:pt x="80" y="67"/>
                    <a:pt x="81" y="65"/>
                    <a:pt x="81" y="63"/>
                  </a:cubicBezTo>
                  <a:lnTo>
                    <a:pt x="81" y="36"/>
                  </a:lnTo>
                  <a:close/>
                </a:path>
              </a:pathLst>
            </a:custGeom>
            <a:gradFill>
              <a:gsLst>
                <a:gs pos="0">
                  <a:srgbClr val="2B2A52">
                    <a:alpha val="95000"/>
                  </a:srgbClr>
                </a:gs>
                <a:gs pos="100000">
                  <a:srgbClr val="76384F">
                    <a:alpha val="95000"/>
                  </a:srgbClr>
                </a:gs>
              </a:gsLst>
              <a:lin ang="0" scaled="1"/>
            </a:gra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41" name="矩形: 圆角 40">
              <a:extLst>
                <a:ext uri="{FF2B5EF4-FFF2-40B4-BE49-F238E27FC236}">
                  <a16:creationId xmlns:a16="http://schemas.microsoft.com/office/drawing/2014/main" id="{283345A0-7A7B-4817-9C3D-B7C915D9A790}"/>
                </a:ext>
              </a:extLst>
            </p:cNvPr>
            <p:cNvSpPr/>
            <p:nvPr/>
          </p:nvSpPr>
          <p:spPr>
            <a:xfrm>
              <a:off x="6805806" y="4264742"/>
              <a:ext cx="1181123" cy="1181123"/>
            </a:xfrm>
            <a:prstGeom prst="roundRect">
              <a:avLst>
                <a:gd name="adj" fmla="val 6990"/>
              </a:avLst>
            </a:prstGeom>
            <a:noFill/>
            <a:ln>
              <a:solidFill>
                <a:srgbClr val="2B2A5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2" name="矩形 41">
              <a:extLst>
                <a:ext uri="{FF2B5EF4-FFF2-40B4-BE49-F238E27FC236}">
                  <a16:creationId xmlns:a16="http://schemas.microsoft.com/office/drawing/2014/main" id="{98A53230-033A-42D0-824E-57D0933A8C41}"/>
                </a:ext>
              </a:extLst>
            </p:cNvPr>
            <p:cNvSpPr/>
            <p:nvPr/>
          </p:nvSpPr>
          <p:spPr>
            <a:xfrm>
              <a:off x="8119712" y="4317963"/>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43" name="矩形 42">
              <a:extLst>
                <a:ext uri="{FF2B5EF4-FFF2-40B4-BE49-F238E27FC236}">
                  <a16:creationId xmlns:a16="http://schemas.microsoft.com/office/drawing/2014/main" id="{681D9947-B6D9-4544-86CC-EDCDEC519D8F}"/>
                </a:ext>
              </a:extLst>
            </p:cNvPr>
            <p:cNvSpPr/>
            <p:nvPr/>
          </p:nvSpPr>
          <p:spPr>
            <a:xfrm>
              <a:off x="8119712" y="4792780"/>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Tree>
    <p:extLst>
      <p:ext uri="{BB962C8B-B14F-4D97-AF65-F5344CB8AC3E}">
        <p14:creationId xmlns:p14="http://schemas.microsoft.com/office/powerpoint/2010/main" val="164677060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1000" fill="hold"/>
                                        <p:tgtEl>
                                          <p:spTgt spid="21"/>
                                        </p:tgtEl>
                                        <p:attrNameLst>
                                          <p:attrName>ppt_x</p:attrName>
                                        </p:attrNameLst>
                                      </p:cBhvr>
                                      <p:tavLst>
                                        <p:tav tm="0">
                                          <p:val>
                                            <p:strVal val="1+#ppt_w/2"/>
                                          </p:val>
                                        </p:tav>
                                        <p:tav tm="100000">
                                          <p:val>
                                            <p:strVal val="#ppt_x"/>
                                          </p:val>
                                        </p:tav>
                                      </p:tavLst>
                                    </p:anim>
                                    <p:anim calcmode="lin" valueType="num">
                                      <p:cBhvr additive="base">
                                        <p:cTn id="8" dur="10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20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1000" fill="hold"/>
                                        <p:tgtEl>
                                          <p:spTgt spid="26"/>
                                        </p:tgtEl>
                                        <p:attrNameLst>
                                          <p:attrName>ppt_x</p:attrName>
                                        </p:attrNameLst>
                                      </p:cBhvr>
                                      <p:tavLst>
                                        <p:tav tm="0">
                                          <p:val>
                                            <p:strVal val="1+#ppt_w/2"/>
                                          </p:val>
                                        </p:tav>
                                        <p:tav tm="100000">
                                          <p:val>
                                            <p:strVal val="#ppt_x"/>
                                          </p:val>
                                        </p:tav>
                                      </p:tavLst>
                                    </p:anim>
                                    <p:anim calcmode="lin" valueType="num">
                                      <p:cBhvr additive="base">
                                        <p:cTn id="12" dur="10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31"/>
                                        </p:tgtEl>
                                        <p:attrNameLst>
                                          <p:attrName>style.visibility</p:attrName>
                                        </p:attrNameLst>
                                      </p:cBhvr>
                                      <p:to>
                                        <p:strVal val="visible"/>
                                      </p:to>
                                    </p:set>
                                    <p:anim calcmode="lin" valueType="num">
                                      <p:cBhvr additive="base">
                                        <p:cTn id="15" dur="1000" fill="hold"/>
                                        <p:tgtEl>
                                          <p:spTgt spid="31"/>
                                        </p:tgtEl>
                                        <p:attrNameLst>
                                          <p:attrName>ppt_x</p:attrName>
                                        </p:attrNameLst>
                                      </p:cBhvr>
                                      <p:tavLst>
                                        <p:tav tm="0">
                                          <p:val>
                                            <p:strVal val="1+#ppt_w/2"/>
                                          </p:val>
                                        </p:tav>
                                        <p:tav tm="100000">
                                          <p:val>
                                            <p:strVal val="#ppt_x"/>
                                          </p:val>
                                        </p:tav>
                                      </p:tavLst>
                                    </p:anim>
                                    <p:anim calcmode="lin" valueType="num">
                                      <p:cBhvr additive="base">
                                        <p:cTn id="16" dur="1000" fill="hold"/>
                                        <p:tgtEl>
                                          <p:spTgt spid="31"/>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80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000" fill="hold"/>
                                        <p:tgtEl>
                                          <p:spTgt spid="39"/>
                                        </p:tgtEl>
                                        <p:attrNameLst>
                                          <p:attrName>ppt_x</p:attrName>
                                        </p:attrNameLst>
                                      </p:cBhvr>
                                      <p:tavLst>
                                        <p:tav tm="0">
                                          <p:val>
                                            <p:strVal val="1+#ppt_w/2"/>
                                          </p:val>
                                        </p:tav>
                                        <p:tav tm="100000">
                                          <p:val>
                                            <p:strVal val="#ppt_x"/>
                                          </p:val>
                                        </p:tav>
                                      </p:tavLst>
                                    </p:anim>
                                    <p:anim calcmode="lin" valueType="num">
                                      <p:cBhvr additive="base">
                                        <p:cTn id="20" dur="10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EC621EC7-D0E3-43E5-A9C8-82B7F42F5529}"/>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EFC9620A-8903-49BB-BEEA-8A317893A4FA}"/>
              </a:ext>
            </a:extLst>
          </p:cNvPr>
          <p:cNvSpPr/>
          <p:nvPr/>
        </p:nvSpPr>
        <p:spPr>
          <a:xfrm>
            <a:off x="260591" y="219483"/>
            <a:ext cx="2844048"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SELLING SKILLS</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AFF44EE2-5C10-446B-8B46-A8F60C07B6D0}"/>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424DE3A6-EB19-4C04-8B93-65EE4D96B307}"/>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3864CC2F-44ED-4B60-A6C9-A6D0015EFB27}"/>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FD8B9A52-005F-4E9C-BE78-F1314D2ABFBF}"/>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BF6E320F-EF5D-4A68-B7BB-60ACC96359B5}"/>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12" name="组合 11">
            <a:extLst>
              <a:ext uri="{FF2B5EF4-FFF2-40B4-BE49-F238E27FC236}">
                <a16:creationId xmlns:a16="http://schemas.microsoft.com/office/drawing/2014/main" id="{6B0A5345-9ED4-447A-AE09-43989DA1264B}"/>
              </a:ext>
            </a:extLst>
          </p:cNvPr>
          <p:cNvGrpSpPr/>
          <p:nvPr/>
        </p:nvGrpSpPr>
        <p:grpSpPr>
          <a:xfrm>
            <a:off x="843804" y="1859037"/>
            <a:ext cx="5209640" cy="1706806"/>
            <a:chOff x="843804" y="1562904"/>
            <a:chExt cx="5209640" cy="1706806"/>
          </a:xfrm>
        </p:grpSpPr>
        <p:pic>
          <p:nvPicPr>
            <p:cNvPr id="13" name="图片 12">
              <a:extLst>
                <a:ext uri="{FF2B5EF4-FFF2-40B4-BE49-F238E27FC236}">
                  <a16:creationId xmlns:a16="http://schemas.microsoft.com/office/drawing/2014/main" id="{C624A799-0495-4A74-BAA3-AA489BCA09BA}"/>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43804" y="1578417"/>
              <a:ext cx="3072251" cy="1675780"/>
            </a:xfrm>
            <a:prstGeom prst="rect">
              <a:avLst/>
            </a:prstGeom>
          </p:spPr>
        </p:pic>
        <p:sp>
          <p:nvSpPr>
            <p:cNvPr id="14" name="矩形 13">
              <a:extLst>
                <a:ext uri="{FF2B5EF4-FFF2-40B4-BE49-F238E27FC236}">
                  <a16:creationId xmlns:a16="http://schemas.microsoft.com/office/drawing/2014/main" id="{C4B62B46-367C-47BF-A5A3-99612D107253}"/>
                </a:ext>
              </a:extLst>
            </p:cNvPr>
            <p:cNvSpPr/>
            <p:nvPr/>
          </p:nvSpPr>
          <p:spPr>
            <a:xfrm>
              <a:off x="3954156" y="1562904"/>
              <a:ext cx="2057400" cy="1706806"/>
            </a:xfrm>
            <a:prstGeom prst="rect">
              <a:avLst/>
            </a:prstGeom>
            <a:gradFill>
              <a:gsLst>
                <a:gs pos="0">
                  <a:srgbClr val="2B2A52">
                    <a:alpha val="95000"/>
                  </a:srgbClr>
                </a:gs>
                <a:gs pos="100000">
                  <a:srgbClr val="76384F">
                    <a:alpha val="95000"/>
                  </a:srgb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5" name="矩形 14">
              <a:extLst>
                <a:ext uri="{FF2B5EF4-FFF2-40B4-BE49-F238E27FC236}">
                  <a16:creationId xmlns:a16="http://schemas.microsoft.com/office/drawing/2014/main" id="{2921238A-F376-4418-B847-AD172CE089B0}"/>
                </a:ext>
              </a:extLst>
            </p:cNvPr>
            <p:cNvSpPr/>
            <p:nvPr/>
          </p:nvSpPr>
          <p:spPr>
            <a:xfrm>
              <a:off x="3992256" y="1771042"/>
              <a:ext cx="2061188" cy="400110"/>
            </a:xfrm>
            <a:prstGeom prst="rect">
              <a:avLst/>
            </a:prstGeom>
          </p:spPr>
          <p:txBody>
            <a:bodyPr wrap="square">
              <a:spAutoFit/>
            </a:bodyPr>
            <a:lstStyle/>
            <a:p>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16" name="矩形 15">
              <a:extLst>
                <a:ext uri="{FF2B5EF4-FFF2-40B4-BE49-F238E27FC236}">
                  <a16:creationId xmlns:a16="http://schemas.microsoft.com/office/drawing/2014/main" id="{72D60525-5126-4644-B6D9-5033AFF41B03}"/>
                </a:ext>
              </a:extLst>
            </p:cNvPr>
            <p:cNvSpPr/>
            <p:nvPr/>
          </p:nvSpPr>
          <p:spPr>
            <a:xfrm>
              <a:off x="4001167" y="2102018"/>
              <a:ext cx="1917700" cy="1167692"/>
            </a:xfrm>
            <a:prstGeom prst="rect">
              <a:avLst/>
            </a:prstGeom>
          </p:spPr>
          <p:txBody>
            <a:bodyPr wrap="square">
              <a:spAutoFit/>
            </a:bodyPr>
            <a:lstStyle/>
            <a:p>
              <a:pP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grpSp>
        <p:nvGrpSpPr>
          <p:cNvPr id="17" name="组合 16">
            <a:extLst>
              <a:ext uri="{FF2B5EF4-FFF2-40B4-BE49-F238E27FC236}">
                <a16:creationId xmlns:a16="http://schemas.microsoft.com/office/drawing/2014/main" id="{4ED18CE4-B211-4B65-B6B5-AE991E37A30D}"/>
              </a:ext>
            </a:extLst>
          </p:cNvPr>
          <p:cNvGrpSpPr/>
          <p:nvPr/>
        </p:nvGrpSpPr>
        <p:grpSpPr>
          <a:xfrm>
            <a:off x="6138556" y="1859037"/>
            <a:ext cx="5209640" cy="1706806"/>
            <a:chOff x="6138556" y="1562904"/>
            <a:chExt cx="5209640" cy="1706806"/>
          </a:xfrm>
        </p:grpSpPr>
        <p:pic>
          <p:nvPicPr>
            <p:cNvPr id="18" name="图片 17">
              <a:extLst>
                <a:ext uri="{FF2B5EF4-FFF2-40B4-BE49-F238E27FC236}">
                  <a16:creationId xmlns:a16="http://schemas.microsoft.com/office/drawing/2014/main" id="{0E5163D4-872F-46E2-9C6A-39659BE6B8D2}"/>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6138556" y="1578417"/>
              <a:ext cx="3148452" cy="1675780"/>
            </a:xfrm>
            <a:prstGeom prst="rect">
              <a:avLst/>
            </a:prstGeom>
          </p:spPr>
        </p:pic>
        <p:sp>
          <p:nvSpPr>
            <p:cNvPr id="19" name="矩形 18">
              <a:extLst>
                <a:ext uri="{FF2B5EF4-FFF2-40B4-BE49-F238E27FC236}">
                  <a16:creationId xmlns:a16="http://schemas.microsoft.com/office/drawing/2014/main" id="{2DEC11BF-C3FD-43AA-A5B6-069178464CE5}"/>
                </a:ext>
              </a:extLst>
            </p:cNvPr>
            <p:cNvSpPr/>
            <p:nvPr/>
          </p:nvSpPr>
          <p:spPr>
            <a:xfrm>
              <a:off x="9248908" y="1562904"/>
              <a:ext cx="2057400" cy="1706806"/>
            </a:xfrm>
            <a:prstGeom prst="rect">
              <a:avLst/>
            </a:prstGeom>
            <a:gradFill>
              <a:gsLst>
                <a:gs pos="0">
                  <a:srgbClr val="2B2A52">
                    <a:alpha val="95000"/>
                  </a:srgbClr>
                </a:gs>
                <a:gs pos="100000">
                  <a:srgbClr val="76384F">
                    <a:alpha val="95000"/>
                  </a:srgb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0" name="矩形 19">
              <a:extLst>
                <a:ext uri="{FF2B5EF4-FFF2-40B4-BE49-F238E27FC236}">
                  <a16:creationId xmlns:a16="http://schemas.microsoft.com/office/drawing/2014/main" id="{D593253C-3AB1-499A-BAE7-F8074ACBAA19}"/>
                </a:ext>
              </a:extLst>
            </p:cNvPr>
            <p:cNvSpPr/>
            <p:nvPr/>
          </p:nvSpPr>
          <p:spPr>
            <a:xfrm>
              <a:off x="9287008" y="1771042"/>
              <a:ext cx="2061188" cy="400110"/>
            </a:xfrm>
            <a:prstGeom prst="rect">
              <a:avLst/>
            </a:prstGeom>
          </p:spPr>
          <p:txBody>
            <a:bodyPr wrap="square">
              <a:spAutoFit/>
            </a:bodyPr>
            <a:lstStyle/>
            <a:p>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21" name="矩形 20">
              <a:extLst>
                <a:ext uri="{FF2B5EF4-FFF2-40B4-BE49-F238E27FC236}">
                  <a16:creationId xmlns:a16="http://schemas.microsoft.com/office/drawing/2014/main" id="{B8F19A20-BAEE-4324-BD47-B152C60FB321}"/>
                </a:ext>
              </a:extLst>
            </p:cNvPr>
            <p:cNvSpPr/>
            <p:nvPr/>
          </p:nvSpPr>
          <p:spPr>
            <a:xfrm>
              <a:off x="9325108" y="2086505"/>
              <a:ext cx="1917700" cy="1167692"/>
            </a:xfrm>
            <a:prstGeom prst="rect">
              <a:avLst/>
            </a:prstGeom>
          </p:spPr>
          <p:txBody>
            <a:bodyPr wrap="square">
              <a:spAutoFit/>
            </a:bodyPr>
            <a:lstStyle/>
            <a:p>
              <a:pP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grpSp>
        <p:nvGrpSpPr>
          <p:cNvPr id="22" name="组合 21">
            <a:extLst>
              <a:ext uri="{FF2B5EF4-FFF2-40B4-BE49-F238E27FC236}">
                <a16:creationId xmlns:a16="http://schemas.microsoft.com/office/drawing/2014/main" id="{102FD2A6-7690-4EC2-AD36-39CB467518D3}"/>
              </a:ext>
            </a:extLst>
          </p:cNvPr>
          <p:cNvGrpSpPr/>
          <p:nvPr/>
        </p:nvGrpSpPr>
        <p:grpSpPr>
          <a:xfrm>
            <a:off x="843804" y="3884423"/>
            <a:ext cx="5209640" cy="1706806"/>
            <a:chOff x="843804" y="3588290"/>
            <a:chExt cx="5209640" cy="1706806"/>
          </a:xfrm>
        </p:grpSpPr>
        <p:pic>
          <p:nvPicPr>
            <p:cNvPr id="23" name="图片 22">
              <a:extLst>
                <a:ext uri="{FF2B5EF4-FFF2-40B4-BE49-F238E27FC236}">
                  <a16:creationId xmlns:a16="http://schemas.microsoft.com/office/drawing/2014/main" id="{C2EF43BE-1279-46A0-8911-980E0928991F}"/>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843804" y="3603803"/>
              <a:ext cx="3106563" cy="1675780"/>
            </a:xfrm>
            <a:prstGeom prst="rect">
              <a:avLst/>
            </a:prstGeom>
          </p:spPr>
        </p:pic>
        <p:sp>
          <p:nvSpPr>
            <p:cNvPr id="24" name="矩形 23">
              <a:extLst>
                <a:ext uri="{FF2B5EF4-FFF2-40B4-BE49-F238E27FC236}">
                  <a16:creationId xmlns:a16="http://schemas.microsoft.com/office/drawing/2014/main" id="{350B63FC-5908-4554-B45B-42D48DAEF50C}"/>
                </a:ext>
              </a:extLst>
            </p:cNvPr>
            <p:cNvSpPr/>
            <p:nvPr/>
          </p:nvSpPr>
          <p:spPr>
            <a:xfrm>
              <a:off x="3954156" y="3588290"/>
              <a:ext cx="2057400" cy="1706806"/>
            </a:xfrm>
            <a:prstGeom prst="rect">
              <a:avLst/>
            </a:prstGeom>
            <a:gradFill>
              <a:gsLst>
                <a:gs pos="0">
                  <a:srgbClr val="2B2A52">
                    <a:alpha val="95000"/>
                  </a:srgbClr>
                </a:gs>
                <a:gs pos="100000">
                  <a:srgbClr val="76384F">
                    <a:alpha val="95000"/>
                  </a:srgb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5" name="矩形 24">
              <a:extLst>
                <a:ext uri="{FF2B5EF4-FFF2-40B4-BE49-F238E27FC236}">
                  <a16:creationId xmlns:a16="http://schemas.microsoft.com/office/drawing/2014/main" id="{8B6E02D5-C935-4CB8-B9C8-C47180877995}"/>
                </a:ext>
              </a:extLst>
            </p:cNvPr>
            <p:cNvSpPr/>
            <p:nvPr/>
          </p:nvSpPr>
          <p:spPr>
            <a:xfrm>
              <a:off x="3992256" y="3796428"/>
              <a:ext cx="2061188" cy="400110"/>
            </a:xfrm>
            <a:prstGeom prst="rect">
              <a:avLst/>
            </a:prstGeom>
          </p:spPr>
          <p:txBody>
            <a:bodyPr wrap="square">
              <a:spAutoFit/>
            </a:bodyPr>
            <a:lstStyle/>
            <a:p>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26" name="矩形 25">
              <a:extLst>
                <a:ext uri="{FF2B5EF4-FFF2-40B4-BE49-F238E27FC236}">
                  <a16:creationId xmlns:a16="http://schemas.microsoft.com/office/drawing/2014/main" id="{9606A4EE-0CA8-4BCC-811B-644ED76FD5E8}"/>
                </a:ext>
              </a:extLst>
            </p:cNvPr>
            <p:cNvSpPr/>
            <p:nvPr/>
          </p:nvSpPr>
          <p:spPr>
            <a:xfrm>
              <a:off x="3988467" y="4092837"/>
              <a:ext cx="1917700" cy="1167692"/>
            </a:xfrm>
            <a:prstGeom prst="rect">
              <a:avLst/>
            </a:prstGeom>
          </p:spPr>
          <p:txBody>
            <a:bodyPr wrap="square">
              <a:spAutoFit/>
            </a:bodyPr>
            <a:lstStyle/>
            <a:p>
              <a:pP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grpSp>
        <p:nvGrpSpPr>
          <p:cNvPr id="27" name="组合 26">
            <a:extLst>
              <a:ext uri="{FF2B5EF4-FFF2-40B4-BE49-F238E27FC236}">
                <a16:creationId xmlns:a16="http://schemas.microsoft.com/office/drawing/2014/main" id="{70CE7843-3609-4D10-B8D5-F1320F477FE6}"/>
              </a:ext>
            </a:extLst>
          </p:cNvPr>
          <p:cNvGrpSpPr/>
          <p:nvPr/>
        </p:nvGrpSpPr>
        <p:grpSpPr>
          <a:xfrm>
            <a:off x="6138556" y="3884423"/>
            <a:ext cx="5209640" cy="1706806"/>
            <a:chOff x="6138556" y="3588290"/>
            <a:chExt cx="5209640" cy="1706806"/>
          </a:xfrm>
        </p:grpSpPr>
        <p:pic>
          <p:nvPicPr>
            <p:cNvPr id="28" name="图片 27">
              <a:extLst>
                <a:ext uri="{FF2B5EF4-FFF2-40B4-BE49-F238E27FC236}">
                  <a16:creationId xmlns:a16="http://schemas.microsoft.com/office/drawing/2014/main" id="{9298B031-6D1C-4030-A78A-CD4FFA031D90}"/>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6138556" y="3603803"/>
              <a:ext cx="3109225" cy="1675780"/>
            </a:xfrm>
            <a:prstGeom prst="rect">
              <a:avLst/>
            </a:prstGeom>
          </p:spPr>
        </p:pic>
        <p:sp>
          <p:nvSpPr>
            <p:cNvPr id="29" name="矩形 28">
              <a:extLst>
                <a:ext uri="{FF2B5EF4-FFF2-40B4-BE49-F238E27FC236}">
                  <a16:creationId xmlns:a16="http://schemas.microsoft.com/office/drawing/2014/main" id="{5CEB3F5C-0318-4ABF-B098-F955749A260D}"/>
                </a:ext>
              </a:extLst>
            </p:cNvPr>
            <p:cNvSpPr/>
            <p:nvPr/>
          </p:nvSpPr>
          <p:spPr>
            <a:xfrm>
              <a:off x="9248908" y="3588290"/>
              <a:ext cx="2057400" cy="1706806"/>
            </a:xfrm>
            <a:prstGeom prst="rect">
              <a:avLst/>
            </a:prstGeom>
            <a:gradFill>
              <a:gsLst>
                <a:gs pos="0">
                  <a:srgbClr val="2B2A52">
                    <a:alpha val="95000"/>
                  </a:srgbClr>
                </a:gs>
                <a:gs pos="100000">
                  <a:srgbClr val="76384F">
                    <a:alpha val="95000"/>
                  </a:srgbClr>
                </a:gs>
              </a:gsLst>
              <a:lin ang="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0" name="矩形 29">
              <a:extLst>
                <a:ext uri="{FF2B5EF4-FFF2-40B4-BE49-F238E27FC236}">
                  <a16:creationId xmlns:a16="http://schemas.microsoft.com/office/drawing/2014/main" id="{434BE091-50F2-425D-9F90-88DB4E3124F5}"/>
                </a:ext>
              </a:extLst>
            </p:cNvPr>
            <p:cNvSpPr/>
            <p:nvPr/>
          </p:nvSpPr>
          <p:spPr>
            <a:xfrm>
              <a:off x="9287008" y="3796428"/>
              <a:ext cx="2061188" cy="400110"/>
            </a:xfrm>
            <a:prstGeom prst="rect">
              <a:avLst/>
            </a:prstGeom>
          </p:spPr>
          <p:txBody>
            <a:bodyPr wrap="square">
              <a:spAutoFit/>
            </a:bodyPr>
            <a:lstStyle/>
            <a:p>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31" name="矩形 30">
              <a:extLst>
                <a:ext uri="{FF2B5EF4-FFF2-40B4-BE49-F238E27FC236}">
                  <a16:creationId xmlns:a16="http://schemas.microsoft.com/office/drawing/2014/main" id="{D20D8DF5-202A-403C-8446-C334B3B79C02}"/>
                </a:ext>
              </a:extLst>
            </p:cNvPr>
            <p:cNvSpPr/>
            <p:nvPr/>
          </p:nvSpPr>
          <p:spPr>
            <a:xfrm>
              <a:off x="9358752" y="4111891"/>
              <a:ext cx="1917700" cy="1167692"/>
            </a:xfrm>
            <a:prstGeom prst="rect">
              <a:avLst/>
            </a:prstGeom>
          </p:spPr>
          <p:txBody>
            <a:bodyPr wrap="square">
              <a:spAutoFit/>
            </a:bodyPr>
            <a:lstStyle/>
            <a:p>
              <a:pP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spTree>
    <p:extLst>
      <p:ext uri="{BB962C8B-B14F-4D97-AF65-F5344CB8AC3E}">
        <p14:creationId xmlns:p14="http://schemas.microsoft.com/office/powerpoint/2010/main" val="340710271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1000" fill="hold"/>
                                        <p:tgtEl>
                                          <p:spTgt spid="12"/>
                                        </p:tgtEl>
                                        <p:attrNameLst>
                                          <p:attrName>ppt_x</p:attrName>
                                        </p:attrNameLst>
                                      </p:cBhvr>
                                      <p:tavLst>
                                        <p:tav tm="0">
                                          <p:val>
                                            <p:strVal val="#ppt_x"/>
                                          </p:val>
                                        </p:tav>
                                        <p:tav tm="100000">
                                          <p:val>
                                            <p:strVal val="#ppt_x"/>
                                          </p:val>
                                        </p:tav>
                                      </p:tavLst>
                                    </p:anim>
                                    <p:anim calcmode="lin" valueType="num">
                                      <p:cBhvr additive="base">
                                        <p:cTn id="8" dur="10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50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1000" fill="hold"/>
                                        <p:tgtEl>
                                          <p:spTgt spid="22"/>
                                        </p:tgtEl>
                                        <p:attrNameLst>
                                          <p:attrName>ppt_x</p:attrName>
                                        </p:attrNameLst>
                                      </p:cBhvr>
                                      <p:tavLst>
                                        <p:tav tm="0">
                                          <p:val>
                                            <p:strVal val="#ppt_x"/>
                                          </p:val>
                                        </p:tav>
                                        <p:tav tm="100000">
                                          <p:val>
                                            <p:strVal val="#ppt_x"/>
                                          </p:val>
                                        </p:tav>
                                      </p:tavLst>
                                    </p:anim>
                                    <p:anim calcmode="lin" valueType="num">
                                      <p:cBhvr additive="base">
                                        <p:cTn id="12" dur="10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90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000" fill="hold"/>
                                        <p:tgtEl>
                                          <p:spTgt spid="17"/>
                                        </p:tgtEl>
                                        <p:attrNameLst>
                                          <p:attrName>ppt_x</p:attrName>
                                        </p:attrNameLst>
                                      </p:cBhvr>
                                      <p:tavLst>
                                        <p:tav tm="0">
                                          <p:val>
                                            <p:strVal val="#ppt_x"/>
                                          </p:val>
                                        </p:tav>
                                        <p:tav tm="100000">
                                          <p:val>
                                            <p:strVal val="#ppt_x"/>
                                          </p:val>
                                        </p:tav>
                                      </p:tavLst>
                                    </p:anim>
                                    <p:anim calcmode="lin" valueType="num">
                                      <p:cBhvr additive="base">
                                        <p:cTn id="16" dur="10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400"/>
                                  </p:stCondLst>
                                  <p:childTnLst>
                                    <p:set>
                                      <p:cBhvr>
                                        <p:cTn id="18" dur="1" fill="hold">
                                          <p:stCondLst>
                                            <p:cond delay="0"/>
                                          </p:stCondLst>
                                        </p:cTn>
                                        <p:tgtEl>
                                          <p:spTgt spid="27"/>
                                        </p:tgtEl>
                                        <p:attrNameLst>
                                          <p:attrName>style.visibility</p:attrName>
                                        </p:attrNameLst>
                                      </p:cBhvr>
                                      <p:to>
                                        <p:strVal val="visible"/>
                                      </p:to>
                                    </p:set>
                                    <p:anim calcmode="lin" valueType="num">
                                      <p:cBhvr additive="base">
                                        <p:cTn id="19" dur="1000" fill="hold"/>
                                        <p:tgtEl>
                                          <p:spTgt spid="27"/>
                                        </p:tgtEl>
                                        <p:attrNameLst>
                                          <p:attrName>ppt_x</p:attrName>
                                        </p:attrNameLst>
                                      </p:cBhvr>
                                      <p:tavLst>
                                        <p:tav tm="0">
                                          <p:val>
                                            <p:strVal val="#ppt_x"/>
                                          </p:val>
                                        </p:tav>
                                        <p:tav tm="100000">
                                          <p:val>
                                            <p:strVal val="#ppt_x"/>
                                          </p:val>
                                        </p:tav>
                                      </p:tavLst>
                                    </p:anim>
                                    <p:anim calcmode="lin" valueType="num">
                                      <p:cBhvr additive="base">
                                        <p:cTn id="20" dur="10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D6BF2E2C-5F95-4994-AF9D-D5403E061DFC}"/>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7" name="组合 6">
            <a:extLst>
              <a:ext uri="{FF2B5EF4-FFF2-40B4-BE49-F238E27FC236}">
                <a16:creationId xmlns:a16="http://schemas.microsoft.com/office/drawing/2014/main" id="{FE51C1F0-032E-465A-90FB-2E953A70D0B4}"/>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070AEF25-BCAC-4BDF-B2A6-1C4AB8DFAD4F}"/>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DE4E662E-407A-4B9D-B897-FD770DBBE27F}"/>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90C00747-96E3-4BEE-9C03-A448A77BEBD0}"/>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7192C19E-FDE0-4304-8BDB-DA3A009177C1}"/>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pic>
        <p:nvPicPr>
          <p:cNvPr id="13" name="图片 12">
            <a:extLst>
              <a:ext uri="{FF2B5EF4-FFF2-40B4-BE49-F238E27FC236}">
                <a16:creationId xmlns:a16="http://schemas.microsoft.com/office/drawing/2014/main" id="{77133D96-B9B8-416D-BCDD-44675654D1E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6122" y="0"/>
            <a:ext cx="5166886" cy="6858000"/>
          </a:xfrm>
          <a:prstGeom prst="rect">
            <a:avLst/>
          </a:prstGeom>
        </p:spPr>
      </p:pic>
      <p:sp>
        <p:nvSpPr>
          <p:cNvPr id="14" name="矩形 13">
            <a:extLst>
              <a:ext uri="{FF2B5EF4-FFF2-40B4-BE49-F238E27FC236}">
                <a16:creationId xmlns:a16="http://schemas.microsoft.com/office/drawing/2014/main" id="{92081A02-EEB9-48FF-BC2A-F3831A69796B}"/>
              </a:ext>
            </a:extLst>
          </p:cNvPr>
          <p:cNvSpPr/>
          <p:nvPr/>
        </p:nvSpPr>
        <p:spPr>
          <a:xfrm>
            <a:off x="-35918" y="0"/>
            <a:ext cx="5166886" cy="6858000"/>
          </a:xfrm>
          <a:prstGeom prst="rect">
            <a:avLst/>
          </a:prstGeom>
          <a:gradFill flip="none" rotWithShape="1">
            <a:gsLst>
              <a:gs pos="0">
                <a:srgbClr val="2B2A52">
                  <a:alpha val="80000"/>
                </a:srgbClr>
              </a:gs>
              <a:gs pos="100000">
                <a:srgbClr val="76384F">
                  <a:alpha val="80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6" name="文本框 15">
            <a:extLst>
              <a:ext uri="{FF2B5EF4-FFF2-40B4-BE49-F238E27FC236}">
                <a16:creationId xmlns:a16="http://schemas.microsoft.com/office/drawing/2014/main" id="{DE93E3D8-BEE8-4C06-A232-98736DAE8D64}"/>
              </a:ext>
            </a:extLst>
          </p:cNvPr>
          <p:cNvSpPr txBox="1"/>
          <p:nvPr/>
        </p:nvSpPr>
        <p:spPr>
          <a:xfrm>
            <a:off x="524913" y="1040469"/>
            <a:ext cx="3552293" cy="1323439"/>
          </a:xfrm>
          <a:prstGeom prst="rect">
            <a:avLst/>
          </a:prstGeom>
          <a:noFill/>
        </p:spPr>
        <p:txBody>
          <a:bodyPr wrap="square" rtlCol="0">
            <a:spAutoFit/>
          </a:bodyPr>
          <a:lstStyle/>
          <a:p>
            <a:r>
              <a:rPr lang="en-US" altLang="zh-CN" sz="4000" dirty="0">
                <a:solidFill>
                  <a:schemeClr val="bg1"/>
                </a:solidFill>
                <a:cs typeface="+mn-ea"/>
                <a:sym typeface="+mn-lt"/>
              </a:rPr>
              <a:t>SELLING SKILLS</a:t>
            </a:r>
          </a:p>
        </p:txBody>
      </p:sp>
      <p:cxnSp>
        <p:nvCxnSpPr>
          <p:cNvPr id="17" name="直接连接符 16">
            <a:extLst>
              <a:ext uri="{FF2B5EF4-FFF2-40B4-BE49-F238E27FC236}">
                <a16:creationId xmlns:a16="http://schemas.microsoft.com/office/drawing/2014/main" id="{C0A9BDEF-D9D3-4AA7-9744-BC938AC8D8A0}"/>
              </a:ext>
            </a:extLst>
          </p:cNvPr>
          <p:cNvCxnSpPr>
            <a:cxnSpLocks/>
          </p:cNvCxnSpPr>
          <p:nvPr/>
        </p:nvCxnSpPr>
        <p:spPr>
          <a:xfrm>
            <a:off x="719175" y="2646443"/>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8" name="矩形 17">
            <a:extLst>
              <a:ext uri="{FF2B5EF4-FFF2-40B4-BE49-F238E27FC236}">
                <a16:creationId xmlns:a16="http://schemas.microsoft.com/office/drawing/2014/main" id="{3A04A29F-806E-4DD3-9FA8-A6446376226A}"/>
              </a:ext>
            </a:extLst>
          </p:cNvPr>
          <p:cNvSpPr/>
          <p:nvPr/>
        </p:nvSpPr>
        <p:spPr>
          <a:xfrm>
            <a:off x="1145503" y="3580765"/>
            <a:ext cx="10528993" cy="2492912"/>
          </a:xfrm>
          <a:prstGeom prst="rect">
            <a:avLst/>
          </a:pr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grpSp>
        <p:nvGrpSpPr>
          <p:cNvPr id="50" name="组合 49">
            <a:extLst>
              <a:ext uri="{FF2B5EF4-FFF2-40B4-BE49-F238E27FC236}">
                <a16:creationId xmlns:a16="http://schemas.microsoft.com/office/drawing/2014/main" id="{BEF7DF18-86FA-45C2-9F0C-63BF7AE6829C}"/>
              </a:ext>
            </a:extLst>
          </p:cNvPr>
          <p:cNvGrpSpPr/>
          <p:nvPr/>
        </p:nvGrpSpPr>
        <p:grpSpPr>
          <a:xfrm>
            <a:off x="6183034" y="1732442"/>
            <a:ext cx="1145354" cy="1145354"/>
            <a:chOff x="6183034" y="1732442"/>
            <a:chExt cx="1145354" cy="1145354"/>
          </a:xfrm>
        </p:grpSpPr>
        <p:sp>
          <p:nvSpPr>
            <p:cNvPr id="35" name="椭圆 34">
              <a:extLst>
                <a:ext uri="{FF2B5EF4-FFF2-40B4-BE49-F238E27FC236}">
                  <a16:creationId xmlns:a16="http://schemas.microsoft.com/office/drawing/2014/main" id="{1AE42D13-6E93-4AC5-BEA3-8C75362D9581}"/>
                </a:ext>
              </a:extLst>
            </p:cNvPr>
            <p:cNvSpPr/>
            <p:nvPr/>
          </p:nvSpPr>
          <p:spPr>
            <a:xfrm>
              <a:off x="6183034" y="1732442"/>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9" name="组合 18">
              <a:extLst>
                <a:ext uri="{FF2B5EF4-FFF2-40B4-BE49-F238E27FC236}">
                  <a16:creationId xmlns:a16="http://schemas.microsoft.com/office/drawing/2014/main" id="{273F80AE-C94E-474A-A285-9C8840DC7197}"/>
                </a:ext>
              </a:extLst>
            </p:cNvPr>
            <p:cNvGrpSpPr/>
            <p:nvPr/>
          </p:nvGrpSpPr>
          <p:grpSpPr>
            <a:xfrm>
              <a:off x="6482276" y="2041037"/>
              <a:ext cx="519064" cy="520610"/>
              <a:chOff x="12369673" y="4357450"/>
              <a:chExt cx="751844" cy="754081"/>
            </a:xfrm>
            <a:solidFill>
              <a:schemeClr val="bg1"/>
            </a:solidFill>
          </p:grpSpPr>
          <p:sp>
            <p:nvSpPr>
              <p:cNvPr id="20" name="Freeform 99">
                <a:extLst>
                  <a:ext uri="{FF2B5EF4-FFF2-40B4-BE49-F238E27FC236}">
                    <a16:creationId xmlns:a16="http://schemas.microsoft.com/office/drawing/2014/main" id="{CAF1661A-FC42-4A8E-9A7B-A0215A8E6B38}"/>
                  </a:ext>
                </a:extLst>
              </p:cNvPr>
              <p:cNvSpPr/>
              <p:nvPr/>
            </p:nvSpPr>
            <p:spPr>
              <a:xfrm>
                <a:off x="12873139" y="4543173"/>
                <a:ext cx="221526" cy="17453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6912" y="21600"/>
                      <a:pt x="6912" y="21600"/>
                      <a:pt x="6912" y="21600"/>
                    </a:cubicBezTo>
                    <a:cubicBezTo>
                      <a:pt x="21600" y="5538"/>
                      <a:pt x="21600" y="5538"/>
                      <a:pt x="21600" y="5538"/>
                    </a:cubicBezTo>
                    <a:cubicBezTo>
                      <a:pt x="20736" y="3877"/>
                      <a:pt x="19872" y="1662"/>
                      <a:pt x="19440" y="0"/>
                    </a:cubicBezTo>
                    <a:cubicBezTo>
                      <a:pt x="0" y="21046"/>
                      <a:pt x="0" y="21046"/>
                      <a:pt x="0" y="21046"/>
                    </a:cubicBezTo>
                    <a:lnTo>
                      <a:pt x="0" y="216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1" name="Freeform 100">
                <a:extLst>
                  <a:ext uri="{FF2B5EF4-FFF2-40B4-BE49-F238E27FC236}">
                    <a16:creationId xmlns:a16="http://schemas.microsoft.com/office/drawing/2014/main" id="{3BEAD7CF-F4EF-44D2-B639-48248DCF499B}"/>
                  </a:ext>
                </a:extLst>
              </p:cNvPr>
              <p:cNvSpPr/>
              <p:nvPr/>
            </p:nvSpPr>
            <p:spPr>
              <a:xfrm>
                <a:off x="12765733" y="4357450"/>
                <a:ext cx="58178" cy="6265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21600"/>
                      <a:pt x="0" y="21600"/>
                      <a:pt x="0" y="21600"/>
                    </a:cubicBezTo>
                    <a:cubicBezTo>
                      <a:pt x="21600" y="3086"/>
                      <a:pt x="21600" y="3086"/>
                      <a:pt x="21600" y="3086"/>
                    </a:cubicBezTo>
                    <a:cubicBezTo>
                      <a:pt x="14954" y="1543"/>
                      <a:pt x="6646" y="1543"/>
                      <a:pt x="0"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2" name="Freeform 101">
                <a:extLst>
                  <a:ext uri="{FF2B5EF4-FFF2-40B4-BE49-F238E27FC236}">
                    <a16:creationId xmlns:a16="http://schemas.microsoft.com/office/drawing/2014/main" id="{6534E08B-A760-4D24-AC09-BA48B73910F7}"/>
                  </a:ext>
                </a:extLst>
              </p:cNvPr>
              <p:cNvSpPr/>
              <p:nvPr/>
            </p:nvSpPr>
            <p:spPr>
              <a:xfrm>
                <a:off x="13000684" y="4628202"/>
                <a:ext cx="116358" cy="89506"/>
              </a:xfrm>
              <a:custGeom>
                <a:avLst/>
                <a:gdLst/>
                <a:ahLst/>
                <a:cxnLst>
                  <a:cxn ang="0">
                    <a:pos x="wd2" y="hd2"/>
                  </a:cxn>
                  <a:cxn ang="5400000">
                    <a:pos x="wd2" y="hd2"/>
                  </a:cxn>
                  <a:cxn ang="10800000">
                    <a:pos x="wd2" y="hd2"/>
                  </a:cxn>
                  <a:cxn ang="16200000">
                    <a:pos x="wd2" y="hd2"/>
                  </a:cxn>
                </a:cxnLst>
                <a:rect l="0" t="0" r="r" b="b"/>
                <a:pathLst>
                  <a:path w="21600" h="21600" extrusionOk="0">
                    <a:moveTo>
                      <a:pt x="14123" y="21600"/>
                    </a:moveTo>
                    <a:cubicBezTo>
                      <a:pt x="21600" y="12960"/>
                      <a:pt x="21600" y="12960"/>
                      <a:pt x="21600" y="12960"/>
                    </a:cubicBezTo>
                    <a:cubicBezTo>
                      <a:pt x="21600" y="8640"/>
                      <a:pt x="20769" y="4320"/>
                      <a:pt x="19938" y="0"/>
                    </a:cubicBezTo>
                    <a:cubicBezTo>
                      <a:pt x="0" y="21600"/>
                      <a:pt x="0" y="21600"/>
                      <a:pt x="0" y="21600"/>
                    </a:cubicBezTo>
                    <a:lnTo>
                      <a:pt x="14123" y="216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3" name="Freeform 102">
                <a:extLst>
                  <a:ext uri="{FF2B5EF4-FFF2-40B4-BE49-F238E27FC236}">
                    <a16:creationId xmlns:a16="http://schemas.microsoft.com/office/drawing/2014/main" id="{CC81B844-266C-4FF3-926A-3A7B579AA525}"/>
                  </a:ext>
                </a:extLst>
              </p:cNvPr>
              <p:cNvSpPr/>
              <p:nvPr/>
            </p:nvSpPr>
            <p:spPr>
              <a:xfrm>
                <a:off x="12765733" y="4420103"/>
                <a:ext cx="226001" cy="226002"/>
              </a:xfrm>
              <a:custGeom>
                <a:avLst/>
                <a:gdLst/>
                <a:ahLst/>
                <a:cxnLst>
                  <a:cxn ang="0">
                    <a:pos x="wd2" y="hd2"/>
                  </a:cxn>
                  <a:cxn ang="5400000">
                    <a:pos x="wd2" y="hd2"/>
                  </a:cxn>
                  <a:cxn ang="10800000">
                    <a:pos x="wd2" y="hd2"/>
                  </a:cxn>
                  <a:cxn ang="16200000">
                    <a:pos x="wd2" y="hd2"/>
                  </a:cxn>
                </a:cxnLst>
                <a:rect l="0" t="0" r="r" b="b"/>
                <a:pathLst>
                  <a:path w="21600" h="21600" extrusionOk="0">
                    <a:moveTo>
                      <a:pt x="17788" y="0"/>
                    </a:moveTo>
                    <a:cubicBezTo>
                      <a:pt x="0" y="15671"/>
                      <a:pt x="0" y="15671"/>
                      <a:pt x="0" y="15671"/>
                    </a:cubicBezTo>
                    <a:cubicBezTo>
                      <a:pt x="0" y="21600"/>
                      <a:pt x="0" y="21600"/>
                      <a:pt x="0" y="21600"/>
                    </a:cubicBezTo>
                    <a:cubicBezTo>
                      <a:pt x="21600" y="2965"/>
                      <a:pt x="21600" y="2965"/>
                      <a:pt x="21600" y="2965"/>
                    </a:cubicBezTo>
                    <a:cubicBezTo>
                      <a:pt x="20329" y="1694"/>
                      <a:pt x="19059" y="847"/>
                      <a:pt x="17788"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4" name="Freeform 103">
                <a:extLst>
                  <a:ext uri="{FF2B5EF4-FFF2-40B4-BE49-F238E27FC236}">
                    <a16:creationId xmlns:a16="http://schemas.microsoft.com/office/drawing/2014/main" id="{E106F8C2-6334-4F78-857F-8D762188F9BF}"/>
                  </a:ext>
                </a:extLst>
              </p:cNvPr>
              <p:cNvSpPr/>
              <p:nvPr/>
            </p:nvSpPr>
            <p:spPr>
              <a:xfrm>
                <a:off x="12765733" y="4379826"/>
                <a:ext cx="149922" cy="149923"/>
              </a:xfrm>
              <a:custGeom>
                <a:avLst/>
                <a:gdLst/>
                <a:ahLst/>
                <a:cxnLst>
                  <a:cxn ang="0">
                    <a:pos x="wd2" y="hd2"/>
                  </a:cxn>
                  <a:cxn ang="5400000">
                    <a:pos x="wd2" y="hd2"/>
                  </a:cxn>
                  <a:cxn ang="10800000">
                    <a:pos x="wd2" y="hd2"/>
                  </a:cxn>
                  <a:cxn ang="16200000">
                    <a:pos x="wd2" y="hd2"/>
                  </a:cxn>
                </a:cxnLst>
                <a:rect l="0" t="0" r="r" b="b"/>
                <a:pathLst>
                  <a:path w="21600" h="21600" extrusionOk="0">
                    <a:moveTo>
                      <a:pt x="14612" y="0"/>
                    </a:moveTo>
                    <a:cubicBezTo>
                      <a:pt x="0" y="12706"/>
                      <a:pt x="0" y="12706"/>
                      <a:pt x="0" y="12706"/>
                    </a:cubicBezTo>
                    <a:cubicBezTo>
                      <a:pt x="0" y="21600"/>
                      <a:pt x="0" y="21600"/>
                      <a:pt x="0" y="21600"/>
                    </a:cubicBezTo>
                    <a:cubicBezTo>
                      <a:pt x="21600" y="3176"/>
                      <a:pt x="21600" y="3176"/>
                      <a:pt x="21600" y="3176"/>
                    </a:cubicBezTo>
                    <a:cubicBezTo>
                      <a:pt x="19694" y="1906"/>
                      <a:pt x="17153" y="635"/>
                      <a:pt x="14612"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5" name="Freeform 104">
                <a:extLst>
                  <a:ext uri="{FF2B5EF4-FFF2-40B4-BE49-F238E27FC236}">
                    <a16:creationId xmlns:a16="http://schemas.microsoft.com/office/drawing/2014/main" id="{77213CA3-92D5-409F-B1A2-C20211A7335B}"/>
                  </a:ext>
                </a:extLst>
              </p:cNvPr>
              <p:cNvSpPr/>
              <p:nvPr/>
            </p:nvSpPr>
            <p:spPr>
              <a:xfrm>
                <a:off x="12765733" y="4476045"/>
                <a:ext cx="284179" cy="241665"/>
              </a:xfrm>
              <a:custGeom>
                <a:avLst/>
                <a:gdLst/>
                <a:ahLst/>
                <a:cxnLst>
                  <a:cxn ang="0">
                    <a:pos x="wd2" y="hd2"/>
                  </a:cxn>
                  <a:cxn ang="5400000">
                    <a:pos x="wd2" y="hd2"/>
                  </a:cxn>
                  <a:cxn ang="10800000">
                    <a:pos x="wd2" y="hd2"/>
                  </a:cxn>
                  <a:cxn ang="16200000">
                    <a:pos x="wd2" y="hd2"/>
                  </a:cxn>
                </a:cxnLst>
                <a:rect l="0" t="0" r="r" b="b"/>
                <a:pathLst>
                  <a:path w="21600" h="21600" extrusionOk="0">
                    <a:moveTo>
                      <a:pt x="21600" y="3200"/>
                    </a:moveTo>
                    <a:cubicBezTo>
                      <a:pt x="20925" y="2000"/>
                      <a:pt x="19912" y="800"/>
                      <a:pt x="19237" y="0"/>
                    </a:cubicBezTo>
                    <a:cubicBezTo>
                      <a:pt x="0" y="19600"/>
                      <a:pt x="0" y="19600"/>
                      <a:pt x="0" y="19600"/>
                    </a:cubicBezTo>
                    <a:cubicBezTo>
                      <a:pt x="0" y="21600"/>
                      <a:pt x="0" y="21600"/>
                      <a:pt x="0" y="21600"/>
                    </a:cubicBezTo>
                    <a:cubicBezTo>
                      <a:pt x="3713" y="21600"/>
                      <a:pt x="3713" y="21600"/>
                      <a:pt x="3713" y="21600"/>
                    </a:cubicBezTo>
                    <a:lnTo>
                      <a:pt x="21600" y="32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6" name="Freeform 105">
                <a:extLst>
                  <a:ext uri="{FF2B5EF4-FFF2-40B4-BE49-F238E27FC236}">
                    <a16:creationId xmlns:a16="http://schemas.microsoft.com/office/drawing/2014/main" id="{1E518E35-D90F-4D5F-A35F-C4D0823998A6}"/>
                  </a:ext>
                </a:extLst>
              </p:cNvPr>
              <p:cNvSpPr/>
              <p:nvPr/>
            </p:nvSpPr>
            <p:spPr>
              <a:xfrm>
                <a:off x="12369673" y="4357450"/>
                <a:ext cx="360258" cy="608636"/>
              </a:xfrm>
              <a:custGeom>
                <a:avLst/>
                <a:gdLst/>
                <a:ahLst/>
                <a:cxnLst>
                  <a:cxn ang="0">
                    <a:pos x="wd2" y="hd2"/>
                  </a:cxn>
                  <a:cxn ang="5400000">
                    <a:pos x="wd2" y="hd2"/>
                  </a:cxn>
                  <a:cxn ang="10800000">
                    <a:pos x="wd2" y="hd2"/>
                  </a:cxn>
                  <a:cxn ang="16200000">
                    <a:pos x="wd2" y="hd2"/>
                  </a:cxn>
                </a:cxnLst>
                <a:rect l="0" t="0" r="r" b="b"/>
                <a:pathLst>
                  <a:path w="21600" h="21600" extrusionOk="0">
                    <a:moveTo>
                      <a:pt x="21600" y="13086"/>
                    </a:moveTo>
                    <a:cubicBezTo>
                      <a:pt x="21600" y="0"/>
                      <a:pt x="21600" y="0"/>
                      <a:pt x="21600" y="0"/>
                    </a:cubicBezTo>
                    <a:cubicBezTo>
                      <a:pt x="9600" y="473"/>
                      <a:pt x="0" y="6149"/>
                      <a:pt x="0" y="13401"/>
                    </a:cubicBezTo>
                    <a:cubicBezTo>
                      <a:pt x="0" y="16555"/>
                      <a:pt x="1867" y="19393"/>
                      <a:pt x="4800" y="21600"/>
                    </a:cubicBezTo>
                    <a:lnTo>
                      <a:pt x="21600" y="13086"/>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7" name="Freeform 106">
                <a:extLst>
                  <a:ext uri="{FF2B5EF4-FFF2-40B4-BE49-F238E27FC236}">
                    <a16:creationId xmlns:a16="http://schemas.microsoft.com/office/drawing/2014/main" id="{D3009226-2E5E-4084-AB4B-891CC379B064}"/>
                  </a:ext>
                </a:extLst>
              </p:cNvPr>
              <p:cNvSpPr/>
              <p:nvPr/>
            </p:nvSpPr>
            <p:spPr>
              <a:xfrm>
                <a:off x="12472604" y="4753510"/>
                <a:ext cx="648913" cy="358021"/>
              </a:xfrm>
              <a:custGeom>
                <a:avLst/>
                <a:gdLst/>
                <a:ahLst/>
                <a:cxnLst>
                  <a:cxn ang="0">
                    <a:pos x="wd2" y="hd2"/>
                  </a:cxn>
                  <a:cxn ang="5400000">
                    <a:pos x="wd2" y="hd2"/>
                  </a:cxn>
                  <a:cxn ang="10800000">
                    <a:pos x="wd2" y="hd2"/>
                  </a:cxn>
                  <a:cxn ang="16200000">
                    <a:pos x="wd2" y="hd2"/>
                  </a:cxn>
                </a:cxnLst>
                <a:rect l="0" t="0" r="r" b="b"/>
                <a:pathLst>
                  <a:path w="21600" h="21600" extrusionOk="0">
                    <a:moveTo>
                      <a:pt x="9321" y="0"/>
                    </a:moveTo>
                    <a:cubicBezTo>
                      <a:pt x="0" y="14400"/>
                      <a:pt x="0" y="14400"/>
                      <a:pt x="0" y="14400"/>
                    </a:cubicBezTo>
                    <a:cubicBezTo>
                      <a:pt x="2367" y="18667"/>
                      <a:pt x="5474" y="21600"/>
                      <a:pt x="9173" y="21600"/>
                    </a:cubicBezTo>
                    <a:cubicBezTo>
                      <a:pt x="15830" y="21600"/>
                      <a:pt x="21304" y="12000"/>
                      <a:pt x="21600" y="0"/>
                    </a:cubicBezTo>
                    <a:lnTo>
                      <a:pt x="9321" y="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grpSp>
        <p:nvGrpSpPr>
          <p:cNvPr id="52" name="组合 51">
            <a:extLst>
              <a:ext uri="{FF2B5EF4-FFF2-40B4-BE49-F238E27FC236}">
                <a16:creationId xmlns:a16="http://schemas.microsoft.com/office/drawing/2014/main" id="{DCFD07A0-1A19-45F9-9940-2B6FA8EA4A53}"/>
              </a:ext>
            </a:extLst>
          </p:cNvPr>
          <p:cNvGrpSpPr/>
          <p:nvPr/>
        </p:nvGrpSpPr>
        <p:grpSpPr>
          <a:xfrm>
            <a:off x="9951716" y="1732442"/>
            <a:ext cx="1145354" cy="1145354"/>
            <a:chOff x="9951716" y="1732442"/>
            <a:chExt cx="1145354" cy="1145354"/>
          </a:xfrm>
        </p:grpSpPr>
        <p:sp>
          <p:nvSpPr>
            <p:cNvPr id="37" name="椭圆 36">
              <a:extLst>
                <a:ext uri="{FF2B5EF4-FFF2-40B4-BE49-F238E27FC236}">
                  <a16:creationId xmlns:a16="http://schemas.microsoft.com/office/drawing/2014/main" id="{AB1599DC-1E1E-4418-937F-D7C70160E63B}"/>
                </a:ext>
              </a:extLst>
            </p:cNvPr>
            <p:cNvSpPr/>
            <p:nvPr/>
          </p:nvSpPr>
          <p:spPr>
            <a:xfrm>
              <a:off x="9951716" y="1732442"/>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8" name="Freeform 142">
              <a:extLst>
                <a:ext uri="{FF2B5EF4-FFF2-40B4-BE49-F238E27FC236}">
                  <a16:creationId xmlns:a16="http://schemas.microsoft.com/office/drawing/2014/main" id="{C8D6CD93-1444-4918-975F-023BACDD58F4}"/>
                </a:ext>
              </a:extLst>
            </p:cNvPr>
            <p:cNvSpPr/>
            <p:nvPr/>
          </p:nvSpPr>
          <p:spPr>
            <a:xfrm>
              <a:off x="10168513" y="2117770"/>
              <a:ext cx="711760" cy="428798"/>
            </a:xfrm>
            <a:custGeom>
              <a:avLst/>
              <a:gdLst/>
              <a:ahLst/>
              <a:cxnLst>
                <a:cxn ang="0">
                  <a:pos x="wd2" y="hd2"/>
                </a:cxn>
                <a:cxn ang="5400000">
                  <a:pos x="wd2" y="hd2"/>
                </a:cxn>
                <a:cxn ang="10800000">
                  <a:pos x="wd2" y="hd2"/>
                </a:cxn>
                <a:cxn ang="16200000">
                  <a:pos x="wd2" y="hd2"/>
                </a:cxn>
              </a:cxnLst>
              <a:rect l="0" t="0" r="r" b="b"/>
              <a:pathLst>
                <a:path w="21600" h="21430" extrusionOk="0">
                  <a:moveTo>
                    <a:pt x="17053" y="13436"/>
                  </a:moveTo>
                  <a:cubicBezTo>
                    <a:pt x="17259" y="13266"/>
                    <a:pt x="17259" y="13096"/>
                    <a:pt x="17363" y="12926"/>
                  </a:cubicBezTo>
                  <a:cubicBezTo>
                    <a:pt x="17776" y="14457"/>
                    <a:pt x="17776" y="14457"/>
                    <a:pt x="17776" y="14457"/>
                  </a:cubicBezTo>
                  <a:cubicBezTo>
                    <a:pt x="21600" y="11565"/>
                    <a:pt x="21600" y="11565"/>
                    <a:pt x="21600" y="11565"/>
                  </a:cubicBezTo>
                  <a:cubicBezTo>
                    <a:pt x="18500" y="0"/>
                    <a:pt x="18500" y="0"/>
                    <a:pt x="18500" y="0"/>
                  </a:cubicBezTo>
                  <a:cubicBezTo>
                    <a:pt x="14676" y="2891"/>
                    <a:pt x="14676" y="2891"/>
                    <a:pt x="14676" y="2891"/>
                  </a:cubicBezTo>
                  <a:cubicBezTo>
                    <a:pt x="14882" y="3742"/>
                    <a:pt x="14882" y="3742"/>
                    <a:pt x="14882" y="3742"/>
                  </a:cubicBezTo>
                  <a:cubicBezTo>
                    <a:pt x="14262" y="3402"/>
                    <a:pt x="14262" y="3402"/>
                    <a:pt x="14262" y="3402"/>
                  </a:cubicBezTo>
                  <a:cubicBezTo>
                    <a:pt x="14262" y="3402"/>
                    <a:pt x="14262" y="3402"/>
                    <a:pt x="14262" y="3402"/>
                  </a:cubicBezTo>
                  <a:cubicBezTo>
                    <a:pt x="14262" y="3402"/>
                    <a:pt x="14262" y="3402"/>
                    <a:pt x="14262" y="3402"/>
                  </a:cubicBezTo>
                  <a:cubicBezTo>
                    <a:pt x="13849" y="3231"/>
                    <a:pt x="13849" y="3231"/>
                    <a:pt x="13849" y="3231"/>
                  </a:cubicBezTo>
                  <a:cubicBezTo>
                    <a:pt x="13745" y="3231"/>
                    <a:pt x="13642" y="3231"/>
                    <a:pt x="13539" y="3231"/>
                  </a:cubicBezTo>
                  <a:cubicBezTo>
                    <a:pt x="12505" y="2891"/>
                    <a:pt x="10748" y="2721"/>
                    <a:pt x="9611" y="3912"/>
                  </a:cubicBezTo>
                  <a:cubicBezTo>
                    <a:pt x="9405" y="4082"/>
                    <a:pt x="9301" y="4252"/>
                    <a:pt x="9198" y="4422"/>
                  </a:cubicBezTo>
                  <a:cubicBezTo>
                    <a:pt x="8888" y="3912"/>
                    <a:pt x="8475" y="3742"/>
                    <a:pt x="8165" y="3912"/>
                  </a:cubicBezTo>
                  <a:cubicBezTo>
                    <a:pt x="6614" y="4592"/>
                    <a:pt x="6614" y="4592"/>
                    <a:pt x="6614" y="4592"/>
                  </a:cubicBezTo>
                  <a:cubicBezTo>
                    <a:pt x="6511" y="4422"/>
                    <a:pt x="6511" y="4422"/>
                    <a:pt x="6511" y="4422"/>
                  </a:cubicBezTo>
                  <a:cubicBezTo>
                    <a:pt x="6924" y="2891"/>
                    <a:pt x="6924" y="2891"/>
                    <a:pt x="6924" y="2891"/>
                  </a:cubicBezTo>
                  <a:cubicBezTo>
                    <a:pt x="3204" y="0"/>
                    <a:pt x="3204" y="0"/>
                    <a:pt x="3204" y="0"/>
                  </a:cubicBezTo>
                  <a:cubicBezTo>
                    <a:pt x="0" y="11565"/>
                    <a:pt x="0" y="11565"/>
                    <a:pt x="0" y="11565"/>
                  </a:cubicBezTo>
                  <a:cubicBezTo>
                    <a:pt x="3824" y="14457"/>
                    <a:pt x="3824" y="14457"/>
                    <a:pt x="3824" y="14457"/>
                  </a:cubicBezTo>
                  <a:cubicBezTo>
                    <a:pt x="4237" y="12926"/>
                    <a:pt x="4237" y="12926"/>
                    <a:pt x="4237" y="12926"/>
                  </a:cubicBezTo>
                  <a:cubicBezTo>
                    <a:pt x="4444" y="13266"/>
                    <a:pt x="4651" y="13776"/>
                    <a:pt x="4857" y="14117"/>
                  </a:cubicBezTo>
                  <a:cubicBezTo>
                    <a:pt x="4754" y="14457"/>
                    <a:pt x="4651" y="14967"/>
                    <a:pt x="4651" y="15477"/>
                  </a:cubicBezTo>
                  <a:cubicBezTo>
                    <a:pt x="4754" y="16328"/>
                    <a:pt x="5271" y="17008"/>
                    <a:pt x="5788" y="17008"/>
                  </a:cubicBezTo>
                  <a:cubicBezTo>
                    <a:pt x="5788" y="17008"/>
                    <a:pt x="5891" y="17008"/>
                    <a:pt x="5891" y="17008"/>
                  </a:cubicBezTo>
                  <a:cubicBezTo>
                    <a:pt x="5994" y="17008"/>
                    <a:pt x="6098" y="16838"/>
                    <a:pt x="6201" y="16838"/>
                  </a:cubicBezTo>
                  <a:cubicBezTo>
                    <a:pt x="6201" y="17008"/>
                    <a:pt x="6201" y="17008"/>
                    <a:pt x="6201" y="17178"/>
                  </a:cubicBezTo>
                  <a:cubicBezTo>
                    <a:pt x="6304" y="18028"/>
                    <a:pt x="6718" y="18709"/>
                    <a:pt x="7234" y="18709"/>
                  </a:cubicBezTo>
                  <a:cubicBezTo>
                    <a:pt x="7338" y="18709"/>
                    <a:pt x="7338" y="18709"/>
                    <a:pt x="7441" y="18709"/>
                  </a:cubicBezTo>
                  <a:cubicBezTo>
                    <a:pt x="7544" y="18709"/>
                    <a:pt x="7648" y="18709"/>
                    <a:pt x="7648" y="18539"/>
                  </a:cubicBezTo>
                  <a:cubicBezTo>
                    <a:pt x="7648" y="18709"/>
                    <a:pt x="7648" y="18879"/>
                    <a:pt x="7751" y="19049"/>
                  </a:cubicBezTo>
                  <a:cubicBezTo>
                    <a:pt x="7751" y="19899"/>
                    <a:pt x="8268" y="20580"/>
                    <a:pt x="8785" y="20580"/>
                  </a:cubicBezTo>
                  <a:cubicBezTo>
                    <a:pt x="8785" y="20580"/>
                    <a:pt x="8888" y="20580"/>
                    <a:pt x="8888" y="20409"/>
                  </a:cubicBezTo>
                  <a:cubicBezTo>
                    <a:pt x="9301" y="20409"/>
                    <a:pt x="9508" y="20069"/>
                    <a:pt x="9715" y="19729"/>
                  </a:cubicBezTo>
                  <a:cubicBezTo>
                    <a:pt x="11265" y="21260"/>
                    <a:pt x="11265" y="21260"/>
                    <a:pt x="11265" y="21260"/>
                  </a:cubicBezTo>
                  <a:cubicBezTo>
                    <a:pt x="11575" y="21600"/>
                    <a:pt x="12092" y="21430"/>
                    <a:pt x="12299" y="20750"/>
                  </a:cubicBezTo>
                  <a:cubicBezTo>
                    <a:pt x="12505" y="20069"/>
                    <a:pt x="12402" y="19389"/>
                    <a:pt x="11989" y="19049"/>
                  </a:cubicBezTo>
                  <a:cubicBezTo>
                    <a:pt x="11989" y="18879"/>
                    <a:pt x="11989" y="18879"/>
                    <a:pt x="11989" y="18879"/>
                  </a:cubicBezTo>
                  <a:cubicBezTo>
                    <a:pt x="12092" y="18879"/>
                    <a:pt x="12195" y="18879"/>
                    <a:pt x="12299" y="18709"/>
                  </a:cubicBezTo>
                  <a:cubicBezTo>
                    <a:pt x="13022" y="19559"/>
                    <a:pt x="13022" y="19559"/>
                    <a:pt x="13022" y="19559"/>
                  </a:cubicBezTo>
                  <a:cubicBezTo>
                    <a:pt x="13229" y="19729"/>
                    <a:pt x="13332" y="19729"/>
                    <a:pt x="13435" y="19729"/>
                  </a:cubicBezTo>
                  <a:cubicBezTo>
                    <a:pt x="13745" y="19729"/>
                    <a:pt x="13952" y="19559"/>
                    <a:pt x="14159" y="19049"/>
                  </a:cubicBezTo>
                  <a:cubicBezTo>
                    <a:pt x="14262" y="18879"/>
                    <a:pt x="14262" y="18539"/>
                    <a:pt x="14262" y="18198"/>
                  </a:cubicBezTo>
                  <a:cubicBezTo>
                    <a:pt x="14159" y="17858"/>
                    <a:pt x="14056" y="17518"/>
                    <a:pt x="13849" y="17348"/>
                  </a:cubicBezTo>
                  <a:cubicBezTo>
                    <a:pt x="13642" y="17178"/>
                    <a:pt x="13642" y="17178"/>
                    <a:pt x="13642" y="17178"/>
                  </a:cubicBezTo>
                  <a:cubicBezTo>
                    <a:pt x="13745" y="17178"/>
                    <a:pt x="13849" y="17008"/>
                    <a:pt x="13849" y="17008"/>
                  </a:cubicBezTo>
                  <a:cubicBezTo>
                    <a:pt x="14572" y="17688"/>
                    <a:pt x="14572" y="17688"/>
                    <a:pt x="14572" y="17688"/>
                  </a:cubicBezTo>
                  <a:cubicBezTo>
                    <a:pt x="14676" y="17688"/>
                    <a:pt x="14779" y="17858"/>
                    <a:pt x="14986" y="17858"/>
                  </a:cubicBezTo>
                  <a:cubicBezTo>
                    <a:pt x="15192" y="17858"/>
                    <a:pt x="15502" y="17518"/>
                    <a:pt x="15606" y="17178"/>
                  </a:cubicBezTo>
                  <a:cubicBezTo>
                    <a:pt x="15812" y="16668"/>
                    <a:pt x="15709" y="15817"/>
                    <a:pt x="15399" y="15477"/>
                  </a:cubicBezTo>
                  <a:cubicBezTo>
                    <a:pt x="15606" y="15307"/>
                    <a:pt x="15606" y="15307"/>
                    <a:pt x="15606" y="15307"/>
                  </a:cubicBezTo>
                  <a:cubicBezTo>
                    <a:pt x="15916" y="15647"/>
                    <a:pt x="15916" y="15647"/>
                    <a:pt x="15916" y="15647"/>
                  </a:cubicBezTo>
                  <a:cubicBezTo>
                    <a:pt x="16019" y="15647"/>
                    <a:pt x="16226" y="15817"/>
                    <a:pt x="16329" y="15817"/>
                  </a:cubicBezTo>
                  <a:cubicBezTo>
                    <a:pt x="16639" y="15817"/>
                    <a:pt x="16846" y="15477"/>
                    <a:pt x="16949" y="15137"/>
                  </a:cubicBezTo>
                  <a:cubicBezTo>
                    <a:pt x="17156" y="14627"/>
                    <a:pt x="17156" y="14117"/>
                    <a:pt x="16949" y="13606"/>
                  </a:cubicBezTo>
                  <a:cubicBezTo>
                    <a:pt x="16949" y="13606"/>
                    <a:pt x="17053" y="13606"/>
                    <a:pt x="17053" y="13436"/>
                  </a:cubicBezTo>
                  <a:close/>
                  <a:moveTo>
                    <a:pt x="3514" y="12926"/>
                  </a:moveTo>
                  <a:cubicBezTo>
                    <a:pt x="930" y="11055"/>
                    <a:pt x="930" y="11055"/>
                    <a:pt x="930" y="11055"/>
                  </a:cubicBezTo>
                  <a:cubicBezTo>
                    <a:pt x="3514" y="1531"/>
                    <a:pt x="3514" y="1531"/>
                    <a:pt x="3514" y="1531"/>
                  </a:cubicBezTo>
                  <a:cubicBezTo>
                    <a:pt x="6098" y="3402"/>
                    <a:pt x="6098" y="3402"/>
                    <a:pt x="6098" y="3402"/>
                  </a:cubicBezTo>
                  <a:lnTo>
                    <a:pt x="3514" y="12926"/>
                  </a:lnTo>
                  <a:close/>
                  <a:moveTo>
                    <a:pt x="18086" y="1531"/>
                  </a:moveTo>
                  <a:cubicBezTo>
                    <a:pt x="20670" y="11055"/>
                    <a:pt x="20670" y="11055"/>
                    <a:pt x="20670" y="11055"/>
                  </a:cubicBezTo>
                  <a:cubicBezTo>
                    <a:pt x="18189" y="12926"/>
                    <a:pt x="18189" y="12926"/>
                    <a:pt x="18189" y="12926"/>
                  </a:cubicBezTo>
                  <a:cubicBezTo>
                    <a:pt x="15606" y="3402"/>
                    <a:pt x="15606" y="3402"/>
                    <a:pt x="15606" y="3402"/>
                  </a:cubicBezTo>
                  <a:lnTo>
                    <a:pt x="18086" y="1531"/>
                  </a:lnTo>
                  <a:close/>
                  <a:moveTo>
                    <a:pt x="10128" y="4762"/>
                  </a:moveTo>
                  <a:cubicBezTo>
                    <a:pt x="10232" y="4592"/>
                    <a:pt x="10232" y="4592"/>
                    <a:pt x="10335" y="4592"/>
                  </a:cubicBezTo>
                  <a:cubicBezTo>
                    <a:pt x="10438" y="4422"/>
                    <a:pt x="10542" y="4422"/>
                    <a:pt x="10645" y="4422"/>
                  </a:cubicBezTo>
                  <a:cubicBezTo>
                    <a:pt x="10645" y="4422"/>
                    <a:pt x="10748" y="4422"/>
                    <a:pt x="10852" y="4252"/>
                  </a:cubicBezTo>
                  <a:cubicBezTo>
                    <a:pt x="10955" y="4252"/>
                    <a:pt x="11058" y="4252"/>
                    <a:pt x="11162" y="4252"/>
                  </a:cubicBezTo>
                  <a:cubicBezTo>
                    <a:pt x="11162" y="4252"/>
                    <a:pt x="11265" y="4252"/>
                    <a:pt x="11368" y="4252"/>
                  </a:cubicBezTo>
                  <a:cubicBezTo>
                    <a:pt x="11472" y="4082"/>
                    <a:pt x="11678" y="4082"/>
                    <a:pt x="11782" y="4082"/>
                  </a:cubicBezTo>
                  <a:cubicBezTo>
                    <a:pt x="11782" y="4082"/>
                    <a:pt x="11782" y="4082"/>
                    <a:pt x="11885" y="4082"/>
                  </a:cubicBezTo>
                  <a:cubicBezTo>
                    <a:pt x="11885" y="4082"/>
                    <a:pt x="11885" y="4082"/>
                    <a:pt x="11885" y="4082"/>
                  </a:cubicBezTo>
                  <a:cubicBezTo>
                    <a:pt x="12505" y="4082"/>
                    <a:pt x="13022" y="4252"/>
                    <a:pt x="13435" y="4422"/>
                  </a:cubicBezTo>
                  <a:cubicBezTo>
                    <a:pt x="13435" y="4422"/>
                    <a:pt x="13435" y="4422"/>
                    <a:pt x="13435" y="4422"/>
                  </a:cubicBezTo>
                  <a:cubicBezTo>
                    <a:pt x="13745" y="4422"/>
                    <a:pt x="13952" y="4592"/>
                    <a:pt x="14056" y="4592"/>
                  </a:cubicBezTo>
                  <a:cubicBezTo>
                    <a:pt x="15192" y="5102"/>
                    <a:pt x="15192" y="5102"/>
                    <a:pt x="15192" y="5102"/>
                  </a:cubicBezTo>
                  <a:cubicBezTo>
                    <a:pt x="15296" y="4932"/>
                    <a:pt x="15296" y="4932"/>
                    <a:pt x="15296" y="4932"/>
                  </a:cubicBezTo>
                  <a:cubicBezTo>
                    <a:pt x="17053" y="11565"/>
                    <a:pt x="17053" y="11565"/>
                    <a:pt x="17053" y="11565"/>
                  </a:cubicBezTo>
                  <a:cubicBezTo>
                    <a:pt x="16949" y="11906"/>
                    <a:pt x="16743" y="12246"/>
                    <a:pt x="16639" y="12586"/>
                  </a:cubicBezTo>
                  <a:cubicBezTo>
                    <a:pt x="16536" y="12756"/>
                    <a:pt x="16536" y="12756"/>
                    <a:pt x="16536" y="12756"/>
                  </a:cubicBezTo>
                  <a:cubicBezTo>
                    <a:pt x="16536" y="12756"/>
                    <a:pt x="16433" y="12926"/>
                    <a:pt x="16329" y="12926"/>
                  </a:cubicBezTo>
                  <a:cubicBezTo>
                    <a:pt x="11782" y="8334"/>
                    <a:pt x="11782" y="8334"/>
                    <a:pt x="11782" y="8334"/>
                  </a:cubicBezTo>
                  <a:cubicBezTo>
                    <a:pt x="11678" y="8334"/>
                    <a:pt x="11575" y="8164"/>
                    <a:pt x="11472" y="8164"/>
                  </a:cubicBezTo>
                  <a:cubicBezTo>
                    <a:pt x="11368" y="7994"/>
                    <a:pt x="11265" y="7994"/>
                    <a:pt x="11162" y="7994"/>
                  </a:cubicBezTo>
                  <a:cubicBezTo>
                    <a:pt x="11162" y="7994"/>
                    <a:pt x="11162" y="7994"/>
                    <a:pt x="11162" y="7994"/>
                  </a:cubicBezTo>
                  <a:cubicBezTo>
                    <a:pt x="11162" y="7994"/>
                    <a:pt x="11162" y="7994"/>
                    <a:pt x="11058" y="7994"/>
                  </a:cubicBezTo>
                  <a:cubicBezTo>
                    <a:pt x="11058" y="7994"/>
                    <a:pt x="11058" y="7994"/>
                    <a:pt x="10955" y="7994"/>
                  </a:cubicBezTo>
                  <a:cubicBezTo>
                    <a:pt x="10955" y="7824"/>
                    <a:pt x="10852" y="7824"/>
                    <a:pt x="10748" y="7824"/>
                  </a:cubicBezTo>
                  <a:cubicBezTo>
                    <a:pt x="10748" y="7824"/>
                    <a:pt x="10645" y="7824"/>
                    <a:pt x="10645" y="7824"/>
                  </a:cubicBezTo>
                  <a:cubicBezTo>
                    <a:pt x="10542" y="7824"/>
                    <a:pt x="10542" y="7824"/>
                    <a:pt x="10438" y="7824"/>
                  </a:cubicBezTo>
                  <a:cubicBezTo>
                    <a:pt x="10438" y="7824"/>
                    <a:pt x="10335" y="7824"/>
                    <a:pt x="10335" y="7824"/>
                  </a:cubicBezTo>
                  <a:cubicBezTo>
                    <a:pt x="10128" y="7824"/>
                    <a:pt x="10025" y="7994"/>
                    <a:pt x="9818" y="7994"/>
                  </a:cubicBezTo>
                  <a:cubicBezTo>
                    <a:pt x="9818" y="7994"/>
                    <a:pt x="9818" y="7994"/>
                    <a:pt x="9818" y="7994"/>
                  </a:cubicBezTo>
                  <a:cubicBezTo>
                    <a:pt x="9715" y="8164"/>
                    <a:pt x="9715" y="8164"/>
                    <a:pt x="9611" y="8164"/>
                  </a:cubicBezTo>
                  <a:cubicBezTo>
                    <a:pt x="9611" y="8164"/>
                    <a:pt x="9611" y="8164"/>
                    <a:pt x="9611" y="8164"/>
                  </a:cubicBezTo>
                  <a:cubicBezTo>
                    <a:pt x="9508" y="8164"/>
                    <a:pt x="9508" y="8334"/>
                    <a:pt x="9405" y="8334"/>
                  </a:cubicBezTo>
                  <a:cubicBezTo>
                    <a:pt x="9301" y="8334"/>
                    <a:pt x="9301" y="8504"/>
                    <a:pt x="9198" y="8504"/>
                  </a:cubicBezTo>
                  <a:cubicBezTo>
                    <a:pt x="8475" y="9014"/>
                    <a:pt x="7855" y="9014"/>
                    <a:pt x="7441" y="8844"/>
                  </a:cubicBezTo>
                  <a:cubicBezTo>
                    <a:pt x="7338" y="8844"/>
                    <a:pt x="7338" y="8674"/>
                    <a:pt x="7234" y="8674"/>
                  </a:cubicBezTo>
                  <a:cubicBezTo>
                    <a:pt x="7234" y="8674"/>
                    <a:pt x="7234" y="8504"/>
                    <a:pt x="7234" y="8504"/>
                  </a:cubicBezTo>
                  <a:cubicBezTo>
                    <a:pt x="7234" y="8504"/>
                    <a:pt x="7131" y="8504"/>
                    <a:pt x="7131" y="8504"/>
                  </a:cubicBezTo>
                  <a:cubicBezTo>
                    <a:pt x="7131" y="8334"/>
                    <a:pt x="7131" y="8334"/>
                    <a:pt x="7131" y="8334"/>
                  </a:cubicBezTo>
                  <a:cubicBezTo>
                    <a:pt x="7028" y="8164"/>
                    <a:pt x="6821" y="6803"/>
                    <a:pt x="7234" y="6803"/>
                  </a:cubicBezTo>
                  <a:cubicBezTo>
                    <a:pt x="7441" y="6633"/>
                    <a:pt x="8681" y="6123"/>
                    <a:pt x="9715" y="5102"/>
                  </a:cubicBezTo>
                  <a:cubicBezTo>
                    <a:pt x="9818" y="4932"/>
                    <a:pt x="9922" y="4762"/>
                    <a:pt x="10128" y="4762"/>
                  </a:cubicBezTo>
                  <a:close/>
                  <a:moveTo>
                    <a:pt x="5891" y="16157"/>
                  </a:moveTo>
                  <a:cubicBezTo>
                    <a:pt x="5581" y="16157"/>
                    <a:pt x="5271" y="15817"/>
                    <a:pt x="5167" y="15307"/>
                  </a:cubicBezTo>
                  <a:cubicBezTo>
                    <a:pt x="5167" y="15137"/>
                    <a:pt x="5167" y="14797"/>
                    <a:pt x="5271" y="14627"/>
                  </a:cubicBezTo>
                  <a:cubicBezTo>
                    <a:pt x="5374" y="14457"/>
                    <a:pt x="5581" y="14287"/>
                    <a:pt x="5684" y="14287"/>
                  </a:cubicBezTo>
                  <a:cubicBezTo>
                    <a:pt x="5684" y="14287"/>
                    <a:pt x="5788" y="14287"/>
                    <a:pt x="5788" y="14287"/>
                  </a:cubicBezTo>
                  <a:cubicBezTo>
                    <a:pt x="6098" y="14287"/>
                    <a:pt x="6304" y="14627"/>
                    <a:pt x="6304" y="15137"/>
                  </a:cubicBezTo>
                  <a:cubicBezTo>
                    <a:pt x="6408" y="15647"/>
                    <a:pt x="6201" y="16157"/>
                    <a:pt x="5891" y="16157"/>
                  </a:cubicBezTo>
                  <a:close/>
                  <a:moveTo>
                    <a:pt x="7338" y="17858"/>
                  </a:moveTo>
                  <a:cubicBezTo>
                    <a:pt x="7028" y="18028"/>
                    <a:pt x="6718" y="17688"/>
                    <a:pt x="6718" y="17008"/>
                  </a:cubicBezTo>
                  <a:cubicBezTo>
                    <a:pt x="6718" y="16838"/>
                    <a:pt x="6718" y="16668"/>
                    <a:pt x="6821" y="16328"/>
                  </a:cubicBezTo>
                  <a:cubicBezTo>
                    <a:pt x="6924" y="16157"/>
                    <a:pt x="7028" y="15987"/>
                    <a:pt x="7234" y="15987"/>
                  </a:cubicBezTo>
                  <a:cubicBezTo>
                    <a:pt x="7234" y="15987"/>
                    <a:pt x="7234" y="15987"/>
                    <a:pt x="7234" y="15987"/>
                  </a:cubicBezTo>
                  <a:cubicBezTo>
                    <a:pt x="7544" y="15987"/>
                    <a:pt x="7855" y="16328"/>
                    <a:pt x="7855" y="16838"/>
                  </a:cubicBezTo>
                  <a:cubicBezTo>
                    <a:pt x="7855" y="17348"/>
                    <a:pt x="7648" y="17858"/>
                    <a:pt x="7338" y="17858"/>
                  </a:cubicBezTo>
                  <a:close/>
                  <a:moveTo>
                    <a:pt x="8888" y="19729"/>
                  </a:moveTo>
                  <a:cubicBezTo>
                    <a:pt x="8578" y="19729"/>
                    <a:pt x="8268" y="19389"/>
                    <a:pt x="8165" y="18879"/>
                  </a:cubicBezTo>
                  <a:cubicBezTo>
                    <a:pt x="8165" y="18539"/>
                    <a:pt x="8165" y="18369"/>
                    <a:pt x="8268" y="18198"/>
                  </a:cubicBezTo>
                  <a:cubicBezTo>
                    <a:pt x="8371" y="17858"/>
                    <a:pt x="8578" y="17858"/>
                    <a:pt x="8681" y="17688"/>
                  </a:cubicBezTo>
                  <a:cubicBezTo>
                    <a:pt x="8681" y="17688"/>
                    <a:pt x="8785" y="17688"/>
                    <a:pt x="8785" y="17688"/>
                  </a:cubicBezTo>
                  <a:cubicBezTo>
                    <a:pt x="9095" y="17688"/>
                    <a:pt x="9301" y="18028"/>
                    <a:pt x="9405" y="18539"/>
                  </a:cubicBezTo>
                  <a:cubicBezTo>
                    <a:pt x="9405" y="19049"/>
                    <a:pt x="9198" y="19559"/>
                    <a:pt x="8888" y="19729"/>
                  </a:cubicBezTo>
                  <a:close/>
                </a:path>
              </a:pathLst>
            </a:custGeom>
            <a:solidFill>
              <a:schemeClr val="bg1"/>
            </a:solid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nvGrpSpPr>
          <p:cNvPr id="51" name="组合 50">
            <a:extLst>
              <a:ext uri="{FF2B5EF4-FFF2-40B4-BE49-F238E27FC236}">
                <a16:creationId xmlns:a16="http://schemas.microsoft.com/office/drawing/2014/main" id="{87DA97CE-0BF8-4000-8F4D-ED9EFB04EB12}"/>
              </a:ext>
            </a:extLst>
          </p:cNvPr>
          <p:cNvGrpSpPr/>
          <p:nvPr/>
        </p:nvGrpSpPr>
        <p:grpSpPr>
          <a:xfrm>
            <a:off x="7987752" y="1732442"/>
            <a:ext cx="1145354" cy="1145354"/>
            <a:chOff x="7987752" y="1732442"/>
            <a:chExt cx="1145354" cy="1145354"/>
          </a:xfrm>
        </p:grpSpPr>
        <p:sp>
          <p:nvSpPr>
            <p:cNvPr id="36" name="椭圆 35">
              <a:extLst>
                <a:ext uri="{FF2B5EF4-FFF2-40B4-BE49-F238E27FC236}">
                  <a16:creationId xmlns:a16="http://schemas.microsoft.com/office/drawing/2014/main" id="{ABC4D9EA-4221-47F0-9167-6CBB25514928}"/>
                </a:ext>
              </a:extLst>
            </p:cNvPr>
            <p:cNvSpPr/>
            <p:nvPr/>
          </p:nvSpPr>
          <p:spPr>
            <a:xfrm>
              <a:off x="7987752" y="1732442"/>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9" name="组合 28">
              <a:extLst>
                <a:ext uri="{FF2B5EF4-FFF2-40B4-BE49-F238E27FC236}">
                  <a16:creationId xmlns:a16="http://schemas.microsoft.com/office/drawing/2014/main" id="{8D4DA5F0-2184-436D-935F-5706EDBD4A1E}"/>
                </a:ext>
              </a:extLst>
            </p:cNvPr>
            <p:cNvGrpSpPr/>
            <p:nvPr/>
          </p:nvGrpSpPr>
          <p:grpSpPr>
            <a:xfrm>
              <a:off x="8337960" y="1979244"/>
              <a:ext cx="553064" cy="644196"/>
              <a:chOff x="12374129" y="10604909"/>
              <a:chExt cx="801092" cy="933093"/>
            </a:xfrm>
            <a:solidFill>
              <a:schemeClr val="bg1"/>
            </a:solidFill>
          </p:grpSpPr>
          <p:sp>
            <p:nvSpPr>
              <p:cNvPr id="30" name="Oval 221">
                <a:extLst>
                  <a:ext uri="{FF2B5EF4-FFF2-40B4-BE49-F238E27FC236}">
                    <a16:creationId xmlns:a16="http://schemas.microsoft.com/office/drawing/2014/main" id="{D7BD8A05-CE72-495B-A9FA-75678F61B053}"/>
                  </a:ext>
                </a:extLst>
              </p:cNvPr>
              <p:cNvSpPr/>
              <p:nvPr/>
            </p:nvSpPr>
            <p:spPr>
              <a:xfrm>
                <a:off x="12562108" y="10604909"/>
                <a:ext cx="140972" cy="179011"/>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1" name="Freeform 222">
                <a:extLst>
                  <a:ext uri="{FF2B5EF4-FFF2-40B4-BE49-F238E27FC236}">
                    <a16:creationId xmlns:a16="http://schemas.microsoft.com/office/drawing/2014/main" id="{92B7AB99-2BF7-4657-9CFD-5C28A2F71227}"/>
                  </a:ext>
                </a:extLst>
              </p:cNvPr>
              <p:cNvSpPr/>
              <p:nvPr/>
            </p:nvSpPr>
            <p:spPr>
              <a:xfrm>
                <a:off x="12374129" y="10797346"/>
                <a:ext cx="512437" cy="729468"/>
              </a:xfrm>
              <a:custGeom>
                <a:avLst/>
                <a:gdLst/>
                <a:ahLst/>
                <a:cxnLst>
                  <a:cxn ang="0">
                    <a:pos x="wd2" y="hd2"/>
                  </a:cxn>
                  <a:cxn ang="5400000">
                    <a:pos x="wd2" y="hd2"/>
                  </a:cxn>
                  <a:cxn ang="10800000">
                    <a:pos x="wd2" y="hd2"/>
                  </a:cxn>
                  <a:cxn ang="16200000">
                    <a:pos x="wd2" y="hd2"/>
                  </a:cxn>
                </a:cxnLst>
                <a:rect l="0" t="0" r="r" b="b"/>
                <a:pathLst>
                  <a:path w="21414" h="21600" extrusionOk="0">
                    <a:moveTo>
                      <a:pt x="9869" y="13961"/>
                    </a:moveTo>
                    <a:cubicBezTo>
                      <a:pt x="9869" y="9351"/>
                      <a:pt x="14897" y="5663"/>
                      <a:pt x="21228" y="5268"/>
                    </a:cubicBezTo>
                    <a:cubicBezTo>
                      <a:pt x="21228" y="4478"/>
                      <a:pt x="21414" y="3029"/>
                      <a:pt x="21414" y="3424"/>
                    </a:cubicBezTo>
                    <a:cubicBezTo>
                      <a:pt x="21414" y="3293"/>
                      <a:pt x="21414" y="3293"/>
                      <a:pt x="21414" y="3293"/>
                    </a:cubicBezTo>
                    <a:cubicBezTo>
                      <a:pt x="21228" y="3293"/>
                      <a:pt x="21228" y="3293"/>
                      <a:pt x="21228" y="3293"/>
                    </a:cubicBezTo>
                    <a:cubicBezTo>
                      <a:pt x="20855" y="3161"/>
                      <a:pt x="20855" y="3161"/>
                      <a:pt x="20855" y="3161"/>
                    </a:cubicBezTo>
                    <a:cubicBezTo>
                      <a:pt x="20297" y="2766"/>
                      <a:pt x="20297" y="2766"/>
                      <a:pt x="20297" y="2766"/>
                    </a:cubicBezTo>
                    <a:cubicBezTo>
                      <a:pt x="18807" y="1976"/>
                      <a:pt x="18807" y="1976"/>
                      <a:pt x="18807" y="1976"/>
                    </a:cubicBezTo>
                    <a:cubicBezTo>
                      <a:pt x="15828" y="527"/>
                      <a:pt x="15828" y="527"/>
                      <a:pt x="15828" y="527"/>
                    </a:cubicBezTo>
                    <a:cubicBezTo>
                      <a:pt x="15642" y="263"/>
                      <a:pt x="15269" y="263"/>
                      <a:pt x="14897" y="263"/>
                    </a:cubicBezTo>
                    <a:cubicBezTo>
                      <a:pt x="14897" y="263"/>
                      <a:pt x="14897" y="132"/>
                      <a:pt x="14897" y="132"/>
                    </a:cubicBezTo>
                    <a:cubicBezTo>
                      <a:pt x="14338" y="132"/>
                      <a:pt x="13780" y="132"/>
                      <a:pt x="13407" y="132"/>
                    </a:cubicBezTo>
                    <a:cubicBezTo>
                      <a:pt x="13407" y="132"/>
                      <a:pt x="13407" y="132"/>
                      <a:pt x="13407" y="132"/>
                    </a:cubicBezTo>
                    <a:cubicBezTo>
                      <a:pt x="14711" y="922"/>
                      <a:pt x="14711" y="922"/>
                      <a:pt x="14711" y="922"/>
                    </a:cubicBezTo>
                    <a:cubicBezTo>
                      <a:pt x="13035" y="1449"/>
                      <a:pt x="13035" y="1449"/>
                      <a:pt x="13035" y="1449"/>
                    </a:cubicBezTo>
                    <a:cubicBezTo>
                      <a:pt x="13780" y="2371"/>
                      <a:pt x="13780" y="2371"/>
                      <a:pt x="13780" y="2371"/>
                    </a:cubicBezTo>
                    <a:cubicBezTo>
                      <a:pt x="11917" y="5400"/>
                      <a:pt x="11917" y="5400"/>
                      <a:pt x="11917" y="5400"/>
                    </a:cubicBezTo>
                    <a:cubicBezTo>
                      <a:pt x="11545" y="1185"/>
                      <a:pt x="11545" y="1185"/>
                      <a:pt x="11545" y="1185"/>
                    </a:cubicBezTo>
                    <a:cubicBezTo>
                      <a:pt x="11731" y="1054"/>
                      <a:pt x="11731" y="1054"/>
                      <a:pt x="11731" y="1054"/>
                    </a:cubicBezTo>
                    <a:cubicBezTo>
                      <a:pt x="11359" y="0"/>
                      <a:pt x="11359" y="0"/>
                      <a:pt x="11359" y="0"/>
                    </a:cubicBezTo>
                    <a:cubicBezTo>
                      <a:pt x="10242" y="0"/>
                      <a:pt x="10242" y="0"/>
                      <a:pt x="10242" y="0"/>
                    </a:cubicBezTo>
                    <a:cubicBezTo>
                      <a:pt x="9869" y="1054"/>
                      <a:pt x="9869" y="1054"/>
                      <a:pt x="9869" y="1054"/>
                    </a:cubicBezTo>
                    <a:cubicBezTo>
                      <a:pt x="10055" y="1185"/>
                      <a:pt x="10055" y="1185"/>
                      <a:pt x="10055" y="1185"/>
                    </a:cubicBezTo>
                    <a:cubicBezTo>
                      <a:pt x="9869" y="5400"/>
                      <a:pt x="9869" y="5400"/>
                      <a:pt x="9869" y="5400"/>
                    </a:cubicBezTo>
                    <a:cubicBezTo>
                      <a:pt x="7821" y="2371"/>
                      <a:pt x="7821" y="2371"/>
                      <a:pt x="7821" y="2371"/>
                    </a:cubicBezTo>
                    <a:cubicBezTo>
                      <a:pt x="8566" y="1449"/>
                      <a:pt x="8566" y="1449"/>
                      <a:pt x="8566" y="1449"/>
                    </a:cubicBezTo>
                    <a:cubicBezTo>
                      <a:pt x="7076" y="922"/>
                      <a:pt x="7076" y="922"/>
                      <a:pt x="7076" y="922"/>
                    </a:cubicBezTo>
                    <a:cubicBezTo>
                      <a:pt x="8380" y="132"/>
                      <a:pt x="8380" y="132"/>
                      <a:pt x="8380" y="132"/>
                    </a:cubicBezTo>
                    <a:cubicBezTo>
                      <a:pt x="8193" y="132"/>
                      <a:pt x="8193" y="132"/>
                      <a:pt x="8193" y="132"/>
                    </a:cubicBezTo>
                    <a:cubicBezTo>
                      <a:pt x="7821" y="132"/>
                      <a:pt x="7262" y="132"/>
                      <a:pt x="6890" y="132"/>
                    </a:cubicBezTo>
                    <a:cubicBezTo>
                      <a:pt x="6704" y="263"/>
                      <a:pt x="6704" y="263"/>
                      <a:pt x="6704" y="263"/>
                    </a:cubicBezTo>
                    <a:cubicBezTo>
                      <a:pt x="6145" y="263"/>
                      <a:pt x="5773" y="395"/>
                      <a:pt x="5400" y="659"/>
                    </a:cubicBezTo>
                    <a:cubicBezTo>
                      <a:pt x="373" y="4478"/>
                      <a:pt x="373" y="4478"/>
                      <a:pt x="373" y="4478"/>
                    </a:cubicBezTo>
                    <a:cubicBezTo>
                      <a:pt x="373" y="4610"/>
                      <a:pt x="373" y="4610"/>
                      <a:pt x="373" y="4610"/>
                    </a:cubicBezTo>
                    <a:cubicBezTo>
                      <a:pt x="186" y="4610"/>
                      <a:pt x="186" y="4610"/>
                      <a:pt x="186" y="4610"/>
                    </a:cubicBezTo>
                    <a:cubicBezTo>
                      <a:pt x="-186" y="7639"/>
                      <a:pt x="186" y="5400"/>
                      <a:pt x="0" y="6059"/>
                    </a:cubicBezTo>
                    <a:cubicBezTo>
                      <a:pt x="0" y="6059"/>
                      <a:pt x="0" y="6059"/>
                      <a:pt x="0" y="6059"/>
                    </a:cubicBezTo>
                    <a:cubicBezTo>
                      <a:pt x="0" y="6059"/>
                      <a:pt x="0" y="6059"/>
                      <a:pt x="0" y="6059"/>
                    </a:cubicBezTo>
                    <a:cubicBezTo>
                      <a:pt x="0" y="6190"/>
                      <a:pt x="0" y="6190"/>
                      <a:pt x="0" y="6190"/>
                    </a:cubicBezTo>
                    <a:cubicBezTo>
                      <a:pt x="186" y="6190"/>
                      <a:pt x="186" y="6190"/>
                      <a:pt x="186" y="6190"/>
                    </a:cubicBezTo>
                    <a:cubicBezTo>
                      <a:pt x="186" y="6322"/>
                      <a:pt x="186" y="6322"/>
                      <a:pt x="186" y="6322"/>
                    </a:cubicBezTo>
                    <a:cubicBezTo>
                      <a:pt x="373" y="6717"/>
                      <a:pt x="373" y="6717"/>
                      <a:pt x="373" y="6717"/>
                    </a:cubicBezTo>
                    <a:cubicBezTo>
                      <a:pt x="931" y="7244"/>
                      <a:pt x="931" y="7244"/>
                      <a:pt x="931" y="7244"/>
                    </a:cubicBezTo>
                    <a:cubicBezTo>
                      <a:pt x="1676" y="8429"/>
                      <a:pt x="1676" y="8429"/>
                      <a:pt x="1676" y="8429"/>
                    </a:cubicBezTo>
                    <a:cubicBezTo>
                      <a:pt x="3352" y="10800"/>
                      <a:pt x="3352" y="10800"/>
                      <a:pt x="3352" y="10800"/>
                    </a:cubicBezTo>
                    <a:cubicBezTo>
                      <a:pt x="4097" y="10537"/>
                      <a:pt x="4842" y="10141"/>
                      <a:pt x="5586" y="9878"/>
                    </a:cubicBezTo>
                    <a:cubicBezTo>
                      <a:pt x="5586" y="10405"/>
                      <a:pt x="5586" y="10932"/>
                      <a:pt x="5586" y="11459"/>
                    </a:cubicBezTo>
                    <a:cubicBezTo>
                      <a:pt x="5586" y="11459"/>
                      <a:pt x="5586" y="11459"/>
                      <a:pt x="5586" y="11459"/>
                    </a:cubicBezTo>
                    <a:cubicBezTo>
                      <a:pt x="5773" y="11459"/>
                      <a:pt x="5959" y="11459"/>
                      <a:pt x="5959" y="11459"/>
                    </a:cubicBezTo>
                    <a:cubicBezTo>
                      <a:pt x="6517" y="21600"/>
                      <a:pt x="6517" y="21600"/>
                      <a:pt x="6517" y="21600"/>
                    </a:cubicBezTo>
                    <a:cubicBezTo>
                      <a:pt x="10614" y="21600"/>
                      <a:pt x="10614" y="21600"/>
                      <a:pt x="10614" y="21600"/>
                    </a:cubicBezTo>
                    <a:cubicBezTo>
                      <a:pt x="10614" y="20283"/>
                      <a:pt x="10614" y="18571"/>
                      <a:pt x="10614" y="16859"/>
                    </a:cubicBezTo>
                    <a:cubicBezTo>
                      <a:pt x="10242" y="15937"/>
                      <a:pt x="9869" y="14883"/>
                      <a:pt x="9869" y="13961"/>
                    </a:cubicBezTo>
                    <a:close/>
                    <a:moveTo>
                      <a:pt x="15828" y="4215"/>
                    </a:moveTo>
                    <a:cubicBezTo>
                      <a:pt x="15828" y="3951"/>
                      <a:pt x="15828" y="3820"/>
                      <a:pt x="15642" y="3556"/>
                    </a:cubicBezTo>
                    <a:cubicBezTo>
                      <a:pt x="16573" y="3951"/>
                      <a:pt x="16573" y="3951"/>
                      <a:pt x="16573" y="3951"/>
                    </a:cubicBezTo>
                    <a:cubicBezTo>
                      <a:pt x="16945" y="4215"/>
                      <a:pt x="16945" y="4215"/>
                      <a:pt x="16945" y="4215"/>
                    </a:cubicBezTo>
                    <a:cubicBezTo>
                      <a:pt x="13221" y="5663"/>
                      <a:pt x="13221" y="5663"/>
                      <a:pt x="13221" y="5663"/>
                    </a:cubicBezTo>
                    <a:cubicBezTo>
                      <a:pt x="13035" y="5400"/>
                      <a:pt x="13035" y="5400"/>
                      <a:pt x="13035" y="5400"/>
                    </a:cubicBezTo>
                    <a:lnTo>
                      <a:pt x="15828" y="4215"/>
                    </a:lnTo>
                    <a:close/>
                    <a:moveTo>
                      <a:pt x="5773" y="7639"/>
                    </a:moveTo>
                    <a:cubicBezTo>
                      <a:pt x="5214" y="7112"/>
                      <a:pt x="5214" y="7112"/>
                      <a:pt x="5214" y="7112"/>
                    </a:cubicBezTo>
                    <a:cubicBezTo>
                      <a:pt x="4283" y="5927"/>
                      <a:pt x="4283" y="5927"/>
                      <a:pt x="4283" y="5927"/>
                    </a:cubicBezTo>
                    <a:cubicBezTo>
                      <a:pt x="4097" y="5532"/>
                      <a:pt x="4097" y="5532"/>
                      <a:pt x="4097" y="5532"/>
                    </a:cubicBezTo>
                    <a:cubicBezTo>
                      <a:pt x="5959" y="3951"/>
                      <a:pt x="5959" y="3951"/>
                      <a:pt x="5959" y="3951"/>
                    </a:cubicBezTo>
                    <a:cubicBezTo>
                      <a:pt x="5773" y="5268"/>
                      <a:pt x="5773" y="6454"/>
                      <a:pt x="5773" y="763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2" name="Freeform 223">
                <a:extLst>
                  <a:ext uri="{FF2B5EF4-FFF2-40B4-BE49-F238E27FC236}">
                    <a16:creationId xmlns:a16="http://schemas.microsoft.com/office/drawing/2014/main" id="{0C20A3B4-2FF5-4CF1-88F9-93811B5A76EA}"/>
                  </a:ext>
                </a:extLst>
              </p:cNvPr>
              <p:cNvSpPr/>
              <p:nvPr/>
            </p:nvSpPr>
            <p:spPr>
              <a:xfrm>
                <a:off x="12644902" y="11401504"/>
                <a:ext cx="102932" cy="12530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939" y="21600"/>
                      <a:pt x="939" y="21600"/>
                      <a:pt x="939" y="21600"/>
                    </a:cubicBezTo>
                    <a:cubicBezTo>
                      <a:pt x="21600" y="21600"/>
                      <a:pt x="21600" y="21600"/>
                      <a:pt x="21600" y="21600"/>
                    </a:cubicBezTo>
                    <a:cubicBezTo>
                      <a:pt x="21600" y="20829"/>
                      <a:pt x="21600" y="20057"/>
                      <a:pt x="21600" y="19286"/>
                    </a:cubicBezTo>
                    <a:cubicBezTo>
                      <a:pt x="12209" y="14657"/>
                      <a:pt x="4696" y="7714"/>
                      <a:pt x="0"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3" name="Freeform 224">
                <a:extLst>
                  <a:ext uri="{FF2B5EF4-FFF2-40B4-BE49-F238E27FC236}">
                    <a16:creationId xmlns:a16="http://schemas.microsoft.com/office/drawing/2014/main" id="{B1B477AD-5A26-4F08-AAFE-E078B5777A2D}"/>
                  </a:ext>
                </a:extLst>
              </p:cNvPr>
              <p:cNvSpPr/>
              <p:nvPr/>
            </p:nvSpPr>
            <p:spPr>
              <a:xfrm>
                <a:off x="12832863" y="11135226"/>
                <a:ext cx="140972" cy="266278"/>
              </a:xfrm>
              <a:custGeom>
                <a:avLst/>
                <a:gdLst/>
                <a:ahLst/>
                <a:cxnLst>
                  <a:cxn ang="0">
                    <a:pos x="wd2" y="hd2"/>
                  </a:cxn>
                  <a:cxn ang="5400000">
                    <a:pos x="wd2" y="hd2"/>
                  </a:cxn>
                  <a:cxn ang="10800000">
                    <a:pos x="wd2" y="hd2"/>
                  </a:cxn>
                  <a:cxn ang="16200000">
                    <a:pos x="wd2" y="hd2"/>
                  </a:cxn>
                </a:cxnLst>
                <a:rect l="0" t="0" r="r" b="b"/>
                <a:pathLst>
                  <a:path w="21600" h="21600" extrusionOk="0">
                    <a:moveTo>
                      <a:pt x="13500" y="9000"/>
                    </a:moveTo>
                    <a:cubicBezTo>
                      <a:pt x="9450" y="8280"/>
                      <a:pt x="7425" y="7560"/>
                      <a:pt x="7425" y="6840"/>
                    </a:cubicBezTo>
                    <a:cubicBezTo>
                      <a:pt x="7425" y="6120"/>
                      <a:pt x="8775" y="5400"/>
                      <a:pt x="12150" y="5400"/>
                    </a:cubicBezTo>
                    <a:cubicBezTo>
                      <a:pt x="15525" y="5400"/>
                      <a:pt x="17550" y="5760"/>
                      <a:pt x="18900" y="6120"/>
                    </a:cubicBezTo>
                    <a:cubicBezTo>
                      <a:pt x="20250" y="3240"/>
                      <a:pt x="20250" y="3240"/>
                      <a:pt x="20250" y="3240"/>
                    </a:cubicBezTo>
                    <a:cubicBezTo>
                      <a:pt x="18900" y="2880"/>
                      <a:pt x="16875" y="2520"/>
                      <a:pt x="13500" y="2160"/>
                    </a:cubicBezTo>
                    <a:cubicBezTo>
                      <a:pt x="13500" y="0"/>
                      <a:pt x="13500" y="0"/>
                      <a:pt x="13500" y="0"/>
                    </a:cubicBezTo>
                    <a:cubicBezTo>
                      <a:pt x="8775" y="0"/>
                      <a:pt x="8775" y="0"/>
                      <a:pt x="8775" y="0"/>
                    </a:cubicBezTo>
                    <a:cubicBezTo>
                      <a:pt x="8775" y="2520"/>
                      <a:pt x="8775" y="2520"/>
                      <a:pt x="8775" y="2520"/>
                    </a:cubicBezTo>
                    <a:cubicBezTo>
                      <a:pt x="3375" y="2880"/>
                      <a:pt x="0" y="4680"/>
                      <a:pt x="0" y="7200"/>
                    </a:cubicBezTo>
                    <a:cubicBezTo>
                      <a:pt x="0" y="9720"/>
                      <a:pt x="4050" y="11160"/>
                      <a:pt x="8775" y="11880"/>
                    </a:cubicBezTo>
                    <a:cubicBezTo>
                      <a:pt x="12825" y="12600"/>
                      <a:pt x="14175" y="13320"/>
                      <a:pt x="14175" y="14400"/>
                    </a:cubicBezTo>
                    <a:cubicBezTo>
                      <a:pt x="14175" y="15480"/>
                      <a:pt x="12150" y="15840"/>
                      <a:pt x="9450" y="15840"/>
                    </a:cubicBezTo>
                    <a:cubicBezTo>
                      <a:pt x="6075" y="15840"/>
                      <a:pt x="3375" y="15480"/>
                      <a:pt x="1350" y="14760"/>
                    </a:cubicBezTo>
                    <a:cubicBezTo>
                      <a:pt x="0" y="18000"/>
                      <a:pt x="0" y="18000"/>
                      <a:pt x="0" y="18000"/>
                    </a:cubicBezTo>
                    <a:cubicBezTo>
                      <a:pt x="2025" y="18360"/>
                      <a:pt x="4725" y="18720"/>
                      <a:pt x="8100" y="19080"/>
                    </a:cubicBezTo>
                    <a:cubicBezTo>
                      <a:pt x="8100" y="21600"/>
                      <a:pt x="8100" y="21600"/>
                      <a:pt x="8100" y="21600"/>
                    </a:cubicBezTo>
                    <a:cubicBezTo>
                      <a:pt x="12825" y="21600"/>
                      <a:pt x="12825" y="21600"/>
                      <a:pt x="12825" y="21600"/>
                    </a:cubicBezTo>
                    <a:cubicBezTo>
                      <a:pt x="12825" y="18720"/>
                      <a:pt x="12825" y="18720"/>
                      <a:pt x="12825" y="18720"/>
                    </a:cubicBezTo>
                    <a:cubicBezTo>
                      <a:pt x="18900" y="18360"/>
                      <a:pt x="21600" y="16200"/>
                      <a:pt x="21600" y="14040"/>
                    </a:cubicBezTo>
                    <a:cubicBezTo>
                      <a:pt x="21600" y="11520"/>
                      <a:pt x="19575" y="10080"/>
                      <a:pt x="13500" y="900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4" name="Freeform 225">
                <a:extLst>
                  <a:ext uri="{FF2B5EF4-FFF2-40B4-BE49-F238E27FC236}">
                    <a16:creationId xmlns:a16="http://schemas.microsoft.com/office/drawing/2014/main" id="{89188C8C-1204-448A-8472-CC10419630A2}"/>
                  </a:ext>
                </a:extLst>
              </p:cNvPr>
              <p:cNvSpPr/>
              <p:nvPr/>
            </p:nvSpPr>
            <p:spPr>
              <a:xfrm>
                <a:off x="12631476" y="10996494"/>
                <a:ext cx="543745" cy="541508"/>
              </a:xfrm>
              <a:custGeom>
                <a:avLst/>
                <a:gdLst/>
                <a:ahLst/>
                <a:cxnLst>
                  <a:cxn ang="0">
                    <a:pos x="wd2" y="hd2"/>
                  </a:cxn>
                  <a:cxn ang="5400000">
                    <a:pos x="wd2" y="hd2"/>
                  </a:cxn>
                  <a:cxn ang="10800000">
                    <a:pos x="wd2" y="hd2"/>
                  </a:cxn>
                  <a:cxn ang="16200000">
                    <a:pos x="wd2" y="hd2"/>
                  </a:cxn>
                </a:cxnLst>
                <a:rect l="0" t="0" r="r" b="b"/>
                <a:pathLst>
                  <a:path w="21600" h="21600" extrusionOk="0">
                    <a:moveTo>
                      <a:pt x="21423" y="11685"/>
                    </a:moveTo>
                    <a:cubicBezTo>
                      <a:pt x="21069" y="11685"/>
                      <a:pt x="20892" y="11508"/>
                      <a:pt x="20892" y="11154"/>
                    </a:cubicBezTo>
                    <a:cubicBezTo>
                      <a:pt x="20892" y="11154"/>
                      <a:pt x="20892" y="10977"/>
                      <a:pt x="20892" y="10800"/>
                    </a:cubicBezTo>
                    <a:cubicBezTo>
                      <a:pt x="20892" y="10446"/>
                      <a:pt x="21069" y="10269"/>
                      <a:pt x="21423" y="10269"/>
                    </a:cubicBezTo>
                    <a:cubicBezTo>
                      <a:pt x="21423" y="10269"/>
                      <a:pt x="21423" y="10269"/>
                      <a:pt x="21600" y="10269"/>
                    </a:cubicBezTo>
                    <a:cubicBezTo>
                      <a:pt x="21600" y="10092"/>
                      <a:pt x="21600" y="9738"/>
                      <a:pt x="21423" y="9561"/>
                    </a:cubicBezTo>
                    <a:cubicBezTo>
                      <a:pt x="21423" y="9561"/>
                      <a:pt x="21423" y="9561"/>
                      <a:pt x="21246" y="9561"/>
                    </a:cubicBezTo>
                    <a:cubicBezTo>
                      <a:pt x="21246" y="9561"/>
                      <a:pt x="21246" y="9561"/>
                      <a:pt x="21246" y="9561"/>
                    </a:cubicBezTo>
                    <a:cubicBezTo>
                      <a:pt x="21069" y="9561"/>
                      <a:pt x="20892" y="9384"/>
                      <a:pt x="20715" y="9207"/>
                    </a:cubicBezTo>
                    <a:cubicBezTo>
                      <a:pt x="20715" y="9030"/>
                      <a:pt x="20715" y="8852"/>
                      <a:pt x="20715" y="8675"/>
                    </a:cubicBezTo>
                    <a:cubicBezTo>
                      <a:pt x="20715" y="8498"/>
                      <a:pt x="20892" y="8321"/>
                      <a:pt x="21069" y="8144"/>
                    </a:cubicBezTo>
                    <a:cubicBezTo>
                      <a:pt x="21069" y="8144"/>
                      <a:pt x="21246" y="8144"/>
                      <a:pt x="21246" y="8144"/>
                    </a:cubicBezTo>
                    <a:cubicBezTo>
                      <a:pt x="21246" y="7790"/>
                      <a:pt x="21069" y="7436"/>
                      <a:pt x="20892" y="7259"/>
                    </a:cubicBezTo>
                    <a:cubicBezTo>
                      <a:pt x="20892" y="7259"/>
                      <a:pt x="20892" y="7259"/>
                      <a:pt x="20715" y="7259"/>
                    </a:cubicBezTo>
                    <a:cubicBezTo>
                      <a:pt x="20715" y="7259"/>
                      <a:pt x="20715" y="7259"/>
                      <a:pt x="20538" y="7259"/>
                    </a:cubicBezTo>
                    <a:cubicBezTo>
                      <a:pt x="20361" y="7259"/>
                      <a:pt x="20184" y="7259"/>
                      <a:pt x="20184" y="7082"/>
                    </a:cubicBezTo>
                    <a:cubicBezTo>
                      <a:pt x="20184" y="6905"/>
                      <a:pt x="20007" y="6728"/>
                      <a:pt x="20007" y="6551"/>
                    </a:cubicBezTo>
                    <a:cubicBezTo>
                      <a:pt x="19830" y="6374"/>
                      <a:pt x="20007" y="6020"/>
                      <a:pt x="20184" y="6020"/>
                    </a:cubicBezTo>
                    <a:cubicBezTo>
                      <a:pt x="20361" y="6020"/>
                      <a:pt x="20361" y="5843"/>
                      <a:pt x="20361" y="5843"/>
                    </a:cubicBezTo>
                    <a:cubicBezTo>
                      <a:pt x="20184" y="5666"/>
                      <a:pt x="20007" y="5311"/>
                      <a:pt x="19830" y="4957"/>
                    </a:cubicBezTo>
                    <a:cubicBezTo>
                      <a:pt x="19830" y="5134"/>
                      <a:pt x="19830" y="5134"/>
                      <a:pt x="19830" y="5134"/>
                    </a:cubicBezTo>
                    <a:cubicBezTo>
                      <a:pt x="19652" y="5134"/>
                      <a:pt x="19652" y="5311"/>
                      <a:pt x="19475" y="5311"/>
                    </a:cubicBezTo>
                    <a:cubicBezTo>
                      <a:pt x="19298" y="5311"/>
                      <a:pt x="19121" y="5134"/>
                      <a:pt x="19121" y="4957"/>
                    </a:cubicBezTo>
                    <a:cubicBezTo>
                      <a:pt x="18944" y="4957"/>
                      <a:pt x="18944" y="4780"/>
                      <a:pt x="18767" y="4603"/>
                    </a:cubicBezTo>
                    <a:cubicBezTo>
                      <a:pt x="18590" y="4426"/>
                      <a:pt x="18767" y="4072"/>
                      <a:pt x="18944" y="4072"/>
                    </a:cubicBezTo>
                    <a:cubicBezTo>
                      <a:pt x="18944" y="3895"/>
                      <a:pt x="19121" y="3895"/>
                      <a:pt x="19121" y="3895"/>
                    </a:cubicBezTo>
                    <a:cubicBezTo>
                      <a:pt x="18944" y="3718"/>
                      <a:pt x="18590" y="3364"/>
                      <a:pt x="18413" y="3187"/>
                    </a:cubicBezTo>
                    <a:cubicBezTo>
                      <a:pt x="18413" y="3187"/>
                      <a:pt x="18413" y="3187"/>
                      <a:pt x="18236" y="3364"/>
                    </a:cubicBezTo>
                    <a:cubicBezTo>
                      <a:pt x="18236" y="3364"/>
                      <a:pt x="18059" y="3364"/>
                      <a:pt x="17882" y="3364"/>
                    </a:cubicBezTo>
                    <a:cubicBezTo>
                      <a:pt x="17882" y="3364"/>
                      <a:pt x="17705" y="3364"/>
                      <a:pt x="17528" y="3364"/>
                    </a:cubicBezTo>
                    <a:cubicBezTo>
                      <a:pt x="17528" y="3187"/>
                      <a:pt x="17351" y="3187"/>
                      <a:pt x="17351" y="3010"/>
                    </a:cubicBezTo>
                    <a:cubicBezTo>
                      <a:pt x="16997" y="2833"/>
                      <a:pt x="16997" y="2479"/>
                      <a:pt x="17174" y="2302"/>
                    </a:cubicBezTo>
                    <a:cubicBezTo>
                      <a:pt x="17174" y="2302"/>
                      <a:pt x="17351" y="2302"/>
                      <a:pt x="17351" y="2302"/>
                    </a:cubicBezTo>
                    <a:cubicBezTo>
                      <a:pt x="16997" y="1948"/>
                      <a:pt x="16820" y="1770"/>
                      <a:pt x="16466" y="1593"/>
                    </a:cubicBezTo>
                    <a:cubicBezTo>
                      <a:pt x="16466" y="1770"/>
                      <a:pt x="16466" y="1770"/>
                      <a:pt x="16466" y="1770"/>
                    </a:cubicBezTo>
                    <a:cubicBezTo>
                      <a:pt x="16289" y="1948"/>
                      <a:pt x="16111" y="2125"/>
                      <a:pt x="15934" y="2125"/>
                    </a:cubicBezTo>
                    <a:cubicBezTo>
                      <a:pt x="15934" y="2125"/>
                      <a:pt x="15934" y="1948"/>
                      <a:pt x="15757" y="1948"/>
                    </a:cubicBezTo>
                    <a:cubicBezTo>
                      <a:pt x="15580" y="1948"/>
                      <a:pt x="15580" y="1770"/>
                      <a:pt x="15403" y="1770"/>
                    </a:cubicBezTo>
                    <a:cubicBezTo>
                      <a:pt x="15226" y="1593"/>
                      <a:pt x="15049" y="1416"/>
                      <a:pt x="15226" y="1062"/>
                    </a:cubicBezTo>
                    <a:cubicBezTo>
                      <a:pt x="15226" y="1062"/>
                      <a:pt x="15226" y="1062"/>
                      <a:pt x="15226" y="1062"/>
                    </a:cubicBezTo>
                    <a:cubicBezTo>
                      <a:pt x="15049" y="885"/>
                      <a:pt x="14695" y="708"/>
                      <a:pt x="14341" y="531"/>
                    </a:cubicBezTo>
                    <a:cubicBezTo>
                      <a:pt x="14341" y="708"/>
                      <a:pt x="14341" y="708"/>
                      <a:pt x="14341" y="708"/>
                    </a:cubicBezTo>
                    <a:cubicBezTo>
                      <a:pt x="14164" y="1062"/>
                      <a:pt x="13987" y="1062"/>
                      <a:pt x="13810" y="1062"/>
                    </a:cubicBezTo>
                    <a:cubicBezTo>
                      <a:pt x="13810" y="1062"/>
                      <a:pt x="13810" y="1062"/>
                      <a:pt x="13633" y="1062"/>
                    </a:cubicBezTo>
                    <a:cubicBezTo>
                      <a:pt x="13633" y="1062"/>
                      <a:pt x="13456" y="1062"/>
                      <a:pt x="13279" y="1062"/>
                    </a:cubicBezTo>
                    <a:cubicBezTo>
                      <a:pt x="12925" y="885"/>
                      <a:pt x="12925" y="708"/>
                      <a:pt x="12925" y="354"/>
                    </a:cubicBezTo>
                    <a:cubicBezTo>
                      <a:pt x="12925" y="354"/>
                      <a:pt x="12925" y="354"/>
                      <a:pt x="12925" y="177"/>
                    </a:cubicBezTo>
                    <a:cubicBezTo>
                      <a:pt x="12570" y="177"/>
                      <a:pt x="12216" y="177"/>
                      <a:pt x="11862" y="0"/>
                    </a:cubicBezTo>
                    <a:cubicBezTo>
                      <a:pt x="12039" y="177"/>
                      <a:pt x="12039" y="177"/>
                      <a:pt x="12039" y="177"/>
                    </a:cubicBezTo>
                    <a:cubicBezTo>
                      <a:pt x="11862" y="531"/>
                      <a:pt x="11685" y="708"/>
                      <a:pt x="11508" y="708"/>
                    </a:cubicBezTo>
                    <a:cubicBezTo>
                      <a:pt x="11508" y="708"/>
                      <a:pt x="11508" y="708"/>
                      <a:pt x="11508" y="708"/>
                    </a:cubicBezTo>
                    <a:cubicBezTo>
                      <a:pt x="11331" y="708"/>
                      <a:pt x="11154" y="708"/>
                      <a:pt x="10977" y="708"/>
                    </a:cubicBezTo>
                    <a:cubicBezTo>
                      <a:pt x="10800" y="708"/>
                      <a:pt x="10446" y="531"/>
                      <a:pt x="10623" y="177"/>
                    </a:cubicBezTo>
                    <a:cubicBezTo>
                      <a:pt x="10623" y="177"/>
                      <a:pt x="10623" y="0"/>
                      <a:pt x="10623" y="0"/>
                    </a:cubicBezTo>
                    <a:cubicBezTo>
                      <a:pt x="10269" y="0"/>
                      <a:pt x="9915" y="0"/>
                      <a:pt x="9561" y="177"/>
                    </a:cubicBezTo>
                    <a:cubicBezTo>
                      <a:pt x="9561" y="177"/>
                      <a:pt x="9561" y="177"/>
                      <a:pt x="9561" y="354"/>
                    </a:cubicBezTo>
                    <a:cubicBezTo>
                      <a:pt x="9561" y="531"/>
                      <a:pt x="9384" y="708"/>
                      <a:pt x="9207" y="885"/>
                    </a:cubicBezTo>
                    <a:cubicBezTo>
                      <a:pt x="9030" y="885"/>
                      <a:pt x="8852" y="885"/>
                      <a:pt x="8675" y="885"/>
                    </a:cubicBezTo>
                    <a:cubicBezTo>
                      <a:pt x="8675" y="885"/>
                      <a:pt x="8675" y="885"/>
                      <a:pt x="8675" y="885"/>
                    </a:cubicBezTo>
                    <a:cubicBezTo>
                      <a:pt x="8498" y="885"/>
                      <a:pt x="8144" y="708"/>
                      <a:pt x="8144" y="531"/>
                    </a:cubicBezTo>
                    <a:cubicBezTo>
                      <a:pt x="8144" y="531"/>
                      <a:pt x="8144" y="354"/>
                      <a:pt x="8144" y="354"/>
                    </a:cubicBezTo>
                    <a:cubicBezTo>
                      <a:pt x="7790" y="354"/>
                      <a:pt x="7436" y="531"/>
                      <a:pt x="7082" y="708"/>
                    </a:cubicBezTo>
                    <a:cubicBezTo>
                      <a:pt x="7259" y="708"/>
                      <a:pt x="7259" y="708"/>
                      <a:pt x="7259" y="885"/>
                    </a:cubicBezTo>
                    <a:cubicBezTo>
                      <a:pt x="7436" y="1062"/>
                      <a:pt x="7259" y="1416"/>
                      <a:pt x="7082" y="1416"/>
                    </a:cubicBezTo>
                    <a:cubicBezTo>
                      <a:pt x="6905" y="1416"/>
                      <a:pt x="6728" y="1593"/>
                      <a:pt x="6551" y="1593"/>
                    </a:cubicBezTo>
                    <a:cubicBezTo>
                      <a:pt x="6551" y="1593"/>
                      <a:pt x="6551" y="1593"/>
                      <a:pt x="6374" y="1593"/>
                    </a:cubicBezTo>
                    <a:cubicBezTo>
                      <a:pt x="6197" y="1593"/>
                      <a:pt x="6020" y="1593"/>
                      <a:pt x="6020" y="1416"/>
                    </a:cubicBezTo>
                    <a:cubicBezTo>
                      <a:pt x="6020" y="1239"/>
                      <a:pt x="5843" y="1239"/>
                      <a:pt x="5843" y="1239"/>
                    </a:cubicBezTo>
                    <a:cubicBezTo>
                      <a:pt x="5666" y="1416"/>
                      <a:pt x="5311" y="1593"/>
                      <a:pt x="4957" y="1770"/>
                    </a:cubicBezTo>
                    <a:cubicBezTo>
                      <a:pt x="5134" y="1770"/>
                      <a:pt x="5134" y="1770"/>
                      <a:pt x="5134" y="1770"/>
                    </a:cubicBezTo>
                    <a:cubicBezTo>
                      <a:pt x="5311" y="2125"/>
                      <a:pt x="5311" y="2302"/>
                      <a:pt x="4957" y="2479"/>
                    </a:cubicBezTo>
                    <a:cubicBezTo>
                      <a:pt x="4957" y="2656"/>
                      <a:pt x="4780" y="2656"/>
                      <a:pt x="4603" y="2833"/>
                    </a:cubicBezTo>
                    <a:cubicBezTo>
                      <a:pt x="4603" y="2833"/>
                      <a:pt x="4426" y="2833"/>
                      <a:pt x="4426" y="2833"/>
                    </a:cubicBezTo>
                    <a:cubicBezTo>
                      <a:pt x="4249" y="2833"/>
                      <a:pt x="4072" y="2833"/>
                      <a:pt x="4072" y="2656"/>
                    </a:cubicBezTo>
                    <a:cubicBezTo>
                      <a:pt x="3895" y="2656"/>
                      <a:pt x="3895" y="2656"/>
                      <a:pt x="3895" y="2479"/>
                    </a:cubicBezTo>
                    <a:cubicBezTo>
                      <a:pt x="3718" y="2833"/>
                      <a:pt x="3364" y="3010"/>
                      <a:pt x="3187" y="3187"/>
                    </a:cubicBezTo>
                    <a:cubicBezTo>
                      <a:pt x="3187" y="3187"/>
                      <a:pt x="3187" y="3364"/>
                      <a:pt x="3364" y="3364"/>
                    </a:cubicBezTo>
                    <a:cubicBezTo>
                      <a:pt x="3541" y="3541"/>
                      <a:pt x="3541" y="3895"/>
                      <a:pt x="3364" y="4072"/>
                    </a:cubicBezTo>
                    <a:cubicBezTo>
                      <a:pt x="3187" y="4072"/>
                      <a:pt x="3187" y="4249"/>
                      <a:pt x="3010" y="4426"/>
                    </a:cubicBezTo>
                    <a:cubicBezTo>
                      <a:pt x="3010" y="4426"/>
                      <a:pt x="2833" y="4603"/>
                      <a:pt x="2656" y="4603"/>
                    </a:cubicBezTo>
                    <a:cubicBezTo>
                      <a:pt x="2479" y="4603"/>
                      <a:pt x="2479" y="4426"/>
                      <a:pt x="2302" y="4426"/>
                    </a:cubicBezTo>
                    <a:cubicBezTo>
                      <a:pt x="2302" y="4426"/>
                      <a:pt x="2302" y="4426"/>
                      <a:pt x="2302" y="4249"/>
                    </a:cubicBezTo>
                    <a:cubicBezTo>
                      <a:pt x="1948" y="4603"/>
                      <a:pt x="1770" y="4780"/>
                      <a:pt x="1593" y="5134"/>
                    </a:cubicBezTo>
                    <a:cubicBezTo>
                      <a:pt x="1770" y="5134"/>
                      <a:pt x="1770" y="5134"/>
                      <a:pt x="1770" y="5134"/>
                    </a:cubicBezTo>
                    <a:cubicBezTo>
                      <a:pt x="2125" y="5311"/>
                      <a:pt x="2125" y="5666"/>
                      <a:pt x="1948" y="5843"/>
                    </a:cubicBezTo>
                    <a:cubicBezTo>
                      <a:pt x="1948" y="6020"/>
                      <a:pt x="1948" y="6197"/>
                      <a:pt x="1770" y="6197"/>
                    </a:cubicBezTo>
                    <a:cubicBezTo>
                      <a:pt x="1770" y="6374"/>
                      <a:pt x="1593" y="6551"/>
                      <a:pt x="1416" y="6551"/>
                    </a:cubicBezTo>
                    <a:cubicBezTo>
                      <a:pt x="1239" y="6551"/>
                      <a:pt x="1239" y="6551"/>
                      <a:pt x="1239" y="6551"/>
                    </a:cubicBezTo>
                    <a:cubicBezTo>
                      <a:pt x="1062" y="6374"/>
                      <a:pt x="1062" y="6374"/>
                      <a:pt x="1062" y="6374"/>
                    </a:cubicBezTo>
                    <a:cubicBezTo>
                      <a:pt x="885" y="6728"/>
                      <a:pt x="708" y="7082"/>
                      <a:pt x="531" y="7436"/>
                    </a:cubicBezTo>
                    <a:cubicBezTo>
                      <a:pt x="708" y="7259"/>
                      <a:pt x="708" y="7259"/>
                      <a:pt x="885" y="7436"/>
                    </a:cubicBezTo>
                    <a:cubicBezTo>
                      <a:pt x="1062" y="7436"/>
                      <a:pt x="1239" y="7790"/>
                      <a:pt x="1062" y="7967"/>
                    </a:cubicBezTo>
                    <a:cubicBezTo>
                      <a:pt x="1062" y="8144"/>
                      <a:pt x="1062" y="8321"/>
                      <a:pt x="1062" y="8321"/>
                    </a:cubicBezTo>
                    <a:cubicBezTo>
                      <a:pt x="885" y="8675"/>
                      <a:pt x="708" y="8675"/>
                      <a:pt x="531" y="8675"/>
                    </a:cubicBezTo>
                    <a:cubicBezTo>
                      <a:pt x="531" y="8675"/>
                      <a:pt x="531" y="8675"/>
                      <a:pt x="531" y="8675"/>
                    </a:cubicBezTo>
                    <a:cubicBezTo>
                      <a:pt x="354" y="8675"/>
                      <a:pt x="354" y="8675"/>
                      <a:pt x="177" y="8675"/>
                    </a:cubicBezTo>
                    <a:cubicBezTo>
                      <a:pt x="177" y="9030"/>
                      <a:pt x="177" y="9384"/>
                      <a:pt x="177" y="9738"/>
                    </a:cubicBezTo>
                    <a:cubicBezTo>
                      <a:pt x="177" y="9738"/>
                      <a:pt x="177" y="9738"/>
                      <a:pt x="354" y="9738"/>
                    </a:cubicBezTo>
                    <a:cubicBezTo>
                      <a:pt x="531" y="9738"/>
                      <a:pt x="708" y="9915"/>
                      <a:pt x="708" y="10269"/>
                    </a:cubicBezTo>
                    <a:cubicBezTo>
                      <a:pt x="708" y="10269"/>
                      <a:pt x="708" y="10446"/>
                      <a:pt x="708" y="10623"/>
                    </a:cubicBezTo>
                    <a:cubicBezTo>
                      <a:pt x="708" y="10977"/>
                      <a:pt x="531" y="11154"/>
                      <a:pt x="177" y="11154"/>
                    </a:cubicBezTo>
                    <a:cubicBezTo>
                      <a:pt x="177" y="11154"/>
                      <a:pt x="177" y="11154"/>
                      <a:pt x="177" y="11154"/>
                    </a:cubicBezTo>
                    <a:cubicBezTo>
                      <a:pt x="177" y="11154"/>
                      <a:pt x="177" y="11154"/>
                      <a:pt x="0" y="11154"/>
                    </a:cubicBezTo>
                    <a:cubicBezTo>
                      <a:pt x="0" y="11508"/>
                      <a:pt x="177" y="11862"/>
                      <a:pt x="177" y="12216"/>
                    </a:cubicBezTo>
                    <a:cubicBezTo>
                      <a:pt x="177" y="12039"/>
                      <a:pt x="177" y="12039"/>
                      <a:pt x="354" y="12039"/>
                    </a:cubicBezTo>
                    <a:cubicBezTo>
                      <a:pt x="531" y="12039"/>
                      <a:pt x="885" y="12216"/>
                      <a:pt x="885" y="12393"/>
                    </a:cubicBezTo>
                    <a:cubicBezTo>
                      <a:pt x="885" y="12570"/>
                      <a:pt x="885" y="12748"/>
                      <a:pt x="885" y="12925"/>
                    </a:cubicBezTo>
                    <a:cubicBezTo>
                      <a:pt x="1062" y="13102"/>
                      <a:pt x="885" y="13456"/>
                      <a:pt x="531" y="13456"/>
                    </a:cubicBezTo>
                    <a:cubicBezTo>
                      <a:pt x="531" y="13456"/>
                      <a:pt x="531" y="13456"/>
                      <a:pt x="531" y="13456"/>
                    </a:cubicBezTo>
                    <a:cubicBezTo>
                      <a:pt x="531" y="13456"/>
                      <a:pt x="354" y="13456"/>
                      <a:pt x="354" y="13456"/>
                    </a:cubicBezTo>
                    <a:cubicBezTo>
                      <a:pt x="531" y="13810"/>
                      <a:pt x="531" y="14164"/>
                      <a:pt x="708" y="14518"/>
                    </a:cubicBezTo>
                    <a:cubicBezTo>
                      <a:pt x="708" y="14518"/>
                      <a:pt x="885" y="14341"/>
                      <a:pt x="885" y="14341"/>
                    </a:cubicBezTo>
                    <a:cubicBezTo>
                      <a:pt x="1062" y="14341"/>
                      <a:pt x="1416" y="14341"/>
                      <a:pt x="1593" y="14695"/>
                    </a:cubicBezTo>
                    <a:cubicBezTo>
                      <a:pt x="1593" y="14695"/>
                      <a:pt x="1593" y="14872"/>
                      <a:pt x="1770" y="15049"/>
                    </a:cubicBezTo>
                    <a:cubicBezTo>
                      <a:pt x="1770" y="15226"/>
                      <a:pt x="1770" y="15580"/>
                      <a:pt x="1416" y="15757"/>
                    </a:cubicBezTo>
                    <a:cubicBezTo>
                      <a:pt x="1416" y="15757"/>
                      <a:pt x="1416" y="15757"/>
                      <a:pt x="1239" y="15757"/>
                    </a:cubicBezTo>
                    <a:cubicBezTo>
                      <a:pt x="1416" y="16111"/>
                      <a:pt x="1593" y="16289"/>
                      <a:pt x="1770" y="16643"/>
                    </a:cubicBezTo>
                    <a:cubicBezTo>
                      <a:pt x="1770" y="16643"/>
                      <a:pt x="1948" y="16466"/>
                      <a:pt x="1948" y="16466"/>
                    </a:cubicBezTo>
                    <a:cubicBezTo>
                      <a:pt x="2125" y="16289"/>
                      <a:pt x="2479" y="16466"/>
                      <a:pt x="2656" y="16643"/>
                    </a:cubicBezTo>
                    <a:cubicBezTo>
                      <a:pt x="2656" y="16820"/>
                      <a:pt x="2833" y="16820"/>
                      <a:pt x="2833" y="16997"/>
                    </a:cubicBezTo>
                    <a:cubicBezTo>
                      <a:pt x="3010" y="17174"/>
                      <a:pt x="3010" y="17528"/>
                      <a:pt x="2833" y="17705"/>
                    </a:cubicBezTo>
                    <a:cubicBezTo>
                      <a:pt x="2656" y="17705"/>
                      <a:pt x="2656" y="17705"/>
                      <a:pt x="2656" y="17705"/>
                    </a:cubicBezTo>
                    <a:cubicBezTo>
                      <a:pt x="2833" y="18059"/>
                      <a:pt x="3010" y="18236"/>
                      <a:pt x="3364" y="18590"/>
                    </a:cubicBezTo>
                    <a:cubicBezTo>
                      <a:pt x="3364" y="18413"/>
                      <a:pt x="3364" y="18413"/>
                      <a:pt x="3364" y="18413"/>
                    </a:cubicBezTo>
                    <a:cubicBezTo>
                      <a:pt x="3541" y="18059"/>
                      <a:pt x="3895" y="18059"/>
                      <a:pt x="4072" y="18236"/>
                    </a:cubicBezTo>
                    <a:cubicBezTo>
                      <a:pt x="4249" y="18413"/>
                      <a:pt x="4426" y="18413"/>
                      <a:pt x="4426" y="18590"/>
                    </a:cubicBezTo>
                    <a:cubicBezTo>
                      <a:pt x="4603" y="18767"/>
                      <a:pt x="4780" y="19121"/>
                      <a:pt x="4603" y="19298"/>
                    </a:cubicBezTo>
                    <a:cubicBezTo>
                      <a:pt x="4426" y="19298"/>
                      <a:pt x="4426" y="19298"/>
                      <a:pt x="4426" y="19298"/>
                    </a:cubicBezTo>
                    <a:cubicBezTo>
                      <a:pt x="4603" y="19652"/>
                      <a:pt x="4957" y="19830"/>
                      <a:pt x="5311" y="20007"/>
                    </a:cubicBezTo>
                    <a:cubicBezTo>
                      <a:pt x="5311" y="19830"/>
                      <a:pt x="5311" y="19830"/>
                      <a:pt x="5311" y="19830"/>
                    </a:cubicBezTo>
                    <a:cubicBezTo>
                      <a:pt x="5489" y="19475"/>
                      <a:pt x="5666" y="19475"/>
                      <a:pt x="6020" y="19652"/>
                    </a:cubicBezTo>
                    <a:cubicBezTo>
                      <a:pt x="6020" y="19652"/>
                      <a:pt x="6197" y="19830"/>
                      <a:pt x="6374" y="19830"/>
                    </a:cubicBezTo>
                    <a:cubicBezTo>
                      <a:pt x="6551" y="20007"/>
                      <a:pt x="6728" y="20184"/>
                      <a:pt x="6551" y="20538"/>
                    </a:cubicBezTo>
                    <a:cubicBezTo>
                      <a:pt x="6551" y="20538"/>
                      <a:pt x="6551" y="20538"/>
                      <a:pt x="6374" y="20538"/>
                    </a:cubicBezTo>
                    <a:cubicBezTo>
                      <a:pt x="6728" y="20715"/>
                      <a:pt x="7082" y="20892"/>
                      <a:pt x="7436" y="21069"/>
                    </a:cubicBezTo>
                    <a:cubicBezTo>
                      <a:pt x="7436" y="20892"/>
                      <a:pt x="7436" y="20892"/>
                      <a:pt x="7436" y="20715"/>
                    </a:cubicBezTo>
                    <a:cubicBezTo>
                      <a:pt x="7613" y="20538"/>
                      <a:pt x="7790" y="20361"/>
                      <a:pt x="8144" y="20538"/>
                    </a:cubicBezTo>
                    <a:cubicBezTo>
                      <a:pt x="8144" y="20538"/>
                      <a:pt x="8321" y="20538"/>
                      <a:pt x="8498" y="20538"/>
                    </a:cubicBezTo>
                    <a:cubicBezTo>
                      <a:pt x="8675" y="20715"/>
                      <a:pt x="8852" y="20892"/>
                      <a:pt x="8852" y="21069"/>
                    </a:cubicBezTo>
                    <a:cubicBezTo>
                      <a:pt x="8852" y="21246"/>
                      <a:pt x="8852" y="21246"/>
                      <a:pt x="8852" y="21246"/>
                    </a:cubicBezTo>
                    <a:cubicBezTo>
                      <a:pt x="9207" y="21423"/>
                      <a:pt x="9561" y="21423"/>
                      <a:pt x="9915" y="21423"/>
                    </a:cubicBezTo>
                    <a:cubicBezTo>
                      <a:pt x="9738" y="21423"/>
                      <a:pt x="9738" y="21423"/>
                      <a:pt x="9738" y="21246"/>
                    </a:cubicBezTo>
                    <a:cubicBezTo>
                      <a:pt x="9738" y="21069"/>
                      <a:pt x="10092" y="20892"/>
                      <a:pt x="10269" y="20892"/>
                    </a:cubicBezTo>
                    <a:cubicBezTo>
                      <a:pt x="10446" y="20892"/>
                      <a:pt x="10623" y="20892"/>
                      <a:pt x="10800" y="20892"/>
                    </a:cubicBezTo>
                    <a:cubicBezTo>
                      <a:pt x="10977" y="20892"/>
                      <a:pt x="11154" y="21069"/>
                      <a:pt x="11154" y="21246"/>
                    </a:cubicBezTo>
                    <a:cubicBezTo>
                      <a:pt x="11154" y="21423"/>
                      <a:pt x="11154" y="21423"/>
                      <a:pt x="11154" y="21600"/>
                    </a:cubicBezTo>
                    <a:cubicBezTo>
                      <a:pt x="11508" y="21423"/>
                      <a:pt x="11862" y="21423"/>
                      <a:pt x="12216" y="21423"/>
                    </a:cubicBezTo>
                    <a:cubicBezTo>
                      <a:pt x="12216" y="21423"/>
                      <a:pt x="12216" y="21246"/>
                      <a:pt x="12216" y="21246"/>
                    </a:cubicBezTo>
                    <a:cubicBezTo>
                      <a:pt x="12216" y="21069"/>
                      <a:pt x="12216" y="20715"/>
                      <a:pt x="12570" y="20715"/>
                    </a:cubicBezTo>
                    <a:cubicBezTo>
                      <a:pt x="12748" y="20715"/>
                      <a:pt x="12925" y="20715"/>
                      <a:pt x="12925" y="20538"/>
                    </a:cubicBezTo>
                    <a:cubicBezTo>
                      <a:pt x="13279" y="20538"/>
                      <a:pt x="13456" y="20715"/>
                      <a:pt x="13633" y="20892"/>
                    </a:cubicBezTo>
                    <a:cubicBezTo>
                      <a:pt x="13633" y="21069"/>
                      <a:pt x="13633" y="21069"/>
                      <a:pt x="13633" y="21246"/>
                    </a:cubicBezTo>
                    <a:cubicBezTo>
                      <a:pt x="13987" y="21069"/>
                      <a:pt x="14341" y="20892"/>
                      <a:pt x="14695" y="20892"/>
                    </a:cubicBezTo>
                    <a:cubicBezTo>
                      <a:pt x="14518" y="20715"/>
                      <a:pt x="14518" y="20715"/>
                      <a:pt x="14518" y="20715"/>
                    </a:cubicBezTo>
                    <a:cubicBezTo>
                      <a:pt x="14341" y="20361"/>
                      <a:pt x="14518" y="20184"/>
                      <a:pt x="14695" y="20007"/>
                    </a:cubicBezTo>
                    <a:cubicBezTo>
                      <a:pt x="14872" y="20007"/>
                      <a:pt x="15049" y="20007"/>
                      <a:pt x="15226" y="19830"/>
                    </a:cubicBezTo>
                    <a:cubicBezTo>
                      <a:pt x="15403" y="19830"/>
                      <a:pt x="15757" y="19830"/>
                      <a:pt x="15757" y="20007"/>
                    </a:cubicBezTo>
                    <a:cubicBezTo>
                      <a:pt x="15757" y="20184"/>
                      <a:pt x="15757" y="20184"/>
                      <a:pt x="15757" y="20361"/>
                    </a:cubicBezTo>
                    <a:cubicBezTo>
                      <a:pt x="16111" y="20184"/>
                      <a:pt x="16466" y="20007"/>
                      <a:pt x="16820" y="19652"/>
                    </a:cubicBezTo>
                    <a:cubicBezTo>
                      <a:pt x="16643" y="19652"/>
                      <a:pt x="16643" y="19652"/>
                      <a:pt x="16643" y="19652"/>
                    </a:cubicBezTo>
                    <a:cubicBezTo>
                      <a:pt x="16466" y="19475"/>
                      <a:pt x="16466" y="19121"/>
                      <a:pt x="16643" y="18944"/>
                    </a:cubicBezTo>
                    <a:cubicBezTo>
                      <a:pt x="16820" y="18944"/>
                      <a:pt x="16997" y="18767"/>
                      <a:pt x="16997" y="18590"/>
                    </a:cubicBezTo>
                    <a:cubicBezTo>
                      <a:pt x="17351" y="18590"/>
                      <a:pt x="17528" y="18590"/>
                      <a:pt x="17705" y="18767"/>
                    </a:cubicBezTo>
                    <a:cubicBezTo>
                      <a:pt x="17705" y="18767"/>
                      <a:pt x="17882" y="18944"/>
                      <a:pt x="17882" y="18944"/>
                    </a:cubicBezTo>
                    <a:cubicBezTo>
                      <a:pt x="18059" y="18767"/>
                      <a:pt x="18413" y="18413"/>
                      <a:pt x="18590" y="18236"/>
                    </a:cubicBezTo>
                    <a:cubicBezTo>
                      <a:pt x="18590" y="18236"/>
                      <a:pt x="18413" y="18059"/>
                      <a:pt x="18413" y="18059"/>
                    </a:cubicBezTo>
                    <a:cubicBezTo>
                      <a:pt x="18236" y="17882"/>
                      <a:pt x="18236" y="17705"/>
                      <a:pt x="18413" y="17351"/>
                    </a:cubicBezTo>
                    <a:cubicBezTo>
                      <a:pt x="18413" y="17351"/>
                      <a:pt x="18590" y="17174"/>
                      <a:pt x="18767" y="16997"/>
                    </a:cubicBezTo>
                    <a:cubicBezTo>
                      <a:pt x="18767" y="16820"/>
                      <a:pt x="19121" y="16820"/>
                      <a:pt x="19298" y="16997"/>
                    </a:cubicBezTo>
                    <a:cubicBezTo>
                      <a:pt x="19475" y="16997"/>
                      <a:pt x="19475" y="17174"/>
                      <a:pt x="19475" y="17174"/>
                    </a:cubicBezTo>
                    <a:cubicBezTo>
                      <a:pt x="19652" y="16820"/>
                      <a:pt x="19830" y="16643"/>
                      <a:pt x="20007" y="16289"/>
                    </a:cubicBezTo>
                    <a:cubicBezTo>
                      <a:pt x="20007" y="16289"/>
                      <a:pt x="20007" y="16289"/>
                      <a:pt x="19830" y="16289"/>
                    </a:cubicBezTo>
                    <a:cubicBezTo>
                      <a:pt x="19652" y="16111"/>
                      <a:pt x="19475" y="15757"/>
                      <a:pt x="19652" y="15580"/>
                    </a:cubicBezTo>
                    <a:cubicBezTo>
                      <a:pt x="19830" y="15403"/>
                      <a:pt x="19830" y="15226"/>
                      <a:pt x="19830" y="15226"/>
                    </a:cubicBezTo>
                    <a:cubicBezTo>
                      <a:pt x="20007" y="14872"/>
                      <a:pt x="20361" y="14872"/>
                      <a:pt x="20538" y="14872"/>
                    </a:cubicBezTo>
                    <a:cubicBezTo>
                      <a:pt x="20538" y="15049"/>
                      <a:pt x="20715" y="15049"/>
                      <a:pt x="20715" y="15049"/>
                    </a:cubicBezTo>
                    <a:cubicBezTo>
                      <a:pt x="20892" y="14695"/>
                      <a:pt x="20892" y="14341"/>
                      <a:pt x="21069" y="13987"/>
                    </a:cubicBezTo>
                    <a:cubicBezTo>
                      <a:pt x="21069" y="13987"/>
                      <a:pt x="21069" y="13987"/>
                      <a:pt x="21069" y="13987"/>
                    </a:cubicBezTo>
                    <a:cubicBezTo>
                      <a:pt x="20892" y="13987"/>
                      <a:pt x="20892" y="13987"/>
                      <a:pt x="20892" y="13987"/>
                    </a:cubicBezTo>
                    <a:cubicBezTo>
                      <a:pt x="20538" y="13987"/>
                      <a:pt x="20538" y="13633"/>
                      <a:pt x="20538" y="13456"/>
                    </a:cubicBezTo>
                    <a:cubicBezTo>
                      <a:pt x="20538" y="13279"/>
                      <a:pt x="20538" y="13102"/>
                      <a:pt x="20715" y="13102"/>
                    </a:cubicBezTo>
                    <a:cubicBezTo>
                      <a:pt x="20715" y="12748"/>
                      <a:pt x="20892" y="12570"/>
                      <a:pt x="21246" y="12748"/>
                    </a:cubicBezTo>
                    <a:cubicBezTo>
                      <a:pt x="21246" y="12748"/>
                      <a:pt x="21423" y="12748"/>
                      <a:pt x="21423" y="12748"/>
                    </a:cubicBezTo>
                    <a:cubicBezTo>
                      <a:pt x="21423" y="12393"/>
                      <a:pt x="21423" y="12039"/>
                      <a:pt x="21600" y="11685"/>
                    </a:cubicBezTo>
                    <a:cubicBezTo>
                      <a:pt x="21423" y="11685"/>
                      <a:pt x="21423" y="11685"/>
                      <a:pt x="21423" y="11685"/>
                    </a:cubicBezTo>
                    <a:cubicBezTo>
                      <a:pt x="21423" y="11685"/>
                      <a:pt x="21423" y="11685"/>
                      <a:pt x="21423" y="11685"/>
                    </a:cubicBezTo>
                    <a:close/>
                    <a:moveTo>
                      <a:pt x="10800" y="18767"/>
                    </a:moveTo>
                    <a:cubicBezTo>
                      <a:pt x="6374" y="18767"/>
                      <a:pt x="2833" y="15226"/>
                      <a:pt x="2833" y="10800"/>
                    </a:cubicBezTo>
                    <a:cubicBezTo>
                      <a:pt x="2833" y="6374"/>
                      <a:pt x="6374" y="2656"/>
                      <a:pt x="10800" y="2656"/>
                    </a:cubicBezTo>
                    <a:cubicBezTo>
                      <a:pt x="15226" y="2656"/>
                      <a:pt x="18767" y="6374"/>
                      <a:pt x="18767" y="10800"/>
                    </a:cubicBezTo>
                    <a:cubicBezTo>
                      <a:pt x="18767" y="15226"/>
                      <a:pt x="15226" y="18767"/>
                      <a:pt x="10800" y="18767"/>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grpSp>
        <p:nvGrpSpPr>
          <p:cNvPr id="47" name="组合 46">
            <a:extLst>
              <a:ext uri="{FF2B5EF4-FFF2-40B4-BE49-F238E27FC236}">
                <a16:creationId xmlns:a16="http://schemas.microsoft.com/office/drawing/2014/main" id="{B7EE9F52-F62B-4F0C-971E-148599CC644B}"/>
              </a:ext>
            </a:extLst>
          </p:cNvPr>
          <p:cNvGrpSpPr/>
          <p:nvPr/>
        </p:nvGrpSpPr>
        <p:grpSpPr>
          <a:xfrm>
            <a:off x="1827928" y="3813993"/>
            <a:ext cx="2606674" cy="2148103"/>
            <a:chOff x="1827928" y="3813993"/>
            <a:chExt cx="2606674" cy="2148103"/>
          </a:xfrm>
        </p:grpSpPr>
        <p:sp>
          <p:nvSpPr>
            <p:cNvPr id="38" name="矩形 37">
              <a:extLst>
                <a:ext uri="{FF2B5EF4-FFF2-40B4-BE49-F238E27FC236}">
                  <a16:creationId xmlns:a16="http://schemas.microsoft.com/office/drawing/2014/main" id="{BFA4822F-7F49-4134-90EA-5966FC040CD4}"/>
                </a:ext>
              </a:extLst>
            </p:cNvPr>
            <p:cNvSpPr/>
            <p:nvPr/>
          </p:nvSpPr>
          <p:spPr>
            <a:xfrm>
              <a:off x="2100671" y="4596586"/>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9" name="矩形 38">
              <a:extLst>
                <a:ext uri="{FF2B5EF4-FFF2-40B4-BE49-F238E27FC236}">
                  <a16:creationId xmlns:a16="http://schemas.microsoft.com/office/drawing/2014/main" id="{233FDC9C-914E-495D-9B08-80D878E4AF65}"/>
                </a:ext>
              </a:extLst>
            </p:cNvPr>
            <p:cNvSpPr/>
            <p:nvPr/>
          </p:nvSpPr>
          <p:spPr>
            <a:xfrm>
              <a:off x="1827928" y="5071403"/>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44" name="矩形 43">
              <a:extLst>
                <a:ext uri="{FF2B5EF4-FFF2-40B4-BE49-F238E27FC236}">
                  <a16:creationId xmlns:a16="http://schemas.microsoft.com/office/drawing/2014/main" id="{F4D6156E-2EF0-4EEB-B381-37E666A95EF5}"/>
                </a:ext>
              </a:extLst>
            </p:cNvPr>
            <p:cNvSpPr/>
            <p:nvPr/>
          </p:nvSpPr>
          <p:spPr>
            <a:xfrm>
              <a:off x="2518918" y="3813993"/>
              <a:ext cx="1224693" cy="707886"/>
            </a:xfrm>
            <a:prstGeom prst="rect">
              <a:avLst/>
            </a:prstGeom>
          </p:spPr>
          <p:txBody>
            <a:bodyPr wrap="square">
              <a:spAutoFit/>
            </a:bodyPr>
            <a:lstStyle/>
            <a:p>
              <a:pPr algn="ctr"/>
              <a:r>
                <a:rPr lang="en-US" altLang="zh-CN" sz="4000" dirty="0">
                  <a:solidFill>
                    <a:schemeClr val="bg2">
                      <a:lumMod val="25000"/>
                    </a:schemeClr>
                  </a:solidFill>
                  <a:cs typeface="+mn-ea"/>
                  <a:sym typeface="+mn-lt"/>
                </a:rPr>
                <a:t>01</a:t>
              </a:r>
              <a:endParaRPr lang="zh-CN" altLang="en-US" sz="4000" dirty="0">
                <a:solidFill>
                  <a:schemeClr val="bg2">
                    <a:lumMod val="25000"/>
                  </a:schemeClr>
                </a:solidFill>
                <a:cs typeface="+mn-ea"/>
                <a:sym typeface="+mn-lt"/>
              </a:endParaRPr>
            </a:p>
          </p:txBody>
        </p:sp>
      </p:grpSp>
      <p:grpSp>
        <p:nvGrpSpPr>
          <p:cNvPr id="48" name="组合 47">
            <a:extLst>
              <a:ext uri="{FF2B5EF4-FFF2-40B4-BE49-F238E27FC236}">
                <a16:creationId xmlns:a16="http://schemas.microsoft.com/office/drawing/2014/main" id="{7C6EBE27-6660-4E47-9672-9DEAC627C15A}"/>
              </a:ext>
            </a:extLst>
          </p:cNvPr>
          <p:cNvGrpSpPr/>
          <p:nvPr/>
        </p:nvGrpSpPr>
        <p:grpSpPr>
          <a:xfrm>
            <a:off x="5117027" y="3813993"/>
            <a:ext cx="2606674" cy="2148103"/>
            <a:chOff x="5117027" y="3813993"/>
            <a:chExt cx="2606674" cy="2148103"/>
          </a:xfrm>
        </p:grpSpPr>
        <p:sp>
          <p:nvSpPr>
            <p:cNvPr id="40" name="矩形 39">
              <a:extLst>
                <a:ext uri="{FF2B5EF4-FFF2-40B4-BE49-F238E27FC236}">
                  <a16:creationId xmlns:a16="http://schemas.microsoft.com/office/drawing/2014/main" id="{D74C7C81-58B2-481E-9206-D8EE3AA83364}"/>
                </a:ext>
              </a:extLst>
            </p:cNvPr>
            <p:cNvSpPr/>
            <p:nvPr/>
          </p:nvSpPr>
          <p:spPr>
            <a:xfrm>
              <a:off x="5389770" y="4596586"/>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41" name="矩形 40">
              <a:extLst>
                <a:ext uri="{FF2B5EF4-FFF2-40B4-BE49-F238E27FC236}">
                  <a16:creationId xmlns:a16="http://schemas.microsoft.com/office/drawing/2014/main" id="{0ACD0914-881C-448B-BA84-EBA172BC7D30}"/>
                </a:ext>
              </a:extLst>
            </p:cNvPr>
            <p:cNvSpPr/>
            <p:nvPr/>
          </p:nvSpPr>
          <p:spPr>
            <a:xfrm>
              <a:off x="5117027" y="5071403"/>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45" name="矩形 44">
              <a:extLst>
                <a:ext uri="{FF2B5EF4-FFF2-40B4-BE49-F238E27FC236}">
                  <a16:creationId xmlns:a16="http://schemas.microsoft.com/office/drawing/2014/main" id="{6A102D12-1DC8-4432-9E5A-1EF41AA932C8}"/>
                </a:ext>
              </a:extLst>
            </p:cNvPr>
            <p:cNvSpPr/>
            <p:nvPr/>
          </p:nvSpPr>
          <p:spPr>
            <a:xfrm>
              <a:off x="5868479" y="3813993"/>
              <a:ext cx="1224693" cy="707886"/>
            </a:xfrm>
            <a:prstGeom prst="rect">
              <a:avLst/>
            </a:prstGeom>
          </p:spPr>
          <p:txBody>
            <a:bodyPr wrap="square">
              <a:spAutoFit/>
            </a:bodyPr>
            <a:lstStyle/>
            <a:p>
              <a:pPr algn="ctr"/>
              <a:r>
                <a:rPr lang="en-US" altLang="zh-CN" sz="4000" dirty="0">
                  <a:solidFill>
                    <a:schemeClr val="bg2">
                      <a:lumMod val="25000"/>
                    </a:schemeClr>
                  </a:solidFill>
                  <a:cs typeface="+mn-ea"/>
                  <a:sym typeface="+mn-lt"/>
                </a:rPr>
                <a:t>02</a:t>
              </a:r>
              <a:endParaRPr lang="zh-CN" altLang="en-US" sz="4000" dirty="0">
                <a:solidFill>
                  <a:schemeClr val="bg2">
                    <a:lumMod val="25000"/>
                  </a:schemeClr>
                </a:solidFill>
                <a:cs typeface="+mn-ea"/>
                <a:sym typeface="+mn-lt"/>
              </a:endParaRPr>
            </a:p>
          </p:txBody>
        </p:sp>
      </p:grpSp>
      <p:grpSp>
        <p:nvGrpSpPr>
          <p:cNvPr id="49" name="组合 48">
            <a:extLst>
              <a:ext uri="{FF2B5EF4-FFF2-40B4-BE49-F238E27FC236}">
                <a16:creationId xmlns:a16="http://schemas.microsoft.com/office/drawing/2014/main" id="{D38D8D28-78C3-4440-904F-5FB43FE700D2}"/>
              </a:ext>
            </a:extLst>
          </p:cNvPr>
          <p:cNvGrpSpPr/>
          <p:nvPr/>
        </p:nvGrpSpPr>
        <p:grpSpPr>
          <a:xfrm>
            <a:off x="8406126" y="3813993"/>
            <a:ext cx="2606674" cy="2148103"/>
            <a:chOff x="8406126" y="3813993"/>
            <a:chExt cx="2606674" cy="2148103"/>
          </a:xfrm>
        </p:grpSpPr>
        <p:sp>
          <p:nvSpPr>
            <p:cNvPr id="42" name="矩形 41">
              <a:extLst>
                <a:ext uri="{FF2B5EF4-FFF2-40B4-BE49-F238E27FC236}">
                  <a16:creationId xmlns:a16="http://schemas.microsoft.com/office/drawing/2014/main" id="{6EB70577-B1C0-4766-948A-1E7E894A4BDA}"/>
                </a:ext>
              </a:extLst>
            </p:cNvPr>
            <p:cNvSpPr/>
            <p:nvPr/>
          </p:nvSpPr>
          <p:spPr>
            <a:xfrm>
              <a:off x="8678869" y="4596586"/>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43" name="矩形 42">
              <a:extLst>
                <a:ext uri="{FF2B5EF4-FFF2-40B4-BE49-F238E27FC236}">
                  <a16:creationId xmlns:a16="http://schemas.microsoft.com/office/drawing/2014/main" id="{ADB227DE-E3A4-44C8-958C-CDF11462B930}"/>
                </a:ext>
              </a:extLst>
            </p:cNvPr>
            <p:cNvSpPr/>
            <p:nvPr/>
          </p:nvSpPr>
          <p:spPr>
            <a:xfrm>
              <a:off x="8406126" y="5071403"/>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46" name="矩形 45">
              <a:extLst>
                <a:ext uri="{FF2B5EF4-FFF2-40B4-BE49-F238E27FC236}">
                  <a16:creationId xmlns:a16="http://schemas.microsoft.com/office/drawing/2014/main" id="{0A5252A7-37F8-4EAA-93AD-E15AC5586BBA}"/>
                </a:ext>
              </a:extLst>
            </p:cNvPr>
            <p:cNvSpPr/>
            <p:nvPr/>
          </p:nvSpPr>
          <p:spPr>
            <a:xfrm>
              <a:off x="9097116" y="3813993"/>
              <a:ext cx="1224693" cy="707886"/>
            </a:xfrm>
            <a:prstGeom prst="rect">
              <a:avLst/>
            </a:prstGeom>
          </p:spPr>
          <p:txBody>
            <a:bodyPr wrap="square">
              <a:spAutoFit/>
            </a:bodyPr>
            <a:lstStyle/>
            <a:p>
              <a:pPr algn="ctr"/>
              <a:r>
                <a:rPr lang="en-US" altLang="zh-CN" sz="4000" dirty="0">
                  <a:solidFill>
                    <a:schemeClr val="bg2">
                      <a:lumMod val="25000"/>
                    </a:schemeClr>
                  </a:solidFill>
                  <a:cs typeface="+mn-ea"/>
                  <a:sym typeface="+mn-lt"/>
                </a:rPr>
                <a:t>03</a:t>
              </a:r>
              <a:endParaRPr lang="zh-CN" altLang="en-US" sz="4000" dirty="0">
                <a:solidFill>
                  <a:schemeClr val="bg2">
                    <a:lumMod val="25000"/>
                  </a:schemeClr>
                </a:solidFill>
                <a:cs typeface="+mn-ea"/>
                <a:sym typeface="+mn-lt"/>
              </a:endParaRPr>
            </a:p>
          </p:txBody>
        </p:sp>
      </p:grpSp>
    </p:spTree>
    <p:extLst>
      <p:ext uri="{BB962C8B-B14F-4D97-AF65-F5344CB8AC3E}">
        <p14:creationId xmlns:p14="http://schemas.microsoft.com/office/powerpoint/2010/main" val="28382759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1+#ppt_w/2"/>
                                          </p:val>
                                        </p:tav>
                                        <p:tav tm="100000">
                                          <p:val>
                                            <p:strVal val="#ppt_x"/>
                                          </p:val>
                                        </p:tav>
                                      </p:tavLst>
                                    </p:anim>
                                    <p:anim calcmode="lin" valueType="num">
                                      <p:cBhvr additive="base">
                                        <p:cTn id="8" dur="1000" fill="hold"/>
                                        <p:tgtEl>
                                          <p:spTgt spid="47"/>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1000" fill="hold"/>
                                        <p:tgtEl>
                                          <p:spTgt spid="48"/>
                                        </p:tgtEl>
                                        <p:attrNameLst>
                                          <p:attrName>ppt_x</p:attrName>
                                        </p:attrNameLst>
                                      </p:cBhvr>
                                      <p:tavLst>
                                        <p:tav tm="0">
                                          <p:val>
                                            <p:strVal val="1+#ppt_w/2"/>
                                          </p:val>
                                        </p:tav>
                                        <p:tav tm="100000">
                                          <p:val>
                                            <p:strVal val="#ppt_x"/>
                                          </p:val>
                                        </p:tav>
                                      </p:tavLst>
                                    </p:anim>
                                    <p:anim calcmode="lin" valueType="num">
                                      <p:cBhvr additive="base">
                                        <p:cTn id="12" dur="10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60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1000" fill="hold"/>
                                        <p:tgtEl>
                                          <p:spTgt spid="49"/>
                                        </p:tgtEl>
                                        <p:attrNameLst>
                                          <p:attrName>ppt_x</p:attrName>
                                        </p:attrNameLst>
                                      </p:cBhvr>
                                      <p:tavLst>
                                        <p:tav tm="0">
                                          <p:val>
                                            <p:strVal val="1+#ppt_w/2"/>
                                          </p:val>
                                        </p:tav>
                                        <p:tav tm="100000">
                                          <p:val>
                                            <p:strVal val="#ppt_x"/>
                                          </p:val>
                                        </p:tav>
                                      </p:tavLst>
                                    </p:anim>
                                    <p:anim calcmode="lin" valueType="num">
                                      <p:cBhvr additive="base">
                                        <p:cTn id="16" dur="1000" fill="hold"/>
                                        <p:tgtEl>
                                          <p:spTgt spid="4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9E408E27-F27D-49B4-86E3-22FFB564F56E}"/>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
            <a:ext cx="12192000" cy="3288725"/>
          </a:xfrm>
          <a:prstGeom prst="rect">
            <a:avLst/>
          </a:prstGeom>
        </p:spPr>
      </p:pic>
      <p:sp>
        <p:nvSpPr>
          <p:cNvPr id="5" name="矩形 4">
            <a:extLst>
              <a:ext uri="{FF2B5EF4-FFF2-40B4-BE49-F238E27FC236}">
                <a16:creationId xmlns:a16="http://schemas.microsoft.com/office/drawing/2014/main" id="{C7615848-96F6-4571-86FE-FC10E97B8088}"/>
              </a:ext>
            </a:extLst>
          </p:cNvPr>
          <p:cNvSpPr/>
          <p:nvPr/>
        </p:nvSpPr>
        <p:spPr>
          <a:xfrm>
            <a:off x="0" y="-34971"/>
            <a:ext cx="12192000" cy="3288724"/>
          </a:xfrm>
          <a:prstGeom prst="rect">
            <a:avLst/>
          </a:prstGeom>
          <a:gradFill flip="none" rotWithShape="1">
            <a:gsLst>
              <a:gs pos="0">
                <a:srgbClr val="2B2A52">
                  <a:alpha val="80000"/>
                </a:srgbClr>
              </a:gs>
              <a:gs pos="100000">
                <a:srgbClr val="76384F">
                  <a:alpha val="80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等腰三角形 5">
            <a:extLst>
              <a:ext uri="{FF2B5EF4-FFF2-40B4-BE49-F238E27FC236}">
                <a16:creationId xmlns:a16="http://schemas.microsoft.com/office/drawing/2014/main" id="{A1B5BE60-4728-44D8-B7F5-EC89B5F2C156}"/>
              </a:ext>
            </a:extLst>
          </p:cNvPr>
          <p:cNvSpPr/>
          <p:nvPr/>
        </p:nvSpPr>
        <p:spPr>
          <a:xfrm flipV="1">
            <a:off x="5653549" y="3284132"/>
            <a:ext cx="884903" cy="531714"/>
          </a:xfrm>
          <a:prstGeom prst="triangle">
            <a:avLst/>
          </a:prstGeom>
          <a:solidFill>
            <a:srgbClr val="784250"/>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grpSp>
        <p:nvGrpSpPr>
          <p:cNvPr id="46" name="组合 45">
            <a:extLst>
              <a:ext uri="{FF2B5EF4-FFF2-40B4-BE49-F238E27FC236}">
                <a16:creationId xmlns:a16="http://schemas.microsoft.com/office/drawing/2014/main" id="{309518D9-FB1F-477F-9263-22D53AEC154A}"/>
              </a:ext>
            </a:extLst>
          </p:cNvPr>
          <p:cNvGrpSpPr/>
          <p:nvPr/>
        </p:nvGrpSpPr>
        <p:grpSpPr>
          <a:xfrm>
            <a:off x="725721" y="4037445"/>
            <a:ext cx="2606674" cy="2621949"/>
            <a:chOff x="725721" y="4037445"/>
            <a:chExt cx="2606674" cy="2621949"/>
          </a:xfrm>
        </p:grpSpPr>
        <p:grpSp>
          <p:nvGrpSpPr>
            <p:cNvPr id="28" name="组合 27">
              <a:extLst>
                <a:ext uri="{FF2B5EF4-FFF2-40B4-BE49-F238E27FC236}">
                  <a16:creationId xmlns:a16="http://schemas.microsoft.com/office/drawing/2014/main" id="{31D8B7D1-F7D4-4BBE-97C8-6F330FFECAAF}"/>
                </a:ext>
              </a:extLst>
            </p:cNvPr>
            <p:cNvGrpSpPr/>
            <p:nvPr/>
          </p:nvGrpSpPr>
          <p:grpSpPr>
            <a:xfrm>
              <a:off x="1456381" y="4037445"/>
              <a:ext cx="1145354" cy="1145354"/>
              <a:chOff x="3830461" y="4363966"/>
              <a:chExt cx="1145354" cy="1145354"/>
            </a:xfrm>
          </p:grpSpPr>
          <p:sp>
            <p:nvSpPr>
              <p:cNvPr id="7" name="椭圆 6">
                <a:extLst>
                  <a:ext uri="{FF2B5EF4-FFF2-40B4-BE49-F238E27FC236}">
                    <a16:creationId xmlns:a16="http://schemas.microsoft.com/office/drawing/2014/main" id="{8852D9AD-56E2-4D06-A31B-4159B82F55DF}"/>
                  </a:ext>
                </a:extLst>
              </p:cNvPr>
              <p:cNvSpPr/>
              <p:nvPr/>
            </p:nvSpPr>
            <p:spPr>
              <a:xfrm>
                <a:off x="3830461" y="4363966"/>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0" name="组合 9">
                <a:extLst>
                  <a:ext uri="{FF2B5EF4-FFF2-40B4-BE49-F238E27FC236}">
                    <a16:creationId xmlns:a16="http://schemas.microsoft.com/office/drawing/2014/main" id="{BAA73A38-92FC-4094-B753-A65C199B8D50}"/>
                  </a:ext>
                </a:extLst>
              </p:cNvPr>
              <p:cNvGrpSpPr/>
              <p:nvPr/>
            </p:nvGrpSpPr>
            <p:grpSpPr>
              <a:xfrm>
                <a:off x="4129703" y="4672561"/>
                <a:ext cx="519064" cy="520610"/>
                <a:chOff x="12369673" y="4357450"/>
                <a:chExt cx="751844" cy="754081"/>
              </a:xfrm>
              <a:solidFill>
                <a:schemeClr val="bg1"/>
              </a:solidFill>
            </p:grpSpPr>
            <p:sp>
              <p:nvSpPr>
                <p:cNvPr id="11" name="Freeform 99">
                  <a:extLst>
                    <a:ext uri="{FF2B5EF4-FFF2-40B4-BE49-F238E27FC236}">
                      <a16:creationId xmlns:a16="http://schemas.microsoft.com/office/drawing/2014/main" id="{A4D91C8B-290C-4DBB-BED4-0260F81B5A3C}"/>
                    </a:ext>
                  </a:extLst>
                </p:cNvPr>
                <p:cNvSpPr/>
                <p:nvPr/>
              </p:nvSpPr>
              <p:spPr>
                <a:xfrm>
                  <a:off x="12873139" y="4543173"/>
                  <a:ext cx="221526" cy="17453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cubicBezTo>
                        <a:pt x="6912" y="21600"/>
                        <a:pt x="6912" y="21600"/>
                        <a:pt x="6912" y="21600"/>
                      </a:cubicBezTo>
                      <a:cubicBezTo>
                        <a:pt x="21600" y="5538"/>
                        <a:pt x="21600" y="5538"/>
                        <a:pt x="21600" y="5538"/>
                      </a:cubicBezTo>
                      <a:cubicBezTo>
                        <a:pt x="20736" y="3877"/>
                        <a:pt x="19872" y="1662"/>
                        <a:pt x="19440" y="0"/>
                      </a:cubicBezTo>
                      <a:cubicBezTo>
                        <a:pt x="0" y="21046"/>
                        <a:pt x="0" y="21046"/>
                        <a:pt x="0" y="21046"/>
                      </a:cubicBezTo>
                      <a:lnTo>
                        <a:pt x="0" y="216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2" name="Freeform 100">
                  <a:extLst>
                    <a:ext uri="{FF2B5EF4-FFF2-40B4-BE49-F238E27FC236}">
                      <a16:creationId xmlns:a16="http://schemas.microsoft.com/office/drawing/2014/main" id="{B98CE126-3698-4495-9933-33E20AAAF582}"/>
                    </a:ext>
                  </a:extLst>
                </p:cNvPr>
                <p:cNvSpPr/>
                <p:nvPr/>
              </p:nvSpPr>
              <p:spPr>
                <a:xfrm>
                  <a:off x="12765733" y="4357450"/>
                  <a:ext cx="58178" cy="6265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0" y="21600"/>
                        <a:pt x="0" y="21600"/>
                        <a:pt x="0" y="21600"/>
                      </a:cubicBezTo>
                      <a:cubicBezTo>
                        <a:pt x="21600" y="3086"/>
                        <a:pt x="21600" y="3086"/>
                        <a:pt x="21600" y="3086"/>
                      </a:cubicBezTo>
                      <a:cubicBezTo>
                        <a:pt x="14954" y="1543"/>
                        <a:pt x="6646" y="1543"/>
                        <a:pt x="0"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3" name="Freeform 101">
                  <a:extLst>
                    <a:ext uri="{FF2B5EF4-FFF2-40B4-BE49-F238E27FC236}">
                      <a16:creationId xmlns:a16="http://schemas.microsoft.com/office/drawing/2014/main" id="{A3E33BEB-A0A1-4B61-99FF-958B1DA00CCB}"/>
                    </a:ext>
                  </a:extLst>
                </p:cNvPr>
                <p:cNvSpPr/>
                <p:nvPr/>
              </p:nvSpPr>
              <p:spPr>
                <a:xfrm>
                  <a:off x="13000684" y="4628202"/>
                  <a:ext cx="116358" cy="89506"/>
                </a:xfrm>
                <a:custGeom>
                  <a:avLst/>
                  <a:gdLst/>
                  <a:ahLst/>
                  <a:cxnLst>
                    <a:cxn ang="0">
                      <a:pos x="wd2" y="hd2"/>
                    </a:cxn>
                    <a:cxn ang="5400000">
                      <a:pos x="wd2" y="hd2"/>
                    </a:cxn>
                    <a:cxn ang="10800000">
                      <a:pos x="wd2" y="hd2"/>
                    </a:cxn>
                    <a:cxn ang="16200000">
                      <a:pos x="wd2" y="hd2"/>
                    </a:cxn>
                  </a:cxnLst>
                  <a:rect l="0" t="0" r="r" b="b"/>
                  <a:pathLst>
                    <a:path w="21600" h="21600" extrusionOk="0">
                      <a:moveTo>
                        <a:pt x="14123" y="21600"/>
                      </a:moveTo>
                      <a:cubicBezTo>
                        <a:pt x="21600" y="12960"/>
                        <a:pt x="21600" y="12960"/>
                        <a:pt x="21600" y="12960"/>
                      </a:cubicBezTo>
                      <a:cubicBezTo>
                        <a:pt x="21600" y="8640"/>
                        <a:pt x="20769" y="4320"/>
                        <a:pt x="19938" y="0"/>
                      </a:cubicBezTo>
                      <a:cubicBezTo>
                        <a:pt x="0" y="21600"/>
                        <a:pt x="0" y="21600"/>
                        <a:pt x="0" y="21600"/>
                      </a:cubicBezTo>
                      <a:lnTo>
                        <a:pt x="14123" y="216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4" name="Freeform 102">
                  <a:extLst>
                    <a:ext uri="{FF2B5EF4-FFF2-40B4-BE49-F238E27FC236}">
                      <a16:creationId xmlns:a16="http://schemas.microsoft.com/office/drawing/2014/main" id="{7ABA49AE-05F6-4FD9-88B5-EB3D7980492A}"/>
                    </a:ext>
                  </a:extLst>
                </p:cNvPr>
                <p:cNvSpPr/>
                <p:nvPr/>
              </p:nvSpPr>
              <p:spPr>
                <a:xfrm>
                  <a:off x="12765733" y="4420103"/>
                  <a:ext cx="226001" cy="226002"/>
                </a:xfrm>
                <a:custGeom>
                  <a:avLst/>
                  <a:gdLst/>
                  <a:ahLst/>
                  <a:cxnLst>
                    <a:cxn ang="0">
                      <a:pos x="wd2" y="hd2"/>
                    </a:cxn>
                    <a:cxn ang="5400000">
                      <a:pos x="wd2" y="hd2"/>
                    </a:cxn>
                    <a:cxn ang="10800000">
                      <a:pos x="wd2" y="hd2"/>
                    </a:cxn>
                    <a:cxn ang="16200000">
                      <a:pos x="wd2" y="hd2"/>
                    </a:cxn>
                  </a:cxnLst>
                  <a:rect l="0" t="0" r="r" b="b"/>
                  <a:pathLst>
                    <a:path w="21600" h="21600" extrusionOk="0">
                      <a:moveTo>
                        <a:pt x="17788" y="0"/>
                      </a:moveTo>
                      <a:cubicBezTo>
                        <a:pt x="0" y="15671"/>
                        <a:pt x="0" y="15671"/>
                        <a:pt x="0" y="15671"/>
                      </a:cubicBezTo>
                      <a:cubicBezTo>
                        <a:pt x="0" y="21600"/>
                        <a:pt x="0" y="21600"/>
                        <a:pt x="0" y="21600"/>
                      </a:cubicBezTo>
                      <a:cubicBezTo>
                        <a:pt x="21600" y="2965"/>
                        <a:pt x="21600" y="2965"/>
                        <a:pt x="21600" y="2965"/>
                      </a:cubicBezTo>
                      <a:cubicBezTo>
                        <a:pt x="20329" y="1694"/>
                        <a:pt x="19059" y="847"/>
                        <a:pt x="17788"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5" name="Freeform 103">
                  <a:extLst>
                    <a:ext uri="{FF2B5EF4-FFF2-40B4-BE49-F238E27FC236}">
                      <a16:creationId xmlns:a16="http://schemas.microsoft.com/office/drawing/2014/main" id="{DBBD781C-F7DF-4234-A91F-AF36B7EF1E9D}"/>
                    </a:ext>
                  </a:extLst>
                </p:cNvPr>
                <p:cNvSpPr/>
                <p:nvPr/>
              </p:nvSpPr>
              <p:spPr>
                <a:xfrm>
                  <a:off x="12765733" y="4379826"/>
                  <a:ext cx="149922" cy="149923"/>
                </a:xfrm>
                <a:custGeom>
                  <a:avLst/>
                  <a:gdLst/>
                  <a:ahLst/>
                  <a:cxnLst>
                    <a:cxn ang="0">
                      <a:pos x="wd2" y="hd2"/>
                    </a:cxn>
                    <a:cxn ang="5400000">
                      <a:pos x="wd2" y="hd2"/>
                    </a:cxn>
                    <a:cxn ang="10800000">
                      <a:pos x="wd2" y="hd2"/>
                    </a:cxn>
                    <a:cxn ang="16200000">
                      <a:pos x="wd2" y="hd2"/>
                    </a:cxn>
                  </a:cxnLst>
                  <a:rect l="0" t="0" r="r" b="b"/>
                  <a:pathLst>
                    <a:path w="21600" h="21600" extrusionOk="0">
                      <a:moveTo>
                        <a:pt x="14612" y="0"/>
                      </a:moveTo>
                      <a:cubicBezTo>
                        <a:pt x="0" y="12706"/>
                        <a:pt x="0" y="12706"/>
                        <a:pt x="0" y="12706"/>
                      </a:cubicBezTo>
                      <a:cubicBezTo>
                        <a:pt x="0" y="21600"/>
                        <a:pt x="0" y="21600"/>
                        <a:pt x="0" y="21600"/>
                      </a:cubicBezTo>
                      <a:cubicBezTo>
                        <a:pt x="21600" y="3176"/>
                        <a:pt x="21600" y="3176"/>
                        <a:pt x="21600" y="3176"/>
                      </a:cubicBezTo>
                      <a:cubicBezTo>
                        <a:pt x="19694" y="1906"/>
                        <a:pt x="17153" y="635"/>
                        <a:pt x="14612"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6" name="Freeform 104">
                  <a:extLst>
                    <a:ext uri="{FF2B5EF4-FFF2-40B4-BE49-F238E27FC236}">
                      <a16:creationId xmlns:a16="http://schemas.microsoft.com/office/drawing/2014/main" id="{B769A009-0D32-46A5-87DD-88F8BFE725DE}"/>
                    </a:ext>
                  </a:extLst>
                </p:cNvPr>
                <p:cNvSpPr/>
                <p:nvPr/>
              </p:nvSpPr>
              <p:spPr>
                <a:xfrm>
                  <a:off x="12765733" y="4476045"/>
                  <a:ext cx="284179" cy="241665"/>
                </a:xfrm>
                <a:custGeom>
                  <a:avLst/>
                  <a:gdLst/>
                  <a:ahLst/>
                  <a:cxnLst>
                    <a:cxn ang="0">
                      <a:pos x="wd2" y="hd2"/>
                    </a:cxn>
                    <a:cxn ang="5400000">
                      <a:pos x="wd2" y="hd2"/>
                    </a:cxn>
                    <a:cxn ang="10800000">
                      <a:pos x="wd2" y="hd2"/>
                    </a:cxn>
                    <a:cxn ang="16200000">
                      <a:pos x="wd2" y="hd2"/>
                    </a:cxn>
                  </a:cxnLst>
                  <a:rect l="0" t="0" r="r" b="b"/>
                  <a:pathLst>
                    <a:path w="21600" h="21600" extrusionOk="0">
                      <a:moveTo>
                        <a:pt x="21600" y="3200"/>
                      </a:moveTo>
                      <a:cubicBezTo>
                        <a:pt x="20925" y="2000"/>
                        <a:pt x="19912" y="800"/>
                        <a:pt x="19237" y="0"/>
                      </a:cubicBezTo>
                      <a:cubicBezTo>
                        <a:pt x="0" y="19600"/>
                        <a:pt x="0" y="19600"/>
                        <a:pt x="0" y="19600"/>
                      </a:cubicBezTo>
                      <a:cubicBezTo>
                        <a:pt x="0" y="21600"/>
                        <a:pt x="0" y="21600"/>
                        <a:pt x="0" y="21600"/>
                      </a:cubicBezTo>
                      <a:cubicBezTo>
                        <a:pt x="3713" y="21600"/>
                        <a:pt x="3713" y="21600"/>
                        <a:pt x="3713" y="21600"/>
                      </a:cubicBezTo>
                      <a:lnTo>
                        <a:pt x="21600" y="32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7" name="Freeform 105">
                  <a:extLst>
                    <a:ext uri="{FF2B5EF4-FFF2-40B4-BE49-F238E27FC236}">
                      <a16:creationId xmlns:a16="http://schemas.microsoft.com/office/drawing/2014/main" id="{7065C212-9B9A-4EB6-A224-C81A3BEA29F3}"/>
                    </a:ext>
                  </a:extLst>
                </p:cNvPr>
                <p:cNvSpPr/>
                <p:nvPr/>
              </p:nvSpPr>
              <p:spPr>
                <a:xfrm>
                  <a:off x="12369673" y="4357450"/>
                  <a:ext cx="360258" cy="608636"/>
                </a:xfrm>
                <a:custGeom>
                  <a:avLst/>
                  <a:gdLst/>
                  <a:ahLst/>
                  <a:cxnLst>
                    <a:cxn ang="0">
                      <a:pos x="wd2" y="hd2"/>
                    </a:cxn>
                    <a:cxn ang="5400000">
                      <a:pos x="wd2" y="hd2"/>
                    </a:cxn>
                    <a:cxn ang="10800000">
                      <a:pos x="wd2" y="hd2"/>
                    </a:cxn>
                    <a:cxn ang="16200000">
                      <a:pos x="wd2" y="hd2"/>
                    </a:cxn>
                  </a:cxnLst>
                  <a:rect l="0" t="0" r="r" b="b"/>
                  <a:pathLst>
                    <a:path w="21600" h="21600" extrusionOk="0">
                      <a:moveTo>
                        <a:pt x="21600" y="13086"/>
                      </a:moveTo>
                      <a:cubicBezTo>
                        <a:pt x="21600" y="0"/>
                        <a:pt x="21600" y="0"/>
                        <a:pt x="21600" y="0"/>
                      </a:cubicBezTo>
                      <a:cubicBezTo>
                        <a:pt x="9600" y="473"/>
                        <a:pt x="0" y="6149"/>
                        <a:pt x="0" y="13401"/>
                      </a:cubicBezTo>
                      <a:cubicBezTo>
                        <a:pt x="0" y="16555"/>
                        <a:pt x="1867" y="19393"/>
                        <a:pt x="4800" y="21600"/>
                      </a:cubicBezTo>
                      <a:lnTo>
                        <a:pt x="21600" y="13086"/>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18" name="Freeform 106">
                  <a:extLst>
                    <a:ext uri="{FF2B5EF4-FFF2-40B4-BE49-F238E27FC236}">
                      <a16:creationId xmlns:a16="http://schemas.microsoft.com/office/drawing/2014/main" id="{C664BB80-2CAC-4056-8C02-2FF73C8D46BE}"/>
                    </a:ext>
                  </a:extLst>
                </p:cNvPr>
                <p:cNvSpPr/>
                <p:nvPr/>
              </p:nvSpPr>
              <p:spPr>
                <a:xfrm>
                  <a:off x="12472604" y="4753510"/>
                  <a:ext cx="648913" cy="358021"/>
                </a:xfrm>
                <a:custGeom>
                  <a:avLst/>
                  <a:gdLst/>
                  <a:ahLst/>
                  <a:cxnLst>
                    <a:cxn ang="0">
                      <a:pos x="wd2" y="hd2"/>
                    </a:cxn>
                    <a:cxn ang="5400000">
                      <a:pos x="wd2" y="hd2"/>
                    </a:cxn>
                    <a:cxn ang="10800000">
                      <a:pos x="wd2" y="hd2"/>
                    </a:cxn>
                    <a:cxn ang="16200000">
                      <a:pos x="wd2" y="hd2"/>
                    </a:cxn>
                  </a:cxnLst>
                  <a:rect l="0" t="0" r="r" b="b"/>
                  <a:pathLst>
                    <a:path w="21600" h="21600" extrusionOk="0">
                      <a:moveTo>
                        <a:pt x="9321" y="0"/>
                      </a:moveTo>
                      <a:cubicBezTo>
                        <a:pt x="0" y="14400"/>
                        <a:pt x="0" y="14400"/>
                        <a:pt x="0" y="14400"/>
                      </a:cubicBezTo>
                      <a:cubicBezTo>
                        <a:pt x="2367" y="18667"/>
                        <a:pt x="5474" y="21600"/>
                        <a:pt x="9173" y="21600"/>
                      </a:cubicBezTo>
                      <a:cubicBezTo>
                        <a:pt x="15830" y="21600"/>
                        <a:pt x="21304" y="12000"/>
                        <a:pt x="21600" y="0"/>
                      </a:cubicBezTo>
                      <a:lnTo>
                        <a:pt x="9321" y="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sp>
          <p:nvSpPr>
            <p:cNvPr id="29" name="矩形 28">
              <a:extLst>
                <a:ext uri="{FF2B5EF4-FFF2-40B4-BE49-F238E27FC236}">
                  <a16:creationId xmlns:a16="http://schemas.microsoft.com/office/drawing/2014/main" id="{6D2A25D8-77FC-443C-808E-FFA29785BEF7}"/>
                </a:ext>
              </a:extLst>
            </p:cNvPr>
            <p:cNvSpPr/>
            <p:nvPr/>
          </p:nvSpPr>
          <p:spPr>
            <a:xfrm>
              <a:off x="998464" y="5293884"/>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0" name="矩形 29">
              <a:extLst>
                <a:ext uri="{FF2B5EF4-FFF2-40B4-BE49-F238E27FC236}">
                  <a16:creationId xmlns:a16="http://schemas.microsoft.com/office/drawing/2014/main" id="{84402D9D-69BB-4D95-A122-DDB06F9FE1C5}"/>
                </a:ext>
              </a:extLst>
            </p:cNvPr>
            <p:cNvSpPr/>
            <p:nvPr/>
          </p:nvSpPr>
          <p:spPr>
            <a:xfrm>
              <a:off x="725721" y="5768701"/>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47" name="组合 46">
            <a:extLst>
              <a:ext uri="{FF2B5EF4-FFF2-40B4-BE49-F238E27FC236}">
                <a16:creationId xmlns:a16="http://schemas.microsoft.com/office/drawing/2014/main" id="{EBB3AEF1-9AB1-4E5F-8781-5137D21F7F14}"/>
              </a:ext>
            </a:extLst>
          </p:cNvPr>
          <p:cNvGrpSpPr/>
          <p:nvPr/>
        </p:nvGrpSpPr>
        <p:grpSpPr>
          <a:xfrm>
            <a:off x="4792663" y="4037445"/>
            <a:ext cx="2606674" cy="2621949"/>
            <a:chOff x="4792663" y="4037445"/>
            <a:chExt cx="2606674" cy="2621949"/>
          </a:xfrm>
        </p:grpSpPr>
        <p:grpSp>
          <p:nvGrpSpPr>
            <p:cNvPr id="26" name="组合 25">
              <a:extLst>
                <a:ext uri="{FF2B5EF4-FFF2-40B4-BE49-F238E27FC236}">
                  <a16:creationId xmlns:a16="http://schemas.microsoft.com/office/drawing/2014/main" id="{6EC81354-DBDA-42CB-97F0-50F6559206A7}"/>
                </a:ext>
              </a:extLst>
            </p:cNvPr>
            <p:cNvGrpSpPr/>
            <p:nvPr/>
          </p:nvGrpSpPr>
          <p:grpSpPr>
            <a:xfrm>
              <a:off x="5523323" y="4037445"/>
              <a:ext cx="1145354" cy="1145354"/>
              <a:chOff x="5635179" y="4363966"/>
              <a:chExt cx="1145354" cy="1145354"/>
            </a:xfrm>
          </p:grpSpPr>
          <p:sp>
            <p:nvSpPr>
              <p:cNvPr id="8" name="椭圆 7">
                <a:extLst>
                  <a:ext uri="{FF2B5EF4-FFF2-40B4-BE49-F238E27FC236}">
                    <a16:creationId xmlns:a16="http://schemas.microsoft.com/office/drawing/2014/main" id="{A2B4ED92-FE04-44BC-B60B-57F76809D414}"/>
                  </a:ext>
                </a:extLst>
              </p:cNvPr>
              <p:cNvSpPr/>
              <p:nvPr/>
            </p:nvSpPr>
            <p:spPr>
              <a:xfrm>
                <a:off x="5635179" y="4363966"/>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0" name="组合 19">
                <a:extLst>
                  <a:ext uri="{FF2B5EF4-FFF2-40B4-BE49-F238E27FC236}">
                    <a16:creationId xmlns:a16="http://schemas.microsoft.com/office/drawing/2014/main" id="{FB4DB92D-7913-455F-BAE4-68C23F2F52C5}"/>
                  </a:ext>
                </a:extLst>
              </p:cNvPr>
              <p:cNvGrpSpPr/>
              <p:nvPr/>
            </p:nvGrpSpPr>
            <p:grpSpPr>
              <a:xfrm>
                <a:off x="5985387" y="4610768"/>
                <a:ext cx="553064" cy="644196"/>
                <a:chOff x="12374129" y="10604909"/>
                <a:chExt cx="801092" cy="933093"/>
              </a:xfrm>
              <a:solidFill>
                <a:schemeClr val="bg1"/>
              </a:solidFill>
            </p:grpSpPr>
            <p:sp>
              <p:nvSpPr>
                <p:cNvPr id="21" name="Oval 221">
                  <a:extLst>
                    <a:ext uri="{FF2B5EF4-FFF2-40B4-BE49-F238E27FC236}">
                      <a16:creationId xmlns:a16="http://schemas.microsoft.com/office/drawing/2014/main" id="{35A9E04E-D454-4D75-959E-4E5E7630D874}"/>
                    </a:ext>
                  </a:extLst>
                </p:cNvPr>
                <p:cNvSpPr/>
                <p:nvPr/>
              </p:nvSpPr>
              <p:spPr>
                <a:xfrm>
                  <a:off x="12562108" y="10604909"/>
                  <a:ext cx="140972" cy="179011"/>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2" name="Freeform 222">
                  <a:extLst>
                    <a:ext uri="{FF2B5EF4-FFF2-40B4-BE49-F238E27FC236}">
                      <a16:creationId xmlns:a16="http://schemas.microsoft.com/office/drawing/2014/main" id="{158F01E8-F7A4-4F09-8EB1-4D950CB7D63B}"/>
                    </a:ext>
                  </a:extLst>
                </p:cNvPr>
                <p:cNvSpPr/>
                <p:nvPr/>
              </p:nvSpPr>
              <p:spPr>
                <a:xfrm>
                  <a:off x="12374129" y="10797346"/>
                  <a:ext cx="512437" cy="729468"/>
                </a:xfrm>
                <a:custGeom>
                  <a:avLst/>
                  <a:gdLst/>
                  <a:ahLst/>
                  <a:cxnLst>
                    <a:cxn ang="0">
                      <a:pos x="wd2" y="hd2"/>
                    </a:cxn>
                    <a:cxn ang="5400000">
                      <a:pos x="wd2" y="hd2"/>
                    </a:cxn>
                    <a:cxn ang="10800000">
                      <a:pos x="wd2" y="hd2"/>
                    </a:cxn>
                    <a:cxn ang="16200000">
                      <a:pos x="wd2" y="hd2"/>
                    </a:cxn>
                  </a:cxnLst>
                  <a:rect l="0" t="0" r="r" b="b"/>
                  <a:pathLst>
                    <a:path w="21414" h="21600" extrusionOk="0">
                      <a:moveTo>
                        <a:pt x="9869" y="13961"/>
                      </a:moveTo>
                      <a:cubicBezTo>
                        <a:pt x="9869" y="9351"/>
                        <a:pt x="14897" y="5663"/>
                        <a:pt x="21228" y="5268"/>
                      </a:cubicBezTo>
                      <a:cubicBezTo>
                        <a:pt x="21228" y="4478"/>
                        <a:pt x="21414" y="3029"/>
                        <a:pt x="21414" y="3424"/>
                      </a:cubicBezTo>
                      <a:cubicBezTo>
                        <a:pt x="21414" y="3293"/>
                        <a:pt x="21414" y="3293"/>
                        <a:pt x="21414" y="3293"/>
                      </a:cubicBezTo>
                      <a:cubicBezTo>
                        <a:pt x="21228" y="3293"/>
                        <a:pt x="21228" y="3293"/>
                        <a:pt x="21228" y="3293"/>
                      </a:cubicBezTo>
                      <a:cubicBezTo>
                        <a:pt x="20855" y="3161"/>
                        <a:pt x="20855" y="3161"/>
                        <a:pt x="20855" y="3161"/>
                      </a:cubicBezTo>
                      <a:cubicBezTo>
                        <a:pt x="20297" y="2766"/>
                        <a:pt x="20297" y="2766"/>
                        <a:pt x="20297" y="2766"/>
                      </a:cubicBezTo>
                      <a:cubicBezTo>
                        <a:pt x="18807" y="1976"/>
                        <a:pt x="18807" y="1976"/>
                        <a:pt x="18807" y="1976"/>
                      </a:cubicBezTo>
                      <a:cubicBezTo>
                        <a:pt x="15828" y="527"/>
                        <a:pt x="15828" y="527"/>
                        <a:pt x="15828" y="527"/>
                      </a:cubicBezTo>
                      <a:cubicBezTo>
                        <a:pt x="15642" y="263"/>
                        <a:pt x="15269" y="263"/>
                        <a:pt x="14897" y="263"/>
                      </a:cubicBezTo>
                      <a:cubicBezTo>
                        <a:pt x="14897" y="263"/>
                        <a:pt x="14897" y="132"/>
                        <a:pt x="14897" y="132"/>
                      </a:cubicBezTo>
                      <a:cubicBezTo>
                        <a:pt x="14338" y="132"/>
                        <a:pt x="13780" y="132"/>
                        <a:pt x="13407" y="132"/>
                      </a:cubicBezTo>
                      <a:cubicBezTo>
                        <a:pt x="13407" y="132"/>
                        <a:pt x="13407" y="132"/>
                        <a:pt x="13407" y="132"/>
                      </a:cubicBezTo>
                      <a:cubicBezTo>
                        <a:pt x="14711" y="922"/>
                        <a:pt x="14711" y="922"/>
                        <a:pt x="14711" y="922"/>
                      </a:cubicBezTo>
                      <a:cubicBezTo>
                        <a:pt x="13035" y="1449"/>
                        <a:pt x="13035" y="1449"/>
                        <a:pt x="13035" y="1449"/>
                      </a:cubicBezTo>
                      <a:cubicBezTo>
                        <a:pt x="13780" y="2371"/>
                        <a:pt x="13780" y="2371"/>
                        <a:pt x="13780" y="2371"/>
                      </a:cubicBezTo>
                      <a:cubicBezTo>
                        <a:pt x="11917" y="5400"/>
                        <a:pt x="11917" y="5400"/>
                        <a:pt x="11917" y="5400"/>
                      </a:cubicBezTo>
                      <a:cubicBezTo>
                        <a:pt x="11545" y="1185"/>
                        <a:pt x="11545" y="1185"/>
                        <a:pt x="11545" y="1185"/>
                      </a:cubicBezTo>
                      <a:cubicBezTo>
                        <a:pt x="11731" y="1054"/>
                        <a:pt x="11731" y="1054"/>
                        <a:pt x="11731" y="1054"/>
                      </a:cubicBezTo>
                      <a:cubicBezTo>
                        <a:pt x="11359" y="0"/>
                        <a:pt x="11359" y="0"/>
                        <a:pt x="11359" y="0"/>
                      </a:cubicBezTo>
                      <a:cubicBezTo>
                        <a:pt x="10242" y="0"/>
                        <a:pt x="10242" y="0"/>
                        <a:pt x="10242" y="0"/>
                      </a:cubicBezTo>
                      <a:cubicBezTo>
                        <a:pt x="9869" y="1054"/>
                        <a:pt x="9869" y="1054"/>
                        <a:pt x="9869" y="1054"/>
                      </a:cubicBezTo>
                      <a:cubicBezTo>
                        <a:pt x="10055" y="1185"/>
                        <a:pt x="10055" y="1185"/>
                        <a:pt x="10055" y="1185"/>
                      </a:cubicBezTo>
                      <a:cubicBezTo>
                        <a:pt x="9869" y="5400"/>
                        <a:pt x="9869" y="5400"/>
                        <a:pt x="9869" y="5400"/>
                      </a:cubicBezTo>
                      <a:cubicBezTo>
                        <a:pt x="7821" y="2371"/>
                        <a:pt x="7821" y="2371"/>
                        <a:pt x="7821" y="2371"/>
                      </a:cubicBezTo>
                      <a:cubicBezTo>
                        <a:pt x="8566" y="1449"/>
                        <a:pt x="8566" y="1449"/>
                        <a:pt x="8566" y="1449"/>
                      </a:cubicBezTo>
                      <a:cubicBezTo>
                        <a:pt x="7076" y="922"/>
                        <a:pt x="7076" y="922"/>
                        <a:pt x="7076" y="922"/>
                      </a:cubicBezTo>
                      <a:cubicBezTo>
                        <a:pt x="8380" y="132"/>
                        <a:pt x="8380" y="132"/>
                        <a:pt x="8380" y="132"/>
                      </a:cubicBezTo>
                      <a:cubicBezTo>
                        <a:pt x="8193" y="132"/>
                        <a:pt x="8193" y="132"/>
                        <a:pt x="8193" y="132"/>
                      </a:cubicBezTo>
                      <a:cubicBezTo>
                        <a:pt x="7821" y="132"/>
                        <a:pt x="7262" y="132"/>
                        <a:pt x="6890" y="132"/>
                      </a:cubicBezTo>
                      <a:cubicBezTo>
                        <a:pt x="6704" y="263"/>
                        <a:pt x="6704" y="263"/>
                        <a:pt x="6704" y="263"/>
                      </a:cubicBezTo>
                      <a:cubicBezTo>
                        <a:pt x="6145" y="263"/>
                        <a:pt x="5773" y="395"/>
                        <a:pt x="5400" y="659"/>
                      </a:cubicBezTo>
                      <a:cubicBezTo>
                        <a:pt x="373" y="4478"/>
                        <a:pt x="373" y="4478"/>
                        <a:pt x="373" y="4478"/>
                      </a:cubicBezTo>
                      <a:cubicBezTo>
                        <a:pt x="373" y="4610"/>
                        <a:pt x="373" y="4610"/>
                        <a:pt x="373" y="4610"/>
                      </a:cubicBezTo>
                      <a:cubicBezTo>
                        <a:pt x="186" y="4610"/>
                        <a:pt x="186" y="4610"/>
                        <a:pt x="186" y="4610"/>
                      </a:cubicBezTo>
                      <a:cubicBezTo>
                        <a:pt x="-186" y="7639"/>
                        <a:pt x="186" y="5400"/>
                        <a:pt x="0" y="6059"/>
                      </a:cubicBezTo>
                      <a:cubicBezTo>
                        <a:pt x="0" y="6059"/>
                        <a:pt x="0" y="6059"/>
                        <a:pt x="0" y="6059"/>
                      </a:cubicBezTo>
                      <a:cubicBezTo>
                        <a:pt x="0" y="6059"/>
                        <a:pt x="0" y="6059"/>
                        <a:pt x="0" y="6059"/>
                      </a:cubicBezTo>
                      <a:cubicBezTo>
                        <a:pt x="0" y="6190"/>
                        <a:pt x="0" y="6190"/>
                        <a:pt x="0" y="6190"/>
                      </a:cubicBezTo>
                      <a:cubicBezTo>
                        <a:pt x="186" y="6190"/>
                        <a:pt x="186" y="6190"/>
                        <a:pt x="186" y="6190"/>
                      </a:cubicBezTo>
                      <a:cubicBezTo>
                        <a:pt x="186" y="6322"/>
                        <a:pt x="186" y="6322"/>
                        <a:pt x="186" y="6322"/>
                      </a:cubicBezTo>
                      <a:cubicBezTo>
                        <a:pt x="373" y="6717"/>
                        <a:pt x="373" y="6717"/>
                        <a:pt x="373" y="6717"/>
                      </a:cubicBezTo>
                      <a:cubicBezTo>
                        <a:pt x="931" y="7244"/>
                        <a:pt x="931" y="7244"/>
                        <a:pt x="931" y="7244"/>
                      </a:cubicBezTo>
                      <a:cubicBezTo>
                        <a:pt x="1676" y="8429"/>
                        <a:pt x="1676" y="8429"/>
                        <a:pt x="1676" y="8429"/>
                      </a:cubicBezTo>
                      <a:cubicBezTo>
                        <a:pt x="3352" y="10800"/>
                        <a:pt x="3352" y="10800"/>
                        <a:pt x="3352" y="10800"/>
                      </a:cubicBezTo>
                      <a:cubicBezTo>
                        <a:pt x="4097" y="10537"/>
                        <a:pt x="4842" y="10141"/>
                        <a:pt x="5586" y="9878"/>
                      </a:cubicBezTo>
                      <a:cubicBezTo>
                        <a:pt x="5586" y="10405"/>
                        <a:pt x="5586" y="10932"/>
                        <a:pt x="5586" y="11459"/>
                      </a:cubicBezTo>
                      <a:cubicBezTo>
                        <a:pt x="5586" y="11459"/>
                        <a:pt x="5586" y="11459"/>
                        <a:pt x="5586" y="11459"/>
                      </a:cubicBezTo>
                      <a:cubicBezTo>
                        <a:pt x="5773" y="11459"/>
                        <a:pt x="5959" y="11459"/>
                        <a:pt x="5959" y="11459"/>
                      </a:cubicBezTo>
                      <a:cubicBezTo>
                        <a:pt x="6517" y="21600"/>
                        <a:pt x="6517" y="21600"/>
                        <a:pt x="6517" y="21600"/>
                      </a:cubicBezTo>
                      <a:cubicBezTo>
                        <a:pt x="10614" y="21600"/>
                        <a:pt x="10614" y="21600"/>
                        <a:pt x="10614" y="21600"/>
                      </a:cubicBezTo>
                      <a:cubicBezTo>
                        <a:pt x="10614" y="20283"/>
                        <a:pt x="10614" y="18571"/>
                        <a:pt x="10614" y="16859"/>
                      </a:cubicBezTo>
                      <a:cubicBezTo>
                        <a:pt x="10242" y="15937"/>
                        <a:pt x="9869" y="14883"/>
                        <a:pt x="9869" y="13961"/>
                      </a:cubicBezTo>
                      <a:close/>
                      <a:moveTo>
                        <a:pt x="15828" y="4215"/>
                      </a:moveTo>
                      <a:cubicBezTo>
                        <a:pt x="15828" y="3951"/>
                        <a:pt x="15828" y="3820"/>
                        <a:pt x="15642" y="3556"/>
                      </a:cubicBezTo>
                      <a:cubicBezTo>
                        <a:pt x="16573" y="3951"/>
                        <a:pt x="16573" y="3951"/>
                        <a:pt x="16573" y="3951"/>
                      </a:cubicBezTo>
                      <a:cubicBezTo>
                        <a:pt x="16945" y="4215"/>
                        <a:pt x="16945" y="4215"/>
                        <a:pt x="16945" y="4215"/>
                      </a:cubicBezTo>
                      <a:cubicBezTo>
                        <a:pt x="13221" y="5663"/>
                        <a:pt x="13221" y="5663"/>
                        <a:pt x="13221" y="5663"/>
                      </a:cubicBezTo>
                      <a:cubicBezTo>
                        <a:pt x="13035" y="5400"/>
                        <a:pt x="13035" y="5400"/>
                        <a:pt x="13035" y="5400"/>
                      </a:cubicBezTo>
                      <a:lnTo>
                        <a:pt x="15828" y="4215"/>
                      </a:lnTo>
                      <a:close/>
                      <a:moveTo>
                        <a:pt x="5773" y="7639"/>
                      </a:moveTo>
                      <a:cubicBezTo>
                        <a:pt x="5214" y="7112"/>
                        <a:pt x="5214" y="7112"/>
                        <a:pt x="5214" y="7112"/>
                      </a:cubicBezTo>
                      <a:cubicBezTo>
                        <a:pt x="4283" y="5927"/>
                        <a:pt x="4283" y="5927"/>
                        <a:pt x="4283" y="5927"/>
                      </a:cubicBezTo>
                      <a:cubicBezTo>
                        <a:pt x="4097" y="5532"/>
                        <a:pt x="4097" y="5532"/>
                        <a:pt x="4097" y="5532"/>
                      </a:cubicBezTo>
                      <a:cubicBezTo>
                        <a:pt x="5959" y="3951"/>
                        <a:pt x="5959" y="3951"/>
                        <a:pt x="5959" y="3951"/>
                      </a:cubicBezTo>
                      <a:cubicBezTo>
                        <a:pt x="5773" y="5268"/>
                        <a:pt x="5773" y="6454"/>
                        <a:pt x="5773" y="763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3" name="Freeform 223">
                  <a:extLst>
                    <a:ext uri="{FF2B5EF4-FFF2-40B4-BE49-F238E27FC236}">
                      <a16:creationId xmlns:a16="http://schemas.microsoft.com/office/drawing/2014/main" id="{EA2AAB7A-0593-4EA7-B69A-FCA9EB09E2DE}"/>
                    </a:ext>
                  </a:extLst>
                </p:cNvPr>
                <p:cNvSpPr/>
                <p:nvPr/>
              </p:nvSpPr>
              <p:spPr>
                <a:xfrm>
                  <a:off x="12644902" y="11401504"/>
                  <a:ext cx="102932" cy="12530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939" y="21600"/>
                        <a:pt x="939" y="21600"/>
                        <a:pt x="939" y="21600"/>
                      </a:cubicBezTo>
                      <a:cubicBezTo>
                        <a:pt x="21600" y="21600"/>
                        <a:pt x="21600" y="21600"/>
                        <a:pt x="21600" y="21600"/>
                      </a:cubicBezTo>
                      <a:cubicBezTo>
                        <a:pt x="21600" y="20829"/>
                        <a:pt x="21600" y="20057"/>
                        <a:pt x="21600" y="19286"/>
                      </a:cubicBezTo>
                      <a:cubicBezTo>
                        <a:pt x="12209" y="14657"/>
                        <a:pt x="4696" y="7714"/>
                        <a:pt x="0" y="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4" name="Freeform 224">
                  <a:extLst>
                    <a:ext uri="{FF2B5EF4-FFF2-40B4-BE49-F238E27FC236}">
                      <a16:creationId xmlns:a16="http://schemas.microsoft.com/office/drawing/2014/main" id="{BDE33B55-2AD2-4DBE-84B7-14C8CDE5E343}"/>
                    </a:ext>
                  </a:extLst>
                </p:cNvPr>
                <p:cNvSpPr/>
                <p:nvPr/>
              </p:nvSpPr>
              <p:spPr>
                <a:xfrm>
                  <a:off x="12832863" y="11135226"/>
                  <a:ext cx="140972" cy="266278"/>
                </a:xfrm>
                <a:custGeom>
                  <a:avLst/>
                  <a:gdLst/>
                  <a:ahLst/>
                  <a:cxnLst>
                    <a:cxn ang="0">
                      <a:pos x="wd2" y="hd2"/>
                    </a:cxn>
                    <a:cxn ang="5400000">
                      <a:pos x="wd2" y="hd2"/>
                    </a:cxn>
                    <a:cxn ang="10800000">
                      <a:pos x="wd2" y="hd2"/>
                    </a:cxn>
                    <a:cxn ang="16200000">
                      <a:pos x="wd2" y="hd2"/>
                    </a:cxn>
                  </a:cxnLst>
                  <a:rect l="0" t="0" r="r" b="b"/>
                  <a:pathLst>
                    <a:path w="21600" h="21600" extrusionOk="0">
                      <a:moveTo>
                        <a:pt x="13500" y="9000"/>
                      </a:moveTo>
                      <a:cubicBezTo>
                        <a:pt x="9450" y="8280"/>
                        <a:pt x="7425" y="7560"/>
                        <a:pt x="7425" y="6840"/>
                      </a:cubicBezTo>
                      <a:cubicBezTo>
                        <a:pt x="7425" y="6120"/>
                        <a:pt x="8775" y="5400"/>
                        <a:pt x="12150" y="5400"/>
                      </a:cubicBezTo>
                      <a:cubicBezTo>
                        <a:pt x="15525" y="5400"/>
                        <a:pt x="17550" y="5760"/>
                        <a:pt x="18900" y="6120"/>
                      </a:cubicBezTo>
                      <a:cubicBezTo>
                        <a:pt x="20250" y="3240"/>
                        <a:pt x="20250" y="3240"/>
                        <a:pt x="20250" y="3240"/>
                      </a:cubicBezTo>
                      <a:cubicBezTo>
                        <a:pt x="18900" y="2880"/>
                        <a:pt x="16875" y="2520"/>
                        <a:pt x="13500" y="2160"/>
                      </a:cubicBezTo>
                      <a:cubicBezTo>
                        <a:pt x="13500" y="0"/>
                        <a:pt x="13500" y="0"/>
                        <a:pt x="13500" y="0"/>
                      </a:cubicBezTo>
                      <a:cubicBezTo>
                        <a:pt x="8775" y="0"/>
                        <a:pt x="8775" y="0"/>
                        <a:pt x="8775" y="0"/>
                      </a:cubicBezTo>
                      <a:cubicBezTo>
                        <a:pt x="8775" y="2520"/>
                        <a:pt x="8775" y="2520"/>
                        <a:pt x="8775" y="2520"/>
                      </a:cubicBezTo>
                      <a:cubicBezTo>
                        <a:pt x="3375" y="2880"/>
                        <a:pt x="0" y="4680"/>
                        <a:pt x="0" y="7200"/>
                      </a:cubicBezTo>
                      <a:cubicBezTo>
                        <a:pt x="0" y="9720"/>
                        <a:pt x="4050" y="11160"/>
                        <a:pt x="8775" y="11880"/>
                      </a:cubicBezTo>
                      <a:cubicBezTo>
                        <a:pt x="12825" y="12600"/>
                        <a:pt x="14175" y="13320"/>
                        <a:pt x="14175" y="14400"/>
                      </a:cubicBezTo>
                      <a:cubicBezTo>
                        <a:pt x="14175" y="15480"/>
                        <a:pt x="12150" y="15840"/>
                        <a:pt x="9450" y="15840"/>
                      </a:cubicBezTo>
                      <a:cubicBezTo>
                        <a:pt x="6075" y="15840"/>
                        <a:pt x="3375" y="15480"/>
                        <a:pt x="1350" y="14760"/>
                      </a:cubicBezTo>
                      <a:cubicBezTo>
                        <a:pt x="0" y="18000"/>
                        <a:pt x="0" y="18000"/>
                        <a:pt x="0" y="18000"/>
                      </a:cubicBezTo>
                      <a:cubicBezTo>
                        <a:pt x="2025" y="18360"/>
                        <a:pt x="4725" y="18720"/>
                        <a:pt x="8100" y="19080"/>
                      </a:cubicBezTo>
                      <a:cubicBezTo>
                        <a:pt x="8100" y="21600"/>
                        <a:pt x="8100" y="21600"/>
                        <a:pt x="8100" y="21600"/>
                      </a:cubicBezTo>
                      <a:cubicBezTo>
                        <a:pt x="12825" y="21600"/>
                        <a:pt x="12825" y="21600"/>
                        <a:pt x="12825" y="21600"/>
                      </a:cubicBezTo>
                      <a:cubicBezTo>
                        <a:pt x="12825" y="18720"/>
                        <a:pt x="12825" y="18720"/>
                        <a:pt x="12825" y="18720"/>
                      </a:cubicBezTo>
                      <a:cubicBezTo>
                        <a:pt x="18900" y="18360"/>
                        <a:pt x="21600" y="16200"/>
                        <a:pt x="21600" y="14040"/>
                      </a:cubicBezTo>
                      <a:cubicBezTo>
                        <a:pt x="21600" y="11520"/>
                        <a:pt x="19575" y="10080"/>
                        <a:pt x="13500" y="900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5" name="Freeform 225">
                  <a:extLst>
                    <a:ext uri="{FF2B5EF4-FFF2-40B4-BE49-F238E27FC236}">
                      <a16:creationId xmlns:a16="http://schemas.microsoft.com/office/drawing/2014/main" id="{B668D113-0DE9-489E-8780-0C09BD4DA34E}"/>
                    </a:ext>
                  </a:extLst>
                </p:cNvPr>
                <p:cNvSpPr/>
                <p:nvPr/>
              </p:nvSpPr>
              <p:spPr>
                <a:xfrm>
                  <a:off x="12631476" y="10996494"/>
                  <a:ext cx="543745" cy="541508"/>
                </a:xfrm>
                <a:custGeom>
                  <a:avLst/>
                  <a:gdLst/>
                  <a:ahLst/>
                  <a:cxnLst>
                    <a:cxn ang="0">
                      <a:pos x="wd2" y="hd2"/>
                    </a:cxn>
                    <a:cxn ang="5400000">
                      <a:pos x="wd2" y="hd2"/>
                    </a:cxn>
                    <a:cxn ang="10800000">
                      <a:pos x="wd2" y="hd2"/>
                    </a:cxn>
                    <a:cxn ang="16200000">
                      <a:pos x="wd2" y="hd2"/>
                    </a:cxn>
                  </a:cxnLst>
                  <a:rect l="0" t="0" r="r" b="b"/>
                  <a:pathLst>
                    <a:path w="21600" h="21600" extrusionOk="0">
                      <a:moveTo>
                        <a:pt x="21423" y="11685"/>
                      </a:moveTo>
                      <a:cubicBezTo>
                        <a:pt x="21069" y="11685"/>
                        <a:pt x="20892" y="11508"/>
                        <a:pt x="20892" y="11154"/>
                      </a:cubicBezTo>
                      <a:cubicBezTo>
                        <a:pt x="20892" y="11154"/>
                        <a:pt x="20892" y="10977"/>
                        <a:pt x="20892" y="10800"/>
                      </a:cubicBezTo>
                      <a:cubicBezTo>
                        <a:pt x="20892" y="10446"/>
                        <a:pt x="21069" y="10269"/>
                        <a:pt x="21423" y="10269"/>
                      </a:cubicBezTo>
                      <a:cubicBezTo>
                        <a:pt x="21423" y="10269"/>
                        <a:pt x="21423" y="10269"/>
                        <a:pt x="21600" y="10269"/>
                      </a:cubicBezTo>
                      <a:cubicBezTo>
                        <a:pt x="21600" y="10092"/>
                        <a:pt x="21600" y="9738"/>
                        <a:pt x="21423" y="9561"/>
                      </a:cubicBezTo>
                      <a:cubicBezTo>
                        <a:pt x="21423" y="9561"/>
                        <a:pt x="21423" y="9561"/>
                        <a:pt x="21246" y="9561"/>
                      </a:cubicBezTo>
                      <a:cubicBezTo>
                        <a:pt x="21246" y="9561"/>
                        <a:pt x="21246" y="9561"/>
                        <a:pt x="21246" y="9561"/>
                      </a:cubicBezTo>
                      <a:cubicBezTo>
                        <a:pt x="21069" y="9561"/>
                        <a:pt x="20892" y="9384"/>
                        <a:pt x="20715" y="9207"/>
                      </a:cubicBezTo>
                      <a:cubicBezTo>
                        <a:pt x="20715" y="9030"/>
                        <a:pt x="20715" y="8852"/>
                        <a:pt x="20715" y="8675"/>
                      </a:cubicBezTo>
                      <a:cubicBezTo>
                        <a:pt x="20715" y="8498"/>
                        <a:pt x="20892" y="8321"/>
                        <a:pt x="21069" y="8144"/>
                      </a:cubicBezTo>
                      <a:cubicBezTo>
                        <a:pt x="21069" y="8144"/>
                        <a:pt x="21246" y="8144"/>
                        <a:pt x="21246" y="8144"/>
                      </a:cubicBezTo>
                      <a:cubicBezTo>
                        <a:pt x="21246" y="7790"/>
                        <a:pt x="21069" y="7436"/>
                        <a:pt x="20892" y="7259"/>
                      </a:cubicBezTo>
                      <a:cubicBezTo>
                        <a:pt x="20892" y="7259"/>
                        <a:pt x="20892" y="7259"/>
                        <a:pt x="20715" y="7259"/>
                      </a:cubicBezTo>
                      <a:cubicBezTo>
                        <a:pt x="20715" y="7259"/>
                        <a:pt x="20715" y="7259"/>
                        <a:pt x="20538" y="7259"/>
                      </a:cubicBezTo>
                      <a:cubicBezTo>
                        <a:pt x="20361" y="7259"/>
                        <a:pt x="20184" y="7259"/>
                        <a:pt x="20184" y="7082"/>
                      </a:cubicBezTo>
                      <a:cubicBezTo>
                        <a:pt x="20184" y="6905"/>
                        <a:pt x="20007" y="6728"/>
                        <a:pt x="20007" y="6551"/>
                      </a:cubicBezTo>
                      <a:cubicBezTo>
                        <a:pt x="19830" y="6374"/>
                        <a:pt x="20007" y="6020"/>
                        <a:pt x="20184" y="6020"/>
                      </a:cubicBezTo>
                      <a:cubicBezTo>
                        <a:pt x="20361" y="6020"/>
                        <a:pt x="20361" y="5843"/>
                        <a:pt x="20361" y="5843"/>
                      </a:cubicBezTo>
                      <a:cubicBezTo>
                        <a:pt x="20184" y="5666"/>
                        <a:pt x="20007" y="5311"/>
                        <a:pt x="19830" y="4957"/>
                      </a:cubicBezTo>
                      <a:cubicBezTo>
                        <a:pt x="19830" y="5134"/>
                        <a:pt x="19830" y="5134"/>
                        <a:pt x="19830" y="5134"/>
                      </a:cubicBezTo>
                      <a:cubicBezTo>
                        <a:pt x="19652" y="5134"/>
                        <a:pt x="19652" y="5311"/>
                        <a:pt x="19475" y="5311"/>
                      </a:cubicBezTo>
                      <a:cubicBezTo>
                        <a:pt x="19298" y="5311"/>
                        <a:pt x="19121" y="5134"/>
                        <a:pt x="19121" y="4957"/>
                      </a:cubicBezTo>
                      <a:cubicBezTo>
                        <a:pt x="18944" y="4957"/>
                        <a:pt x="18944" y="4780"/>
                        <a:pt x="18767" y="4603"/>
                      </a:cubicBezTo>
                      <a:cubicBezTo>
                        <a:pt x="18590" y="4426"/>
                        <a:pt x="18767" y="4072"/>
                        <a:pt x="18944" y="4072"/>
                      </a:cubicBezTo>
                      <a:cubicBezTo>
                        <a:pt x="18944" y="3895"/>
                        <a:pt x="19121" y="3895"/>
                        <a:pt x="19121" y="3895"/>
                      </a:cubicBezTo>
                      <a:cubicBezTo>
                        <a:pt x="18944" y="3718"/>
                        <a:pt x="18590" y="3364"/>
                        <a:pt x="18413" y="3187"/>
                      </a:cubicBezTo>
                      <a:cubicBezTo>
                        <a:pt x="18413" y="3187"/>
                        <a:pt x="18413" y="3187"/>
                        <a:pt x="18236" y="3364"/>
                      </a:cubicBezTo>
                      <a:cubicBezTo>
                        <a:pt x="18236" y="3364"/>
                        <a:pt x="18059" y="3364"/>
                        <a:pt x="17882" y="3364"/>
                      </a:cubicBezTo>
                      <a:cubicBezTo>
                        <a:pt x="17882" y="3364"/>
                        <a:pt x="17705" y="3364"/>
                        <a:pt x="17528" y="3364"/>
                      </a:cubicBezTo>
                      <a:cubicBezTo>
                        <a:pt x="17528" y="3187"/>
                        <a:pt x="17351" y="3187"/>
                        <a:pt x="17351" y="3010"/>
                      </a:cubicBezTo>
                      <a:cubicBezTo>
                        <a:pt x="16997" y="2833"/>
                        <a:pt x="16997" y="2479"/>
                        <a:pt x="17174" y="2302"/>
                      </a:cubicBezTo>
                      <a:cubicBezTo>
                        <a:pt x="17174" y="2302"/>
                        <a:pt x="17351" y="2302"/>
                        <a:pt x="17351" y="2302"/>
                      </a:cubicBezTo>
                      <a:cubicBezTo>
                        <a:pt x="16997" y="1948"/>
                        <a:pt x="16820" y="1770"/>
                        <a:pt x="16466" y="1593"/>
                      </a:cubicBezTo>
                      <a:cubicBezTo>
                        <a:pt x="16466" y="1770"/>
                        <a:pt x="16466" y="1770"/>
                        <a:pt x="16466" y="1770"/>
                      </a:cubicBezTo>
                      <a:cubicBezTo>
                        <a:pt x="16289" y="1948"/>
                        <a:pt x="16111" y="2125"/>
                        <a:pt x="15934" y="2125"/>
                      </a:cubicBezTo>
                      <a:cubicBezTo>
                        <a:pt x="15934" y="2125"/>
                        <a:pt x="15934" y="1948"/>
                        <a:pt x="15757" y="1948"/>
                      </a:cubicBezTo>
                      <a:cubicBezTo>
                        <a:pt x="15580" y="1948"/>
                        <a:pt x="15580" y="1770"/>
                        <a:pt x="15403" y="1770"/>
                      </a:cubicBezTo>
                      <a:cubicBezTo>
                        <a:pt x="15226" y="1593"/>
                        <a:pt x="15049" y="1416"/>
                        <a:pt x="15226" y="1062"/>
                      </a:cubicBezTo>
                      <a:cubicBezTo>
                        <a:pt x="15226" y="1062"/>
                        <a:pt x="15226" y="1062"/>
                        <a:pt x="15226" y="1062"/>
                      </a:cubicBezTo>
                      <a:cubicBezTo>
                        <a:pt x="15049" y="885"/>
                        <a:pt x="14695" y="708"/>
                        <a:pt x="14341" y="531"/>
                      </a:cubicBezTo>
                      <a:cubicBezTo>
                        <a:pt x="14341" y="708"/>
                        <a:pt x="14341" y="708"/>
                        <a:pt x="14341" y="708"/>
                      </a:cubicBezTo>
                      <a:cubicBezTo>
                        <a:pt x="14164" y="1062"/>
                        <a:pt x="13987" y="1062"/>
                        <a:pt x="13810" y="1062"/>
                      </a:cubicBezTo>
                      <a:cubicBezTo>
                        <a:pt x="13810" y="1062"/>
                        <a:pt x="13810" y="1062"/>
                        <a:pt x="13633" y="1062"/>
                      </a:cubicBezTo>
                      <a:cubicBezTo>
                        <a:pt x="13633" y="1062"/>
                        <a:pt x="13456" y="1062"/>
                        <a:pt x="13279" y="1062"/>
                      </a:cubicBezTo>
                      <a:cubicBezTo>
                        <a:pt x="12925" y="885"/>
                        <a:pt x="12925" y="708"/>
                        <a:pt x="12925" y="354"/>
                      </a:cubicBezTo>
                      <a:cubicBezTo>
                        <a:pt x="12925" y="354"/>
                        <a:pt x="12925" y="354"/>
                        <a:pt x="12925" y="177"/>
                      </a:cubicBezTo>
                      <a:cubicBezTo>
                        <a:pt x="12570" y="177"/>
                        <a:pt x="12216" y="177"/>
                        <a:pt x="11862" y="0"/>
                      </a:cubicBezTo>
                      <a:cubicBezTo>
                        <a:pt x="12039" y="177"/>
                        <a:pt x="12039" y="177"/>
                        <a:pt x="12039" y="177"/>
                      </a:cubicBezTo>
                      <a:cubicBezTo>
                        <a:pt x="11862" y="531"/>
                        <a:pt x="11685" y="708"/>
                        <a:pt x="11508" y="708"/>
                      </a:cubicBezTo>
                      <a:cubicBezTo>
                        <a:pt x="11508" y="708"/>
                        <a:pt x="11508" y="708"/>
                        <a:pt x="11508" y="708"/>
                      </a:cubicBezTo>
                      <a:cubicBezTo>
                        <a:pt x="11331" y="708"/>
                        <a:pt x="11154" y="708"/>
                        <a:pt x="10977" y="708"/>
                      </a:cubicBezTo>
                      <a:cubicBezTo>
                        <a:pt x="10800" y="708"/>
                        <a:pt x="10446" y="531"/>
                        <a:pt x="10623" y="177"/>
                      </a:cubicBezTo>
                      <a:cubicBezTo>
                        <a:pt x="10623" y="177"/>
                        <a:pt x="10623" y="0"/>
                        <a:pt x="10623" y="0"/>
                      </a:cubicBezTo>
                      <a:cubicBezTo>
                        <a:pt x="10269" y="0"/>
                        <a:pt x="9915" y="0"/>
                        <a:pt x="9561" y="177"/>
                      </a:cubicBezTo>
                      <a:cubicBezTo>
                        <a:pt x="9561" y="177"/>
                        <a:pt x="9561" y="177"/>
                        <a:pt x="9561" y="354"/>
                      </a:cubicBezTo>
                      <a:cubicBezTo>
                        <a:pt x="9561" y="531"/>
                        <a:pt x="9384" y="708"/>
                        <a:pt x="9207" y="885"/>
                      </a:cubicBezTo>
                      <a:cubicBezTo>
                        <a:pt x="9030" y="885"/>
                        <a:pt x="8852" y="885"/>
                        <a:pt x="8675" y="885"/>
                      </a:cubicBezTo>
                      <a:cubicBezTo>
                        <a:pt x="8675" y="885"/>
                        <a:pt x="8675" y="885"/>
                        <a:pt x="8675" y="885"/>
                      </a:cubicBezTo>
                      <a:cubicBezTo>
                        <a:pt x="8498" y="885"/>
                        <a:pt x="8144" y="708"/>
                        <a:pt x="8144" y="531"/>
                      </a:cubicBezTo>
                      <a:cubicBezTo>
                        <a:pt x="8144" y="531"/>
                        <a:pt x="8144" y="354"/>
                        <a:pt x="8144" y="354"/>
                      </a:cubicBezTo>
                      <a:cubicBezTo>
                        <a:pt x="7790" y="354"/>
                        <a:pt x="7436" y="531"/>
                        <a:pt x="7082" y="708"/>
                      </a:cubicBezTo>
                      <a:cubicBezTo>
                        <a:pt x="7259" y="708"/>
                        <a:pt x="7259" y="708"/>
                        <a:pt x="7259" y="885"/>
                      </a:cubicBezTo>
                      <a:cubicBezTo>
                        <a:pt x="7436" y="1062"/>
                        <a:pt x="7259" y="1416"/>
                        <a:pt x="7082" y="1416"/>
                      </a:cubicBezTo>
                      <a:cubicBezTo>
                        <a:pt x="6905" y="1416"/>
                        <a:pt x="6728" y="1593"/>
                        <a:pt x="6551" y="1593"/>
                      </a:cubicBezTo>
                      <a:cubicBezTo>
                        <a:pt x="6551" y="1593"/>
                        <a:pt x="6551" y="1593"/>
                        <a:pt x="6374" y="1593"/>
                      </a:cubicBezTo>
                      <a:cubicBezTo>
                        <a:pt x="6197" y="1593"/>
                        <a:pt x="6020" y="1593"/>
                        <a:pt x="6020" y="1416"/>
                      </a:cubicBezTo>
                      <a:cubicBezTo>
                        <a:pt x="6020" y="1239"/>
                        <a:pt x="5843" y="1239"/>
                        <a:pt x="5843" y="1239"/>
                      </a:cubicBezTo>
                      <a:cubicBezTo>
                        <a:pt x="5666" y="1416"/>
                        <a:pt x="5311" y="1593"/>
                        <a:pt x="4957" y="1770"/>
                      </a:cubicBezTo>
                      <a:cubicBezTo>
                        <a:pt x="5134" y="1770"/>
                        <a:pt x="5134" y="1770"/>
                        <a:pt x="5134" y="1770"/>
                      </a:cubicBezTo>
                      <a:cubicBezTo>
                        <a:pt x="5311" y="2125"/>
                        <a:pt x="5311" y="2302"/>
                        <a:pt x="4957" y="2479"/>
                      </a:cubicBezTo>
                      <a:cubicBezTo>
                        <a:pt x="4957" y="2656"/>
                        <a:pt x="4780" y="2656"/>
                        <a:pt x="4603" y="2833"/>
                      </a:cubicBezTo>
                      <a:cubicBezTo>
                        <a:pt x="4603" y="2833"/>
                        <a:pt x="4426" y="2833"/>
                        <a:pt x="4426" y="2833"/>
                      </a:cubicBezTo>
                      <a:cubicBezTo>
                        <a:pt x="4249" y="2833"/>
                        <a:pt x="4072" y="2833"/>
                        <a:pt x="4072" y="2656"/>
                      </a:cubicBezTo>
                      <a:cubicBezTo>
                        <a:pt x="3895" y="2656"/>
                        <a:pt x="3895" y="2656"/>
                        <a:pt x="3895" y="2479"/>
                      </a:cubicBezTo>
                      <a:cubicBezTo>
                        <a:pt x="3718" y="2833"/>
                        <a:pt x="3364" y="3010"/>
                        <a:pt x="3187" y="3187"/>
                      </a:cubicBezTo>
                      <a:cubicBezTo>
                        <a:pt x="3187" y="3187"/>
                        <a:pt x="3187" y="3364"/>
                        <a:pt x="3364" y="3364"/>
                      </a:cubicBezTo>
                      <a:cubicBezTo>
                        <a:pt x="3541" y="3541"/>
                        <a:pt x="3541" y="3895"/>
                        <a:pt x="3364" y="4072"/>
                      </a:cubicBezTo>
                      <a:cubicBezTo>
                        <a:pt x="3187" y="4072"/>
                        <a:pt x="3187" y="4249"/>
                        <a:pt x="3010" y="4426"/>
                      </a:cubicBezTo>
                      <a:cubicBezTo>
                        <a:pt x="3010" y="4426"/>
                        <a:pt x="2833" y="4603"/>
                        <a:pt x="2656" y="4603"/>
                      </a:cubicBezTo>
                      <a:cubicBezTo>
                        <a:pt x="2479" y="4603"/>
                        <a:pt x="2479" y="4426"/>
                        <a:pt x="2302" y="4426"/>
                      </a:cubicBezTo>
                      <a:cubicBezTo>
                        <a:pt x="2302" y="4426"/>
                        <a:pt x="2302" y="4426"/>
                        <a:pt x="2302" y="4249"/>
                      </a:cubicBezTo>
                      <a:cubicBezTo>
                        <a:pt x="1948" y="4603"/>
                        <a:pt x="1770" y="4780"/>
                        <a:pt x="1593" y="5134"/>
                      </a:cubicBezTo>
                      <a:cubicBezTo>
                        <a:pt x="1770" y="5134"/>
                        <a:pt x="1770" y="5134"/>
                        <a:pt x="1770" y="5134"/>
                      </a:cubicBezTo>
                      <a:cubicBezTo>
                        <a:pt x="2125" y="5311"/>
                        <a:pt x="2125" y="5666"/>
                        <a:pt x="1948" y="5843"/>
                      </a:cubicBezTo>
                      <a:cubicBezTo>
                        <a:pt x="1948" y="6020"/>
                        <a:pt x="1948" y="6197"/>
                        <a:pt x="1770" y="6197"/>
                      </a:cubicBezTo>
                      <a:cubicBezTo>
                        <a:pt x="1770" y="6374"/>
                        <a:pt x="1593" y="6551"/>
                        <a:pt x="1416" y="6551"/>
                      </a:cubicBezTo>
                      <a:cubicBezTo>
                        <a:pt x="1239" y="6551"/>
                        <a:pt x="1239" y="6551"/>
                        <a:pt x="1239" y="6551"/>
                      </a:cubicBezTo>
                      <a:cubicBezTo>
                        <a:pt x="1062" y="6374"/>
                        <a:pt x="1062" y="6374"/>
                        <a:pt x="1062" y="6374"/>
                      </a:cubicBezTo>
                      <a:cubicBezTo>
                        <a:pt x="885" y="6728"/>
                        <a:pt x="708" y="7082"/>
                        <a:pt x="531" y="7436"/>
                      </a:cubicBezTo>
                      <a:cubicBezTo>
                        <a:pt x="708" y="7259"/>
                        <a:pt x="708" y="7259"/>
                        <a:pt x="885" y="7436"/>
                      </a:cubicBezTo>
                      <a:cubicBezTo>
                        <a:pt x="1062" y="7436"/>
                        <a:pt x="1239" y="7790"/>
                        <a:pt x="1062" y="7967"/>
                      </a:cubicBezTo>
                      <a:cubicBezTo>
                        <a:pt x="1062" y="8144"/>
                        <a:pt x="1062" y="8321"/>
                        <a:pt x="1062" y="8321"/>
                      </a:cubicBezTo>
                      <a:cubicBezTo>
                        <a:pt x="885" y="8675"/>
                        <a:pt x="708" y="8675"/>
                        <a:pt x="531" y="8675"/>
                      </a:cubicBezTo>
                      <a:cubicBezTo>
                        <a:pt x="531" y="8675"/>
                        <a:pt x="531" y="8675"/>
                        <a:pt x="531" y="8675"/>
                      </a:cubicBezTo>
                      <a:cubicBezTo>
                        <a:pt x="354" y="8675"/>
                        <a:pt x="354" y="8675"/>
                        <a:pt x="177" y="8675"/>
                      </a:cubicBezTo>
                      <a:cubicBezTo>
                        <a:pt x="177" y="9030"/>
                        <a:pt x="177" y="9384"/>
                        <a:pt x="177" y="9738"/>
                      </a:cubicBezTo>
                      <a:cubicBezTo>
                        <a:pt x="177" y="9738"/>
                        <a:pt x="177" y="9738"/>
                        <a:pt x="354" y="9738"/>
                      </a:cubicBezTo>
                      <a:cubicBezTo>
                        <a:pt x="531" y="9738"/>
                        <a:pt x="708" y="9915"/>
                        <a:pt x="708" y="10269"/>
                      </a:cubicBezTo>
                      <a:cubicBezTo>
                        <a:pt x="708" y="10269"/>
                        <a:pt x="708" y="10446"/>
                        <a:pt x="708" y="10623"/>
                      </a:cubicBezTo>
                      <a:cubicBezTo>
                        <a:pt x="708" y="10977"/>
                        <a:pt x="531" y="11154"/>
                        <a:pt x="177" y="11154"/>
                      </a:cubicBezTo>
                      <a:cubicBezTo>
                        <a:pt x="177" y="11154"/>
                        <a:pt x="177" y="11154"/>
                        <a:pt x="177" y="11154"/>
                      </a:cubicBezTo>
                      <a:cubicBezTo>
                        <a:pt x="177" y="11154"/>
                        <a:pt x="177" y="11154"/>
                        <a:pt x="0" y="11154"/>
                      </a:cubicBezTo>
                      <a:cubicBezTo>
                        <a:pt x="0" y="11508"/>
                        <a:pt x="177" y="11862"/>
                        <a:pt x="177" y="12216"/>
                      </a:cubicBezTo>
                      <a:cubicBezTo>
                        <a:pt x="177" y="12039"/>
                        <a:pt x="177" y="12039"/>
                        <a:pt x="354" y="12039"/>
                      </a:cubicBezTo>
                      <a:cubicBezTo>
                        <a:pt x="531" y="12039"/>
                        <a:pt x="885" y="12216"/>
                        <a:pt x="885" y="12393"/>
                      </a:cubicBezTo>
                      <a:cubicBezTo>
                        <a:pt x="885" y="12570"/>
                        <a:pt x="885" y="12748"/>
                        <a:pt x="885" y="12925"/>
                      </a:cubicBezTo>
                      <a:cubicBezTo>
                        <a:pt x="1062" y="13102"/>
                        <a:pt x="885" y="13456"/>
                        <a:pt x="531" y="13456"/>
                      </a:cubicBezTo>
                      <a:cubicBezTo>
                        <a:pt x="531" y="13456"/>
                        <a:pt x="531" y="13456"/>
                        <a:pt x="531" y="13456"/>
                      </a:cubicBezTo>
                      <a:cubicBezTo>
                        <a:pt x="531" y="13456"/>
                        <a:pt x="354" y="13456"/>
                        <a:pt x="354" y="13456"/>
                      </a:cubicBezTo>
                      <a:cubicBezTo>
                        <a:pt x="531" y="13810"/>
                        <a:pt x="531" y="14164"/>
                        <a:pt x="708" y="14518"/>
                      </a:cubicBezTo>
                      <a:cubicBezTo>
                        <a:pt x="708" y="14518"/>
                        <a:pt x="885" y="14341"/>
                        <a:pt x="885" y="14341"/>
                      </a:cubicBezTo>
                      <a:cubicBezTo>
                        <a:pt x="1062" y="14341"/>
                        <a:pt x="1416" y="14341"/>
                        <a:pt x="1593" y="14695"/>
                      </a:cubicBezTo>
                      <a:cubicBezTo>
                        <a:pt x="1593" y="14695"/>
                        <a:pt x="1593" y="14872"/>
                        <a:pt x="1770" y="15049"/>
                      </a:cubicBezTo>
                      <a:cubicBezTo>
                        <a:pt x="1770" y="15226"/>
                        <a:pt x="1770" y="15580"/>
                        <a:pt x="1416" y="15757"/>
                      </a:cubicBezTo>
                      <a:cubicBezTo>
                        <a:pt x="1416" y="15757"/>
                        <a:pt x="1416" y="15757"/>
                        <a:pt x="1239" y="15757"/>
                      </a:cubicBezTo>
                      <a:cubicBezTo>
                        <a:pt x="1416" y="16111"/>
                        <a:pt x="1593" y="16289"/>
                        <a:pt x="1770" y="16643"/>
                      </a:cubicBezTo>
                      <a:cubicBezTo>
                        <a:pt x="1770" y="16643"/>
                        <a:pt x="1948" y="16466"/>
                        <a:pt x="1948" y="16466"/>
                      </a:cubicBezTo>
                      <a:cubicBezTo>
                        <a:pt x="2125" y="16289"/>
                        <a:pt x="2479" y="16466"/>
                        <a:pt x="2656" y="16643"/>
                      </a:cubicBezTo>
                      <a:cubicBezTo>
                        <a:pt x="2656" y="16820"/>
                        <a:pt x="2833" y="16820"/>
                        <a:pt x="2833" y="16997"/>
                      </a:cubicBezTo>
                      <a:cubicBezTo>
                        <a:pt x="3010" y="17174"/>
                        <a:pt x="3010" y="17528"/>
                        <a:pt x="2833" y="17705"/>
                      </a:cubicBezTo>
                      <a:cubicBezTo>
                        <a:pt x="2656" y="17705"/>
                        <a:pt x="2656" y="17705"/>
                        <a:pt x="2656" y="17705"/>
                      </a:cubicBezTo>
                      <a:cubicBezTo>
                        <a:pt x="2833" y="18059"/>
                        <a:pt x="3010" y="18236"/>
                        <a:pt x="3364" y="18590"/>
                      </a:cubicBezTo>
                      <a:cubicBezTo>
                        <a:pt x="3364" y="18413"/>
                        <a:pt x="3364" y="18413"/>
                        <a:pt x="3364" y="18413"/>
                      </a:cubicBezTo>
                      <a:cubicBezTo>
                        <a:pt x="3541" y="18059"/>
                        <a:pt x="3895" y="18059"/>
                        <a:pt x="4072" y="18236"/>
                      </a:cubicBezTo>
                      <a:cubicBezTo>
                        <a:pt x="4249" y="18413"/>
                        <a:pt x="4426" y="18413"/>
                        <a:pt x="4426" y="18590"/>
                      </a:cubicBezTo>
                      <a:cubicBezTo>
                        <a:pt x="4603" y="18767"/>
                        <a:pt x="4780" y="19121"/>
                        <a:pt x="4603" y="19298"/>
                      </a:cubicBezTo>
                      <a:cubicBezTo>
                        <a:pt x="4426" y="19298"/>
                        <a:pt x="4426" y="19298"/>
                        <a:pt x="4426" y="19298"/>
                      </a:cubicBezTo>
                      <a:cubicBezTo>
                        <a:pt x="4603" y="19652"/>
                        <a:pt x="4957" y="19830"/>
                        <a:pt x="5311" y="20007"/>
                      </a:cubicBezTo>
                      <a:cubicBezTo>
                        <a:pt x="5311" y="19830"/>
                        <a:pt x="5311" y="19830"/>
                        <a:pt x="5311" y="19830"/>
                      </a:cubicBezTo>
                      <a:cubicBezTo>
                        <a:pt x="5489" y="19475"/>
                        <a:pt x="5666" y="19475"/>
                        <a:pt x="6020" y="19652"/>
                      </a:cubicBezTo>
                      <a:cubicBezTo>
                        <a:pt x="6020" y="19652"/>
                        <a:pt x="6197" y="19830"/>
                        <a:pt x="6374" y="19830"/>
                      </a:cubicBezTo>
                      <a:cubicBezTo>
                        <a:pt x="6551" y="20007"/>
                        <a:pt x="6728" y="20184"/>
                        <a:pt x="6551" y="20538"/>
                      </a:cubicBezTo>
                      <a:cubicBezTo>
                        <a:pt x="6551" y="20538"/>
                        <a:pt x="6551" y="20538"/>
                        <a:pt x="6374" y="20538"/>
                      </a:cubicBezTo>
                      <a:cubicBezTo>
                        <a:pt x="6728" y="20715"/>
                        <a:pt x="7082" y="20892"/>
                        <a:pt x="7436" y="21069"/>
                      </a:cubicBezTo>
                      <a:cubicBezTo>
                        <a:pt x="7436" y="20892"/>
                        <a:pt x="7436" y="20892"/>
                        <a:pt x="7436" y="20715"/>
                      </a:cubicBezTo>
                      <a:cubicBezTo>
                        <a:pt x="7613" y="20538"/>
                        <a:pt x="7790" y="20361"/>
                        <a:pt x="8144" y="20538"/>
                      </a:cubicBezTo>
                      <a:cubicBezTo>
                        <a:pt x="8144" y="20538"/>
                        <a:pt x="8321" y="20538"/>
                        <a:pt x="8498" y="20538"/>
                      </a:cubicBezTo>
                      <a:cubicBezTo>
                        <a:pt x="8675" y="20715"/>
                        <a:pt x="8852" y="20892"/>
                        <a:pt x="8852" y="21069"/>
                      </a:cubicBezTo>
                      <a:cubicBezTo>
                        <a:pt x="8852" y="21246"/>
                        <a:pt x="8852" y="21246"/>
                        <a:pt x="8852" y="21246"/>
                      </a:cubicBezTo>
                      <a:cubicBezTo>
                        <a:pt x="9207" y="21423"/>
                        <a:pt x="9561" y="21423"/>
                        <a:pt x="9915" y="21423"/>
                      </a:cubicBezTo>
                      <a:cubicBezTo>
                        <a:pt x="9738" y="21423"/>
                        <a:pt x="9738" y="21423"/>
                        <a:pt x="9738" y="21246"/>
                      </a:cubicBezTo>
                      <a:cubicBezTo>
                        <a:pt x="9738" y="21069"/>
                        <a:pt x="10092" y="20892"/>
                        <a:pt x="10269" y="20892"/>
                      </a:cubicBezTo>
                      <a:cubicBezTo>
                        <a:pt x="10446" y="20892"/>
                        <a:pt x="10623" y="20892"/>
                        <a:pt x="10800" y="20892"/>
                      </a:cubicBezTo>
                      <a:cubicBezTo>
                        <a:pt x="10977" y="20892"/>
                        <a:pt x="11154" y="21069"/>
                        <a:pt x="11154" y="21246"/>
                      </a:cubicBezTo>
                      <a:cubicBezTo>
                        <a:pt x="11154" y="21423"/>
                        <a:pt x="11154" y="21423"/>
                        <a:pt x="11154" y="21600"/>
                      </a:cubicBezTo>
                      <a:cubicBezTo>
                        <a:pt x="11508" y="21423"/>
                        <a:pt x="11862" y="21423"/>
                        <a:pt x="12216" y="21423"/>
                      </a:cubicBezTo>
                      <a:cubicBezTo>
                        <a:pt x="12216" y="21423"/>
                        <a:pt x="12216" y="21246"/>
                        <a:pt x="12216" y="21246"/>
                      </a:cubicBezTo>
                      <a:cubicBezTo>
                        <a:pt x="12216" y="21069"/>
                        <a:pt x="12216" y="20715"/>
                        <a:pt x="12570" y="20715"/>
                      </a:cubicBezTo>
                      <a:cubicBezTo>
                        <a:pt x="12748" y="20715"/>
                        <a:pt x="12925" y="20715"/>
                        <a:pt x="12925" y="20538"/>
                      </a:cubicBezTo>
                      <a:cubicBezTo>
                        <a:pt x="13279" y="20538"/>
                        <a:pt x="13456" y="20715"/>
                        <a:pt x="13633" y="20892"/>
                      </a:cubicBezTo>
                      <a:cubicBezTo>
                        <a:pt x="13633" y="21069"/>
                        <a:pt x="13633" y="21069"/>
                        <a:pt x="13633" y="21246"/>
                      </a:cubicBezTo>
                      <a:cubicBezTo>
                        <a:pt x="13987" y="21069"/>
                        <a:pt x="14341" y="20892"/>
                        <a:pt x="14695" y="20892"/>
                      </a:cubicBezTo>
                      <a:cubicBezTo>
                        <a:pt x="14518" y="20715"/>
                        <a:pt x="14518" y="20715"/>
                        <a:pt x="14518" y="20715"/>
                      </a:cubicBezTo>
                      <a:cubicBezTo>
                        <a:pt x="14341" y="20361"/>
                        <a:pt x="14518" y="20184"/>
                        <a:pt x="14695" y="20007"/>
                      </a:cubicBezTo>
                      <a:cubicBezTo>
                        <a:pt x="14872" y="20007"/>
                        <a:pt x="15049" y="20007"/>
                        <a:pt x="15226" y="19830"/>
                      </a:cubicBezTo>
                      <a:cubicBezTo>
                        <a:pt x="15403" y="19830"/>
                        <a:pt x="15757" y="19830"/>
                        <a:pt x="15757" y="20007"/>
                      </a:cubicBezTo>
                      <a:cubicBezTo>
                        <a:pt x="15757" y="20184"/>
                        <a:pt x="15757" y="20184"/>
                        <a:pt x="15757" y="20361"/>
                      </a:cubicBezTo>
                      <a:cubicBezTo>
                        <a:pt x="16111" y="20184"/>
                        <a:pt x="16466" y="20007"/>
                        <a:pt x="16820" y="19652"/>
                      </a:cubicBezTo>
                      <a:cubicBezTo>
                        <a:pt x="16643" y="19652"/>
                        <a:pt x="16643" y="19652"/>
                        <a:pt x="16643" y="19652"/>
                      </a:cubicBezTo>
                      <a:cubicBezTo>
                        <a:pt x="16466" y="19475"/>
                        <a:pt x="16466" y="19121"/>
                        <a:pt x="16643" y="18944"/>
                      </a:cubicBezTo>
                      <a:cubicBezTo>
                        <a:pt x="16820" y="18944"/>
                        <a:pt x="16997" y="18767"/>
                        <a:pt x="16997" y="18590"/>
                      </a:cubicBezTo>
                      <a:cubicBezTo>
                        <a:pt x="17351" y="18590"/>
                        <a:pt x="17528" y="18590"/>
                        <a:pt x="17705" y="18767"/>
                      </a:cubicBezTo>
                      <a:cubicBezTo>
                        <a:pt x="17705" y="18767"/>
                        <a:pt x="17882" y="18944"/>
                        <a:pt x="17882" y="18944"/>
                      </a:cubicBezTo>
                      <a:cubicBezTo>
                        <a:pt x="18059" y="18767"/>
                        <a:pt x="18413" y="18413"/>
                        <a:pt x="18590" y="18236"/>
                      </a:cubicBezTo>
                      <a:cubicBezTo>
                        <a:pt x="18590" y="18236"/>
                        <a:pt x="18413" y="18059"/>
                        <a:pt x="18413" y="18059"/>
                      </a:cubicBezTo>
                      <a:cubicBezTo>
                        <a:pt x="18236" y="17882"/>
                        <a:pt x="18236" y="17705"/>
                        <a:pt x="18413" y="17351"/>
                      </a:cubicBezTo>
                      <a:cubicBezTo>
                        <a:pt x="18413" y="17351"/>
                        <a:pt x="18590" y="17174"/>
                        <a:pt x="18767" y="16997"/>
                      </a:cubicBezTo>
                      <a:cubicBezTo>
                        <a:pt x="18767" y="16820"/>
                        <a:pt x="19121" y="16820"/>
                        <a:pt x="19298" y="16997"/>
                      </a:cubicBezTo>
                      <a:cubicBezTo>
                        <a:pt x="19475" y="16997"/>
                        <a:pt x="19475" y="17174"/>
                        <a:pt x="19475" y="17174"/>
                      </a:cubicBezTo>
                      <a:cubicBezTo>
                        <a:pt x="19652" y="16820"/>
                        <a:pt x="19830" y="16643"/>
                        <a:pt x="20007" y="16289"/>
                      </a:cubicBezTo>
                      <a:cubicBezTo>
                        <a:pt x="20007" y="16289"/>
                        <a:pt x="20007" y="16289"/>
                        <a:pt x="19830" y="16289"/>
                      </a:cubicBezTo>
                      <a:cubicBezTo>
                        <a:pt x="19652" y="16111"/>
                        <a:pt x="19475" y="15757"/>
                        <a:pt x="19652" y="15580"/>
                      </a:cubicBezTo>
                      <a:cubicBezTo>
                        <a:pt x="19830" y="15403"/>
                        <a:pt x="19830" y="15226"/>
                        <a:pt x="19830" y="15226"/>
                      </a:cubicBezTo>
                      <a:cubicBezTo>
                        <a:pt x="20007" y="14872"/>
                        <a:pt x="20361" y="14872"/>
                        <a:pt x="20538" y="14872"/>
                      </a:cubicBezTo>
                      <a:cubicBezTo>
                        <a:pt x="20538" y="15049"/>
                        <a:pt x="20715" y="15049"/>
                        <a:pt x="20715" y="15049"/>
                      </a:cubicBezTo>
                      <a:cubicBezTo>
                        <a:pt x="20892" y="14695"/>
                        <a:pt x="20892" y="14341"/>
                        <a:pt x="21069" y="13987"/>
                      </a:cubicBezTo>
                      <a:cubicBezTo>
                        <a:pt x="21069" y="13987"/>
                        <a:pt x="21069" y="13987"/>
                        <a:pt x="21069" y="13987"/>
                      </a:cubicBezTo>
                      <a:cubicBezTo>
                        <a:pt x="20892" y="13987"/>
                        <a:pt x="20892" y="13987"/>
                        <a:pt x="20892" y="13987"/>
                      </a:cubicBezTo>
                      <a:cubicBezTo>
                        <a:pt x="20538" y="13987"/>
                        <a:pt x="20538" y="13633"/>
                        <a:pt x="20538" y="13456"/>
                      </a:cubicBezTo>
                      <a:cubicBezTo>
                        <a:pt x="20538" y="13279"/>
                        <a:pt x="20538" y="13102"/>
                        <a:pt x="20715" y="13102"/>
                      </a:cubicBezTo>
                      <a:cubicBezTo>
                        <a:pt x="20715" y="12748"/>
                        <a:pt x="20892" y="12570"/>
                        <a:pt x="21246" y="12748"/>
                      </a:cubicBezTo>
                      <a:cubicBezTo>
                        <a:pt x="21246" y="12748"/>
                        <a:pt x="21423" y="12748"/>
                        <a:pt x="21423" y="12748"/>
                      </a:cubicBezTo>
                      <a:cubicBezTo>
                        <a:pt x="21423" y="12393"/>
                        <a:pt x="21423" y="12039"/>
                        <a:pt x="21600" y="11685"/>
                      </a:cubicBezTo>
                      <a:cubicBezTo>
                        <a:pt x="21423" y="11685"/>
                        <a:pt x="21423" y="11685"/>
                        <a:pt x="21423" y="11685"/>
                      </a:cubicBezTo>
                      <a:cubicBezTo>
                        <a:pt x="21423" y="11685"/>
                        <a:pt x="21423" y="11685"/>
                        <a:pt x="21423" y="11685"/>
                      </a:cubicBezTo>
                      <a:close/>
                      <a:moveTo>
                        <a:pt x="10800" y="18767"/>
                      </a:moveTo>
                      <a:cubicBezTo>
                        <a:pt x="6374" y="18767"/>
                        <a:pt x="2833" y="15226"/>
                        <a:pt x="2833" y="10800"/>
                      </a:cubicBezTo>
                      <a:cubicBezTo>
                        <a:pt x="2833" y="6374"/>
                        <a:pt x="6374" y="2656"/>
                        <a:pt x="10800" y="2656"/>
                      </a:cubicBezTo>
                      <a:cubicBezTo>
                        <a:pt x="15226" y="2656"/>
                        <a:pt x="18767" y="6374"/>
                        <a:pt x="18767" y="10800"/>
                      </a:cubicBezTo>
                      <a:cubicBezTo>
                        <a:pt x="18767" y="15226"/>
                        <a:pt x="15226" y="18767"/>
                        <a:pt x="10800" y="18767"/>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sp>
          <p:nvSpPr>
            <p:cNvPr id="31" name="矩形 30">
              <a:extLst>
                <a:ext uri="{FF2B5EF4-FFF2-40B4-BE49-F238E27FC236}">
                  <a16:creationId xmlns:a16="http://schemas.microsoft.com/office/drawing/2014/main" id="{844C7E90-276C-4CD0-A1FE-CEAC89FA3586}"/>
                </a:ext>
              </a:extLst>
            </p:cNvPr>
            <p:cNvSpPr/>
            <p:nvPr/>
          </p:nvSpPr>
          <p:spPr>
            <a:xfrm>
              <a:off x="5065406" y="5293884"/>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2" name="矩形 31">
              <a:extLst>
                <a:ext uri="{FF2B5EF4-FFF2-40B4-BE49-F238E27FC236}">
                  <a16:creationId xmlns:a16="http://schemas.microsoft.com/office/drawing/2014/main" id="{19B4BC9C-0267-4C07-BB77-A5152B68EE81}"/>
                </a:ext>
              </a:extLst>
            </p:cNvPr>
            <p:cNvSpPr/>
            <p:nvPr/>
          </p:nvSpPr>
          <p:spPr>
            <a:xfrm>
              <a:off x="4792663" y="5768701"/>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48" name="组合 47">
            <a:extLst>
              <a:ext uri="{FF2B5EF4-FFF2-40B4-BE49-F238E27FC236}">
                <a16:creationId xmlns:a16="http://schemas.microsoft.com/office/drawing/2014/main" id="{68E3E0A4-CDC1-4CB7-968C-AC23ECEF6888}"/>
              </a:ext>
            </a:extLst>
          </p:cNvPr>
          <p:cNvGrpSpPr/>
          <p:nvPr/>
        </p:nvGrpSpPr>
        <p:grpSpPr>
          <a:xfrm>
            <a:off x="8859605" y="4037445"/>
            <a:ext cx="2606674" cy="2621949"/>
            <a:chOff x="8859605" y="4037445"/>
            <a:chExt cx="2606674" cy="2621949"/>
          </a:xfrm>
        </p:grpSpPr>
        <p:grpSp>
          <p:nvGrpSpPr>
            <p:cNvPr id="27" name="组合 26">
              <a:extLst>
                <a:ext uri="{FF2B5EF4-FFF2-40B4-BE49-F238E27FC236}">
                  <a16:creationId xmlns:a16="http://schemas.microsoft.com/office/drawing/2014/main" id="{50D7D209-73F1-4BAB-A29B-C00782BCB678}"/>
                </a:ext>
              </a:extLst>
            </p:cNvPr>
            <p:cNvGrpSpPr/>
            <p:nvPr/>
          </p:nvGrpSpPr>
          <p:grpSpPr>
            <a:xfrm>
              <a:off x="9590265" y="4037445"/>
              <a:ext cx="1145354" cy="1145354"/>
              <a:chOff x="7599143" y="4363966"/>
              <a:chExt cx="1145354" cy="1145354"/>
            </a:xfrm>
          </p:grpSpPr>
          <p:sp>
            <p:nvSpPr>
              <p:cNvPr id="9" name="椭圆 8">
                <a:extLst>
                  <a:ext uri="{FF2B5EF4-FFF2-40B4-BE49-F238E27FC236}">
                    <a16:creationId xmlns:a16="http://schemas.microsoft.com/office/drawing/2014/main" id="{115A1FFA-752F-4019-9BDC-C2EFBF3B42B4}"/>
                  </a:ext>
                </a:extLst>
              </p:cNvPr>
              <p:cNvSpPr/>
              <p:nvPr/>
            </p:nvSpPr>
            <p:spPr>
              <a:xfrm>
                <a:off x="7599143" y="4363966"/>
                <a:ext cx="1145354" cy="1145354"/>
              </a:xfrm>
              <a:prstGeom prst="ellipse">
                <a:avLst/>
              </a:prstGeom>
              <a:gradFill>
                <a:gsLst>
                  <a:gs pos="0">
                    <a:srgbClr val="2B2A52">
                      <a:alpha val="80000"/>
                    </a:srgbClr>
                  </a:gs>
                  <a:gs pos="100000">
                    <a:srgbClr val="76384F">
                      <a:alpha val="8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9" name="Freeform 142">
                <a:extLst>
                  <a:ext uri="{FF2B5EF4-FFF2-40B4-BE49-F238E27FC236}">
                    <a16:creationId xmlns:a16="http://schemas.microsoft.com/office/drawing/2014/main" id="{A4D31F95-9402-4DC4-AF45-0DA06A0D1A97}"/>
                  </a:ext>
                </a:extLst>
              </p:cNvPr>
              <p:cNvSpPr/>
              <p:nvPr/>
            </p:nvSpPr>
            <p:spPr>
              <a:xfrm>
                <a:off x="7815940" y="4749294"/>
                <a:ext cx="711760" cy="428798"/>
              </a:xfrm>
              <a:custGeom>
                <a:avLst/>
                <a:gdLst/>
                <a:ahLst/>
                <a:cxnLst>
                  <a:cxn ang="0">
                    <a:pos x="wd2" y="hd2"/>
                  </a:cxn>
                  <a:cxn ang="5400000">
                    <a:pos x="wd2" y="hd2"/>
                  </a:cxn>
                  <a:cxn ang="10800000">
                    <a:pos x="wd2" y="hd2"/>
                  </a:cxn>
                  <a:cxn ang="16200000">
                    <a:pos x="wd2" y="hd2"/>
                  </a:cxn>
                </a:cxnLst>
                <a:rect l="0" t="0" r="r" b="b"/>
                <a:pathLst>
                  <a:path w="21600" h="21430" extrusionOk="0">
                    <a:moveTo>
                      <a:pt x="17053" y="13436"/>
                    </a:moveTo>
                    <a:cubicBezTo>
                      <a:pt x="17259" y="13266"/>
                      <a:pt x="17259" y="13096"/>
                      <a:pt x="17363" y="12926"/>
                    </a:cubicBezTo>
                    <a:cubicBezTo>
                      <a:pt x="17776" y="14457"/>
                      <a:pt x="17776" y="14457"/>
                      <a:pt x="17776" y="14457"/>
                    </a:cubicBezTo>
                    <a:cubicBezTo>
                      <a:pt x="21600" y="11565"/>
                      <a:pt x="21600" y="11565"/>
                      <a:pt x="21600" y="11565"/>
                    </a:cubicBezTo>
                    <a:cubicBezTo>
                      <a:pt x="18500" y="0"/>
                      <a:pt x="18500" y="0"/>
                      <a:pt x="18500" y="0"/>
                    </a:cubicBezTo>
                    <a:cubicBezTo>
                      <a:pt x="14676" y="2891"/>
                      <a:pt x="14676" y="2891"/>
                      <a:pt x="14676" y="2891"/>
                    </a:cubicBezTo>
                    <a:cubicBezTo>
                      <a:pt x="14882" y="3742"/>
                      <a:pt x="14882" y="3742"/>
                      <a:pt x="14882" y="3742"/>
                    </a:cubicBezTo>
                    <a:cubicBezTo>
                      <a:pt x="14262" y="3402"/>
                      <a:pt x="14262" y="3402"/>
                      <a:pt x="14262" y="3402"/>
                    </a:cubicBezTo>
                    <a:cubicBezTo>
                      <a:pt x="14262" y="3402"/>
                      <a:pt x="14262" y="3402"/>
                      <a:pt x="14262" y="3402"/>
                    </a:cubicBezTo>
                    <a:cubicBezTo>
                      <a:pt x="14262" y="3402"/>
                      <a:pt x="14262" y="3402"/>
                      <a:pt x="14262" y="3402"/>
                    </a:cubicBezTo>
                    <a:cubicBezTo>
                      <a:pt x="13849" y="3231"/>
                      <a:pt x="13849" y="3231"/>
                      <a:pt x="13849" y="3231"/>
                    </a:cubicBezTo>
                    <a:cubicBezTo>
                      <a:pt x="13745" y="3231"/>
                      <a:pt x="13642" y="3231"/>
                      <a:pt x="13539" y="3231"/>
                    </a:cubicBezTo>
                    <a:cubicBezTo>
                      <a:pt x="12505" y="2891"/>
                      <a:pt x="10748" y="2721"/>
                      <a:pt x="9611" y="3912"/>
                    </a:cubicBezTo>
                    <a:cubicBezTo>
                      <a:pt x="9405" y="4082"/>
                      <a:pt x="9301" y="4252"/>
                      <a:pt x="9198" y="4422"/>
                    </a:cubicBezTo>
                    <a:cubicBezTo>
                      <a:pt x="8888" y="3912"/>
                      <a:pt x="8475" y="3742"/>
                      <a:pt x="8165" y="3912"/>
                    </a:cubicBezTo>
                    <a:cubicBezTo>
                      <a:pt x="6614" y="4592"/>
                      <a:pt x="6614" y="4592"/>
                      <a:pt x="6614" y="4592"/>
                    </a:cubicBezTo>
                    <a:cubicBezTo>
                      <a:pt x="6511" y="4422"/>
                      <a:pt x="6511" y="4422"/>
                      <a:pt x="6511" y="4422"/>
                    </a:cubicBezTo>
                    <a:cubicBezTo>
                      <a:pt x="6924" y="2891"/>
                      <a:pt x="6924" y="2891"/>
                      <a:pt x="6924" y="2891"/>
                    </a:cubicBezTo>
                    <a:cubicBezTo>
                      <a:pt x="3204" y="0"/>
                      <a:pt x="3204" y="0"/>
                      <a:pt x="3204" y="0"/>
                    </a:cubicBezTo>
                    <a:cubicBezTo>
                      <a:pt x="0" y="11565"/>
                      <a:pt x="0" y="11565"/>
                      <a:pt x="0" y="11565"/>
                    </a:cubicBezTo>
                    <a:cubicBezTo>
                      <a:pt x="3824" y="14457"/>
                      <a:pt x="3824" y="14457"/>
                      <a:pt x="3824" y="14457"/>
                    </a:cubicBezTo>
                    <a:cubicBezTo>
                      <a:pt x="4237" y="12926"/>
                      <a:pt x="4237" y="12926"/>
                      <a:pt x="4237" y="12926"/>
                    </a:cubicBezTo>
                    <a:cubicBezTo>
                      <a:pt x="4444" y="13266"/>
                      <a:pt x="4651" y="13776"/>
                      <a:pt x="4857" y="14117"/>
                    </a:cubicBezTo>
                    <a:cubicBezTo>
                      <a:pt x="4754" y="14457"/>
                      <a:pt x="4651" y="14967"/>
                      <a:pt x="4651" y="15477"/>
                    </a:cubicBezTo>
                    <a:cubicBezTo>
                      <a:pt x="4754" y="16328"/>
                      <a:pt x="5271" y="17008"/>
                      <a:pt x="5788" y="17008"/>
                    </a:cubicBezTo>
                    <a:cubicBezTo>
                      <a:pt x="5788" y="17008"/>
                      <a:pt x="5891" y="17008"/>
                      <a:pt x="5891" y="17008"/>
                    </a:cubicBezTo>
                    <a:cubicBezTo>
                      <a:pt x="5994" y="17008"/>
                      <a:pt x="6098" y="16838"/>
                      <a:pt x="6201" y="16838"/>
                    </a:cubicBezTo>
                    <a:cubicBezTo>
                      <a:pt x="6201" y="17008"/>
                      <a:pt x="6201" y="17008"/>
                      <a:pt x="6201" y="17178"/>
                    </a:cubicBezTo>
                    <a:cubicBezTo>
                      <a:pt x="6304" y="18028"/>
                      <a:pt x="6718" y="18709"/>
                      <a:pt x="7234" y="18709"/>
                    </a:cubicBezTo>
                    <a:cubicBezTo>
                      <a:pt x="7338" y="18709"/>
                      <a:pt x="7338" y="18709"/>
                      <a:pt x="7441" y="18709"/>
                    </a:cubicBezTo>
                    <a:cubicBezTo>
                      <a:pt x="7544" y="18709"/>
                      <a:pt x="7648" y="18709"/>
                      <a:pt x="7648" y="18539"/>
                    </a:cubicBezTo>
                    <a:cubicBezTo>
                      <a:pt x="7648" y="18709"/>
                      <a:pt x="7648" y="18879"/>
                      <a:pt x="7751" y="19049"/>
                    </a:cubicBezTo>
                    <a:cubicBezTo>
                      <a:pt x="7751" y="19899"/>
                      <a:pt x="8268" y="20580"/>
                      <a:pt x="8785" y="20580"/>
                    </a:cubicBezTo>
                    <a:cubicBezTo>
                      <a:pt x="8785" y="20580"/>
                      <a:pt x="8888" y="20580"/>
                      <a:pt x="8888" y="20409"/>
                    </a:cubicBezTo>
                    <a:cubicBezTo>
                      <a:pt x="9301" y="20409"/>
                      <a:pt x="9508" y="20069"/>
                      <a:pt x="9715" y="19729"/>
                    </a:cubicBezTo>
                    <a:cubicBezTo>
                      <a:pt x="11265" y="21260"/>
                      <a:pt x="11265" y="21260"/>
                      <a:pt x="11265" y="21260"/>
                    </a:cubicBezTo>
                    <a:cubicBezTo>
                      <a:pt x="11575" y="21600"/>
                      <a:pt x="12092" y="21430"/>
                      <a:pt x="12299" y="20750"/>
                    </a:cubicBezTo>
                    <a:cubicBezTo>
                      <a:pt x="12505" y="20069"/>
                      <a:pt x="12402" y="19389"/>
                      <a:pt x="11989" y="19049"/>
                    </a:cubicBezTo>
                    <a:cubicBezTo>
                      <a:pt x="11989" y="18879"/>
                      <a:pt x="11989" y="18879"/>
                      <a:pt x="11989" y="18879"/>
                    </a:cubicBezTo>
                    <a:cubicBezTo>
                      <a:pt x="12092" y="18879"/>
                      <a:pt x="12195" y="18879"/>
                      <a:pt x="12299" y="18709"/>
                    </a:cubicBezTo>
                    <a:cubicBezTo>
                      <a:pt x="13022" y="19559"/>
                      <a:pt x="13022" y="19559"/>
                      <a:pt x="13022" y="19559"/>
                    </a:cubicBezTo>
                    <a:cubicBezTo>
                      <a:pt x="13229" y="19729"/>
                      <a:pt x="13332" y="19729"/>
                      <a:pt x="13435" y="19729"/>
                    </a:cubicBezTo>
                    <a:cubicBezTo>
                      <a:pt x="13745" y="19729"/>
                      <a:pt x="13952" y="19559"/>
                      <a:pt x="14159" y="19049"/>
                    </a:cubicBezTo>
                    <a:cubicBezTo>
                      <a:pt x="14262" y="18879"/>
                      <a:pt x="14262" y="18539"/>
                      <a:pt x="14262" y="18198"/>
                    </a:cubicBezTo>
                    <a:cubicBezTo>
                      <a:pt x="14159" y="17858"/>
                      <a:pt x="14056" y="17518"/>
                      <a:pt x="13849" y="17348"/>
                    </a:cubicBezTo>
                    <a:cubicBezTo>
                      <a:pt x="13642" y="17178"/>
                      <a:pt x="13642" y="17178"/>
                      <a:pt x="13642" y="17178"/>
                    </a:cubicBezTo>
                    <a:cubicBezTo>
                      <a:pt x="13745" y="17178"/>
                      <a:pt x="13849" y="17008"/>
                      <a:pt x="13849" y="17008"/>
                    </a:cubicBezTo>
                    <a:cubicBezTo>
                      <a:pt x="14572" y="17688"/>
                      <a:pt x="14572" y="17688"/>
                      <a:pt x="14572" y="17688"/>
                    </a:cubicBezTo>
                    <a:cubicBezTo>
                      <a:pt x="14676" y="17688"/>
                      <a:pt x="14779" y="17858"/>
                      <a:pt x="14986" y="17858"/>
                    </a:cubicBezTo>
                    <a:cubicBezTo>
                      <a:pt x="15192" y="17858"/>
                      <a:pt x="15502" y="17518"/>
                      <a:pt x="15606" y="17178"/>
                    </a:cubicBezTo>
                    <a:cubicBezTo>
                      <a:pt x="15812" y="16668"/>
                      <a:pt x="15709" y="15817"/>
                      <a:pt x="15399" y="15477"/>
                    </a:cubicBezTo>
                    <a:cubicBezTo>
                      <a:pt x="15606" y="15307"/>
                      <a:pt x="15606" y="15307"/>
                      <a:pt x="15606" y="15307"/>
                    </a:cubicBezTo>
                    <a:cubicBezTo>
                      <a:pt x="15916" y="15647"/>
                      <a:pt x="15916" y="15647"/>
                      <a:pt x="15916" y="15647"/>
                    </a:cubicBezTo>
                    <a:cubicBezTo>
                      <a:pt x="16019" y="15647"/>
                      <a:pt x="16226" y="15817"/>
                      <a:pt x="16329" y="15817"/>
                    </a:cubicBezTo>
                    <a:cubicBezTo>
                      <a:pt x="16639" y="15817"/>
                      <a:pt x="16846" y="15477"/>
                      <a:pt x="16949" y="15137"/>
                    </a:cubicBezTo>
                    <a:cubicBezTo>
                      <a:pt x="17156" y="14627"/>
                      <a:pt x="17156" y="14117"/>
                      <a:pt x="16949" y="13606"/>
                    </a:cubicBezTo>
                    <a:cubicBezTo>
                      <a:pt x="16949" y="13606"/>
                      <a:pt x="17053" y="13606"/>
                      <a:pt x="17053" y="13436"/>
                    </a:cubicBezTo>
                    <a:close/>
                    <a:moveTo>
                      <a:pt x="3514" y="12926"/>
                    </a:moveTo>
                    <a:cubicBezTo>
                      <a:pt x="930" y="11055"/>
                      <a:pt x="930" y="11055"/>
                      <a:pt x="930" y="11055"/>
                    </a:cubicBezTo>
                    <a:cubicBezTo>
                      <a:pt x="3514" y="1531"/>
                      <a:pt x="3514" y="1531"/>
                      <a:pt x="3514" y="1531"/>
                    </a:cubicBezTo>
                    <a:cubicBezTo>
                      <a:pt x="6098" y="3402"/>
                      <a:pt x="6098" y="3402"/>
                      <a:pt x="6098" y="3402"/>
                    </a:cubicBezTo>
                    <a:lnTo>
                      <a:pt x="3514" y="12926"/>
                    </a:lnTo>
                    <a:close/>
                    <a:moveTo>
                      <a:pt x="18086" y="1531"/>
                    </a:moveTo>
                    <a:cubicBezTo>
                      <a:pt x="20670" y="11055"/>
                      <a:pt x="20670" y="11055"/>
                      <a:pt x="20670" y="11055"/>
                    </a:cubicBezTo>
                    <a:cubicBezTo>
                      <a:pt x="18189" y="12926"/>
                      <a:pt x="18189" y="12926"/>
                      <a:pt x="18189" y="12926"/>
                    </a:cubicBezTo>
                    <a:cubicBezTo>
                      <a:pt x="15606" y="3402"/>
                      <a:pt x="15606" y="3402"/>
                      <a:pt x="15606" y="3402"/>
                    </a:cubicBezTo>
                    <a:lnTo>
                      <a:pt x="18086" y="1531"/>
                    </a:lnTo>
                    <a:close/>
                    <a:moveTo>
                      <a:pt x="10128" y="4762"/>
                    </a:moveTo>
                    <a:cubicBezTo>
                      <a:pt x="10232" y="4592"/>
                      <a:pt x="10232" y="4592"/>
                      <a:pt x="10335" y="4592"/>
                    </a:cubicBezTo>
                    <a:cubicBezTo>
                      <a:pt x="10438" y="4422"/>
                      <a:pt x="10542" y="4422"/>
                      <a:pt x="10645" y="4422"/>
                    </a:cubicBezTo>
                    <a:cubicBezTo>
                      <a:pt x="10645" y="4422"/>
                      <a:pt x="10748" y="4422"/>
                      <a:pt x="10852" y="4252"/>
                    </a:cubicBezTo>
                    <a:cubicBezTo>
                      <a:pt x="10955" y="4252"/>
                      <a:pt x="11058" y="4252"/>
                      <a:pt x="11162" y="4252"/>
                    </a:cubicBezTo>
                    <a:cubicBezTo>
                      <a:pt x="11162" y="4252"/>
                      <a:pt x="11265" y="4252"/>
                      <a:pt x="11368" y="4252"/>
                    </a:cubicBezTo>
                    <a:cubicBezTo>
                      <a:pt x="11472" y="4082"/>
                      <a:pt x="11678" y="4082"/>
                      <a:pt x="11782" y="4082"/>
                    </a:cubicBezTo>
                    <a:cubicBezTo>
                      <a:pt x="11782" y="4082"/>
                      <a:pt x="11782" y="4082"/>
                      <a:pt x="11885" y="4082"/>
                    </a:cubicBezTo>
                    <a:cubicBezTo>
                      <a:pt x="11885" y="4082"/>
                      <a:pt x="11885" y="4082"/>
                      <a:pt x="11885" y="4082"/>
                    </a:cubicBezTo>
                    <a:cubicBezTo>
                      <a:pt x="12505" y="4082"/>
                      <a:pt x="13022" y="4252"/>
                      <a:pt x="13435" y="4422"/>
                    </a:cubicBezTo>
                    <a:cubicBezTo>
                      <a:pt x="13435" y="4422"/>
                      <a:pt x="13435" y="4422"/>
                      <a:pt x="13435" y="4422"/>
                    </a:cubicBezTo>
                    <a:cubicBezTo>
                      <a:pt x="13745" y="4422"/>
                      <a:pt x="13952" y="4592"/>
                      <a:pt x="14056" y="4592"/>
                    </a:cubicBezTo>
                    <a:cubicBezTo>
                      <a:pt x="15192" y="5102"/>
                      <a:pt x="15192" y="5102"/>
                      <a:pt x="15192" y="5102"/>
                    </a:cubicBezTo>
                    <a:cubicBezTo>
                      <a:pt x="15296" y="4932"/>
                      <a:pt x="15296" y="4932"/>
                      <a:pt x="15296" y="4932"/>
                    </a:cubicBezTo>
                    <a:cubicBezTo>
                      <a:pt x="17053" y="11565"/>
                      <a:pt x="17053" y="11565"/>
                      <a:pt x="17053" y="11565"/>
                    </a:cubicBezTo>
                    <a:cubicBezTo>
                      <a:pt x="16949" y="11906"/>
                      <a:pt x="16743" y="12246"/>
                      <a:pt x="16639" y="12586"/>
                    </a:cubicBezTo>
                    <a:cubicBezTo>
                      <a:pt x="16536" y="12756"/>
                      <a:pt x="16536" y="12756"/>
                      <a:pt x="16536" y="12756"/>
                    </a:cubicBezTo>
                    <a:cubicBezTo>
                      <a:pt x="16536" y="12756"/>
                      <a:pt x="16433" y="12926"/>
                      <a:pt x="16329" y="12926"/>
                    </a:cubicBezTo>
                    <a:cubicBezTo>
                      <a:pt x="11782" y="8334"/>
                      <a:pt x="11782" y="8334"/>
                      <a:pt x="11782" y="8334"/>
                    </a:cubicBezTo>
                    <a:cubicBezTo>
                      <a:pt x="11678" y="8334"/>
                      <a:pt x="11575" y="8164"/>
                      <a:pt x="11472" y="8164"/>
                    </a:cubicBezTo>
                    <a:cubicBezTo>
                      <a:pt x="11368" y="7994"/>
                      <a:pt x="11265" y="7994"/>
                      <a:pt x="11162" y="7994"/>
                    </a:cubicBezTo>
                    <a:cubicBezTo>
                      <a:pt x="11162" y="7994"/>
                      <a:pt x="11162" y="7994"/>
                      <a:pt x="11162" y="7994"/>
                    </a:cubicBezTo>
                    <a:cubicBezTo>
                      <a:pt x="11162" y="7994"/>
                      <a:pt x="11162" y="7994"/>
                      <a:pt x="11058" y="7994"/>
                    </a:cubicBezTo>
                    <a:cubicBezTo>
                      <a:pt x="11058" y="7994"/>
                      <a:pt x="11058" y="7994"/>
                      <a:pt x="10955" y="7994"/>
                    </a:cubicBezTo>
                    <a:cubicBezTo>
                      <a:pt x="10955" y="7824"/>
                      <a:pt x="10852" y="7824"/>
                      <a:pt x="10748" y="7824"/>
                    </a:cubicBezTo>
                    <a:cubicBezTo>
                      <a:pt x="10748" y="7824"/>
                      <a:pt x="10645" y="7824"/>
                      <a:pt x="10645" y="7824"/>
                    </a:cubicBezTo>
                    <a:cubicBezTo>
                      <a:pt x="10542" y="7824"/>
                      <a:pt x="10542" y="7824"/>
                      <a:pt x="10438" y="7824"/>
                    </a:cubicBezTo>
                    <a:cubicBezTo>
                      <a:pt x="10438" y="7824"/>
                      <a:pt x="10335" y="7824"/>
                      <a:pt x="10335" y="7824"/>
                    </a:cubicBezTo>
                    <a:cubicBezTo>
                      <a:pt x="10128" y="7824"/>
                      <a:pt x="10025" y="7994"/>
                      <a:pt x="9818" y="7994"/>
                    </a:cubicBezTo>
                    <a:cubicBezTo>
                      <a:pt x="9818" y="7994"/>
                      <a:pt x="9818" y="7994"/>
                      <a:pt x="9818" y="7994"/>
                    </a:cubicBezTo>
                    <a:cubicBezTo>
                      <a:pt x="9715" y="8164"/>
                      <a:pt x="9715" y="8164"/>
                      <a:pt x="9611" y="8164"/>
                    </a:cubicBezTo>
                    <a:cubicBezTo>
                      <a:pt x="9611" y="8164"/>
                      <a:pt x="9611" y="8164"/>
                      <a:pt x="9611" y="8164"/>
                    </a:cubicBezTo>
                    <a:cubicBezTo>
                      <a:pt x="9508" y="8164"/>
                      <a:pt x="9508" y="8334"/>
                      <a:pt x="9405" y="8334"/>
                    </a:cubicBezTo>
                    <a:cubicBezTo>
                      <a:pt x="9301" y="8334"/>
                      <a:pt x="9301" y="8504"/>
                      <a:pt x="9198" y="8504"/>
                    </a:cubicBezTo>
                    <a:cubicBezTo>
                      <a:pt x="8475" y="9014"/>
                      <a:pt x="7855" y="9014"/>
                      <a:pt x="7441" y="8844"/>
                    </a:cubicBezTo>
                    <a:cubicBezTo>
                      <a:pt x="7338" y="8844"/>
                      <a:pt x="7338" y="8674"/>
                      <a:pt x="7234" y="8674"/>
                    </a:cubicBezTo>
                    <a:cubicBezTo>
                      <a:pt x="7234" y="8674"/>
                      <a:pt x="7234" y="8504"/>
                      <a:pt x="7234" y="8504"/>
                    </a:cubicBezTo>
                    <a:cubicBezTo>
                      <a:pt x="7234" y="8504"/>
                      <a:pt x="7131" y="8504"/>
                      <a:pt x="7131" y="8504"/>
                    </a:cubicBezTo>
                    <a:cubicBezTo>
                      <a:pt x="7131" y="8334"/>
                      <a:pt x="7131" y="8334"/>
                      <a:pt x="7131" y="8334"/>
                    </a:cubicBezTo>
                    <a:cubicBezTo>
                      <a:pt x="7028" y="8164"/>
                      <a:pt x="6821" y="6803"/>
                      <a:pt x="7234" y="6803"/>
                    </a:cubicBezTo>
                    <a:cubicBezTo>
                      <a:pt x="7441" y="6633"/>
                      <a:pt x="8681" y="6123"/>
                      <a:pt x="9715" y="5102"/>
                    </a:cubicBezTo>
                    <a:cubicBezTo>
                      <a:pt x="9818" y="4932"/>
                      <a:pt x="9922" y="4762"/>
                      <a:pt x="10128" y="4762"/>
                    </a:cubicBezTo>
                    <a:close/>
                    <a:moveTo>
                      <a:pt x="5891" y="16157"/>
                    </a:moveTo>
                    <a:cubicBezTo>
                      <a:pt x="5581" y="16157"/>
                      <a:pt x="5271" y="15817"/>
                      <a:pt x="5167" y="15307"/>
                    </a:cubicBezTo>
                    <a:cubicBezTo>
                      <a:pt x="5167" y="15137"/>
                      <a:pt x="5167" y="14797"/>
                      <a:pt x="5271" y="14627"/>
                    </a:cubicBezTo>
                    <a:cubicBezTo>
                      <a:pt x="5374" y="14457"/>
                      <a:pt x="5581" y="14287"/>
                      <a:pt x="5684" y="14287"/>
                    </a:cubicBezTo>
                    <a:cubicBezTo>
                      <a:pt x="5684" y="14287"/>
                      <a:pt x="5788" y="14287"/>
                      <a:pt x="5788" y="14287"/>
                    </a:cubicBezTo>
                    <a:cubicBezTo>
                      <a:pt x="6098" y="14287"/>
                      <a:pt x="6304" y="14627"/>
                      <a:pt x="6304" y="15137"/>
                    </a:cubicBezTo>
                    <a:cubicBezTo>
                      <a:pt x="6408" y="15647"/>
                      <a:pt x="6201" y="16157"/>
                      <a:pt x="5891" y="16157"/>
                    </a:cubicBezTo>
                    <a:close/>
                    <a:moveTo>
                      <a:pt x="7338" y="17858"/>
                    </a:moveTo>
                    <a:cubicBezTo>
                      <a:pt x="7028" y="18028"/>
                      <a:pt x="6718" y="17688"/>
                      <a:pt x="6718" y="17008"/>
                    </a:cubicBezTo>
                    <a:cubicBezTo>
                      <a:pt x="6718" y="16838"/>
                      <a:pt x="6718" y="16668"/>
                      <a:pt x="6821" y="16328"/>
                    </a:cubicBezTo>
                    <a:cubicBezTo>
                      <a:pt x="6924" y="16157"/>
                      <a:pt x="7028" y="15987"/>
                      <a:pt x="7234" y="15987"/>
                    </a:cubicBezTo>
                    <a:cubicBezTo>
                      <a:pt x="7234" y="15987"/>
                      <a:pt x="7234" y="15987"/>
                      <a:pt x="7234" y="15987"/>
                    </a:cubicBezTo>
                    <a:cubicBezTo>
                      <a:pt x="7544" y="15987"/>
                      <a:pt x="7855" y="16328"/>
                      <a:pt x="7855" y="16838"/>
                    </a:cubicBezTo>
                    <a:cubicBezTo>
                      <a:pt x="7855" y="17348"/>
                      <a:pt x="7648" y="17858"/>
                      <a:pt x="7338" y="17858"/>
                    </a:cubicBezTo>
                    <a:close/>
                    <a:moveTo>
                      <a:pt x="8888" y="19729"/>
                    </a:moveTo>
                    <a:cubicBezTo>
                      <a:pt x="8578" y="19729"/>
                      <a:pt x="8268" y="19389"/>
                      <a:pt x="8165" y="18879"/>
                    </a:cubicBezTo>
                    <a:cubicBezTo>
                      <a:pt x="8165" y="18539"/>
                      <a:pt x="8165" y="18369"/>
                      <a:pt x="8268" y="18198"/>
                    </a:cubicBezTo>
                    <a:cubicBezTo>
                      <a:pt x="8371" y="17858"/>
                      <a:pt x="8578" y="17858"/>
                      <a:pt x="8681" y="17688"/>
                    </a:cubicBezTo>
                    <a:cubicBezTo>
                      <a:pt x="8681" y="17688"/>
                      <a:pt x="8785" y="17688"/>
                      <a:pt x="8785" y="17688"/>
                    </a:cubicBezTo>
                    <a:cubicBezTo>
                      <a:pt x="9095" y="17688"/>
                      <a:pt x="9301" y="18028"/>
                      <a:pt x="9405" y="18539"/>
                    </a:cubicBezTo>
                    <a:cubicBezTo>
                      <a:pt x="9405" y="19049"/>
                      <a:pt x="9198" y="19559"/>
                      <a:pt x="8888" y="19729"/>
                    </a:cubicBezTo>
                    <a:close/>
                  </a:path>
                </a:pathLst>
              </a:custGeom>
              <a:solidFill>
                <a:schemeClr val="bg1"/>
              </a:solidFill>
              <a:ln w="12700" cap="flat">
                <a:noFill/>
                <a:miter lim="400000"/>
              </a:ln>
              <a:effectLst/>
            </p:spPr>
            <p:txBody>
              <a:bodyPr wrap="square" lIns="91439" tIns="91439" rIns="91439" bIns="91439" numCol="1" anchor="t">
                <a:noAutofit/>
              </a:bodyPr>
              <a:lstStyle/>
              <a:p>
                <a:endParaRPr dirty="0">
                  <a:cs typeface="+mn-ea"/>
                  <a:sym typeface="+mn-lt"/>
                </a:endParaRPr>
              </a:p>
            </p:txBody>
          </p:sp>
        </p:grpSp>
        <p:sp>
          <p:nvSpPr>
            <p:cNvPr id="33" name="矩形 32">
              <a:extLst>
                <a:ext uri="{FF2B5EF4-FFF2-40B4-BE49-F238E27FC236}">
                  <a16:creationId xmlns:a16="http://schemas.microsoft.com/office/drawing/2014/main" id="{E5B1CB06-1C9A-4F5B-8BC0-6AD7BF137EAB}"/>
                </a:ext>
              </a:extLst>
            </p:cNvPr>
            <p:cNvSpPr/>
            <p:nvPr/>
          </p:nvSpPr>
          <p:spPr>
            <a:xfrm>
              <a:off x="9132348" y="5293884"/>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4" name="矩形 33">
              <a:extLst>
                <a:ext uri="{FF2B5EF4-FFF2-40B4-BE49-F238E27FC236}">
                  <a16:creationId xmlns:a16="http://schemas.microsoft.com/office/drawing/2014/main" id="{D9BEE8BF-C41E-4AC5-872E-B83D7304FF94}"/>
                </a:ext>
              </a:extLst>
            </p:cNvPr>
            <p:cNvSpPr/>
            <p:nvPr/>
          </p:nvSpPr>
          <p:spPr>
            <a:xfrm>
              <a:off x="8859605" y="5768701"/>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
        <p:nvSpPr>
          <p:cNvPr id="36" name="文本框 35">
            <a:extLst>
              <a:ext uri="{FF2B5EF4-FFF2-40B4-BE49-F238E27FC236}">
                <a16:creationId xmlns:a16="http://schemas.microsoft.com/office/drawing/2014/main" id="{FA85DE83-ADA7-4BEA-B681-8F77907E48E6}"/>
              </a:ext>
            </a:extLst>
          </p:cNvPr>
          <p:cNvSpPr txBox="1"/>
          <p:nvPr/>
        </p:nvSpPr>
        <p:spPr>
          <a:xfrm>
            <a:off x="495450" y="1049707"/>
            <a:ext cx="3552293" cy="1323439"/>
          </a:xfrm>
          <a:prstGeom prst="rect">
            <a:avLst/>
          </a:prstGeom>
          <a:noFill/>
        </p:spPr>
        <p:txBody>
          <a:bodyPr wrap="square" rtlCol="0">
            <a:spAutoFit/>
          </a:bodyPr>
          <a:lstStyle/>
          <a:p>
            <a:r>
              <a:rPr lang="en-US" altLang="zh-CN" sz="4000" dirty="0">
                <a:solidFill>
                  <a:schemeClr val="bg1"/>
                </a:solidFill>
                <a:cs typeface="+mn-ea"/>
                <a:sym typeface="+mn-lt"/>
              </a:rPr>
              <a:t>SELLING SKILLS</a:t>
            </a:r>
          </a:p>
        </p:txBody>
      </p:sp>
      <p:cxnSp>
        <p:nvCxnSpPr>
          <p:cNvPr id="37" name="直接连接符 36">
            <a:extLst>
              <a:ext uri="{FF2B5EF4-FFF2-40B4-BE49-F238E27FC236}">
                <a16:creationId xmlns:a16="http://schemas.microsoft.com/office/drawing/2014/main" id="{6AE6908C-8AC4-49BD-BB42-D30E1859AF7A}"/>
              </a:ext>
            </a:extLst>
          </p:cNvPr>
          <p:cNvCxnSpPr>
            <a:cxnSpLocks/>
          </p:cNvCxnSpPr>
          <p:nvPr/>
        </p:nvCxnSpPr>
        <p:spPr>
          <a:xfrm>
            <a:off x="719175" y="2646443"/>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2" name="任意多边形: 形状 41">
            <a:extLst>
              <a:ext uri="{FF2B5EF4-FFF2-40B4-BE49-F238E27FC236}">
                <a16:creationId xmlns:a16="http://schemas.microsoft.com/office/drawing/2014/main" id="{87C55D99-334A-494B-A049-B1945B985BE8}"/>
              </a:ext>
            </a:extLst>
          </p:cNvPr>
          <p:cNvSpPr/>
          <p:nvPr/>
        </p:nvSpPr>
        <p:spPr>
          <a:xfrm flipV="1">
            <a:off x="9099713" y="253809"/>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bg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cs typeface="+mn-ea"/>
              <a:sym typeface="+mn-lt"/>
            </a:endParaRPr>
          </a:p>
        </p:txBody>
      </p:sp>
      <p:sp>
        <p:nvSpPr>
          <p:cNvPr id="43" name="矩形 42">
            <a:extLst>
              <a:ext uri="{FF2B5EF4-FFF2-40B4-BE49-F238E27FC236}">
                <a16:creationId xmlns:a16="http://schemas.microsoft.com/office/drawing/2014/main" id="{13CF316F-5606-47A7-AD6C-BCE0D684023C}"/>
              </a:ext>
            </a:extLst>
          </p:cNvPr>
          <p:cNvSpPr/>
          <p:nvPr/>
        </p:nvSpPr>
        <p:spPr>
          <a:xfrm>
            <a:off x="9012560" y="407785"/>
            <a:ext cx="748859" cy="369332"/>
          </a:xfrm>
          <a:prstGeom prst="rect">
            <a:avLst/>
          </a:prstGeom>
        </p:spPr>
        <p:txBody>
          <a:bodyPr wrap="none">
            <a:spAutoFit/>
          </a:bodyPr>
          <a:lstStyle/>
          <a:p>
            <a:r>
              <a:rPr lang="zh-CN" altLang="en-US" dirty="0">
                <a:solidFill>
                  <a:srgbClr val="2B2A52"/>
                </a:solidFill>
                <a:cs typeface="+mn-ea"/>
                <a:sym typeface="+mn-lt"/>
              </a:rPr>
              <a:t>COM</a:t>
            </a:r>
          </a:p>
        </p:txBody>
      </p:sp>
      <p:sp>
        <p:nvSpPr>
          <p:cNvPr id="44" name="矩形 43">
            <a:extLst>
              <a:ext uri="{FF2B5EF4-FFF2-40B4-BE49-F238E27FC236}">
                <a16:creationId xmlns:a16="http://schemas.microsoft.com/office/drawing/2014/main" id="{4429DB46-790D-4B5D-9CAD-D23931A80758}"/>
              </a:ext>
            </a:extLst>
          </p:cNvPr>
          <p:cNvSpPr/>
          <p:nvPr/>
        </p:nvSpPr>
        <p:spPr>
          <a:xfrm>
            <a:off x="9755767" y="300107"/>
            <a:ext cx="1555554" cy="369332"/>
          </a:xfrm>
          <a:prstGeom prst="rect">
            <a:avLst/>
          </a:prstGeom>
        </p:spPr>
        <p:txBody>
          <a:bodyPr wrap="none">
            <a:spAutoFit/>
          </a:bodyPr>
          <a:lstStyle/>
          <a:p>
            <a:r>
              <a:rPr lang="zh-CN" altLang="en-US" dirty="0">
                <a:solidFill>
                  <a:schemeClr val="bg1"/>
                </a:solidFill>
                <a:cs typeface="+mn-ea"/>
                <a:sym typeface="+mn-lt"/>
              </a:rPr>
              <a:t>YOUR LOGO</a:t>
            </a:r>
          </a:p>
        </p:txBody>
      </p:sp>
      <p:sp>
        <p:nvSpPr>
          <p:cNvPr id="45" name="矩形 44">
            <a:extLst>
              <a:ext uri="{FF2B5EF4-FFF2-40B4-BE49-F238E27FC236}">
                <a16:creationId xmlns:a16="http://schemas.microsoft.com/office/drawing/2014/main" id="{C7AB23CA-0507-4CCF-8940-C27379FD7BE3}"/>
              </a:ext>
            </a:extLst>
          </p:cNvPr>
          <p:cNvSpPr/>
          <p:nvPr/>
        </p:nvSpPr>
        <p:spPr>
          <a:xfrm>
            <a:off x="9755767" y="561761"/>
            <a:ext cx="1971950" cy="369332"/>
          </a:xfrm>
          <a:prstGeom prst="rect">
            <a:avLst/>
          </a:prstGeom>
        </p:spPr>
        <p:txBody>
          <a:bodyPr wrap="none">
            <a:spAutoFit/>
          </a:bodyPr>
          <a:lstStyle/>
          <a:p>
            <a:r>
              <a:rPr lang="en-US" altLang="zh-CN" dirty="0">
                <a:solidFill>
                  <a:schemeClr val="bg1"/>
                </a:solidFill>
                <a:cs typeface="+mn-ea"/>
                <a:sym typeface="+mn-lt"/>
              </a:rPr>
              <a:t>Company Name</a:t>
            </a:r>
            <a:endParaRPr lang="zh-CN" altLang="en-US" dirty="0">
              <a:solidFill>
                <a:schemeClr val="bg1"/>
              </a:solidFill>
              <a:cs typeface="+mn-ea"/>
              <a:sym typeface="+mn-lt"/>
            </a:endParaRPr>
          </a:p>
        </p:txBody>
      </p:sp>
    </p:spTree>
    <p:extLst>
      <p:ext uri="{BB962C8B-B14F-4D97-AF65-F5344CB8AC3E}">
        <p14:creationId xmlns:p14="http://schemas.microsoft.com/office/powerpoint/2010/main" val="162257924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additive="base">
                                        <p:cTn id="7" dur="1000" fill="hold"/>
                                        <p:tgtEl>
                                          <p:spTgt spid="47"/>
                                        </p:tgtEl>
                                        <p:attrNameLst>
                                          <p:attrName>ppt_x</p:attrName>
                                        </p:attrNameLst>
                                      </p:cBhvr>
                                      <p:tavLst>
                                        <p:tav tm="0">
                                          <p:val>
                                            <p:strVal val="#ppt_x"/>
                                          </p:val>
                                        </p:tav>
                                        <p:tav tm="100000">
                                          <p:val>
                                            <p:strVal val="#ppt_x"/>
                                          </p:val>
                                        </p:tav>
                                      </p:tavLst>
                                    </p:anim>
                                    <p:anim calcmode="lin" valueType="num">
                                      <p:cBhvr additive="base">
                                        <p:cTn id="8" dur="1000" fill="hold"/>
                                        <p:tgtEl>
                                          <p:spTgt spid="4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2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200"/>
                                  </p:stCondLst>
                                  <p:childTnLst>
                                    <p:set>
                                      <p:cBhvr>
                                        <p:cTn id="14" dur="1" fill="hold">
                                          <p:stCondLst>
                                            <p:cond delay="0"/>
                                          </p:stCondLst>
                                        </p:cTn>
                                        <p:tgtEl>
                                          <p:spTgt spid="48"/>
                                        </p:tgtEl>
                                        <p:attrNameLst>
                                          <p:attrName>style.visibility</p:attrName>
                                        </p:attrNameLst>
                                      </p:cBhvr>
                                      <p:to>
                                        <p:strVal val="visible"/>
                                      </p:to>
                                    </p:set>
                                    <p:anim calcmode="lin" valueType="num">
                                      <p:cBhvr additive="base">
                                        <p:cTn id="15" dur="1000" fill="hold"/>
                                        <p:tgtEl>
                                          <p:spTgt spid="48"/>
                                        </p:tgtEl>
                                        <p:attrNameLst>
                                          <p:attrName>ppt_x</p:attrName>
                                        </p:attrNameLst>
                                      </p:cBhvr>
                                      <p:tavLst>
                                        <p:tav tm="0">
                                          <p:val>
                                            <p:strVal val="#ppt_x"/>
                                          </p:val>
                                        </p:tav>
                                        <p:tav tm="100000">
                                          <p:val>
                                            <p:strVal val="#ppt_x"/>
                                          </p:val>
                                        </p:tav>
                                      </p:tavLst>
                                    </p:anim>
                                    <p:anim calcmode="lin" valueType="num">
                                      <p:cBhvr additive="base">
                                        <p:cTn id="16" dur="10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AC492D40-25C8-439C-AFA2-1B44F88B2AF7}"/>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2D6D17C5-1AE2-44FF-921D-365BDA01FFD5}"/>
              </a:ext>
            </a:extLst>
          </p:cNvPr>
          <p:cNvSpPr/>
          <p:nvPr/>
        </p:nvSpPr>
        <p:spPr>
          <a:xfrm>
            <a:off x="260591" y="219483"/>
            <a:ext cx="2844048"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SELLING SKILLS</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B0AC8535-E82A-4EFB-962A-2D8421F8FCC2}"/>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66E77E32-4CAC-4BB4-93CF-439A38E3E2D9}"/>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B01A9CCA-108E-4887-BAAA-2DB737074359}"/>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D33798D0-1BC2-4F5D-B7EE-4318225E2389}"/>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F98A4406-D916-4DA3-A155-3FDFDB878AA2}"/>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cxnSp>
        <p:nvCxnSpPr>
          <p:cNvPr id="15" name="Straight Connector 19">
            <a:extLst>
              <a:ext uri="{FF2B5EF4-FFF2-40B4-BE49-F238E27FC236}">
                <a16:creationId xmlns:a16="http://schemas.microsoft.com/office/drawing/2014/main" id="{D5613864-8621-4B66-9A5B-BDD8C464F216}"/>
              </a:ext>
            </a:extLst>
          </p:cNvPr>
          <p:cNvCxnSpPr/>
          <p:nvPr/>
        </p:nvCxnSpPr>
        <p:spPr>
          <a:xfrm flipH="1">
            <a:off x="3712807" y="3537452"/>
            <a:ext cx="4694560" cy="0"/>
          </a:xfrm>
          <a:prstGeom prst="line">
            <a:avLst/>
          </a:prstGeom>
          <a:ln w="28575" cmpd="sng">
            <a:solidFill>
              <a:schemeClr val="accent1">
                <a:lumMod val="40000"/>
                <a:lumOff val="60000"/>
              </a:schemeClr>
            </a:solidFill>
            <a:prstDash val="sysDot"/>
          </a:ln>
          <a:effectLst/>
        </p:spPr>
        <p:style>
          <a:lnRef idx="2">
            <a:schemeClr val="accent1"/>
          </a:lnRef>
          <a:fillRef idx="0">
            <a:schemeClr val="accent1"/>
          </a:fillRef>
          <a:effectRef idx="1">
            <a:schemeClr val="accent1"/>
          </a:effectRef>
          <a:fontRef idx="minor">
            <a:schemeClr val="tx1"/>
          </a:fontRef>
        </p:style>
      </p:cxnSp>
      <p:sp>
        <p:nvSpPr>
          <p:cNvPr id="16" name="ïṥḷide">
            <a:extLst>
              <a:ext uri="{FF2B5EF4-FFF2-40B4-BE49-F238E27FC236}">
                <a16:creationId xmlns:a16="http://schemas.microsoft.com/office/drawing/2014/main" id="{A0E23C57-D86E-4D92-B437-428D06F5388E}"/>
              </a:ext>
            </a:extLst>
          </p:cNvPr>
          <p:cNvSpPr/>
          <p:nvPr/>
        </p:nvSpPr>
        <p:spPr>
          <a:xfrm>
            <a:off x="8447212" y="2367901"/>
            <a:ext cx="2112235" cy="2112235"/>
          </a:xfrm>
          <a:prstGeom prst="ellipse">
            <a:avLst/>
          </a:prstGeom>
          <a:noFill/>
          <a:ln w="28575" cmpd="sng">
            <a:solidFill>
              <a:srgbClr val="252E53"/>
            </a:solidFill>
            <a:prstDash val="sysDot"/>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cs typeface="+mn-ea"/>
              <a:sym typeface="+mn-lt"/>
            </a:endParaRPr>
          </a:p>
        </p:txBody>
      </p:sp>
      <p:sp>
        <p:nvSpPr>
          <p:cNvPr id="17" name="iŝliḋé">
            <a:extLst>
              <a:ext uri="{FF2B5EF4-FFF2-40B4-BE49-F238E27FC236}">
                <a16:creationId xmlns:a16="http://schemas.microsoft.com/office/drawing/2014/main" id="{E54584C6-4A97-45DB-B2A7-322C8E39911B}"/>
              </a:ext>
            </a:extLst>
          </p:cNvPr>
          <p:cNvSpPr/>
          <p:nvPr/>
        </p:nvSpPr>
        <p:spPr>
          <a:xfrm>
            <a:off x="1600571" y="2367901"/>
            <a:ext cx="2112235" cy="2112235"/>
          </a:xfrm>
          <a:prstGeom prst="ellipse">
            <a:avLst/>
          </a:prstGeom>
          <a:noFill/>
          <a:ln w="28575" cmpd="sng">
            <a:solidFill>
              <a:srgbClr val="252E53"/>
            </a:solidFill>
            <a:prstDash val="sysDot"/>
          </a:ln>
          <a:effectLst/>
        </p:spPr>
        <p:style>
          <a:lnRef idx="1">
            <a:schemeClr val="accent1"/>
          </a:lnRef>
          <a:fillRef idx="3">
            <a:schemeClr val="accent1"/>
          </a:fillRef>
          <a:effectRef idx="2">
            <a:schemeClr val="accent1"/>
          </a:effectRef>
          <a:fontRef idx="minor">
            <a:schemeClr val="lt1"/>
          </a:fontRef>
        </p:style>
        <p:txBody>
          <a:bodyPr lIns="121917" tIns="60958" rIns="121917" bIns="60958" rtlCol="0" anchor="ctr"/>
          <a:lstStyle/>
          <a:p>
            <a:pPr algn="ctr"/>
            <a:endParaRPr lang="en-US" dirty="0">
              <a:cs typeface="+mn-ea"/>
              <a:sym typeface="+mn-lt"/>
            </a:endParaRPr>
          </a:p>
        </p:txBody>
      </p:sp>
      <p:sp>
        <p:nvSpPr>
          <p:cNvPr id="18" name="ï$ḻíḓè">
            <a:extLst>
              <a:ext uri="{FF2B5EF4-FFF2-40B4-BE49-F238E27FC236}">
                <a16:creationId xmlns:a16="http://schemas.microsoft.com/office/drawing/2014/main" id="{C8079307-1033-417B-B54F-D2C66A2075B5}"/>
              </a:ext>
            </a:extLst>
          </p:cNvPr>
          <p:cNvSpPr/>
          <p:nvPr/>
        </p:nvSpPr>
        <p:spPr>
          <a:xfrm>
            <a:off x="4938265" y="2251967"/>
            <a:ext cx="2304256" cy="2304256"/>
          </a:xfrm>
          <a:prstGeom prst="ellipse">
            <a:avLst/>
          </a:prstGeom>
          <a:solidFill>
            <a:schemeClr val="bg1"/>
          </a:solidFill>
          <a:ln w="28575">
            <a:gradFill flip="none" rotWithShape="1">
              <a:gsLst>
                <a:gs pos="0">
                  <a:srgbClr val="252E53"/>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225425" indent="-225425" algn="ctr" fontAlgn="base">
              <a:spcBef>
                <a:spcPct val="0"/>
              </a:spcBef>
              <a:spcAft>
                <a:spcPct val="0"/>
              </a:spcAft>
            </a:pPr>
            <a:r>
              <a:rPr lang="en-US" altLang="zh-CN" sz="2000" kern="0" dirty="0">
                <a:solidFill>
                  <a:prstClr val="black"/>
                </a:solidFill>
                <a:cs typeface="+mn-ea"/>
                <a:sym typeface="+mn-lt"/>
              </a:rPr>
              <a:t>Add title text</a:t>
            </a:r>
            <a:endParaRPr lang="en-US" sz="2000" kern="0" dirty="0">
              <a:solidFill>
                <a:prstClr val="black"/>
              </a:solidFill>
              <a:cs typeface="+mn-ea"/>
              <a:sym typeface="+mn-lt"/>
            </a:endParaRPr>
          </a:p>
        </p:txBody>
      </p:sp>
      <p:sp>
        <p:nvSpPr>
          <p:cNvPr id="19" name="îŝlïdè">
            <a:extLst>
              <a:ext uri="{FF2B5EF4-FFF2-40B4-BE49-F238E27FC236}">
                <a16:creationId xmlns:a16="http://schemas.microsoft.com/office/drawing/2014/main" id="{EBA050BE-05ED-498D-940C-58B7D982A7B8}"/>
              </a:ext>
            </a:extLst>
          </p:cNvPr>
          <p:cNvSpPr/>
          <p:nvPr/>
        </p:nvSpPr>
        <p:spPr>
          <a:xfrm>
            <a:off x="8817691" y="3951380"/>
            <a:ext cx="1344149" cy="1344149"/>
          </a:xfrm>
          <a:prstGeom prst="ellipse">
            <a:avLst/>
          </a:prstGeom>
          <a:gradFill>
            <a:gsLst>
              <a:gs pos="0">
                <a:srgbClr val="2B2A52"/>
              </a:gs>
              <a:gs pos="100000">
                <a:srgbClr val="76384F"/>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dirty="0">
                <a:cs typeface="+mn-ea"/>
                <a:sym typeface="+mn-lt"/>
              </a:rPr>
              <a:t>text</a:t>
            </a:r>
            <a:endParaRPr lang="en-US" dirty="0">
              <a:cs typeface="+mn-ea"/>
              <a:sym typeface="+mn-lt"/>
            </a:endParaRPr>
          </a:p>
        </p:txBody>
      </p:sp>
      <p:sp>
        <p:nvSpPr>
          <p:cNvPr id="20" name="íS1îḓé">
            <a:extLst>
              <a:ext uri="{FF2B5EF4-FFF2-40B4-BE49-F238E27FC236}">
                <a16:creationId xmlns:a16="http://schemas.microsoft.com/office/drawing/2014/main" id="{D8325FA7-1748-45B5-B0B7-62C0075161D4}"/>
              </a:ext>
            </a:extLst>
          </p:cNvPr>
          <p:cNvSpPr/>
          <p:nvPr/>
        </p:nvSpPr>
        <p:spPr>
          <a:xfrm>
            <a:off x="7798263" y="2987013"/>
            <a:ext cx="1026188" cy="1026188"/>
          </a:xfrm>
          <a:prstGeom prst="ellipse">
            <a:avLst/>
          </a:prstGeom>
          <a:solidFill>
            <a:schemeClr val="bg1"/>
          </a:solidFill>
          <a:ln w="28575">
            <a:gradFill flip="none" rotWithShape="1">
              <a:gsLst>
                <a:gs pos="0">
                  <a:srgbClr val="252E53"/>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225425" indent="-225425" algn="ctr" fontAlgn="base">
              <a:spcBef>
                <a:spcPct val="0"/>
              </a:spcBef>
              <a:spcAft>
                <a:spcPct val="0"/>
              </a:spcAft>
            </a:pPr>
            <a:r>
              <a:rPr lang="en-US" altLang="zh-CN" sz="1600" kern="0" dirty="0">
                <a:solidFill>
                  <a:prstClr val="black"/>
                </a:solidFill>
                <a:cs typeface="+mn-ea"/>
                <a:sym typeface="+mn-lt"/>
              </a:rPr>
              <a:t>keyword</a:t>
            </a:r>
            <a:endParaRPr lang="en-US" sz="1600" kern="0" dirty="0">
              <a:solidFill>
                <a:prstClr val="black"/>
              </a:solidFill>
              <a:cs typeface="+mn-ea"/>
              <a:sym typeface="+mn-lt"/>
            </a:endParaRPr>
          </a:p>
        </p:txBody>
      </p:sp>
      <p:sp>
        <p:nvSpPr>
          <p:cNvPr id="21" name="îṡļíḓé">
            <a:extLst>
              <a:ext uri="{FF2B5EF4-FFF2-40B4-BE49-F238E27FC236}">
                <a16:creationId xmlns:a16="http://schemas.microsoft.com/office/drawing/2014/main" id="{035D68E6-A168-480F-985C-73F25A88CCA0}"/>
              </a:ext>
            </a:extLst>
          </p:cNvPr>
          <p:cNvSpPr/>
          <p:nvPr/>
        </p:nvSpPr>
        <p:spPr>
          <a:xfrm>
            <a:off x="8807730" y="1771916"/>
            <a:ext cx="1344149" cy="1344149"/>
          </a:xfrm>
          <a:prstGeom prst="ellipse">
            <a:avLst/>
          </a:prstGeom>
          <a:gradFill>
            <a:gsLst>
              <a:gs pos="0">
                <a:srgbClr val="2B2A52"/>
              </a:gs>
              <a:gs pos="100000">
                <a:srgbClr val="76384F"/>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dirty="0">
                <a:cs typeface="+mn-ea"/>
                <a:sym typeface="+mn-lt"/>
              </a:rPr>
              <a:t>text</a:t>
            </a:r>
            <a:endParaRPr lang="en-US" dirty="0">
              <a:cs typeface="+mn-ea"/>
              <a:sym typeface="+mn-lt"/>
            </a:endParaRPr>
          </a:p>
        </p:txBody>
      </p:sp>
      <p:sp>
        <p:nvSpPr>
          <p:cNvPr id="22" name="işļidê">
            <a:extLst>
              <a:ext uri="{FF2B5EF4-FFF2-40B4-BE49-F238E27FC236}">
                <a16:creationId xmlns:a16="http://schemas.microsoft.com/office/drawing/2014/main" id="{3B8BF7D9-0A4C-43DC-8D10-FC85858C0691}"/>
              </a:ext>
            </a:extLst>
          </p:cNvPr>
          <p:cNvSpPr/>
          <p:nvPr/>
        </p:nvSpPr>
        <p:spPr>
          <a:xfrm>
            <a:off x="10198529" y="2987013"/>
            <a:ext cx="1026188" cy="1026188"/>
          </a:xfrm>
          <a:prstGeom prst="ellipse">
            <a:avLst/>
          </a:prstGeom>
          <a:solidFill>
            <a:schemeClr val="bg1"/>
          </a:solidFill>
          <a:ln w="28575">
            <a:gradFill flip="none" rotWithShape="1">
              <a:gsLst>
                <a:gs pos="0">
                  <a:srgbClr val="252E53"/>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225425" indent="-225425" algn="ctr" fontAlgn="base">
              <a:spcBef>
                <a:spcPct val="0"/>
              </a:spcBef>
              <a:spcAft>
                <a:spcPct val="0"/>
              </a:spcAft>
            </a:pPr>
            <a:r>
              <a:rPr lang="en-US" altLang="zh-CN" sz="1600" kern="0" dirty="0">
                <a:solidFill>
                  <a:prstClr val="black"/>
                </a:solidFill>
                <a:cs typeface="+mn-ea"/>
                <a:sym typeface="+mn-lt"/>
              </a:rPr>
              <a:t>keyword</a:t>
            </a:r>
            <a:endParaRPr lang="en-US" sz="1600" kern="0" dirty="0">
              <a:solidFill>
                <a:prstClr val="black"/>
              </a:solidFill>
              <a:cs typeface="+mn-ea"/>
              <a:sym typeface="+mn-lt"/>
            </a:endParaRPr>
          </a:p>
        </p:txBody>
      </p:sp>
      <p:sp>
        <p:nvSpPr>
          <p:cNvPr id="23" name="ïṧlidé">
            <a:extLst>
              <a:ext uri="{FF2B5EF4-FFF2-40B4-BE49-F238E27FC236}">
                <a16:creationId xmlns:a16="http://schemas.microsoft.com/office/drawing/2014/main" id="{3E76C0A4-0FA5-4C94-A7A8-DDE490A0E7CE}"/>
              </a:ext>
            </a:extLst>
          </p:cNvPr>
          <p:cNvSpPr/>
          <p:nvPr/>
        </p:nvSpPr>
        <p:spPr>
          <a:xfrm>
            <a:off x="981505" y="2981476"/>
            <a:ext cx="1026188" cy="1026188"/>
          </a:xfrm>
          <a:prstGeom prst="ellipse">
            <a:avLst/>
          </a:prstGeom>
          <a:solidFill>
            <a:schemeClr val="bg1"/>
          </a:solidFill>
          <a:ln w="28575">
            <a:gradFill flip="none" rotWithShape="1">
              <a:gsLst>
                <a:gs pos="0">
                  <a:srgbClr val="252E53"/>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225425" indent="-225425" algn="ctr" fontAlgn="base">
              <a:spcBef>
                <a:spcPct val="0"/>
              </a:spcBef>
              <a:spcAft>
                <a:spcPct val="0"/>
              </a:spcAft>
            </a:pPr>
            <a:r>
              <a:rPr lang="en-US" altLang="zh-CN" sz="1600" kern="0" dirty="0">
                <a:solidFill>
                  <a:prstClr val="black"/>
                </a:solidFill>
                <a:cs typeface="+mn-ea"/>
                <a:sym typeface="+mn-lt"/>
              </a:rPr>
              <a:t>keyword</a:t>
            </a:r>
            <a:endParaRPr lang="en-US" sz="1600" kern="0" dirty="0">
              <a:solidFill>
                <a:prstClr val="black"/>
              </a:solidFill>
              <a:cs typeface="+mn-ea"/>
              <a:sym typeface="+mn-lt"/>
            </a:endParaRPr>
          </a:p>
        </p:txBody>
      </p:sp>
      <p:sp>
        <p:nvSpPr>
          <p:cNvPr id="24" name="íŝļide">
            <a:extLst>
              <a:ext uri="{FF2B5EF4-FFF2-40B4-BE49-F238E27FC236}">
                <a16:creationId xmlns:a16="http://schemas.microsoft.com/office/drawing/2014/main" id="{9F695BC7-04A6-462D-9DD9-82479DC1C0C7}"/>
              </a:ext>
            </a:extLst>
          </p:cNvPr>
          <p:cNvSpPr/>
          <p:nvPr/>
        </p:nvSpPr>
        <p:spPr>
          <a:xfrm>
            <a:off x="1974652" y="3884148"/>
            <a:ext cx="1344149" cy="1344149"/>
          </a:xfrm>
          <a:prstGeom prst="ellipse">
            <a:avLst/>
          </a:prstGeom>
          <a:gradFill>
            <a:gsLst>
              <a:gs pos="0">
                <a:srgbClr val="2B2A52"/>
              </a:gs>
              <a:gs pos="100000">
                <a:srgbClr val="76384F"/>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dirty="0">
                <a:cs typeface="+mn-ea"/>
                <a:sym typeface="+mn-lt"/>
              </a:rPr>
              <a:t>text</a:t>
            </a:r>
            <a:endParaRPr lang="en-US" dirty="0">
              <a:cs typeface="+mn-ea"/>
              <a:sym typeface="+mn-lt"/>
            </a:endParaRPr>
          </a:p>
        </p:txBody>
      </p:sp>
      <p:sp>
        <p:nvSpPr>
          <p:cNvPr id="25" name="ïSľiḑe">
            <a:extLst>
              <a:ext uri="{FF2B5EF4-FFF2-40B4-BE49-F238E27FC236}">
                <a16:creationId xmlns:a16="http://schemas.microsoft.com/office/drawing/2014/main" id="{8D51B5E9-1CF8-4B74-8ED7-75F6CE96E55E}"/>
              </a:ext>
            </a:extLst>
          </p:cNvPr>
          <p:cNvSpPr/>
          <p:nvPr/>
        </p:nvSpPr>
        <p:spPr>
          <a:xfrm>
            <a:off x="3285761" y="2986180"/>
            <a:ext cx="1026188" cy="1026188"/>
          </a:xfrm>
          <a:prstGeom prst="ellipse">
            <a:avLst/>
          </a:prstGeom>
          <a:solidFill>
            <a:schemeClr val="bg1"/>
          </a:solidFill>
          <a:ln w="28575">
            <a:gradFill flip="none" rotWithShape="1">
              <a:gsLst>
                <a:gs pos="0">
                  <a:srgbClr val="252E53"/>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wrap="none" rtlCol="0" anchor="ctr"/>
          <a:lstStyle/>
          <a:p>
            <a:pPr marL="225425" indent="-225425" algn="ctr" fontAlgn="base">
              <a:spcBef>
                <a:spcPct val="0"/>
              </a:spcBef>
              <a:spcAft>
                <a:spcPct val="0"/>
              </a:spcAft>
            </a:pPr>
            <a:r>
              <a:rPr lang="en-US" altLang="zh-CN" sz="1600" kern="0" dirty="0">
                <a:solidFill>
                  <a:prstClr val="black"/>
                </a:solidFill>
                <a:cs typeface="+mn-ea"/>
                <a:sym typeface="+mn-lt"/>
              </a:rPr>
              <a:t>keyword</a:t>
            </a:r>
            <a:endParaRPr lang="en-US" sz="1600" kern="0" dirty="0">
              <a:solidFill>
                <a:prstClr val="black"/>
              </a:solidFill>
              <a:cs typeface="+mn-ea"/>
              <a:sym typeface="+mn-lt"/>
            </a:endParaRPr>
          </a:p>
        </p:txBody>
      </p:sp>
      <p:sp>
        <p:nvSpPr>
          <p:cNvPr id="26" name="iṥḻîḑê">
            <a:extLst>
              <a:ext uri="{FF2B5EF4-FFF2-40B4-BE49-F238E27FC236}">
                <a16:creationId xmlns:a16="http://schemas.microsoft.com/office/drawing/2014/main" id="{622FCBA0-C347-451B-8C16-57CDC5F6F6B6}"/>
              </a:ext>
            </a:extLst>
          </p:cNvPr>
          <p:cNvSpPr/>
          <p:nvPr/>
        </p:nvSpPr>
        <p:spPr>
          <a:xfrm>
            <a:off x="1959715" y="1700808"/>
            <a:ext cx="1344149" cy="1344149"/>
          </a:xfrm>
          <a:prstGeom prst="ellipse">
            <a:avLst/>
          </a:prstGeom>
          <a:gradFill>
            <a:gsLst>
              <a:gs pos="0">
                <a:srgbClr val="2B2A52"/>
              </a:gs>
              <a:gs pos="100000">
                <a:srgbClr val="76384F"/>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lang="en-US" altLang="zh-CN" dirty="0">
                <a:cs typeface="+mn-ea"/>
                <a:sym typeface="+mn-lt"/>
              </a:rPr>
              <a:t>text</a:t>
            </a:r>
            <a:endParaRPr lang="en-US" dirty="0">
              <a:cs typeface="+mn-ea"/>
              <a:sym typeface="+mn-lt"/>
            </a:endParaRPr>
          </a:p>
        </p:txBody>
      </p:sp>
      <p:sp>
        <p:nvSpPr>
          <p:cNvPr id="14" name="iś1íde">
            <a:extLst>
              <a:ext uri="{FF2B5EF4-FFF2-40B4-BE49-F238E27FC236}">
                <a16:creationId xmlns:a16="http://schemas.microsoft.com/office/drawing/2014/main" id="{33BE14D3-148D-47BF-9E3A-5F4085C67726}"/>
              </a:ext>
            </a:extLst>
          </p:cNvPr>
          <p:cNvSpPr/>
          <p:nvPr/>
        </p:nvSpPr>
        <p:spPr>
          <a:xfrm>
            <a:off x="3884756" y="5024070"/>
            <a:ext cx="4350662" cy="787523"/>
          </a:xfrm>
          <a:prstGeom prst="rect">
            <a:avLst/>
          </a:prstGeom>
        </p:spPr>
        <p:txBody>
          <a:bodyPr wrap="square">
            <a:spAutoFit/>
          </a:bodyPr>
          <a:lstStyle/>
          <a:p>
            <a:pPr marL="225425" lvl="0" indent="-225425" algn="ctr" fontAlgn="base">
              <a:lnSpc>
                <a:spcPct val="150000"/>
              </a:lnSpc>
              <a:spcBef>
                <a:spcPct val="0"/>
              </a:spcBef>
              <a:spcAft>
                <a:spcPct val="0"/>
              </a:spcAft>
              <a:defRPr/>
            </a:pPr>
            <a:r>
              <a:rPr lang="en-US" altLang="zh-CN" sz="1600" kern="0" dirty="0">
                <a:cs typeface="+mn-ea"/>
                <a:sym typeface="+mn-lt"/>
              </a:rPr>
              <a:t>Click here to add text content, such as keywords, some brief introductions, etc.</a:t>
            </a:r>
            <a:endParaRPr lang="zh-CN" altLang="en-US" sz="1600" kern="0" dirty="0">
              <a:cs typeface="+mn-ea"/>
              <a:sym typeface="+mn-lt"/>
            </a:endParaRPr>
          </a:p>
        </p:txBody>
      </p:sp>
    </p:spTree>
    <p:extLst>
      <p:ext uri="{BB962C8B-B14F-4D97-AF65-F5344CB8AC3E}">
        <p14:creationId xmlns:p14="http://schemas.microsoft.com/office/powerpoint/2010/main" val="213956506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p:cTn id="7" dur="700" fill="hold"/>
                                        <p:tgtEl>
                                          <p:spTgt spid="15"/>
                                        </p:tgtEl>
                                        <p:attrNameLst>
                                          <p:attrName>ppt_w</p:attrName>
                                        </p:attrNameLst>
                                      </p:cBhvr>
                                      <p:tavLst>
                                        <p:tav tm="0">
                                          <p:val>
                                            <p:fltVal val="0"/>
                                          </p:val>
                                        </p:tav>
                                        <p:tav tm="100000">
                                          <p:val>
                                            <p:strVal val="#ppt_w"/>
                                          </p:val>
                                        </p:tav>
                                      </p:tavLst>
                                    </p:anim>
                                    <p:anim calcmode="lin" valueType="num">
                                      <p:cBhvr>
                                        <p:cTn id="8" dur="700" fill="hold"/>
                                        <p:tgtEl>
                                          <p:spTgt spid="15"/>
                                        </p:tgtEl>
                                        <p:attrNameLst>
                                          <p:attrName>ppt_h</p:attrName>
                                        </p:attrNameLst>
                                      </p:cBhvr>
                                      <p:tavLst>
                                        <p:tav tm="0">
                                          <p:val>
                                            <p:fltVal val="0"/>
                                          </p:val>
                                        </p:tav>
                                        <p:tav tm="100000">
                                          <p:val>
                                            <p:strVal val="#ppt_h"/>
                                          </p:val>
                                        </p:tav>
                                      </p:tavLst>
                                    </p:anim>
                                  </p:childTnLst>
                                </p:cTn>
                              </p:par>
                              <p:par>
                                <p:cTn id="9" presetID="23" presetClass="entr" presetSubtype="16"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p:cTn id="11" dur="700" fill="hold"/>
                                        <p:tgtEl>
                                          <p:spTgt spid="16"/>
                                        </p:tgtEl>
                                        <p:attrNameLst>
                                          <p:attrName>ppt_w</p:attrName>
                                        </p:attrNameLst>
                                      </p:cBhvr>
                                      <p:tavLst>
                                        <p:tav tm="0">
                                          <p:val>
                                            <p:fltVal val="0"/>
                                          </p:val>
                                        </p:tav>
                                        <p:tav tm="100000">
                                          <p:val>
                                            <p:strVal val="#ppt_w"/>
                                          </p:val>
                                        </p:tav>
                                      </p:tavLst>
                                    </p:anim>
                                    <p:anim calcmode="lin" valueType="num">
                                      <p:cBhvr>
                                        <p:cTn id="12" dur="700" fill="hold"/>
                                        <p:tgtEl>
                                          <p:spTgt spid="16"/>
                                        </p:tgtEl>
                                        <p:attrNameLst>
                                          <p:attrName>ppt_h</p:attrName>
                                        </p:attrNameLst>
                                      </p:cBhvr>
                                      <p:tavLst>
                                        <p:tav tm="0">
                                          <p:val>
                                            <p:fltVal val="0"/>
                                          </p:val>
                                        </p:tav>
                                        <p:tav tm="100000">
                                          <p:val>
                                            <p:strVal val="#ppt_h"/>
                                          </p:val>
                                        </p:tav>
                                      </p:tavLst>
                                    </p:anim>
                                  </p:childTnLst>
                                </p:cTn>
                              </p:par>
                              <p:par>
                                <p:cTn id="13" presetID="23" presetClass="entr" presetSubtype="16"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p:cTn id="15" dur="700" fill="hold"/>
                                        <p:tgtEl>
                                          <p:spTgt spid="17"/>
                                        </p:tgtEl>
                                        <p:attrNameLst>
                                          <p:attrName>ppt_w</p:attrName>
                                        </p:attrNameLst>
                                      </p:cBhvr>
                                      <p:tavLst>
                                        <p:tav tm="0">
                                          <p:val>
                                            <p:fltVal val="0"/>
                                          </p:val>
                                        </p:tav>
                                        <p:tav tm="100000">
                                          <p:val>
                                            <p:strVal val="#ppt_w"/>
                                          </p:val>
                                        </p:tav>
                                      </p:tavLst>
                                    </p:anim>
                                    <p:anim calcmode="lin" valueType="num">
                                      <p:cBhvr>
                                        <p:cTn id="16" dur="700" fill="hold"/>
                                        <p:tgtEl>
                                          <p:spTgt spid="17"/>
                                        </p:tgtEl>
                                        <p:attrNameLst>
                                          <p:attrName>ppt_h</p:attrName>
                                        </p:attrNameLst>
                                      </p:cBhvr>
                                      <p:tavLst>
                                        <p:tav tm="0">
                                          <p:val>
                                            <p:fltVal val="0"/>
                                          </p:val>
                                        </p:tav>
                                        <p:tav tm="100000">
                                          <p:val>
                                            <p:strVal val="#ppt_h"/>
                                          </p:val>
                                        </p:tav>
                                      </p:tavLst>
                                    </p:anim>
                                  </p:childTnLst>
                                </p:cTn>
                              </p:par>
                              <p:par>
                                <p:cTn id="17" presetID="23" presetClass="entr" presetSubtype="16" fill="hold" grpId="0"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p:cTn id="19" dur="700" fill="hold"/>
                                        <p:tgtEl>
                                          <p:spTgt spid="18"/>
                                        </p:tgtEl>
                                        <p:attrNameLst>
                                          <p:attrName>ppt_w</p:attrName>
                                        </p:attrNameLst>
                                      </p:cBhvr>
                                      <p:tavLst>
                                        <p:tav tm="0">
                                          <p:val>
                                            <p:fltVal val="0"/>
                                          </p:val>
                                        </p:tav>
                                        <p:tav tm="100000">
                                          <p:val>
                                            <p:strVal val="#ppt_w"/>
                                          </p:val>
                                        </p:tav>
                                      </p:tavLst>
                                    </p:anim>
                                    <p:anim calcmode="lin" valueType="num">
                                      <p:cBhvr>
                                        <p:cTn id="20" dur="700" fill="hold"/>
                                        <p:tgtEl>
                                          <p:spTgt spid="18"/>
                                        </p:tgtEl>
                                        <p:attrNameLst>
                                          <p:attrName>ppt_h</p:attrName>
                                        </p:attrNameLst>
                                      </p:cBhvr>
                                      <p:tavLst>
                                        <p:tav tm="0">
                                          <p:val>
                                            <p:fltVal val="0"/>
                                          </p:val>
                                        </p:tav>
                                        <p:tav tm="100000">
                                          <p:val>
                                            <p:strVal val="#ppt_h"/>
                                          </p:val>
                                        </p:tav>
                                      </p:tavLst>
                                    </p:anim>
                                  </p:childTnLst>
                                </p:cTn>
                              </p:par>
                              <p:par>
                                <p:cTn id="21" presetID="23" presetClass="entr" presetSubtype="16"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p:cTn id="23" dur="700" fill="hold"/>
                                        <p:tgtEl>
                                          <p:spTgt spid="19"/>
                                        </p:tgtEl>
                                        <p:attrNameLst>
                                          <p:attrName>ppt_w</p:attrName>
                                        </p:attrNameLst>
                                      </p:cBhvr>
                                      <p:tavLst>
                                        <p:tav tm="0">
                                          <p:val>
                                            <p:fltVal val="0"/>
                                          </p:val>
                                        </p:tav>
                                        <p:tav tm="100000">
                                          <p:val>
                                            <p:strVal val="#ppt_w"/>
                                          </p:val>
                                        </p:tav>
                                      </p:tavLst>
                                    </p:anim>
                                    <p:anim calcmode="lin" valueType="num">
                                      <p:cBhvr>
                                        <p:cTn id="24" dur="700" fill="hold"/>
                                        <p:tgtEl>
                                          <p:spTgt spid="19"/>
                                        </p:tgtEl>
                                        <p:attrNameLst>
                                          <p:attrName>ppt_h</p:attrName>
                                        </p:attrNameLst>
                                      </p:cBhvr>
                                      <p:tavLst>
                                        <p:tav tm="0">
                                          <p:val>
                                            <p:fltVal val="0"/>
                                          </p:val>
                                        </p:tav>
                                        <p:tav tm="100000">
                                          <p:val>
                                            <p:strVal val="#ppt_h"/>
                                          </p:val>
                                        </p:tav>
                                      </p:tavLst>
                                    </p:anim>
                                  </p:childTnLst>
                                </p:cTn>
                              </p:par>
                              <p:par>
                                <p:cTn id="25" presetID="23" presetClass="entr" presetSubtype="16" fill="hold" grpId="0" nodeType="with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p:cTn id="27" dur="700" fill="hold"/>
                                        <p:tgtEl>
                                          <p:spTgt spid="20"/>
                                        </p:tgtEl>
                                        <p:attrNameLst>
                                          <p:attrName>ppt_w</p:attrName>
                                        </p:attrNameLst>
                                      </p:cBhvr>
                                      <p:tavLst>
                                        <p:tav tm="0">
                                          <p:val>
                                            <p:fltVal val="0"/>
                                          </p:val>
                                        </p:tav>
                                        <p:tav tm="100000">
                                          <p:val>
                                            <p:strVal val="#ppt_w"/>
                                          </p:val>
                                        </p:tav>
                                      </p:tavLst>
                                    </p:anim>
                                    <p:anim calcmode="lin" valueType="num">
                                      <p:cBhvr>
                                        <p:cTn id="28" dur="700" fill="hold"/>
                                        <p:tgtEl>
                                          <p:spTgt spid="20"/>
                                        </p:tgtEl>
                                        <p:attrNameLst>
                                          <p:attrName>ppt_h</p:attrName>
                                        </p:attrNameLst>
                                      </p:cBhvr>
                                      <p:tavLst>
                                        <p:tav tm="0">
                                          <p:val>
                                            <p:fltVal val="0"/>
                                          </p:val>
                                        </p:tav>
                                        <p:tav tm="100000">
                                          <p:val>
                                            <p:strVal val="#ppt_h"/>
                                          </p:val>
                                        </p:tav>
                                      </p:tavLst>
                                    </p:anim>
                                  </p:childTnLst>
                                </p:cTn>
                              </p:par>
                              <p:par>
                                <p:cTn id="29" presetID="23" presetClass="entr" presetSubtype="16" fill="hold" grpId="0" nodeType="with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p:cTn id="31" dur="700" fill="hold"/>
                                        <p:tgtEl>
                                          <p:spTgt spid="21"/>
                                        </p:tgtEl>
                                        <p:attrNameLst>
                                          <p:attrName>ppt_w</p:attrName>
                                        </p:attrNameLst>
                                      </p:cBhvr>
                                      <p:tavLst>
                                        <p:tav tm="0">
                                          <p:val>
                                            <p:fltVal val="0"/>
                                          </p:val>
                                        </p:tav>
                                        <p:tav tm="100000">
                                          <p:val>
                                            <p:strVal val="#ppt_w"/>
                                          </p:val>
                                        </p:tav>
                                      </p:tavLst>
                                    </p:anim>
                                    <p:anim calcmode="lin" valueType="num">
                                      <p:cBhvr>
                                        <p:cTn id="32" dur="700" fill="hold"/>
                                        <p:tgtEl>
                                          <p:spTgt spid="21"/>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p:cTn id="35" dur="700" fill="hold"/>
                                        <p:tgtEl>
                                          <p:spTgt spid="22"/>
                                        </p:tgtEl>
                                        <p:attrNameLst>
                                          <p:attrName>ppt_w</p:attrName>
                                        </p:attrNameLst>
                                      </p:cBhvr>
                                      <p:tavLst>
                                        <p:tav tm="0">
                                          <p:val>
                                            <p:fltVal val="0"/>
                                          </p:val>
                                        </p:tav>
                                        <p:tav tm="100000">
                                          <p:val>
                                            <p:strVal val="#ppt_w"/>
                                          </p:val>
                                        </p:tav>
                                      </p:tavLst>
                                    </p:anim>
                                    <p:anim calcmode="lin" valueType="num">
                                      <p:cBhvr>
                                        <p:cTn id="36" dur="700" fill="hold"/>
                                        <p:tgtEl>
                                          <p:spTgt spid="22"/>
                                        </p:tgtEl>
                                        <p:attrNameLst>
                                          <p:attrName>ppt_h</p:attrName>
                                        </p:attrNameLst>
                                      </p:cBhvr>
                                      <p:tavLst>
                                        <p:tav tm="0">
                                          <p:val>
                                            <p:fltVal val="0"/>
                                          </p:val>
                                        </p:tav>
                                        <p:tav tm="100000">
                                          <p:val>
                                            <p:strVal val="#ppt_h"/>
                                          </p:val>
                                        </p:tav>
                                      </p:tavLst>
                                    </p:anim>
                                  </p:childTnLst>
                                </p:cTn>
                              </p:par>
                              <p:par>
                                <p:cTn id="37" presetID="23" presetClass="entr" presetSubtype="16"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p:cTn id="39" dur="700" fill="hold"/>
                                        <p:tgtEl>
                                          <p:spTgt spid="23"/>
                                        </p:tgtEl>
                                        <p:attrNameLst>
                                          <p:attrName>ppt_w</p:attrName>
                                        </p:attrNameLst>
                                      </p:cBhvr>
                                      <p:tavLst>
                                        <p:tav tm="0">
                                          <p:val>
                                            <p:fltVal val="0"/>
                                          </p:val>
                                        </p:tav>
                                        <p:tav tm="100000">
                                          <p:val>
                                            <p:strVal val="#ppt_w"/>
                                          </p:val>
                                        </p:tav>
                                      </p:tavLst>
                                    </p:anim>
                                    <p:anim calcmode="lin" valueType="num">
                                      <p:cBhvr>
                                        <p:cTn id="40" dur="700" fill="hold"/>
                                        <p:tgtEl>
                                          <p:spTgt spid="23"/>
                                        </p:tgtEl>
                                        <p:attrNameLst>
                                          <p:attrName>ppt_h</p:attrName>
                                        </p:attrNameLst>
                                      </p:cBhvr>
                                      <p:tavLst>
                                        <p:tav tm="0">
                                          <p:val>
                                            <p:fltVal val="0"/>
                                          </p:val>
                                        </p:tav>
                                        <p:tav tm="100000">
                                          <p:val>
                                            <p:strVal val="#ppt_h"/>
                                          </p:val>
                                        </p:tav>
                                      </p:tavLst>
                                    </p:anim>
                                  </p:childTnLst>
                                </p:cTn>
                              </p:par>
                              <p:par>
                                <p:cTn id="41" presetID="23" presetClass="entr" presetSubtype="16" fill="hold" grpId="0"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p:cTn id="43" dur="700" fill="hold"/>
                                        <p:tgtEl>
                                          <p:spTgt spid="24"/>
                                        </p:tgtEl>
                                        <p:attrNameLst>
                                          <p:attrName>ppt_w</p:attrName>
                                        </p:attrNameLst>
                                      </p:cBhvr>
                                      <p:tavLst>
                                        <p:tav tm="0">
                                          <p:val>
                                            <p:fltVal val="0"/>
                                          </p:val>
                                        </p:tav>
                                        <p:tav tm="100000">
                                          <p:val>
                                            <p:strVal val="#ppt_w"/>
                                          </p:val>
                                        </p:tav>
                                      </p:tavLst>
                                    </p:anim>
                                    <p:anim calcmode="lin" valueType="num">
                                      <p:cBhvr>
                                        <p:cTn id="44" dur="700" fill="hold"/>
                                        <p:tgtEl>
                                          <p:spTgt spid="24"/>
                                        </p:tgtEl>
                                        <p:attrNameLst>
                                          <p:attrName>ppt_h</p:attrName>
                                        </p:attrNameLst>
                                      </p:cBhvr>
                                      <p:tavLst>
                                        <p:tav tm="0">
                                          <p:val>
                                            <p:fltVal val="0"/>
                                          </p:val>
                                        </p:tav>
                                        <p:tav tm="100000">
                                          <p:val>
                                            <p:strVal val="#ppt_h"/>
                                          </p:val>
                                        </p:tav>
                                      </p:tavLst>
                                    </p:anim>
                                  </p:childTnLst>
                                </p:cTn>
                              </p:par>
                              <p:par>
                                <p:cTn id="45" presetID="23" presetClass="entr" presetSubtype="16" fill="hold" grpId="0" nodeType="withEffect">
                                  <p:stCondLst>
                                    <p:cond delay="0"/>
                                  </p:stCondLst>
                                  <p:childTnLst>
                                    <p:set>
                                      <p:cBhvr>
                                        <p:cTn id="46" dur="1" fill="hold">
                                          <p:stCondLst>
                                            <p:cond delay="0"/>
                                          </p:stCondLst>
                                        </p:cTn>
                                        <p:tgtEl>
                                          <p:spTgt spid="25"/>
                                        </p:tgtEl>
                                        <p:attrNameLst>
                                          <p:attrName>style.visibility</p:attrName>
                                        </p:attrNameLst>
                                      </p:cBhvr>
                                      <p:to>
                                        <p:strVal val="visible"/>
                                      </p:to>
                                    </p:set>
                                    <p:anim calcmode="lin" valueType="num">
                                      <p:cBhvr>
                                        <p:cTn id="47" dur="700" fill="hold"/>
                                        <p:tgtEl>
                                          <p:spTgt spid="25"/>
                                        </p:tgtEl>
                                        <p:attrNameLst>
                                          <p:attrName>ppt_w</p:attrName>
                                        </p:attrNameLst>
                                      </p:cBhvr>
                                      <p:tavLst>
                                        <p:tav tm="0">
                                          <p:val>
                                            <p:fltVal val="0"/>
                                          </p:val>
                                        </p:tav>
                                        <p:tav tm="100000">
                                          <p:val>
                                            <p:strVal val="#ppt_w"/>
                                          </p:val>
                                        </p:tav>
                                      </p:tavLst>
                                    </p:anim>
                                    <p:anim calcmode="lin" valueType="num">
                                      <p:cBhvr>
                                        <p:cTn id="48" dur="700" fill="hold"/>
                                        <p:tgtEl>
                                          <p:spTgt spid="25"/>
                                        </p:tgtEl>
                                        <p:attrNameLst>
                                          <p:attrName>ppt_h</p:attrName>
                                        </p:attrNameLst>
                                      </p:cBhvr>
                                      <p:tavLst>
                                        <p:tav tm="0">
                                          <p:val>
                                            <p:fltVal val="0"/>
                                          </p:val>
                                        </p:tav>
                                        <p:tav tm="100000">
                                          <p:val>
                                            <p:strVal val="#ppt_h"/>
                                          </p:val>
                                        </p:tav>
                                      </p:tavLst>
                                    </p:anim>
                                  </p:childTnLst>
                                </p:cTn>
                              </p:par>
                              <p:par>
                                <p:cTn id="49" presetID="23" presetClass="entr" presetSubtype="16" fill="hold" grpId="0" nodeType="withEffect">
                                  <p:stCondLst>
                                    <p:cond delay="0"/>
                                  </p:stCondLst>
                                  <p:childTnLst>
                                    <p:set>
                                      <p:cBhvr>
                                        <p:cTn id="50" dur="1" fill="hold">
                                          <p:stCondLst>
                                            <p:cond delay="0"/>
                                          </p:stCondLst>
                                        </p:cTn>
                                        <p:tgtEl>
                                          <p:spTgt spid="26"/>
                                        </p:tgtEl>
                                        <p:attrNameLst>
                                          <p:attrName>style.visibility</p:attrName>
                                        </p:attrNameLst>
                                      </p:cBhvr>
                                      <p:to>
                                        <p:strVal val="visible"/>
                                      </p:to>
                                    </p:set>
                                    <p:anim calcmode="lin" valueType="num">
                                      <p:cBhvr>
                                        <p:cTn id="51" dur="700" fill="hold"/>
                                        <p:tgtEl>
                                          <p:spTgt spid="26"/>
                                        </p:tgtEl>
                                        <p:attrNameLst>
                                          <p:attrName>ppt_w</p:attrName>
                                        </p:attrNameLst>
                                      </p:cBhvr>
                                      <p:tavLst>
                                        <p:tav tm="0">
                                          <p:val>
                                            <p:fltVal val="0"/>
                                          </p:val>
                                        </p:tav>
                                        <p:tav tm="100000">
                                          <p:val>
                                            <p:strVal val="#ppt_w"/>
                                          </p:val>
                                        </p:tav>
                                      </p:tavLst>
                                    </p:anim>
                                    <p:anim calcmode="lin" valueType="num">
                                      <p:cBhvr>
                                        <p:cTn id="52" dur="700" fill="hold"/>
                                        <p:tgtEl>
                                          <p:spTgt spid="26"/>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0"/>
                                  </p:stCondLst>
                                  <p:childTnLst>
                                    <p:set>
                                      <p:cBhvr>
                                        <p:cTn id="54" dur="1" fill="hold">
                                          <p:stCondLst>
                                            <p:cond delay="0"/>
                                          </p:stCondLst>
                                        </p:cTn>
                                        <p:tgtEl>
                                          <p:spTgt spid="14"/>
                                        </p:tgtEl>
                                        <p:attrNameLst>
                                          <p:attrName>style.visibility</p:attrName>
                                        </p:attrNameLst>
                                      </p:cBhvr>
                                      <p:to>
                                        <p:strVal val="visible"/>
                                      </p:to>
                                    </p:set>
                                    <p:anim calcmode="lin" valueType="num">
                                      <p:cBhvr>
                                        <p:cTn id="55" dur="700" fill="hold"/>
                                        <p:tgtEl>
                                          <p:spTgt spid="14"/>
                                        </p:tgtEl>
                                        <p:attrNameLst>
                                          <p:attrName>ppt_w</p:attrName>
                                        </p:attrNameLst>
                                      </p:cBhvr>
                                      <p:tavLst>
                                        <p:tav tm="0">
                                          <p:val>
                                            <p:fltVal val="0"/>
                                          </p:val>
                                        </p:tav>
                                        <p:tav tm="100000">
                                          <p:val>
                                            <p:strVal val="#ppt_w"/>
                                          </p:val>
                                        </p:tav>
                                      </p:tavLst>
                                    </p:anim>
                                    <p:anim calcmode="lin" valueType="num">
                                      <p:cBhvr>
                                        <p:cTn id="56" dur="700" fill="hold"/>
                                        <p:tgtEl>
                                          <p:spTgt spid="1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6" grpId="0" animBg="1"/>
      <p:bldP spid="14"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EF454611-2D9F-43DF-9E11-02071FEF6DF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958084" y="0"/>
            <a:ext cx="11233915" cy="6858000"/>
          </a:xfrm>
          <a:prstGeom prst="rect">
            <a:avLst/>
          </a:prstGeom>
        </p:spPr>
      </p:pic>
      <p:sp>
        <p:nvSpPr>
          <p:cNvPr id="3" name="流程图: 手动输入 2">
            <a:extLst>
              <a:ext uri="{FF2B5EF4-FFF2-40B4-BE49-F238E27FC236}">
                <a16:creationId xmlns:a16="http://schemas.microsoft.com/office/drawing/2014/main" id="{6BE5F4B7-D7FF-4D0F-9774-2913FFCBA358}"/>
              </a:ext>
            </a:extLst>
          </p:cNvPr>
          <p:cNvSpPr/>
          <p:nvPr/>
        </p:nvSpPr>
        <p:spPr>
          <a:xfrm rot="5400000">
            <a:off x="-85725" y="85725"/>
            <a:ext cx="6858000" cy="6686550"/>
          </a:xfrm>
          <a:prstGeom prst="flowChartManualInput">
            <a:avLst/>
          </a:prstGeom>
          <a:gradFill flip="none" rotWithShape="1">
            <a:gsLst>
              <a:gs pos="0">
                <a:srgbClr val="2B2A52">
                  <a:alpha val="95000"/>
                </a:srgbClr>
              </a:gs>
              <a:gs pos="100000">
                <a:srgbClr val="76384F">
                  <a:alpha val="8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A58D9249-6DAF-46D7-8B0B-3897B17BE3ED}"/>
              </a:ext>
            </a:extLst>
          </p:cNvPr>
          <p:cNvSpPr/>
          <p:nvPr/>
        </p:nvSpPr>
        <p:spPr>
          <a:xfrm>
            <a:off x="-1" y="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文本框 5">
            <a:extLst>
              <a:ext uri="{FF2B5EF4-FFF2-40B4-BE49-F238E27FC236}">
                <a16:creationId xmlns:a16="http://schemas.microsoft.com/office/drawing/2014/main" id="{ECF0337B-5315-415B-A225-C123A7FC1A06}"/>
              </a:ext>
            </a:extLst>
          </p:cNvPr>
          <p:cNvSpPr txBox="1"/>
          <p:nvPr/>
        </p:nvSpPr>
        <p:spPr>
          <a:xfrm>
            <a:off x="1249441" y="2767280"/>
            <a:ext cx="3938757" cy="1323439"/>
          </a:xfrm>
          <a:prstGeom prst="rect">
            <a:avLst/>
          </a:prstGeom>
          <a:noFill/>
        </p:spPr>
        <p:txBody>
          <a:bodyPr wrap="square" rtlCol="0">
            <a:spAutoFit/>
          </a:bodyPr>
          <a:lstStyle/>
          <a:p>
            <a:r>
              <a:rPr lang="en-US" altLang="zh-CN" sz="4000" dirty="0">
                <a:solidFill>
                  <a:schemeClr val="bg1"/>
                </a:solidFill>
                <a:cs typeface="+mn-ea"/>
                <a:sym typeface="+mn-lt"/>
              </a:rPr>
              <a:t>WORKPLACE APPLICATIONS</a:t>
            </a:r>
          </a:p>
        </p:txBody>
      </p:sp>
      <p:sp>
        <p:nvSpPr>
          <p:cNvPr id="7" name="矩形 6">
            <a:extLst>
              <a:ext uri="{FF2B5EF4-FFF2-40B4-BE49-F238E27FC236}">
                <a16:creationId xmlns:a16="http://schemas.microsoft.com/office/drawing/2014/main" id="{841DB4ED-C98E-4AFE-89E9-894BDEB2CFE9}"/>
              </a:ext>
            </a:extLst>
          </p:cNvPr>
          <p:cNvSpPr/>
          <p:nvPr/>
        </p:nvSpPr>
        <p:spPr>
          <a:xfrm>
            <a:off x="1249441" y="4727933"/>
            <a:ext cx="4498347" cy="1107996"/>
          </a:xfrm>
          <a:prstGeom prst="rect">
            <a:avLst/>
          </a:prstGeom>
        </p:spPr>
        <p:txBody>
          <a:bodyPr wrap="none">
            <a:spAutoFit/>
          </a:bodyPr>
          <a:lstStyle/>
          <a:p>
            <a:r>
              <a:rPr lang="en-US" altLang="zh-CN" sz="6600" dirty="0">
                <a:solidFill>
                  <a:schemeClr val="bg1"/>
                </a:solidFill>
                <a:cs typeface="+mn-ea"/>
                <a:sym typeface="+mn-lt"/>
              </a:rPr>
              <a:t>Part Three</a:t>
            </a:r>
          </a:p>
        </p:txBody>
      </p:sp>
      <p:cxnSp>
        <p:nvCxnSpPr>
          <p:cNvPr id="8" name="直接连接符 7">
            <a:extLst>
              <a:ext uri="{FF2B5EF4-FFF2-40B4-BE49-F238E27FC236}">
                <a16:creationId xmlns:a16="http://schemas.microsoft.com/office/drawing/2014/main" id="{E8A79AFC-8BEB-4817-96F6-C558DF7FF279}"/>
              </a:ext>
            </a:extLst>
          </p:cNvPr>
          <p:cNvCxnSpPr>
            <a:cxnSpLocks/>
          </p:cNvCxnSpPr>
          <p:nvPr/>
        </p:nvCxnSpPr>
        <p:spPr>
          <a:xfrm>
            <a:off x="1376193" y="43434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3" name="Freeform 152">
            <a:extLst>
              <a:ext uri="{FF2B5EF4-FFF2-40B4-BE49-F238E27FC236}">
                <a16:creationId xmlns:a16="http://schemas.microsoft.com/office/drawing/2014/main" id="{0ABC50A8-DA7D-47ED-8C0D-E4CDCF60C005}"/>
              </a:ext>
            </a:extLst>
          </p:cNvPr>
          <p:cNvSpPr>
            <a:spLocks noChangeAspect="1" noEditPoints="1"/>
          </p:cNvSpPr>
          <p:nvPr/>
        </p:nvSpPr>
        <p:spPr bwMode="auto">
          <a:xfrm>
            <a:off x="1376193" y="1329560"/>
            <a:ext cx="949204" cy="910978"/>
          </a:xfrm>
          <a:custGeom>
            <a:avLst/>
            <a:gdLst>
              <a:gd name="T0" fmla="*/ 59 w 126"/>
              <a:gd name="T1" fmla="*/ 0 h 121"/>
              <a:gd name="T2" fmla="*/ 112 w 126"/>
              <a:gd name="T3" fmla="*/ 0 h 121"/>
              <a:gd name="T4" fmla="*/ 122 w 126"/>
              <a:gd name="T5" fmla="*/ 4 h 121"/>
              <a:gd name="T6" fmla="*/ 126 w 126"/>
              <a:gd name="T7" fmla="*/ 14 h 121"/>
              <a:gd name="T8" fmla="*/ 126 w 126"/>
              <a:gd name="T9" fmla="*/ 44 h 121"/>
              <a:gd name="T10" fmla="*/ 122 w 126"/>
              <a:gd name="T11" fmla="*/ 54 h 121"/>
              <a:gd name="T12" fmla="*/ 112 w 126"/>
              <a:gd name="T13" fmla="*/ 58 h 121"/>
              <a:gd name="T14" fmla="*/ 82 w 126"/>
              <a:gd name="T15" fmla="*/ 58 h 121"/>
              <a:gd name="T16" fmla="*/ 67 w 126"/>
              <a:gd name="T17" fmla="*/ 71 h 121"/>
              <a:gd name="T18" fmla="*/ 66 w 126"/>
              <a:gd name="T19" fmla="*/ 70 h 121"/>
              <a:gd name="T20" fmla="*/ 62 w 126"/>
              <a:gd name="T21" fmla="*/ 68 h 121"/>
              <a:gd name="T22" fmla="*/ 64 w 126"/>
              <a:gd name="T23" fmla="*/ 58 h 121"/>
              <a:gd name="T24" fmla="*/ 63 w 126"/>
              <a:gd name="T25" fmla="*/ 58 h 121"/>
              <a:gd name="T26" fmla="*/ 65 w 126"/>
              <a:gd name="T27" fmla="*/ 52 h 121"/>
              <a:gd name="T28" fmla="*/ 68 w 126"/>
              <a:gd name="T29" fmla="*/ 52 h 121"/>
              <a:gd name="T30" fmla="*/ 72 w 126"/>
              <a:gd name="T31" fmla="*/ 52 h 121"/>
              <a:gd name="T32" fmla="*/ 71 w 126"/>
              <a:gd name="T33" fmla="*/ 56 h 121"/>
              <a:gd name="T34" fmla="*/ 70 w 126"/>
              <a:gd name="T35" fmla="*/ 60 h 121"/>
              <a:gd name="T36" fmla="*/ 78 w 126"/>
              <a:gd name="T37" fmla="*/ 52 h 121"/>
              <a:gd name="T38" fmla="*/ 79 w 126"/>
              <a:gd name="T39" fmla="*/ 52 h 121"/>
              <a:gd name="T40" fmla="*/ 81 w 126"/>
              <a:gd name="T41" fmla="*/ 52 h 121"/>
              <a:gd name="T42" fmla="*/ 112 w 126"/>
              <a:gd name="T43" fmla="*/ 52 h 121"/>
              <a:gd name="T44" fmla="*/ 117 w 126"/>
              <a:gd name="T45" fmla="*/ 49 h 121"/>
              <a:gd name="T46" fmla="*/ 120 w 126"/>
              <a:gd name="T47" fmla="*/ 44 h 121"/>
              <a:gd name="T48" fmla="*/ 120 w 126"/>
              <a:gd name="T49" fmla="*/ 14 h 121"/>
              <a:gd name="T50" fmla="*/ 117 w 126"/>
              <a:gd name="T51" fmla="*/ 8 h 121"/>
              <a:gd name="T52" fmla="*/ 112 w 126"/>
              <a:gd name="T53" fmla="*/ 6 h 121"/>
              <a:gd name="T54" fmla="*/ 59 w 126"/>
              <a:gd name="T55" fmla="*/ 6 h 121"/>
              <a:gd name="T56" fmla="*/ 53 w 126"/>
              <a:gd name="T57" fmla="*/ 8 h 121"/>
              <a:gd name="T58" fmla="*/ 51 w 126"/>
              <a:gd name="T59" fmla="*/ 14 h 121"/>
              <a:gd name="T60" fmla="*/ 51 w 126"/>
              <a:gd name="T61" fmla="*/ 18 h 121"/>
              <a:gd name="T62" fmla="*/ 44 w 126"/>
              <a:gd name="T63" fmla="*/ 16 h 121"/>
              <a:gd name="T64" fmla="*/ 44 w 126"/>
              <a:gd name="T65" fmla="*/ 14 h 121"/>
              <a:gd name="T66" fmla="*/ 48 w 126"/>
              <a:gd name="T67" fmla="*/ 4 h 121"/>
              <a:gd name="T68" fmla="*/ 59 w 126"/>
              <a:gd name="T69" fmla="*/ 0 h 121"/>
              <a:gd name="T70" fmla="*/ 102 w 126"/>
              <a:gd name="T71" fmla="*/ 24 h 121"/>
              <a:gd name="T72" fmla="*/ 96 w 126"/>
              <a:gd name="T73" fmla="*/ 29 h 121"/>
              <a:gd name="T74" fmla="*/ 102 w 126"/>
              <a:gd name="T75" fmla="*/ 34 h 121"/>
              <a:gd name="T76" fmla="*/ 107 w 126"/>
              <a:gd name="T77" fmla="*/ 29 h 121"/>
              <a:gd name="T78" fmla="*/ 102 w 126"/>
              <a:gd name="T79" fmla="*/ 24 h 121"/>
              <a:gd name="T80" fmla="*/ 85 w 126"/>
              <a:gd name="T81" fmla="*/ 24 h 121"/>
              <a:gd name="T82" fmla="*/ 80 w 126"/>
              <a:gd name="T83" fmla="*/ 29 h 121"/>
              <a:gd name="T84" fmla="*/ 85 w 126"/>
              <a:gd name="T85" fmla="*/ 34 h 121"/>
              <a:gd name="T86" fmla="*/ 90 w 126"/>
              <a:gd name="T87" fmla="*/ 29 h 121"/>
              <a:gd name="T88" fmla="*/ 85 w 126"/>
              <a:gd name="T89" fmla="*/ 24 h 121"/>
              <a:gd name="T90" fmla="*/ 69 w 126"/>
              <a:gd name="T91" fmla="*/ 24 h 121"/>
              <a:gd name="T92" fmla="*/ 64 w 126"/>
              <a:gd name="T93" fmla="*/ 29 h 121"/>
              <a:gd name="T94" fmla="*/ 69 w 126"/>
              <a:gd name="T95" fmla="*/ 34 h 121"/>
              <a:gd name="T96" fmla="*/ 75 w 126"/>
              <a:gd name="T97" fmla="*/ 29 h 121"/>
              <a:gd name="T98" fmla="*/ 69 w 126"/>
              <a:gd name="T99" fmla="*/ 24 h 121"/>
              <a:gd name="T100" fmla="*/ 37 w 126"/>
              <a:gd name="T101" fmla="*/ 23 h 121"/>
              <a:gd name="T102" fmla="*/ 16 w 126"/>
              <a:gd name="T103" fmla="*/ 44 h 121"/>
              <a:gd name="T104" fmla="*/ 37 w 126"/>
              <a:gd name="T105" fmla="*/ 65 h 121"/>
              <a:gd name="T106" fmla="*/ 58 w 126"/>
              <a:gd name="T107" fmla="*/ 44 h 121"/>
              <a:gd name="T108" fmla="*/ 37 w 126"/>
              <a:gd name="T109" fmla="*/ 23 h 121"/>
              <a:gd name="T110" fmla="*/ 74 w 126"/>
              <a:gd name="T111" fmla="*/ 111 h 121"/>
              <a:gd name="T112" fmla="*/ 51 w 126"/>
              <a:gd name="T113" fmla="*/ 71 h 121"/>
              <a:gd name="T114" fmla="*/ 37 w 126"/>
              <a:gd name="T115" fmla="*/ 93 h 121"/>
              <a:gd name="T116" fmla="*/ 24 w 126"/>
              <a:gd name="T117" fmla="*/ 71 h 121"/>
              <a:gd name="T118" fmla="*/ 0 w 126"/>
              <a:gd name="T119" fmla="*/ 111 h 121"/>
              <a:gd name="T120" fmla="*/ 74 w 126"/>
              <a:gd name="T121" fmla="*/ 1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21">
                <a:moveTo>
                  <a:pt x="59" y="0"/>
                </a:moveTo>
                <a:cubicBezTo>
                  <a:pt x="112" y="0"/>
                  <a:pt x="112" y="0"/>
                  <a:pt x="112" y="0"/>
                </a:cubicBezTo>
                <a:cubicBezTo>
                  <a:pt x="116" y="0"/>
                  <a:pt x="119" y="1"/>
                  <a:pt x="122" y="4"/>
                </a:cubicBezTo>
                <a:cubicBezTo>
                  <a:pt x="124" y="6"/>
                  <a:pt x="126" y="10"/>
                  <a:pt x="126" y="14"/>
                </a:cubicBezTo>
                <a:cubicBezTo>
                  <a:pt x="126" y="44"/>
                  <a:pt x="126" y="44"/>
                  <a:pt x="126" y="44"/>
                </a:cubicBezTo>
                <a:cubicBezTo>
                  <a:pt x="126" y="48"/>
                  <a:pt x="124" y="51"/>
                  <a:pt x="122" y="54"/>
                </a:cubicBezTo>
                <a:cubicBezTo>
                  <a:pt x="119" y="56"/>
                  <a:pt x="116" y="58"/>
                  <a:pt x="112" y="58"/>
                </a:cubicBezTo>
                <a:cubicBezTo>
                  <a:pt x="82" y="58"/>
                  <a:pt x="82" y="58"/>
                  <a:pt x="82" y="58"/>
                </a:cubicBezTo>
                <a:cubicBezTo>
                  <a:pt x="67" y="71"/>
                  <a:pt x="67" y="71"/>
                  <a:pt x="67" y="71"/>
                </a:cubicBezTo>
                <a:cubicBezTo>
                  <a:pt x="66" y="70"/>
                  <a:pt x="66" y="70"/>
                  <a:pt x="66" y="70"/>
                </a:cubicBezTo>
                <a:cubicBezTo>
                  <a:pt x="64" y="69"/>
                  <a:pt x="63" y="68"/>
                  <a:pt x="62" y="68"/>
                </a:cubicBezTo>
                <a:cubicBezTo>
                  <a:pt x="64" y="58"/>
                  <a:pt x="64" y="58"/>
                  <a:pt x="64" y="58"/>
                </a:cubicBezTo>
                <a:cubicBezTo>
                  <a:pt x="63" y="58"/>
                  <a:pt x="63" y="58"/>
                  <a:pt x="63" y="58"/>
                </a:cubicBezTo>
                <a:cubicBezTo>
                  <a:pt x="64" y="56"/>
                  <a:pt x="65" y="54"/>
                  <a:pt x="65" y="52"/>
                </a:cubicBezTo>
                <a:cubicBezTo>
                  <a:pt x="68" y="52"/>
                  <a:pt x="68" y="52"/>
                  <a:pt x="68" y="52"/>
                </a:cubicBezTo>
                <a:cubicBezTo>
                  <a:pt x="72" y="52"/>
                  <a:pt x="72" y="52"/>
                  <a:pt x="72" y="52"/>
                </a:cubicBezTo>
                <a:cubicBezTo>
                  <a:pt x="71" y="56"/>
                  <a:pt x="71" y="56"/>
                  <a:pt x="71" y="56"/>
                </a:cubicBezTo>
                <a:cubicBezTo>
                  <a:pt x="70" y="60"/>
                  <a:pt x="70" y="60"/>
                  <a:pt x="70" y="60"/>
                </a:cubicBezTo>
                <a:cubicBezTo>
                  <a:pt x="78" y="52"/>
                  <a:pt x="78" y="52"/>
                  <a:pt x="78" y="52"/>
                </a:cubicBezTo>
                <a:cubicBezTo>
                  <a:pt x="79" y="52"/>
                  <a:pt x="79" y="52"/>
                  <a:pt x="79" y="52"/>
                </a:cubicBezTo>
                <a:cubicBezTo>
                  <a:pt x="81" y="52"/>
                  <a:pt x="81" y="52"/>
                  <a:pt x="81" y="52"/>
                </a:cubicBezTo>
                <a:cubicBezTo>
                  <a:pt x="112" y="52"/>
                  <a:pt x="112" y="52"/>
                  <a:pt x="112" y="52"/>
                </a:cubicBezTo>
                <a:cubicBezTo>
                  <a:pt x="114" y="52"/>
                  <a:pt x="116" y="51"/>
                  <a:pt x="117" y="49"/>
                </a:cubicBezTo>
                <a:cubicBezTo>
                  <a:pt x="119" y="48"/>
                  <a:pt x="120" y="46"/>
                  <a:pt x="120" y="44"/>
                </a:cubicBezTo>
                <a:cubicBezTo>
                  <a:pt x="120" y="14"/>
                  <a:pt x="120" y="14"/>
                  <a:pt x="120" y="14"/>
                </a:cubicBezTo>
                <a:cubicBezTo>
                  <a:pt x="120" y="12"/>
                  <a:pt x="119" y="10"/>
                  <a:pt x="117" y="8"/>
                </a:cubicBezTo>
                <a:cubicBezTo>
                  <a:pt x="116" y="7"/>
                  <a:pt x="114" y="6"/>
                  <a:pt x="112" y="6"/>
                </a:cubicBezTo>
                <a:cubicBezTo>
                  <a:pt x="59" y="6"/>
                  <a:pt x="59" y="6"/>
                  <a:pt x="59" y="6"/>
                </a:cubicBezTo>
                <a:cubicBezTo>
                  <a:pt x="56" y="6"/>
                  <a:pt x="54" y="7"/>
                  <a:pt x="53" y="8"/>
                </a:cubicBezTo>
                <a:cubicBezTo>
                  <a:pt x="52" y="10"/>
                  <a:pt x="51" y="12"/>
                  <a:pt x="51" y="14"/>
                </a:cubicBezTo>
                <a:cubicBezTo>
                  <a:pt x="51" y="18"/>
                  <a:pt x="51" y="18"/>
                  <a:pt x="51" y="18"/>
                </a:cubicBezTo>
                <a:cubicBezTo>
                  <a:pt x="49" y="17"/>
                  <a:pt x="47" y="16"/>
                  <a:pt x="44" y="16"/>
                </a:cubicBezTo>
                <a:cubicBezTo>
                  <a:pt x="44" y="14"/>
                  <a:pt x="44" y="14"/>
                  <a:pt x="44" y="14"/>
                </a:cubicBezTo>
                <a:cubicBezTo>
                  <a:pt x="44" y="10"/>
                  <a:pt x="46" y="6"/>
                  <a:pt x="48" y="4"/>
                </a:cubicBezTo>
                <a:cubicBezTo>
                  <a:pt x="51" y="1"/>
                  <a:pt x="55" y="0"/>
                  <a:pt x="59" y="0"/>
                </a:cubicBezTo>
                <a:close/>
                <a:moveTo>
                  <a:pt x="102" y="24"/>
                </a:moveTo>
                <a:cubicBezTo>
                  <a:pt x="99" y="24"/>
                  <a:pt x="96" y="26"/>
                  <a:pt x="96" y="29"/>
                </a:cubicBezTo>
                <a:cubicBezTo>
                  <a:pt x="96" y="32"/>
                  <a:pt x="99" y="34"/>
                  <a:pt x="102" y="34"/>
                </a:cubicBezTo>
                <a:cubicBezTo>
                  <a:pt x="104" y="34"/>
                  <a:pt x="107" y="32"/>
                  <a:pt x="107" y="29"/>
                </a:cubicBezTo>
                <a:cubicBezTo>
                  <a:pt x="107" y="26"/>
                  <a:pt x="104" y="24"/>
                  <a:pt x="102" y="24"/>
                </a:cubicBezTo>
                <a:close/>
                <a:moveTo>
                  <a:pt x="85" y="24"/>
                </a:moveTo>
                <a:cubicBezTo>
                  <a:pt x="82" y="24"/>
                  <a:pt x="80" y="26"/>
                  <a:pt x="80" y="29"/>
                </a:cubicBezTo>
                <a:cubicBezTo>
                  <a:pt x="80" y="32"/>
                  <a:pt x="82" y="34"/>
                  <a:pt x="85" y="34"/>
                </a:cubicBezTo>
                <a:cubicBezTo>
                  <a:pt x="88" y="34"/>
                  <a:pt x="90" y="32"/>
                  <a:pt x="90" y="29"/>
                </a:cubicBezTo>
                <a:cubicBezTo>
                  <a:pt x="90" y="26"/>
                  <a:pt x="88" y="24"/>
                  <a:pt x="85" y="24"/>
                </a:cubicBezTo>
                <a:close/>
                <a:moveTo>
                  <a:pt x="69" y="24"/>
                </a:moveTo>
                <a:cubicBezTo>
                  <a:pt x="67" y="24"/>
                  <a:pt x="64" y="26"/>
                  <a:pt x="64" y="29"/>
                </a:cubicBezTo>
                <a:cubicBezTo>
                  <a:pt x="64" y="32"/>
                  <a:pt x="67" y="34"/>
                  <a:pt x="69" y="34"/>
                </a:cubicBezTo>
                <a:cubicBezTo>
                  <a:pt x="72" y="34"/>
                  <a:pt x="75" y="32"/>
                  <a:pt x="75" y="29"/>
                </a:cubicBezTo>
                <a:cubicBezTo>
                  <a:pt x="75" y="26"/>
                  <a:pt x="72" y="24"/>
                  <a:pt x="69" y="24"/>
                </a:cubicBezTo>
                <a:close/>
                <a:moveTo>
                  <a:pt x="37" y="23"/>
                </a:moveTo>
                <a:cubicBezTo>
                  <a:pt x="25" y="23"/>
                  <a:pt x="16" y="33"/>
                  <a:pt x="16" y="44"/>
                </a:cubicBezTo>
                <a:cubicBezTo>
                  <a:pt x="16" y="56"/>
                  <a:pt x="25" y="65"/>
                  <a:pt x="37" y="65"/>
                </a:cubicBezTo>
                <a:cubicBezTo>
                  <a:pt x="48" y="65"/>
                  <a:pt x="58" y="56"/>
                  <a:pt x="58" y="44"/>
                </a:cubicBezTo>
                <a:cubicBezTo>
                  <a:pt x="58" y="33"/>
                  <a:pt x="48" y="23"/>
                  <a:pt x="37" y="23"/>
                </a:cubicBezTo>
                <a:close/>
                <a:moveTo>
                  <a:pt x="74" y="111"/>
                </a:moveTo>
                <a:cubicBezTo>
                  <a:pt x="74" y="90"/>
                  <a:pt x="64" y="77"/>
                  <a:pt x="51" y="71"/>
                </a:cubicBezTo>
                <a:cubicBezTo>
                  <a:pt x="37" y="93"/>
                  <a:pt x="37" y="93"/>
                  <a:pt x="37" y="93"/>
                </a:cubicBezTo>
                <a:cubicBezTo>
                  <a:pt x="24" y="71"/>
                  <a:pt x="24" y="71"/>
                  <a:pt x="24" y="71"/>
                </a:cubicBezTo>
                <a:cubicBezTo>
                  <a:pt x="11" y="76"/>
                  <a:pt x="0" y="90"/>
                  <a:pt x="0" y="111"/>
                </a:cubicBezTo>
                <a:cubicBezTo>
                  <a:pt x="26" y="121"/>
                  <a:pt x="51" y="120"/>
                  <a:pt x="74" y="11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Tree>
    <p:extLst>
      <p:ext uri="{BB962C8B-B14F-4D97-AF65-F5344CB8AC3E}">
        <p14:creationId xmlns:p14="http://schemas.microsoft.com/office/powerpoint/2010/main" val="422402869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1+#ppt_w/2"/>
                                          </p:val>
                                        </p:tav>
                                        <p:tav tm="100000">
                                          <p:val>
                                            <p:strVal val="#ppt_x"/>
                                          </p:val>
                                        </p:tav>
                                      </p:tavLst>
                                    </p:anim>
                                    <p:anim calcmode="lin" valueType="num">
                                      <p:cBhvr additive="base">
                                        <p:cTn id="8" dur="1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1+#ppt_w/2"/>
                                          </p:val>
                                        </p:tav>
                                        <p:tav tm="100000">
                                          <p:val>
                                            <p:strVal val="#ppt_x"/>
                                          </p:val>
                                        </p:tav>
                                      </p:tavLst>
                                    </p:anim>
                                    <p:anim calcmode="lin" valueType="num">
                                      <p:cBhvr additive="base">
                                        <p:cTn id="12" dur="10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6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1+#ppt_w/2"/>
                                          </p:val>
                                        </p:tav>
                                        <p:tav tm="100000">
                                          <p:val>
                                            <p:strVal val="#ppt_x"/>
                                          </p:val>
                                        </p:tav>
                                      </p:tavLst>
                                    </p:anim>
                                    <p:anim calcmode="lin" valueType="num">
                                      <p:cBhvr additive="base">
                                        <p:cTn id="16" dur="10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7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1+#ppt_w/2"/>
                                          </p:val>
                                        </p:tav>
                                        <p:tav tm="100000">
                                          <p:val>
                                            <p:strVal val="#ppt_x"/>
                                          </p:val>
                                        </p:tav>
                                      </p:tavLst>
                                    </p:anim>
                                    <p:anim calcmode="lin" valueType="num">
                                      <p:cBhvr additive="base">
                                        <p:cTn id="20"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23"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 11" descr="图片包含 人员, 室内, 男士, 餐桌&#10;&#10;已生成极高可信度的说明">
            <a:extLst>
              <a:ext uri="{FF2B5EF4-FFF2-40B4-BE49-F238E27FC236}">
                <a16:creationId xmlns:a16="http://schemas.microsoft.com/office/drawing/2014/main" id="{4BA6952F-A6FE-409A-AB2A-D86389ADB624}"/>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13" name="矩形 12">
            <a:extLst>
              <a:ext uri="{FF2B5EF4-FFF2-40B4-BE49-F238E27FC236}">
                <a16:creationId xmlns:a16="http://schemas.microsoft.com/office/drawing/2014/main" id="{33151362-C249-48E1-9593-D730BD0BF8B4}"/>
              </a:ext>
            </a:extLst>
          </p:cNvPr>
          <p:cNvSpPr/>
          <p:nvPr/>
        </p:nvSpPr>
        <p:spPr>
          <a:xfrm>
            <a:off x="0" y="0"/>
            <a:ext cx="12192000" cy="6858000"/>
          </a:xfrm>
          <a:prstGeom prst="rect">
            <a:avLst/>
          </a:prstGeom>
          <a:gradFill flip="none" rotWithShape="1">
            <a:gsLst>
              <a:gs pos="0">
                <a:srgbClr val="2B2A52">
                  <a:alpha val="95000"/>
                </a:srgbClr>
              </a:gs>
              <a:gs pos="100000">
                <a:srgbClr val="76384F">
                  <a:alpha val="9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7" name="文本框 46">
            <a:extLst>
              <a:ext uri="{FF2B5EF4-FFF2-40B4-BE49-F238E27FC236}">
                <a16:creationId xmlns:a16="http://schemas.microsoft.com/office/drawing/2014/main" id="{1D45097D-F29B-4A2C-9926-3E637DFE6C38}"/>
              </a:ext>
            </a:extLst>
          </p:cNvPr>
          <p:cNvSpPr txBox="1"/>
          <p:nvPr/>
        </p:nvSpPr>
        <p:spPr>
          <a:xfrm>
            <a:off x="4126621" y="612376"/>
            <a:ext cx="3938757" cy="1323439"/>
          </a:xfrm>
          <a:prstGeom prst="rect">
            <a:avLst/>
          </a:prstGeom>
          <a:noFill/>
        </p:spPr>
        <p:txBody>
          <a:bodyPr wrap="square" rtlCol="0">
            <a:spAutoFit/>
          </a:bodyPr>
          <a:lstStyle/>
          <a:p>
            <a:pPr algn="ctr"/>
            <a:r>
              <a:rPr lang="en-US" altLang="zh-CN" sz="4000" dirty="0">
                <a:solidFill>
                  <a:schemeClr val="bg1"/>
                </a:solidFill>
                <a:cs typeface="+mn-ea"/>
                <a:sym typeface="+mn-lt"/>
              </a:rPr>
              <a:t>WORKPLACE APPLICATIONS</a:t>
            </a:r>
          </a:p>
        </p:txBody>
      </p:sp>
      <p:cxnSp>
        <p:nvCxnSpPr>
          <p:cNvPr id="55" name="直接连接符 54">
            <a:extLst>
              <a:ext uri="{FF2B5EF4-FFF2-40B4-BE49-F238E27FC236}">
                <a16:creationId xmlns:a16="http://schemas.microsoft.com/office/drawing/2014/main" id="{EFEB16F0-99CF-4749-A59D-149230CF9AD2}"/>
              </a:ext>
            </a:extLst>
          </p:cNvPr>
          <p:cNvCxnSpPr>
            <a:cxnSpLocks/>
          </p:cNvCxnSpPr>
          <p:nvPr/>
        </p:nvCxnSpPr>
        <p:spPr>
          <a:xfrm>
            <a:off x="5650621" y="22479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65" name="组合 64">
            <a:extLst>
              <a:ext uri="{FF2B5EF4-FFF2-40B4-BE49-F238E27FC236}">
                <a16:creationId xmlns:a16="http://schemas.microsoft.com/office/drawing/2014/main" id="{7806195C-2594-46E6-A5E0-80921686C504}"/>
              </a:ext>
            </a:extLst>
          </p:cNvPr>
          <p:cNvGrpSpPr/>
          <p:nvPr/>
        </p:nvGrpSpPr>
        <p:grpSpPr>
          <a:xfrm>
            <a:off x="734771" y="2688425"/>
            <a:ext cx="2763538" cy="4038418"/>
            <a:chOff x="734771" y="2688425"/>
            <a:chExt cx="2763538" cy="4038418"/>
          </a:xfrm>
        </p:grpSpPr>
        <p:pic>
          <p:nvPicPr>
            <p:cNvPr id="50" name="图片 49">
              <a:extLst>
                <a:ext uri="{FF2B5EF4-FFF2-40B4-BE49-F238E27FC236}">
                  <a16:creationId xmlns:a16="http://schemas.microsoft.com/office/drawing/2014/main" id="{1E90145D-78A9-4A62-8BE6-197E255E6FA2}"/>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734771" y="2688425"/>
              <a:ext cx="2763538" cy="1844808"/>
            </a:xfrm>
            <a:prstGeom prst="rect">
              <a:avLst/>
            </a:prstGeom>
            <a:effectLst>
              <a:reflection blurRad="25400" stA="25000" endPos="35000" dir="5400000" sy="-100000" algn="bl" rotWithShape="0"/>
            </a:effectLst>
            <a:scene3d>
              <a:camera prst="perspectiveRight">
                <a:rot lat="0" lon="19800000" rev="0"/>
              </a:camera>
              <a:lightRig rig="threePt" dir="t"/>
            </a:scene3d>
          </p:spPr>
        </p:pic>
        <p:sp>
          <p:nvSpPr>
            <p:cNvPr id="56" name="矩形 55">
              <a:extLst>
                <a:ext uri="{FF2B5EF4-FFF2-40B4-BE49-F238E27FC236}">
                  <a16:creationId xmlns:a16="http://schemas.microsoft.com/office/drawing/2014/main" id="{0D468396-B112-42A6-9A07-E68E15F52D0C}"/>
                </a:ext>
              </a:extLst>
            </p:cNvPr>
            <p:cNvSpPr/>
            <p:nvPr/>
          </p:nvSpPr>
          <p:spPr>
            <a:xfrm>
              <a:off x="1085946" y="5230711"/>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61" name="矩形 60">
              <a:extLst>
                <a:ext uri="{FF2B5EF4-FFF2-40B4-BE49-F238E27FC236}">
                  <a16:creationId xmlns:a16="http://schemas.microsoft.com/office/drawing/2014/main" id="{75E3FF2F-0D2A-424E-8B96-42B8BDF60DF2}"/>
                </a:ext>
              </a:extLst>
            </p:cNvPr>
            <p:cNvSpPr/>
            <p:nvPr/>
          </p:nvSpPr>
          <p:spPr>
            <a:xfrm>
              <a:off x="1085946" y="5559151"/>
              <a:ext cx="2061188" cy="1167692"/>
            </a:xfrm>
            <a:prstGeom prst="rect">
              <a:avLst/>
            </a:prstGeom>
          </p:spPr>
          <p:txBody>
            <a:bodyPr wrap="square">
              <a:spAutoFit/>
            </a:bodyPr>
            <a:lstStyle/>
            <a:p>
              <a:pPr algn="ctr">
                <a:lnSpc>
                  <a:spcPct val="150000"/>
                </a:lnSpc>
              </a:pPr>
              <a:r>
                <a:rPr lang="en-US" altLang="zh-CN" sz="1200" dirty="0">
                  <a:solidFill>
                    <a:schemeClr val="bg1">
                      <a:lumMod val="75000"/>
                    </a:schemeClr>
                  </a:solidFill>
                  <a:cs typeface="+mn-ea"/>
                  <a:sym typeface="+mn-lt"/>
                </a:rPr>
                <a:t>Click here to add text content, such as keywords, some brief introductions, etc.</a:t>
              </a:r>
              <a:endParaRPr lang="zh-CN" altLang="en-US" sz="1200" dirty="0">
                <a:solidFill>
                  <a:schemeClr val="bg1">
                    <a:lumMod val="75000"/>
                  </a:schemeClr>
                </a:solidFill>
                <a:cs typeface="+mn-ea"/>
                <a:sym typeface="+mn-lt"/>
              </a:endParaRPr>
            </a:p>
          </p:txBody>
        </p:sp>
      </p:grpSp>
      <p:grpSp>
        <p:nvGrpSpPr>
          <p:cNvPr id="66" name="组合 65">
            <a:extLst>
              <a:ext uri="{FF2B5EF4-FFF2-40B4-BE49-F238E27FC236}">
                <a16:creationId xmlns:a16="http://schemas.microsoft.com/office/drawing/2014/main" id="{838D371B-455F-4BF2-8BAC-F9EDF1D4062E}"/>
              </a:ext>
            </a:extLst>
          </p:cNvPr>
          <p:cNvGrpSpPr/>
          <p:nvPr/>
        </p:nvGrpSpPr>
        <p:grpSpPr>
          <a:xfrm>
            <a:off x="3463202" y="2872071"/>
            <a:ext cx="2537164" cy="3854772"/>
            <a:chOff x="3463202" y="2872071"/>
            <a:chExt cx="2537164" cy="3854772"/>
          </a:xfrm>
        </p:grpSpPr>
        <p:pic>
          <p:nvPicPr>
            <p:cNvPr id="51" name="图片 50">
              <a:extLst>
                <a:ext uri="{FF2B5EF4-FFF2-40B4-BE49-F238E27FC236}">
                  <a16:creationId xmlns:a16="http://schemas.microsoft.com/office/drawing/2014/main" id="{922BFE7A-D24F-47E6-8CBE-E03E8E05EC2B}"/>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3463202" y="2872071"/>
              <a:ext cx="2537164" cy="1691442"/>
            </a:xfrm>
            <a:prstGeom prst="rect">
              <a:avLst/>
            </a:prstGeom>
            <a:effectLst>
              <a:reflection blurRad="25400" stA="25000" endPos="35000" dir="5400000" sy="-100000" algn="bl" rotWithShape="0"/>
            </a:effectLst>
            <a:scene3d>
              <a:camera prst="perspectiveRight">
                <a:rot lat="0" lon="19800000" rev="0"/>
              </a:camera>
              <a:lightRig rig="threePt" dir="t"/>
            </a:scene3d>
          </p:spPr>
        </p:pic>
        <p:sp>
          <p:nvSpPr>
            <p:cNvPr id="58" name="矩形 57">
              <a:extLst>
                <a:ext uri="{FF2B5EF4-FFF2-40B4-BE49-F238E27FC236}">
                  <a16:creationId xmlns:a16="http://schemas.microsoft.com/office/drawing/2014/main" id="{C0B45922-BEEF-4B18-93AF-3B4653B82957}"/>
                </a:ext>
              </a:extLst>
            </p:cNvPr>
            <p:cNvSpPr/>
            <p:nvPr/>
          </p:nvSpPr>
          <p:spPr>
            <a:xfrm>
              <a:off x="3701190" y="5230711"/>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62" name="矩形 61">
              <a:extLst>
                <a:ext uri="{FF2B5EF4-FFF2-40B4-BE49-F238E27FC236}">
                  <a16:creationId xmlns:a16="http://schemas.microsoft.com/office/drawing/2014/main" id="{3101985E-29DA-4738-AFF0-60A9915C5977}"/>
                </a:ext>
              </a:extLst>
            </p:cNvPr>
            <p:cNvSpPr/>
            <p:nvPr/>
          </p:nvSpPr>
          <p:spPr>
            <a:xfrm>
              <a:off x="3659954" y="5559151"/>
              <a:ext cx="2061188" cy="1167692"/>
            </a:xfrm>
            <a:prstGeom prst="rect">
              <a:avLst/>
            </a:prstGeom>
          </p:spPr>
          <p:txBody>
            <a:bodyPr wrap="square">
              <a:spAutoFit/>
            </a:bodyPr>
            <a:lstStyle/>
            <a:p>
              <a:pPr algn="ctr">
                <a:lnSpc>
                  <a:spcPct val="150000"/>
                </a:lnSpc>
              </a:pPr>
              <a:r>
                <a:rPr lang="en-US" altLang="zh-CN" sz="1200" dirty="0">
                  <a:solidFill>
                    <a:schemeClr val="bg1">
                      <a:lumMod val="75000"/>
                    </a:schemeClr>
                  </a:solidFill>
                  <a:cs typeface="+mn-ea"/>
                  <a:sym typeface="+mn-lt"/>
                </a:rPr>
                <a:t>Click here to add text content, such as keywords, some brief introductions, etc.</a:t>
              </a:r>
              <a:endParaRPr lang="zh-CN" altLang="en-US" sz="1200" dirty="0">
                <a:solidFill>
                  <a:schemeClr val="bg1">
                    <a:lumMod val="75000"/>
                  </a:schemeClr>
                </a:solidFill>
                <a:cs typeface="+mn-ea"/>
                <a:sym typeface="+mn-lt"/>
              </a:endParaRPr>
            </a:p>
          </p:txBody>
        </p:sp>
      </p:grpSp>
      <p:grpSp>
        <p:nvGrpSpPr>
          <p:cNvPr id="67" name="组合 66">
            <a:extLst>
              <a:ext uri="{FF2B5EF4-FFF2-40B4-BE49-F238E27FC236}">
                <a16:creationId xmlns:a16="http://schemas.microsoft.com/office/drawing/2014/main" id="{A886D164-5447-4752-8D25-FDC6B34C02BB}"/>
              </a:ext>
            </a:extLst>
          </p:cNvPr>
          <p:cNvGrpSpPr/>
          <p:nvPr/>
        </p:nvGrpSpPr>
        <p:grpSpPr>
          <a:xfrm>
            <a:off x="6191633" y="2872071"/>
            <a:ext cx="2537164" cy="3854772"/>
            <a:chOff x="6191633" y="2872071"/>
            <a:chExt cx="2537164" cy="3854772"/>
          </a:xfrm>
        </p:grpSpPr>
        <p:pic>
          <p:nvPicPr>
            <p:cNvPr id="49" name="图片 48">
              <a:extLst>
                <a:ext uri="{FF2B5EF4-FFF2-40B4-BE49-F238E27FC236}">
                  <a16:creationId xmlns:a16="http://schemas.microsoft.com/office/drawing/2014/main" id="{8207203A-A1FE-4CE6-A57E-54E203485315}"/>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flipH="1">
              <a:off x="6191633" y="2872071"/>
              <a:ext cx="2537164" cy="1691442"/>
            </a:xfrm>
            <a:prstGeom prst="rect">
              <a:avLst/>
            </a:prstGeom>
            <a:effectLst>
              <a:reflection blurRad="25400" stA="25000" endPos="35000" dir="5400000" sy="-100000" algn="bl" rotWithShape="0"/>
            </a:effectLst>
            <a:scene3d>
              <a:camera prst="perspectiveLeft">
                <a:rot lat="0" lon="1800000" rev="0"/>
              </a:camera>
              <a:lightRig rig="threePt" dir="t"/>
            </a:scene3d>
          </p:spPr>
        </p:pic>
        <p:sp>
          <p:nvSpPr>
            <p:cNvPr id="59" name="矩形 58">
              <a:extLst>
                <a:ext uri="{FF2B5EF4-FFF2-40B4-BE49-F238E27FC236}">
                  <a16:creationId xmlns:a16="http://schemas.microsoft.com/office/drawing/2014/main" id="{FE98BE5D-299D-4119-8E2C-360AFCF49833}"/>
                </a:ext>
              </a:extLst>
            </p:cNvPr>
            <p:cNvSpPr/>
            <p:nvPr/>
          </p:nvSpPr>
          <p:spPr>
            <a:xfrm>
              <a:off x="6429621" y="5230711"/>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63" name="矩形 62">
              <a:extLst>
                <a:ext uri="{FF2B5EF4-FFF2-40B4-BE49-F238E27FC236}">
                  <a16:creationId xmlns:a16="http://schemas.microsoft.com/office/drawing/2014/main" id="{CCAEEB5E-CC0E-423F-B200-3DB69A9F6882}"/>
                </a:ext>
              </a:extLst>
            </p:cNvPr>
            <p:cNvSpPr/>
            <p:nvPr/>
          </p:nvSpPr>
          <p:spPr>
            <a:xfrm>
              <a:off x="6465597" y="5559151"/>
              <a:ext cx="2061188" cy="1167692"/>
            </a:xfrm>
            <a:prstGeom prst="rect">
              <a:avLst/>
            </a:prstGeom>
          </p:spPr>
          <p:txBody>
            <a:bodyPr wrap="square">
              <a:spAutoFit/>
            </a:bodyPr>
            <a:lstStyle/>
            <a:p>
              <a:pPr algn="ctr">
                <a:lnSpc>
                  <a:spcPct val="150000"/>
                </a:lnSpc>
              </a:pPr>
              <a:r>
                <a:rPr lang="en-US" altLang="zh-CN" sz="1200" dirty="0">
                  <a:solidFill>
                    <a:schemeClr val="bg1">
                      <a:lumMod val="75000"/>
                    </a:schemeClr>
                  </a:solidFill>
                  <a:cs typeface="+mn-ea"/>
                  <a:sym typeface="+mn-lt"/>
                </a:rPr>
                <a:t>Click here to add text content, such as keywords, some brief introductions, etc.</a:t>
              </a:r>
              <a:endParaRPr lang="zh-CN" altLang="en-US" sz="1200" dirty="0">
                <a:solidFill>
                  <a:schemeClr val="bg1">
                    <a:lumMod val="75000"/>
                  </a:schemeClr>
                </a:solidFill>
                <a:cs typeface="+mn-ea"/>
                <a:sym typeface="+mn-lt"/>
              </a:endParaRPr>
            </a:p>
          </p:txBody>
        </p:sp>
      </p:grpSp>
      <p:grpSp>
        <p:nvGrpSpPr>
          <p:cNvPr id="68" name="组合 67">
            <a:extLst>
              <a:ext uri="{FF2B5EF4-FFF2-40B4-BE49-F238E27FC236}">
                <a16:creationId xmlns:a16="http://schemas.microsoft.com/office/drawing/2014/main" id="{CE8D71F5-A89C-4021-8666-EF779132F6CA}"/>
              </a:ext>
            </a:extLst>
          </p:cNvPr>
          <p:cNvGrpSpPr/>
          <p:nvPr/>
        </p:nvGrpSpPr>
        <p:grpSpPr>
          <a:xfrm>
            <a:off x="8920065" y="2689650"/>
            <a:ext cx="2763538" cy="4037193"/>
            <a:chOff x="8920065" y="2689650"/>
            <a:chExt cx="2763538" cy="4037193"/>
          </a:xfrm>
        </p:grpSpPr>
        <p:pic>
          <p:nvPicPr>
            <p:cNvPr id="53" name="图片 52">
              <a:extLst>
                <a:ext uri="{FF2B5EF4-FFF2-40B4-BE49-F238E27FC236}">
                  <a16:creationId xmlns:a16="http://schemas.microsoft.com/office/drawing/2014/main" id="{EEA788DB-06C5-46A2-9F79-4BC82C28526C}"/>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920065" y="2689650"/>
              <a:ext cx="2763538" cy="1842358"/>
            </a:xfrm>
            <a:prstGeom prst="rect">
              <a:avLst/>
            </a:prstGeom>
            <a:effectLst>
              <a:reflection blurRad="25400" stA="25000" endPos="35000" dir="5400000" sy="-100000" algn="bl" rotWithShape="0"/>
            </a:effectLst>
            <a:scene3d>
              <a:camera prst="perspectiveLeft">
                <a:rot lat="0" lon="1800000" rev="0"/>
              </a:camera>
              <a:lightRig rig="threePt" dir="t"/>
            </a:scene3d>
          </p:spPr>
        </p:pic>
        <p:sp>
          <p:nvSpPr>
            <p:cNvPr id="60" name="矩形 59">
              <a:extLst>
                <a:ext uri="{FF2B5EF4-FFF2-40B4-BE49-F238E27FC236}">
                  <a16:creationId xmlns:a16="http://schemas.microsoft.com/office/drawing/2014/main" id="{D2FBDE8B-6B76-4664-9900-65998BF30B6F}"/>
                </a:ext>
              </a:extLst>
            </p:cNvPr>
            <p:cNvSpPr/>
            <p:nvPr/>
          </p:nvSpPr>
          <p:spPr>
            <a:xfrm>
              <a:off x="9271240" y="5230711"/>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64" name="矩形 63">
              <a:extLst>
                <a:ext uri="{FF2B5EF4-FFF2-40B4-BE49-F238E27FC236}">
                  <a16:creationId xmlns:a16="http://schemas.microsoft.com/office/drawing/2014/main" id="{7C958260-09C7-47B3-B0D0-C768EF99961B}"/>
                </a:ext>
              </a:extLst>
            </p:cNvPr>
            <p:cNvSpPr/>
            <p:nvPr/>
          </p:nvSpPr>
          <p:spPr>
            <a:xfrm>
              <a:off x="9271240" y="5559151"/>
              <a:ext cx="2061188" cy="1167692"/>
            </a:xfrm>
            <a:prstGeom prst="rect">
              <a:avLst/>
            </a:prstGeom>
          </p:spPr>
          <p:txBody>
            <a:bodyPr wrap="square">
              <a:spAutoFit/>
            </a:bodyPr>
            <a:lstStyle/>
            <a:p>
              <a:pPr algn="ctr">
                <a:lnSpc>
                  <a:spcPct val="150000"/>
                </a:lnSpc>
              </a:pPr>
              <a:r>
                <a:rPr lang="en-US" altLang="zh-CN" sz="1200" dirty="0">
                  <a:solidFill>
                    <a:schemeClr val="bg1">
                      <a:lumMod val="75000"/>
                    </a:schemeClr>
                  </a:solidFill>
                  <a:cs typeface="+mn-ea"/>
                  <a:sym typeface="+mn-lt"/>
                </a:rPr>
                <a:t>Click here to add text content, such as keywords, some brief introductions, etc.</a:t>
              </a:r>
              <a:endParaRPr lang="zh-CN" altLang="en-US" sz="1200" dirty="0">
                <a:solidFill>
                  <a:schemeClr val="bg1">
                    <a:lumMod val="75000"/>
                  </a:schemeClr>
                </a:solidFill>
                <a:cs typeface="+mn-ea"/>
                <a:sym typeface="+mn-lt"/>
              </a:endParaRPr>
            </a:p>
          </p:txBody>
        </p:sp>
      </p:grpSp>
    </p:spTree>
    <p:extLst>
      <p:ext uri="{BB962C8B-B14F-4D97-AF65-F5344CB8AC3E}">
        <p14:creationId xmlns:p14="http://schemas.microsoft.com/office/powerpoint/2010/main" val="61426295"/>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1000" fill="hold"/>
                                        <p:tgtEl>
                                          <p:spTgt spid="66"/>
                                        </p:tgtEl>
                                        <p:attrNameLst>
                                          <p:attrName>ppt_x</p:attrName>
                                        </p:attrNameLst>
                                      </p:cBhvr>
                                      <p:tavLst>
                                        <p:tav tm="0">
                                          <p:val>
                                            <p:strVal val="1+#ppt_w/2"/>
                                          </p:val>
                                        </p:tav>
                                        <p:tav tm="100000">
                                          <p:val>
                                            <p:strVal val="#ppt_x"/>
                                          </p:val>
                                        </p:tav>
                                      </p:tavLst>
                                    </p:anim>
                                    <p:anim calcmode="lin" valueType="num">
                                      <p:cBhvr additive="base">
                                        <p:cTn id="8" dur="1000" fill="hold"/>
                                        <p:tgtEl>
                                          <p:spTgt spid="66"/>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400"/>
                                  </p:stCondLst>
                                  <p:childTnLst>
                                    <p:set>
                                      <p:cBhvr>
                                        <p:cTn id="10" dur="1" fill="hold">
                                          <p:stCondLst>
                                            <p:cond delay="0"/>
                                          </p:stCondLst>
                                        </p:cTn>
                                        <p:tgtEl>
                                          <p:spTgt spid="65"/>
                                        </p:tgtEl>
                                        <p:attrNameLst>
                                          <p:attrName>style.visibility</p:attrName>
                                        </p:attrNameLst>
                                      </p:cBhvr>
                                      <p:to>
                                        <p:strVal val="visible"/>
                                      </p:to>
                                    </p:set>
                                    <p:anim calcmode="lin" valueType="num">
                                      <p:cBhvr additive="base">
                                        <p:cTn id="11" dur="1000" fill="hold"/>
                                        <p:tgtEl>
                                          <p:spTgt spid="65"/>
                                        </p:tgtEl>
                                        <p:attrNameLst>
                                          <p:attrName>ppt_x</p:attrName>
                                        </p:attrNameLst>
                                      </p:cBhvr>
                                      <p:tavLst>
                                        <p:tav tm="0">
                                          <p:val>
                                            <p:strVal val="1+#ppt_w/2"/>
                                          </p:val>
                                        </p:tav>
                                        <p:tav tm="100000">
                                          <p:val>
                                            <p:strVal val="#ppt_x"/>
                                          </p:val>
                                        </p:tav>
                                      </p:tavLst>
                                    </p:anim>
                                    <p:anim calcmode="lin" valueType="num">
                                      <p:cBhvr additive="base">
                                        <p:cTn id="12" dur="1000" fill="hold"/>
                                        <p:tgtEl>
                                          <p:spTgt spid="65"/>
                                        </p:tgtEl>
                                        <p:attrNameLst>
                                          <p:attrName>ppt_y</p:attrName>
                                        </p:attrNameLst>
                                      </p:cBhvr>
                                      <p:tavLst>
                                        <p:tav tm="0">
                                          <p:val>
                                            <p:strVal val="#ppt_y"/>
                                          </p:val>
                                        </p:tav>
                                        <p:tav tm="100000">
                                          <p:val>
                                            <p:strVal val="#ppt_y"/>
                                          </p:val>
                                        </p:tav>
                                      </p:tavLst>
                                    </p:anim>
                                  </p:childTnLst>
                                </p:cTn>
                              </p:par>
                              <p:par>
                                <p:cTn id="13" presetID="2" presetClass="entr" presetSubtype="8" decel="100000" fill="hold" nodeType="withEffect">
                                  <p:stCondLst>
                                    <p:cond delay="0"/>
                                  </p:stCondLst>
                                  <p:childTnLst>
                                    <p:set>
                                      <p:cBhvr>
                                        <p:cTn id="14" dur="1" fill="hold">
                                          <p:stCondLst>
                                            <p:cond delay="0"/>
                                          </p:stCondLst>
                                        </p:cTn>
                                        <p:tgtEl>
                                          <p:spTgt spid="67"/>
                                        </p:tgtEl>
                                        <p:attrNameLst>
                                          <p:attrName>style.visibility</p:attrName>
                                        </p:attrNameLst>
                                      </p:cBhvr>
                                      <p:to>
                                        <p:strVal val="visible"/>
                                      </p:to>
                                    </p:set>
                                    <p:anim calcmode="lin" valueType="num">
                                      <p:cBhvr additive="base">
                                        <p:cTn id="15" dur="1000" fill="hold"/>
                                        <p:tgtEl>
                                          <p:spTgt spid="67"/>
                                        </p:tgtEl>
                                        <p:attrNameLst>
                                          <p:attrName>ppt_x</p:attrName>
                                        </p:attrNameLst>
                                      </p:cBhvr>
                                      <p:tavLst>
                                        <p:tav tm="0">
                                          <p:val>
                                            <p:strVal val="0-#ppt_w/2"/>
                                          </p:val>
                                        </p:tav>
                                        <p:tav tm="100000">
                                          <p:val>
                                            <p:strVal val="#ppt_x"/>
                                          </p:val>
                                        </p:tav>
                                      </p:tavLst>
                                    </p:anim>
                                    <p:anim calcmode="lin" valueType="num">
                                      <p:cBhvr additive="base">
                                        <p:cTn id="16" dur="1000" fill="hold"/>
                                        <p:tgtEl>
                                          <p:spTgt spid="67"/>
                                        </p:tgtEl>
                                        <p:attrNameLst>
                                          <p:attrName>ppt_y</p:attrName>
                                        </p:attrNameLst>
                                      </p:cBhvr>
                                      <p:tavLst>
                                        <p:tav tm="0">
                                          <p:val>
                                            <p:strVal val="#ppt_y"/>
                                          </p:val>
                                        </p:tav>
                                        <p:tav tm="100000">
                                          <p:val>
                                            <p:strVal val="#ppt_y"/>
                                          </p:val>
                                        </p:tav>
                                      </p:tavLst>
                                    </p:anim>
                                  </p:childTnLst>
                                </p:cTn>
                              </p:par>
                              <p:par>
                                <p:cTn id="17" presetID="2" presetClass="entr" presetSubtype="8" decel="100000" fill="hold" nodeType="withEffect">
                                  <p:stCondLst>
                                    <p:cond delay="400"/>
                                  </p:stCondLst>
                                  <p:childTnLst>
                                    <p:set>
                                      <p:cBhvr>
                                        <p:cTn id="18" dur="1" fill="hold">
                                          <p:stCondLst>
                                            <p:cond delay="0"/>
                                          </p:stCondLst>
                                        </p:cTn>
                                        <p:tgtEl>
                                          <p:spTgt spid="68"/>
                                        </p:tgtEl>
                                        <p:attrNameLst>
                                          <p:attrName>style.visibility</p:attrName>
                                        </p:attrNameLst>
                                      </p:cBhvr>
                                      <p:to>
                                        <p:strVal val="visible"/>
                                      </p:to>
                                    </p:set>
                                    <p:anim calcmode="lin" valueType="num">
                                      <p:cBhvr additive="base">
                                        <p:cTn id="19" dur="1000" fill="hold"/>
                                        <p:tgtEl>
                                          <p:spTgt spid="68"/>
                                        </p:tgtEl>
                                        <p:attrNameLst>
                                          <p:attrName>ppt_x</p:attrName>
                                        </p:attrNameLst>
                                      </p:cBhvr>
                                      <p:tavLst>
                                        <p:tav tm="0">
                                          <p:val>
                                            <p:strVal val="0-#ppt_w/2"/>
                                          </p:val>
                                        </p:tav>
                                        <p:tav tm="100000">
                                          <p:val>
                                            <p:strVal val="#ppt_x"/>
                                          </p:val>
                                        </p:tav>
                                      </p:tavLst>
                                    </p:anim>
                                    <p:anim calcmode="lin" valueType="num">
                                      <p:cBhvr additive="base">
                                        <p:cTn id="20" dur="1000" fill="hold"/>
                                        <p:tgtEl>
                                          <p:spTgt spid="6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descr="图片包含 人员, 室内, 音乐, 妇女&#10;&#10;已生成极高可信度的说明">
            <a:extLst>
              <a:ext uri="{FF2B5EF4-FFF2-40B4-BE49-F238E27FC236}">
                <a16:creationId xmlns:a16="http://schemas.microsoft.com/office/drawing/2014/main" id="{8B8376C0-A4E2-4333-90A2-08406B3E1FA4}"/>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5" name="矩形 4">
            <a:extLst>
              <a:ext uri="{FF2B5EF4-FFF2-40B4-BE49-F238E27FC236}">
                <a16:creationId xmlns:a16="http://schemas.microsoft.com/office/drawing/2014/main" id="{5835CEB0-D121-429A-BCD3-2B655E94007C}"/>
              </a:ext>
            </a:extLst>
          </p:cNvPr>
          <p:cNvSpPr/>
          <p:nvPr/>
        </p:nvSpPr>
        <p:spPr>
          <a:xfrm>
            <a:off x="0" y="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矩形: 圆角 5">
            <a:extLst>
              <a:ext uri="{FF2B5EF4-FFF2-40B4-BE49-F238E27FC236}">
                <a16:creationId xmlns:a16="http://schemas.microsoft.com/office/drawing/2014/main" id="{B82F57D8-BC77-4852-8E5D-C2D83924AB04}"/>
              </a:ext>
            </a:extLst>
          </p:cNvPr>
          <p:cNvSpPr/>
          <p:nvPr/>
        </p:nvSpPr>
        <p:spPr>
          <a:xfrm>
            <a:off x="448898" y="442453"/>
            <a:ext cx="11290817" cy="5899354"/>
          </a:xfrm>
          <a:prstGeom prst="roundRect">
            <a:avLst>
              <a:gd name="adj" fmla="val 2186"/>
            </a:avLst>
          </a:pr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9" name="矩形 28">
            <a:extLst>
              <a:ext uri="{FF2B5EF4-FFF2-40B4-BE49-F238E27FC236}">
                <a16:creationId xmlns:a16="http://schemas.microsoft.com/office/drawing/2014/main" id="{27E73E7D-D6B7-4084-A369-205B8D725299}"/>
              </a:ext>
            </a:extLst>
          </p:cNvPr>
          <p:cNvSpPr/>
          <p:nvPr/>
        </p:nvSpPr>
        <p:spPr>
          <a:xfrm>
            <a:off x="923648" y="991463"/>
            <a:ext cx="4314323" cy="1015663"/>
          </a:xfrm>
          <a:prstGeom prst="rect">
            <a:avLst/>
          </a:prstGeom>
        </p:spPr>
        <p:txBody>
          <a:bodyPr wrap="none">
            <a:spAutoFit/>
          </a:bodyPr>
          <a:lstStyle/>
          <a:p>
            <a:pPr algn="ctr"/>
            <a:r>
              <a:rPr lang="en-US" altLang="zh-CN" sz="6000" dirty="0">
                <a:gradFill>
                  <a:gsLst>
                    <a:gs pos="0">
                      <a:srgbClr val="2B2A52">
                        <a:alpha val="95000"/>
                      </a:srgbClr>
                    </a:gs>
                    <a:gs pos="100000">
                      <a:srgbClr val="76384F">
                        <a:alpha val="85000"/>
                      </a:srgbClr>
                    </a:gs>
                  </a:gsLst>
                  <a:lin ang="0" scaled="1"/>
                </a:gradFill>
                <a:cs typeface="+mn-ea"/>
                <a:sym typeface="+mn-lt"/>
              </a:rPr>
              <a:t>CONTENTS</a:t>
            </a:r>
            <a:endParaRPr lang="zh-CN" altLang="en-US" sz="6000" dirty="0">
              <a:gradFill>
                <a:gsLst>
                  <a:gs pos="0">
                    <a:srgbClr val="2B2A52">
                      <a:alpha val="95000"/>
                    </a:srgbClr>
                  </a:gs>
                  <a:gs pos="100000">
                    <a:srgbClr val="76384F">
                      <a:alpha val="85000"/>
                    </a:srgbClr>
                  </a:gs>
                </a:gsLst>
                <a:lin ang="0" scaled="1"/>
              </a:gradFill>
              <a:cs typeface="+mn-ea"/>
              <a:sym typeface="+mn-lt"/>
            </a:endParaRPr>
          </a:p>
        </p:txBody>
      </p:sp>
      <p:grpSp>
        <p:nvGrpSpPr>
          <p:cNvPr id="2" name="组合 1">
            <a:extLst>
              <a:ext uri="{FF2B5EF4-FFF2-40B4-BE49-F238E27FC236}">
                <a16:creationId xmlns:a16="http://schemas.microsoft.com/office/drawing/2014/main" id="{C3E7FD2E-2B5A-4833-A042-474CC2BF56DE}"/>
              </a:ext>
            </a:extLst>
          </p:cNvPr>
          <p:cNvGrpSpPr/>
          <p:nvPr/>
        </p:nvGrpSpPr>
        <p:grpSpPr>
          <a:xfrm>
            <a:off x="1398576" y="3141105"/>
            <a:ext cx="1639657" cy="1960350"/>
            <a:chOff x="1398576" y="3141105"/>
            <a:chExt cx="1639657" cy="1960350"/>
          </a:xfrm>
        </p:grpSpPr>
        <p:grpSp>
          <p:nvGrpSpPr>
            <p:cNvPr id="7" name="组合 6">
              <a:extLst>
                <a:ext uri="{FF2B5EF4-FFF2-40B4-BE49-F238E27FC236}">
                  <a16:creationId xmlns:a16="http://schemas.microsoft.com/office/drawing/2014/main" id="{8603F9E2-675B-47C5-92CF-0AEFA3738CA9}"/>
                </a:ext>
              </a:extLst>
            </p:cNvPr>
            <p:cNvGrpSpPr>
              <a:grpSpLocks noChangeAspect="1"/>
            </p:cNvGrpSpPr>
            <p:nvPr/>
          </p:nvGrpSpPr>
          <p:grpSpPr>
            <a:xfrm>
              <a:off x="1960720" y="3141105"/>
              <a:ext cx="600525" cy="720000"/>
              <a:chOff x="-153513" y="5997881"/>
              <a:chExt cx="303213" cy="363538"/>
            </a:xfrm>
            <a:gradFill>
              <a:gsLst>
                <a:gs pos="0">
                  <a:srgbClr val="2B2A52">
                    <a:alpha val="95000"/>
                  </a:srgbClr>
                </a:gs>
                <a:gs pos="100000">
                  <a:srgbClr val="76384F">
                    <a:alpha val="85000"/>
                  </a:srgbClr>
                </a:gs>
              </a:gsLst>
              <a:lin ang="0" scaled="1"/>
            </a:gradFill>
          </p:grpSpPr>
          <p:sp>
            <p:nvSpPr>
              <p:cNvPr id="8" name="Freeform 381">
                <a:extLst>
                  <a:ext uri="{FF2B5EF4-FFF2-40B4-BE49-F238E27FC236}">
                    <a16:creationId xmlns:a16="http://schemas.microsoft.com/office/drawing/2014/main" id="{B6F89DEE-96AB-4AFF-A2CC-B95173234B9D}"/>
                  </a:ext>
                </a:extLst>
              </p:cNvPr>
              <p:cNvSpPr>
                <a:spLocks noEditPoints="1"/>
              </p:cNvSpPr>
              <p:nvPr/>
            </p:nvSpPr>
            <p:spPr bwMode="auto">
              <a:xfrm>
                <a:off x="-153513" y="5997881"/>
                <a:ext cx="303213" cy="363538"/>
              </a:xfrm>
              <a:custGeom>
                <a:avLst/>
                <a:gdLst>
                  <a:gd name="T0" fmla="*/ 241 w 241"/>
                  <a:gd name="T1" fmla="*/ 30 h 288"/>
                  <a:gd name="T2" fmla="*/ 129 w 241"/>
                  <a:gd name="T3" fmla="*/ 30 h 288"/>
                  <a:gd name="T4" fmla="*/ 129 w 241"/>
                  <a:gd name="T5" fmla="*/ 10 h 288"/>
                  <a:gd name="T6" fmla="*/ 119 w 241"/>
                  <a:gd name="T7" fmla="*/ 0 h 288"/>
                  <a:gd name="T8" fmla="*/ 109 w 241"/>
                  <a:gd name="T9" fmla="*/ 10 h 288"/>
                  <a:gd name="T10" fmla="*/ 109 w 241"/>
                  <a:gd name="T11" fmla="*/ 30 h 288"/>
                  <a:gd name="T12" fmla="*/ 0 w 241"/>
                  <a:gd name="T13" fmla="*/ 30 h 288"/>
                  <a:gd name="T14" fmla="*/ 0 w 241"/>
                  <a:gd name="T15" fmla="*/ 196 h 288"/>
                  <a:gd name="T16" fmla="*/ 75 w 241"/>
                  <a:gd name="T17" fmla="*/ 196 h 288"/>
                  <a:gd name="T18" fmla="*/ 45 w 241"/>
                  <a:gd name="T19" fmla="*/ 272 h 288"/>
                  <a:gd name="T20" fmla="*/ 52 w 241"/>
                  <a:gd name="T21" fmla="*/ 288 h 288"/>
                  <a:gd name="T22" fmla="*/ 56 w 241"/>
                  <a:gd name="T23" fmla="*/ 288 h 288"/>
                  <a:gd name="T24" fmla="*/ 67 w 241"/>
                  <a:gd name="T25" fmla="*/ 281 h 288"/>
                  <a:gd name="T26" fmla="*/ 100 w 241"/>
                  <a:gd name="T27" fmla="*/ 196 h 288"/>
                  <a:gd name="T28" fmla="*/ 138 w 241"/>
                  <a:gd name="T29" fmla="*/ 196 h 288"/>
                  <a:gd name="T30" fmla="*/ 171 w 241"/>
                  <a:gd name="T31" fmla="*/ 281 h 288"/>
                  <a:gd name="T32" fmla="*/ 182 w 241"/>
                  <a:gd name="T33" fmla="*/ 288 h 288"/>
                  <a:gd name="T34" fmla="*/ 186 w 241"/>
                  <a:gd name="T35" fmla="*/ 288 h 288"/>
                  <a:gd name="T36" fmla="*/ 193 w 241"/>
                  <a:gd name="T37" fmla="*/ 272 h 288"/>
                  <a:gd name="T38" fmla="*/ 164 w 241"/>
                  <a:gd name="T39" fmla="*/ 196 h 288"/>
                  <a:gd name="T40" fmla="*/ 241 w 241"/>
                  <a:gd name="T41" fmla="*/ 196 h 288"/>
                  <a:gd name="T42" fmla="*/ 241 w 241"/>
                  <a:gd name="T43" fmla="*/ 30 h 288"/>
                  <a:gd name="T44" fmla="*/ 218 w 241"/>
                  <a:gd name="T45" fmla="*/ 172 h 288"/>
                  <a:gd name="T46" fmla="*/ 23 w 241"/>
                  <a:gd name="T47" fmla="*/ 172 h 288"/>
                  <a:gd name="T48" fmla="*/ 23 w 241"/>
                  <a:gd name="T49" fmla="*/ 53 h 288"/>
                  <a:gd name="T50" fmla="*/ 218 w 241"/>
                  <a:gd name="T51" fmla="*/ 53 h 288"/>
                  <a:gd name="T52" fmla="*/ 218 w 241"/>
                  <a:gd name="T53" fmla="*/ 1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1" h="288">
                    <a:moveTo>
                      <a:pt x="241" y="30"/>
                    </a:moveTo>
                    <a:cubicBezTo>
                      <a:pt x="129" y="30"/>
                      <a:pt x="129" y="30"/>
                      <a:pt x="129" y="30"/>
                    </a:cubicBezTo>
                    <a:cubicBezTo>
                      <a:pt x="129" y="10"/>
                      <a:pt x="129" y="10"/>
                      <a:pt x="129" y="10"/>
                    </a:cubicBezTo>
                    <a:cubicBezTo>
                      <a:pt x="129" y="5"/>
                      <a:pt x="125" y="0"/>
                      <a:pt x="119" y="0"/>
                    </a:cubicBezTo>
                    <a:cubicBezTo>
                      <a:pt x="114" y="0"/>
                      <a:pt x="109" y="5"/>
                      <a:pt x="109" y="10"/>
                    </a:cubicBezTo>
                    <a:cubicBezTo>
                      <a:pt x="109" y="30"/>
                      <a:pt x="109" y="30"/>
                      <a:pt x="109" y="30"/>
                    </a:cubicBezTo>
                    <a:cubicBezTo>
                      <a:pt x="0" y="30"/>
                      <a:pt x="0" y="30"/>
                      <a:pt x="0" y="30"/>
                    </a:cubicBezTo>
                    <a:cubicBezTo>
                      <a:pt x="0" y="196"/>
                      <a:pt x="0" y="196"/>
                      <a:pt x="0" y="196"/>
                    </a:cubicBezTo>
                    <a:cubicBezTo>
                      <a:pt x="75" y="196"/>
                      <a:pt x="75" y="196"/>
                      <a:pt x="75" y="196"/>
                    </a:cubicBezTo>
                    <a:cubicBezTo>
                      <a:pt x="45" y="272"/>
                      <a:pt x="45" y="272"/>
                      <a:pt x="45" y="272"/>
                    </a:cubicBezTo>
                    <a:cubicBezTo>
                      <a:pt x="43" y="278"/>
                      <a:pt x="46" y="285"/>
                      <a:pt x="52" y="288"/>
                    </a:cubicBezTo>
                    <a:cubicBezTo>
                      <a:pt x="53" y="288"/>
                      <a:pt x="55" y="288"/>
                      <a:pt x="56" y="288"/>
                    </a:cubicBezTo>
                    <a:cubicBezTo>
                      <a:pt x="61" y="288"/>
                      <a:pt x="65" y="286"/>
                      <a:pt x="67" y="281"/>
                    </a:cubicBezTo>
                    <a:cubicBezTo>
                      <a:pt x="100" y="196"/>
                      <a:pt x="100" y="196"/>
                      <a:pt x="100" y="196"/>
                    </a:cubicBezTo>
                    <a:cubicBezTo>
                      <a:pt x="138" y="196"/>
                      <a:pt x="138" y="196"/>
                      <a:pt x="138" y="196"/>
                    </a:cubicBezTo>
                    <a:cubicBezTo>
                      <a:pt x="171" y="281"/>
                      <a:pt x="171" y="281"/>
                      <a:pt x="171" y="281"/>
                    </a:cubicBezTo>
                    <a:cubicBezTo>
                      <a:pt x="173" y="286"/>
                      <a:pt x="177" y="288"/>
                      <a:pt x="182" y="288"/>
                    </a:cubicBezTo>
                    <a:cubicBezTo>
                      <a:pt x="184" y="288"/>
                      <a:pt x="185" y="288"/>
                      <a:pt x="186" y="288"/>
                    </a:cubicBezTo>
                    <a:cubicBezTo>
                      <a:pt x="193" y="285"/>
                      <a:pt x="196" y="278"/>
                      <a:pt x="193" y="272"/>
                    </a:cubicBezTo>
                    <a:cubicBezTo>
                      <a:pt x="164" y="196"/>
                      <a:pt x="164" y="196"/>
                      <a:pt x="164" y="196"/>
                    </a:cubicBezTo>
                    <a:cubicBezTo>
                      <a:pt x="241" y="196"/>
                      <a:pt x="241" y="196"/>
                      <a:pt x="241" y="196"/>
                    </a:cubicBezTo>
                    <a:lnTo>
                      <a:pt x="241" y="30"/>
                    </a:lnTo>
                    <a:close/>
                    <a:moveTo>
                      <a:pt x="218" y="172"/>
                    </a:moveTo>
                    <a:cubicBezTo>
                      <a:pt x="23" y="172"/>
                      <a:pt x="23" y="172"/>
                      <a:pt x="23" y="172"/>
                    </a:cubicBezTo>
                    <a:cubicBezTo>
                      <a:pt x="23" y="53"/>
                      <a:pt x="23" y="53"/>
                      <a:pt x="23" y="53"/>
                    </a:cubicBezTo>
                    <a:cubicBezTo>
                      <a:pt x="218" y="53"/>
                      <a:pt x="218" y="53"/>
                      <a:pt x="218" y="53"/>
                    </a:cubicBezTo>
                    <a:lnTo>
                      <a:pt x="218" y="1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9" name="Freeform 382">
                <a:extLst>
                  <a:ext uri="{FF2B5EF4-FFF2-40B4-BE49-F238E27FC236}">
                    <a16:creationId xmlns:a16="http://schemas.microsoft.com/office/drawing/2014/main" id="{E39E53FE-E0A1-4833-8B29-86DEF2669D9D}"/>
                  </a:ext>
                </a:extLst>
              </p:cNvPr>
              <p:cNvSpPr>
                <a:spLocks/>
              </p:cNvSpPr>
              <p:nvPr/>
            </p:nvSpPr>
            <p:spPr bwMode="auto">
              <a:xfrm>
                <a:off x="-85726" y="6108701"/>
                <a:ext cx="200025" cy="103188"/>
              </a:xfrm>
              <a:custGeom>
                <a:avLst/>
                <a:gdLst>
                  <a:gd name="T0" fmla="*/ 6 w 126"/>
                  <a:gd name="T1" fmla="*/ 65 h 65"/>
                  <a:gd name="T2" fmla="*/ 50 w 126"/>
                  <a:gd name="T3" fmla="*/ 36 h 65"/>
                  <a:gd name="T4" fmla="*/ 60 w 126"/>
                  <a:gd name="T5" fmla="*/ 52 h 65"/>
                  <a:gd name="T6" fmla="*/ 106 w 126"/>
                  <a:gd name="T7" fmla="*/ 21 h 65"/>
                  <a:gd name="T8" fmla="*/ 113 w 126"/>
                  <a:gd name="T9" fmla="*/ 30 h 65"/>
                  <a:gd name="T10" fmla="*/ 126 w 126"/>
                  <a:gd name="T11" fmla="*/ 0 h 65"/>
                  <a:gd name="T12" fmla="*/ 93 w 126"/>
                  <a:gd name="T13" fmla="*/ 1 h 65"/>
                  <a:gd name="T14" fmla="*/ 100 w 126"/>
                  <a:gd name="T15" fmla="*/ 11 h 65"/>
                  <a:gd name="T16" fmla="*/ 63 w 126"/>
                  <a:gd name="T17" fmla="*/ 35 h 65"/>
                  <a:gd name="T18" fmla="*/ 53 w 126"/>
                  <a:gd name="T19" fmla="*/ 19 h 65"/>
                  <a:gd name="T20" fmla="*/ 0 w 126"/>
                  <a:gd name="T21" fmla="*/ 55 h 65"/>
                  <a:gd name="T22" fmla="*/ 6 w 126"/>
                  <a:gd name="T23" fmla="*/ 65 h 65"/>
                  <a:gd name="T24" fmla="*/ 6 w 126"/>
                  <a:gd name="T2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65">
                    <a:moveTo>
                      <a:pt x="6" y="65"/>
                    </a:moveTo>
                    <a:lnTo>
                      <a:pt x="50" y="36"/>
                    </a:lnTo>
                    <a:lnTo>
                      <a:pt x="60" y="52"/>
                    </a:lnTo>
                    <a:lnTo>
                      <a:pt x="106" y="21"/>
                    </a:lnTo>
                    <a:lnTo>
                      <a:pt x="113" y="30"/>
                    </a:lnTo>
                    <a:lnTo>
                      <a:pt x="126" y="0"/>
                    </a:lnTo>
                    <a:lnTo>
                      <a:pt x="93" y="1"/>
                    </a:lnTo>
                    <a:lnTo>
                      <a:pt x="100" y="11"/>
                    </a:lnTo>
                    <a:lnTo>
                      <a:pt x="63" y="35"/>
                    </a:lnTo>
                    <a:lnTo>
                      <a:pt x="53" y="19"/>
                    </a:lnTo>
                    <a:lnTo>
                      <a:pt x="0" y="55"/>
                    </a:lnTo>
                    <a:lnTo>
                      <a:pt x="6" y="65"/>
                    </a:lnTo>
                    <a:lnTo>
                      <a:pt x="6"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grpSp>
        <p:sp>
          <p:nvSpPr>
            <p:cNvPr id="32" name="文本框 31">
              <a:extLst>
                <a:ext uri="{FF2B5EF4-FFF2-40B4-BE49-F238E27FC236}">
                  <a16:creationId xmlns:a16="http://schemas.microsoft.com/office/drawing/2014/main" id="{4D8AF310-78FC-4A99-B292-1AC9A57F358A}"/>
                </a:ext>
              </a:extLst>
            </p:cNvPr>
            <p:cNvSpPr txBox="1"/>
            <p:nvPr/>
          </p:nvSpPr>
          <p:spPr>
            <a:xfrm>
              <a:off x="1398576" y="4270458"/>
              <a:ext cx="1639657" cy="830997"/>
            </a:xfrm>
            <a:prstGeom prst="rect">
              <a:avLst/>
            </a:prstGeom>
            <a:noFill/>
          </p:spPr>
          <p:txBody>
            <a:bodyPr wrap="square" rtlCol="0">
              <a:spAutoFit/>
            </a:bodyPr>
            <a:lstStyle/>
            <a:p>
              <a:pPr algn="ctr"/>
              <a:r>
                <a:rPr lang="en-US" altLang="zh-CN" sz="2400" dirty="0">
                  <a:solidFill>
                    <a:srgbClr val="2B2A52"/>
                  </a:solidFill>
                  <a:cs typeface="+mn-ea"/>
                  <a:sym typeface="+mn-lt"/>
                </a:rPr>
                <a:t>Sales Overview</a:t>
              </a:r>
              <a:endParaRPr lang="zh-CN" altLang="en-US" sz="2400" dirty="0">
                <a:solidFill>
                  <a:srgbClr val="2B2A52"/>
                </a:solidFill>
                <a:cs typeface="+mn-ea"/>
                <a:sym typeface="+mn-lt"/>
              </a:endParaRPr>
            </a:p>
          </p:txBody>
        </p:sp>
      </p:grpSp>
      <p:grpSp>
        <p:nvGrpSpPr>
          <p:cNvPr id="46" name="组合 45">
            <a:extLst>
              <a:ext uri="{FF2B5EF4-FFF2-40B4-BE49-F238E27FC236}">
                <a16:creationId xmlns:a16="http://schemas.microsoft.com/office/drawing/2014/main" id="{324BC6F8-4BDA-41EF-9D6F-9D5D67D24611}"/>
              </a:ext>
            </a:extLst>
          </p:cNvPr>
          <p:cNvGrpSpPr/>
          <p:nvPr/>
        </p:nvGrpSpPr>
        <p:grpSpPr>
          <a:xfrm>
            <a:off x="3966843" y="3231105"/>
            <a:ext cx="1546778" cy="1870350"/>
            <a:chOff x="3966843" y="3231105"/>
            <a:chExt cx="1546778" cy="1870350"/>
          </a:xfrm>
        </p:grpSpPr>
        <p:grpSp>
          <p:nvGrpSpPr>
            <p:cNvPr id="10" name="组合 9">
              <a:extLst>
                <a:ext uri="{FF2B5EF4-FFF2-40B4-BE49-F238E27FC236}">
                  <a16:creationId xmlns:a16="http://schemas.microsoft.com/office/drawing/2014/main" id="{FB5CE98F-BA28-45A4-8EA3-C7FCB2765F52}"/>
                </a:ext>
              </a:extLst>
            </p:cNvPr>
            <p:cNvGrpSpPr>
              <a:grpSpLocks noChangeAspect="1"/>
            </p:cNvGrpSpPr>
            <p:nvPr/>
          </p:nvGrpSpPr>
          <p:grpSpPr>
            <a:xfrm>
              <a:off x="4486387" y="3231105"/>
              <a:ext cx="678459" cy="540000"/>
              <a:chOff x="5348288" y="7356475"/>
              <a:chExt cx="466725" cy="371475"/>
            </a:xfrm>
            <a:gradFill>
              <a:gsLst>
                <a:gs pos="0">
                  <a:srgbClr val="2B2A52">
                    <a:alpha val="95000"/>
                  </a:srgbClr>
                </a:gs>
                <a:gs pos="100000">
                  <a:srgbClr val="76384F">
                    <a:alpha val="85000"/>
                  </a:srgbClr>
                </a:gs>
              </a:gsLst>
              <a:lin ang="0" scaled="1"/>
            </a:gradFill>
          </p:grpSpPr>
          <p:sp>
            <p:nvSpPr>
              <p:cNvPr id="11" name="Freeform 670">
                <a:extLst>
                  <a:ext uri="{FF2B5EF4-FFF2-40B4-BE49-F238E27FC236}">
                    <a16:creationId xmlns:a16="http://schemas.microsoft.com/office/drawing/2014/main" id="{08F3AAD1-724A-49A1-B5D8-22ED650E78DD}"/>
                  </a:ext>
                </a:extLst>
              </p:cNvPr>
              <p:cNvSpPr>
                <a:spLocks/>
              </p:cNvSpPr>
              <p:nvPr/>
            </p:nvSpPr>
            <p:spPr bwMode="auto">
              <a:xfrm>
                <a:off x="5630863" y="7419975"/>
                <a:ext cx="184150" cy="277813"/>
              </a:xfrm>
              <a:custGeom>
                <a:avLst/>
                <a:gdLst>
                  <a:gd name="T0" fmla="*/ 116 w 116"/>
                  <a:gd name="T1" fmla="*/ 33 h 175"/>
                  <a:gd name="T2" fmla="*/ 57 w 116"/>
                  <a:gd name="T3" fmla="*/ 140 h 175"/>
                  <a:gd name="T4" fmla="*/ 0 w 116"/>
                  <a:gd name="T5" fmla="*/ 175 h 175"/>
                  <a:gd name="T6" fmla="*/ 0 w 116"/>
                  <a:gd name="T7" fmla="*/ 109 h 175"/>
                  <a:gd name="T8" fmla="*/ 59 w 116"/>
                  <a:gd name="T9" fmla="*/ 0 h 175"/>
                  <a:gd name="T10" fmla="*/ 116 w 116"/>
                  <a:gd name="T11" fmla="*/ 33 h 175"/>
                </a:gdLst>
                <a:ahLst/>
                <a:cxnLst>
                  <a:cxn ang="0">
                    <a:pos x="T0" y="T1"/>
                  </a:cxn>
                  <a:cxn ang="0">
                    <a:pos x="T2" y="T3"/>
                  </a:cxn>
                  <a:cxn ang="0">
                    <a:pos x="T4" y="T5"/>
                  </a:cxn>
                  <a:cxn ang="0">
                    <a:pos x="T6" y="T7"/>
                  </a:cxn>
                  <a:cxn ang="0">
                    <a:pos x="T8" y="T9"/>
                  </a:cxn>
                  <a:cxn ang="0">
                    <a:pos x="T10" y="T11"/>
                  </a:cxn>
                </a:cxnLst>
                <a:rect l="0" t="0" r="r" b="b"/>
                <a:pathLst>
                  <a:path w="116" h="175">
                    <a:moveTo>
                      <a:pt x="116" y="33"/>
                    </a:moveTo>
                    <a:lnTo>
                      <a:pt x="57" y="140"/>
                    </a:lnTo>
                    <a:lnTo>
                      <a:pt x="0" y="175"/>
                    </a:lnTo>
                    <a:lnTo>
                      <a:pt x="0" y="109"/>
                    </a:lnTo>
                    <a:lnTo>
                      <a:pt x="59" y="0"/>
                    </a:lnTo>
                    <a:lnTo>
                      <a:pt x="116" y="3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2" name="Rectangle 672">
                <a:extLst>
                  <a:ext uri="{FF2B5EF4-FFF2-40B4-BE49-F238E27FC236}">
                    <a16:creationId xmlns:a16="http://schemas.microsoft.com/office/drawing/2014/main" id="{37687D4C-969F-4104-A510-001585AD63C2}"/>
                  </a:ext>
                </a:extLst>
              </p:cNvPr>
              <p:cNvSpPr>
                <a:spLocks noChangeArrowheads="1"/>
              </p:cNvSpPr>
              <p:nvPr/>
            </p:nvSpPr>
            <p:spPr bwMode="auto">
              <a:xfrm>
                <a:off x="5487988" y="7405688"/>
                <a:ext cx="222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3" name="Rectangle 673">
                <a:extLst>
                  <a:ext uri="{FF2B5EF4-FFF2-40B4-BE49-F238E27FC236}">
                    <a16:creationId xmlns:a16="http://schemas.microsoft.com/office/drawing/2014/main" id="{447F250E-CEA1-460F-AA12-3621EDCF6716}"/>
                  </a:ext>
                </a:extLst>
              </p:cNvPr>
              <p:cNvSpPr>
                <a:spLocks noChangeArrowheads="1"/>
              </p:cNvSpPr>
              <p:nvPr/>
            </p:nvSpPr>
            <p:spPr bwMode="auto">
              <a:xfrm>
                <a:off x="5532438" y="7405688"/>
                <a:ext cx="190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4" name="Rectangle 674">
                <a:extLst>
                  <a:ext uri="{FF2B5EF4-FFF2-40B4-BE49-F238E27FC236}">
                    <a16:creationId xmlns:a16="http://schemas.microsoft.com/office/drawing/2014/main" id="{CBDB270D-A21F-4426-AAE8-8A84654F2650}"/>
                  </a:ext>
                </a:extLst>
              </p:cNvPr>
              <p:cNvSpPr>
                <a:spLocks noChangeArrowheads="1"/>
              </p:cNvSpPr>
              <p:nvPr/>
            </p:nvSpPr>
            <p:spPr bwMode="auto">
              <a:xfrm>
                <a:off x="5573713" y="7405688"/>
                <a:ext cx="23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5" name="Rectangle 675">
                <a:extLst>
                  <a:ext uri="{FF2B5EF4-FFF2-40B4-BE49-F238E27FC236}">
                    <a16:creationId xmlns:a16="http://schemas.microsoft.com/office/drawing/2014/main" id="{6902C7E6-3793-4846-9BE7-51DA823FBE7B}"/>
                  </a:ext>
                </a:extLst>
              </p:cNvPr>
              <p:cNvSpPr>
                <a:spLocks noChangeArrowheads="1"/>
              </p:cNvSpPr>
              <p:nvPr/>
            </p:nvSpPr>
            <p:spPr bwMode="auto">
              <a:xfrm>
                <a:off x="5619751" y="7405688"/>
                <a:ext cx="222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6" name="Rectangle 676">
                <a:extLst>
                  <a:ext uri="{FF2B5EF4-FFF2-40B4-BE49-F238E27FC236}">
                    <a16:creationId xmlns:a16="http://schemas.microsoft.com/office/drawing/2014/main" id="{2650E378-1449-4E01-B3B5-20337641D677}"/>
                  </a:ext>
                </a:extLst>
              </p:cNvPr>
              <p:cNvSpPr>
                <a:spLocks noChangeArrowheads="1"/>
              </p:cNvSpPr>
              <p:nvPr/>
            </p:nvSpPr>
            <p:spPr bwMode="auto">
              <a:xfrm>
                <a:off x="5487988" y="7499350"/>
                <a:ext cx="2222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7" name="Rectangle 677">
                <a:extLst>
                  <a:ext uri="{FF2B5EF4-FFF2-40B4-BE49-F238E27FC236}">
                    <a16:creationId xmlns:a16="http://schemas.microsoft.com/office/drawing/2014/main" id="{10887B30-E787-4C4D-A17F-33573B0D29FA}"/>
                  </a:ext>
                </a:extLst>
              </p:cNvPr>
              <p:cNvSpPr>
                <a:spLocks noChangeArrowheads="1"/>
              </p:cNvSpPr>
              <p:nvPr/>
            </p:nvSpPr>
            <p:spPr bwMode="auto">
              <a:xfrm>
                <a:off x="5532438" y="7499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8" name="Rectangle 678">
                <a:extLst>
                  <a:ext uri="{FF2B5EF4-FFF2-40B4-BE49-F238E27FC236}">
                    <a16:creationId xmlns:a16="http://schemas.microsoft.com/office/drawing/2014/main" id="{06A4449A-28DF-4255-AF4B-B73D35A2DCBC}"/>
                  </a:ext>
                </a:extLst>
              </p:cNvPr>
              <p:cNvSpPr>
                <a:spLocks noChangeArrowheads="1"/>
              </p:cNvSpPr>
              <p:nvPr/>
            </p:nvSpPr>
            <p:spPr bwMode="auto">
              <a:xfrm>
                <a:off x="5573713" y="7499350"/>
                <a:ext cx="23813"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9" name="Rectangle 679">
                <a:extLst>
                  <a:ext uri="{FF2B5EF4-FFF2-40B4-BE49-F238E27FC236}">
                    <a16:creationId xmlns:a16="http://schemas.microsoft.com/office/drawing/2014/main" id="{E41A4B65-A5CB-411B-AE45-6E5CF025E964}"/>
                  </a:ext>
                </a:extLst>
              </p:cNvPr>
              <p:cNvSpPr>
                <a:spLocks noChangeArrowheads="1"/>
              </p:cNvSpPr>
              <p:nvPr/>
            </p:nvSpPr>
            <p:spPr bwMode="auto">
              <a:xfrm>
                <a:off x="5619751" y="7499350"/>
                <a:ext cx="22225"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0" name="Rectangle 680">
                <a:extLst>
                  <a:ext uri="{FF2B5EF4-FFF2-40B4-BE49-F238E27FC236}">
                    <a16:creationId xmlns:a16="http://schemas.microsoft.com/office/drawing/2014/main" id="{5EC04524-14B3-46F5-ABC2-43A4BF3A25BE}"/>
                  </a:ext>
                </a:extLst>
              </p:cNvPr>
              <p:cNvSpPr>
                <a:spLocks noChangeArrowheads="1"/>
              </p:cNvSpPr>
              <p:nvPr/>
            </p:nvSpPr>
            <p:spPr bwMode="auto">
              <a:xfrm>
                <a:off x="5487988" y="7588250"/>
                <a:ext cx="22225"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1" name="Rectangle 681">
                <a:extLst>
                  <a:ext uri="{FF2B5EF4-FFF2-40B4-BE49-F238E27FC236}">
                    <a16:creationId xmlns:a16="http://schemas.microsoft.com/office/drawing/2014/main" id="{C2BE7193-E04F-4143-8892-AB4ABFF557CB}"/>
                  </a:ext>
                </a:extLst>
              </p:cNvPr>
              <p:cNvSpPr>
                <a:spLocks noChangeArrowheads="1"/>
              </p:cNvSpPr>
              <p:nvPr/>
            </p:nvSpPr>
            <p:spPr bwMode="auto">
              <a:xfrm>
                <a:off x="5532438" y="7588250"/>
                <a:ext cx="19050"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2" name="Rectangle 682">
                <a:extLst>
                  <a:ext uri="{FF2B5EF4-FFF2-40B4-BE49-F238E27FC236}">
                    <a16:creationId xmlns:a16="http://schemas.microsoft.com/office/drawing/2014/main" id="{726765AC-5256-4594-8991-B8E04315CAE5}"/>
                  </a:ext>
                </a:extLst>
              </p:cNvPr>
              <p:cNvSpPr>
                <a:spLocks noChangeArrowheads="1"/>
              </p:cNvSpPr>
              <p:nvPr/>
            </p:nvSpPr>
            <p:spPr bwMode="auto">
              <a:xfrm>
                <a:off x="5573713" y="7588250"/>
                <a:ext cx="23813" cy="23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23" name="Freeform 683">
                <a:extLst>
                  <a:ext uri="{FF2B5EF4-FFF2-40B4-BE49-F238E27FC236}">
                    <a16:creationId xmlns:a16="http://schemas.microsoft.com/office/drawing/2014/main" id="{ADD93561-CAF5-4661-AF51-7F28092BD316}"/>
                  </a:ext>
                </a:extLst>
              </p:cNvPr>
              <p:cNvSpPr>
                <a:spLocks noEditPoints="1"/>
              </p:cNvSpPr>
              <p:nvPr/>
            </p:nvSpPr>
            <p:spPr bwMode="auto">
              <a:xfrm>
                <a:off x="5348288" y="7356475"/>
                <a:ext cx="349250" cy="371475"/>
              </a:xfrm>
              <a:custGeom>
                <a:avLst/>
                <a:gdLst>
                  <a:gd name="T0" fmla="*/ 10 w 93"/>
                  <a:gd name="T1" fmla="*/ 56 h 99"/>
                  <a:gd name="T2" fmla="*/ 74 w 93"/>
                  <a:gd name="T3" fmla="*/ 56 h 99"/>
                  <a:gd name="T4" fmla="*/ 77 w 93"/>
                  <a:gd name="T5" fmla="*/ 50 h 99"/>
                  <a:gd name="T6" fmla="*/ 10 w 93"/>
                  <a:gd name="T7" fmla="*/ 50 h 99"/>
                  <a:gd name="T8" fmla="*/ 7 w 93"/>
                  <a:gd name="T9" fmla="*/ 46 h 99"/>
                  <a:gd name="T10" fmla="*/ 7 w 93"/>
                  <a:gd name="T11" fmla="*/ 35 h 99"/>
                  <a:gd name="T12" fmla="*/ 10 w 93"/>
                  <a:gd name="T13" fmla="*/ 31 h 99"/>
                  <a:gd name="T14" fmla="*/ 83 w 93"/>
                  <a:gd name="T15" fmla="*/ 31 h 99"/>
                  <a:gd name="T16" fmla="*/ 86 w 93"/>
                  <a:gd name="T17" fmla="*/ 34 h 99"/>
                  <a:gd name="T18" fmla="*/ 93 w 93"/>
                  <a:gd name="T19" fmla="*/ 22 h 99"/>
                  <a:gd name="T20" fmla="*/ 93 w 93"/>
                  <a:gd name="T21" fmla="*/ 4 h 99"/>
                  <a:gd name="T22" fmla="*/ 89 w 93"/>
                  <a:gd name="T23" fmla="*/ 0 h 99"/>
                  <a:gd name="T24" fmla="*/ 3 w 93"/>
                  <a:gd name="T25" fmla="*/ 0 h 99"/>
                  <a:gd name="T26" fmla="*/ 0 w 93"/>
                  <a:gd name="T27" fmla="*/ 4 h 99"/>
                  <a:gd name="T28" fmla="*/ 0 w 93"/>
                  <a:gd name="T29" fmla="*/ 95 h 99"/>
                  <a:gd name="T30" fmla="*/ 3 w 93"/>
                  <a:gd name="T31" fmla="*/ 99 h 99"/>
                  <a:gd name="T32" fmla="*/ 71 w 93"/>
                  <a:gd name="T33" fmla="*/ 99 h 99"/>
                  <a:gd name="T34" fmla="*/ 71 w 93"/>
                  <a:gd name="T35" fmla="*/ 91 h 99"/>
                  <a:gd name="T36" fmla="*/ 71 w 93"/>
                  <a:gd name="T37" fmla="*/ 74 h 99"/>
                  <a:gd name="T38" fmla="*/ 10 w 93"/>
                  <a:gd name="T39" fmla="*/ 74 h 99"/>
                  <a:gd name="T40" fmla="*/ 7 w 93"/>
                  <a:gd name="T41" fmla="*/ 71 h 99"/>
                  <a:gd name="T42" fmla="*/ 7 w 93"/>
                  <a:gd name="T43" fmla="*/ 59 h 99"/>
                  <a:gd name="T44" fmla="*/ 10 w 93"/>
                  <a:gd name="T45" fmla="*/ 56 h 99"/>
                  <a:gd name="T46" fmla="*/ 7 w 93"/>
                  <a:gd name="T47" fmla="*/ 10 h 99"/>
                  <a:gd name="T48" fmla="*/ 10 w 93"/>
                  <a:gd name="T49" fmla="*/ 7 h 99"/>
                  <a:gd name="T50" fmla="*/ 83 w 93"/>
                  <a:gd name="T51" fmla="*/ 7 h 99"/>
                  <a:gd name="T52" fmla="*/ 86 w 93"/>
                  <a:gd name="T53" fmla="*/ 10 h 99"/>
                  <a:gd name="T54" fmla="*/ 86 w 93"/>
                  <a:gd name="T55" fmla="*/ 22 h 99"/>
                  <a:gd name="T56" fmla="*/ 83 w 93"/>
                  <a:gd name="T57" fmla="*/ 25 h 99"/>
                  <a:gd name="T58" fmla="*/ 10 w 93"/>
                  <a:gd name="T59" fmla="*/ 25 h 99"/>
                  <a:gd name="T60" fmla="*/ 7 w 93"/>
                  <a:gd name="T61" fmla="*/ 22 h 99"/>
                  <a:gd name="T62" fmla="*/ 7 w 93"/>
                  <a:gd name="T63" fmla="*/ 1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3" h="99">
                    <a:moveTo>
                      <a:pt x="10" y="56"/>
                    </a:moveTo>
                    <a:cubicBezTo>
                      <a:pt x="74" y="56"/>
                      <a:pt x="74" y="56"/>
                      <a:pt x="74" y="56"/>
                    </a:cubicBezTo>
                    <a:cubicBezTo>
                      <a:pt x="77" y="50"/>
                      <a:pt x="77" y="50"/>
                      <a:pt x="77" y="50"/>
                    </a:cubicBezTo>
                    <a:cubicBezTo>
                      <a:pt x="10" y="50"/>
                      <a:pt x="10" y="50"/>
                      <a:pt x="10" y="50"/>
                    </a:cubicBezTo>
                    <a:cubicBezTo>
                      <a:pt x="8" y="50"/>
                      <a:pt x="7" y="48"/>
                      <a:pt x="7" y="46"/>
                    </a:cubicBezTo>
                    <a:cubicBezTo>
                      <a:pt x="7" y="35"/>
                      <a:pt x="7" y="35"/>
                      <a:pt x="7" y="35"/>
                    </a:cubicBezTo>
                    <a:cubicBezTo>
                      <a:pt x="7" y="33"/>
                      <a:pt x="8" y="31"/>
                      <a:pt x="10" y="31"/>
                    </a:cubicBezTo>
                    <a:cubicBezTo>
                      <a:pt x="83" y="31"/>
                      <a:pt x="83" y="31"/>
                      <a:pt x="83" y="31"/>
                    </a:cubicBezTo>
                    <a:cubicBezTo>
                      <a:pt x="84" y="31"/>
                      <a:pt x="86" y="33"/>
                      <a:pt x="86" y="34"/>
                    </a:cubicBezTo>
                    <a:cubicBezTo>
                      <a:pt x="93" y="22"/>
                      <a:pt x="93" y="22"/>
                      <a:pt x="93" y="22"/>
                    </a:cubicBezTo>
                    <a:cubicBezTo>
                      <a:pt x="93" y="4"/>
                      <a:pt x="93" y="4"/>
                      <a:pt x="93" y="4"/>
                    </a:cubicBezTo>
                    <a:cubicBezTo>
                      <a:pt x="93" y="2"/>
                      <a:pt x="91" y="0"/>
                      <a:pt x="89" y="0"/>
                    </a:cubicBezTo>
                    <a:cubicBezTo>
                      <a:pt x="3" y="0"/>
                      <a:pt x="3" y="0"/>
                      <a:pt x="3" y="0"/>
                    </a:cubicBezTo>
                    <a:cubicBezTo>
                      <a:pt x="1" y="0"/>
                      <a:pt x="0" y="2"/>
                      <a:pt x="0" y="4"/>
                    </a:cubicBezTo>
                    <a:cubicBezTo>
                      <a:pt x="0" y="95"/>
                      <a:pt x="0" y="95"/>
                      <a:pt x="0" y="95"/>
                    </a:cubicBezTo>
                    <a:cubicBezTo>
                      <a:pt x="0" y="97"/>
                      <a:pt x="1" y="99"/>
                      <a:pt x="3" y="99"/>
                    </a:cubicBezTo>
                    <a:cubicBezTo>
                      <a:pt x="71" y="99"/>
                      <a:pt x="71" y="99"/>
                      <a:pt x="71" y="99"/>
                    </a:cubicBezTo>
                    <a:cubicBezTo>
                      <a:pt x="71" y="91"/>
                      <a:pt x="71" y="91"/>
                      <a:pt x="71" y="91"/>
                    </a:cubicBezTo>
                    <a:cubicBezTo>
                      <a:pt x="71" y="74"/>
                      <a:pt x="71" y="74"/>
                      <a:pt x="71" y="74"/>
                    </a:cubicBezTo>
                    <a:cubicBezTo>
                      <a:pt x="10" y="74"/>
                      <a:pt x="10" y="74"/>
                      <a:pt x="10" y="74"/>
                    </a:cubicBezTo>
                    <a:cubicBezTo>
                      <a:pt x="8" y="74"/>
                      <a:pt x="7" y="73"/>
                      <a:pt x="7" y="71"/>
                    </a:cubicBezTo>
                    <a:cubicBezTo>
                      <a:pt x="7" y="59"/>
                      <a:pt x="7" y="59"/>
                      <a:pt x="7" y="59"/>
                    </a:cubicBezTo>
                    <a:cubicBezTo>
                      <a:pt x="7" y="57"/>
                      <a:pt x="8" y="56"/>
                      <a:pt x="10" y="56"/>
                    </a:cubicBezTo>
                    <a:close/>
                    <a:moveTo>
                      <a:pt x="7" y="10"/>
                    </a:moveTo>
                    <a:cubicBezTo>
                      <a:pt x="7" y="8"/>
                      <a:pt x="8" y="7"/>
                      <a:pt x="10" y="7"/>
                    </a:cubicBezTo>
                    <a:cubicBezTo>
                      <a:pt x="83" y="7"/>
                      <a:pt x="83" y="7"/>
                      <a:pt x="83" y="7"/>
                    </a:cubicBezTo>
                    <a:cubicBezTo>
                      <a:pt x="84" y="7"/>
                      <a:pt x="86" y="8"/>
                      <a:pt x="86" y="10"/>
                    </a:cubicBezTo>
                    <a:cubicBezTo>
                      <a:pt x="86" y="22"/>
                      <a:pt x="86" y="22"/>
                      <a:pt x="86" y="22"/>
                    </a:cubicBezTo>
                    <a:cubicBezTo>
                      <a:pt x="86" y="24"/>
                      <a:pt x="84" y="25"/>
                      <a:pt x="83" y="25"/>
                    </a:cubicBezTo>
                    <a:cubicBezTo>
                      <a:pt x="10" y="25"/>
                      <a:pt x="10" y="25"/>
                      <a:pt x="10" y="25"/>
                    </a:cubicBezTo>
                    <a:cubicBezTo>
                      <a:pt x="8" y="25"/>
                      <a:pt x="7" y="24"/>
                      <a:pt x="7" y="22"/>
                    </a:cubicBezTo>
                    <a:lnTo>
                      <a:pt x="7"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grpSp>
        <p:sp>
          <p:nvSpPr>
            <p:cNvPr id="34" name="文本框 33">
              <a:extLst>
                <a:ext uri="{FF2B5EF4-FFF2-40B4-BE49-F238E27FC236}">
                  <a16:creationId xmlns:a16="http://schemas.microsoft.com/office/drawing/2014/main" id="{2ED1F969-5271-416A-80C4-8D9AC3F7ABF0}"/>
                </a:ext>
              </a:extLst>
            </p:cNvPr>
            <p:cNvSpPr txBox="1"/>
            <p:nvPr/>
          </p:nvSpPr>
          <p:spPr>
            <a:xfrm>
              <a:off x="3966843" y="4270458"/>
              <a:ext cx="1546778" cy="830997"/>
            </a:xfrm>
            <a:prstGeom prst="rect">
              <a:avLst/>
            </a:prstGeom>
            <a:noFill/>
          </p:spPr>
          <p:txBody>
            <a:bodyPr wrap="square" rtlCol="0">
              <a:spAutoFit/>
            </a:bodyPr>
            <a:lstStyle>
              <a:defPPr>
                <a:defRPr lang="zh-CN"/>
              </a:defPPr>
              <a:lvl1pPr algn="ctr">
                <a:defRPr>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en-US" altLang="zh-CN" sz="2400" dirty="0">
                  <a:solidFill>
                    <a:srgbClr val="2B2A52"/>
                  </a:solidFill>
                  <a:latin typeface="+mn-lt"/>
                  <a:ea typeface="+mn-ea"/>
                  <a:cs typeface="+mn-ea"/>
                  <a:sym typeface="+mn-lt"/>
                </a:rPr>
                <a:t>Selling </a:t>
              </a:r>
            </a:p>
            <a:p>
              <a:r>
                <a:rPr lang="en-US" altLang="zh-CN" sz="2400" dirty="0">
                  <a:solidFill>
                    <a:srgbClr val="2B2A52"/>
                  </a:solidFill>
                  <a:latin typeface="+mn-lt"/>
                  <a:ea typeface="+mn-ea"/>
                  <a:cs typeface="+mn-ea"/>
                  <a:sym typeface="+mn-lt"/>
                </a:rPr>
                <a:t>Skills</a:t>
              </a:r>
              <a:endParaRPr lang="zh-CN" altLang="en-US" sz="2400" dirty="0">
                <a:solidFill>
                  <a:srgbClr val="2B2A52"/>
                </a:solidFill>
                <a:latin typeface="+mn-lt"/>
                <a:ea typeface="+mn-ea"/>
                <a:cs typeface="+mn-ea"/>
                <a:sym typeface="+mn-lt"/>
              </a:endParaRPr>
            </a:p>
          </p:txBody>
        </p:sp>
      </p:grpSp>
      <p:grpSp>
        <p:nvGrpSpPr>
          <p:cNvPr id="47" name="组合 46">
            <a:extLst>
              <a:ext uri="{FF2B5EF4-FFF2-40B4-BE49-F238E27FC236}">
                <a16:creationId xmlns:a16="http://schemas.microsoft.com/office/drawing/2014/main" id="{46006033-5A63-4337-8A2D-E0C03BBAE291}"/>
              </a:ext>
            </a:extLst>
          </p:cNvPr>
          <p:cNvGrpSpPr/>
          <p:nvPr/>
        </p:nvGrpSpPr>
        <p:grpSpPr>
          <a:xfrm>
            <a:off x="6291503" y="3177105"/>
            <a:ext cx="2044171" cy="1924350"/>
            <a:chOff x="6291503" y="3177105"/>
            <a:chExt cx="2044171" cy="1924350"/>
          </a:xfrm>
        </p:grpSpPr>
        <p:sp>
          <p:nvSpPr>
            <p:cNvPr id="24" name="Freeform 152">
              <a:extLst>
                <a:ext uri="{FF2B5EF4-FFF2-40B4-BE49-F238E27FC236}">
                  <a16:creationId xmlns:a16="http://schemas.microsoft.com/office/drawing/2014/main" id="{73A8BDDE-B468-405D-AFBC-C1D5935500BD}"/>
                </a:ext>
              </a:extLst>
            </p:cNvPr>
            <p:cNvSpPr>
              <a:spLocks noChangeAspect="1" noEditPoints="1"/>
            </p:cNvSpPr>
            <p:nvPr/>
          </p:nvSpPr>
          <p:spPr bwMode="auto">
            <a:xfrm>
              <a:off x="7120756" y="3177105"/>
              <a:ext cx="675188" cy="648000"/>
            </a:xfrm>
            <a:custGeom>
              <a:avLst/>
              <a:gdLst>
                <a:gd name="T0" fmla="*/ 59 w 126"/>
                <a:gd name="T1" fmla="*/ 0 h 121"/>
                <a:gd name="T2" fmla="*/ 112 w 126"/>
                <a:gd name="T3" fmla="*/ 0 h 121"/>
                <a:gd name="T4" fmla="*/ 122 w 126"/>
                <a:gd name="T5" fmla="*/ 4 h 121"/>
                <a:gd name="T6" fmla="*/ 126 w 126"/>
                <a:gd name="T7" fmla="*/ 14 h 121"/>
                <a:gd name="T8" fmla="*/ 126 w 126"/>
                <a:gd name="T9" fmla="*/ 44 h 121"/>
                <a:gd name="T10" fmla="*/ 122 w 126"/>
                <a:gd name="T11" fmla="*/ 54 h 121"/>
                <a:gd name="T12" fmla="*/ 112 w 126"/>
                <a:gd name="T13" fmla="*/ 58 h 121"/>
                <a:gd name="T14" fmla="*/ 82 w 126"/>
                <a:gd name="T15" fmla="*/ 58 h 121"/>
                <a:gd name="T16" fmla="*/ 67 w 126"/>
                <a:gd name="T17" fmla="*/ 71 h 121"/>
                <a:gd name="T18" fmla="*/ 66 w 126"/>
                <a:gd name="T19" fmla="*/ 70 h 121"/>
                <a:gd name="T20" fmla="*/ 62 w 126"/>
                <a:gd name="T21" fmla="*/ 68 h 121"/>
                <a:gd name="T22" fmla="*/ 64 w 126"/>
                <a:gd name="T23" fmla="*/ 58 h 121"/>
                <a:gd name="T24" fmla="*/ 63 w 126"/>
                <a:gd name="T25" fmla="*/ 58 h 121"/>
                <a:gd name="T26" fmla="*/ 65 w 126"/>
                <a:gd name="T27" fmla="*/ 52 h 121"/>
                <a:gd name="T28" fmla="*/ 68 w 126"/>
                <a:gd name="T29" fmla="*/ 52 h 121"/>
                <a:gd name="T30" fmla="*/ 72 w 126"/>
                <a:gd name="T31" fmla="*/ 52 h 121"/>
                <a:gd name="T32" fmla="*/ 71 w 126"/>
                <a:gd name="T33" fmla="*/ 56 h 121"/>
                <a:gd name="T34" fmla="*/ 70 w 126"/>
                <a:gd name="T35" fmla="*/ 60 h 121"/>
                <a:gd name="T36" fmla="*/ 78 w 126"/>
                <a:gd name="T37" fmla="*/ 52 h 121"/>
                <a:gd name="T38" fmla="*/ 79 w 126"/>
                <a:gd name="T39" fmla="*/ 52 h 121"/>
                <a:gd name="T40" fmla="*/ 81 w 126"/>
                <a:gd name="T41" fmla="*/ 52 h 121"/>
                <a:gd name="T42" fmla="*/ 112 w 126"/>
                <a:gd name="T43" fmla="*/ 52 h 121"/>
                <a:gd name="T44" fmla="*/ 117 w 126"/>
                <a:gd name="T45" fmla="*/ 49 h 121"/>
                <a:gd name="T46" fmla="*/ 120 w 126"/>
                <a:gd name="T47" fmla="*/ 44 h 121"/>
                <a:gd name="T48" fmla="*/ 120 w 126"/>
                <a:gd name="T49" fmla="*/ 14 h 121"/>
                <a:gd name="T50" fmla="*/ 117 w 126"/>
                <a:gd name="T51" fmla="*/ 8 h 121"/>
                <a:gd name="T52" fmla="*/ 112 w 126"/>
                <a:gd name="T53" fmla="*/ 6 h 121"/>
                <a:gd name="T54" fmla="*/ 59 w 126"/>
                <a:gd name="T55" fmla="*/ 6 h 121"/>
                <a:gd name="T56" fmla="*/ 53 w 126"/>
                <a:gd name="T57" fmla="*/ 8 h 121"/>
                <a:gd name="T58" fmla="*/ 51 w 126"/>
                <a:gd name="T59" fmla="*/ 14 h 121"/>
                <a:gd name="T60" fmla="*/ 51 w 126"/>
                <a:gd name="T61" fmla="*/ 18 h 121"/>
                <a:gd name="T62" fmla="*/ 44 w 126"/>
                <a:gd name="T63" fmla="*/ 16 h 121"/>
                <a:gd name="T64" fmla="*/ 44 w 126"/>
                <a:gd name="T65" fmla="*/ 14 h 121"/>
                <a:gd name="T66" fmla="*/ 48 w 126"/>
                <a:gd name="T67" fmla="*/ 4 h 121"/>
                <a:gd name="T68" fmla="*/ 59 w 126"/>
                <a:gd name="T69" fmla="*/ 0 h 121"/>
                <a:gd name="T70" fmla="*/ 102 w 126"/>
                <a:gd name="T71" fmla="*/ 24 h 121"/>
                <a:gd name="T72" fmla="*/ 96 w 126"/>
                <a:gd name="T73" fmla="*/ 29 h 121"/>
                <a:gd name="T74" fmla="*/ 102 w 126"/>
                <a:gd name="T75" fmla="*/ 34 h 121"/>
                <a:gd name="T76" fmla="*/ 107 w 126"/>
                <a:gd name="T77" fmla="*/ 29 h 121"/>
                <a:gd name="T78" fmla="*/ 102 w 126"/>
                <a:gd name="T79" fmla="*/ 24 h 121"/>
                <a:gd name="T80" fmla="*/ 85 w 126"/>
                <a:gd name="T81" fmla="*/ 24 h 121"/>
                <a:gd name="T82" fmla="*/ 80 w 126"/>
                <a:gd name="T83" fmla="*/ 29 h 121"/>
                <a:gd name="T84" fmla="*/ 85 w 126"/>
                <a:gd name="T85" fmla="*/ 34 h 121"/>
                <a:gd name="T86" fmla="*/ 90 w 126"/>
                <a:gd name="T87" fmla="*/ 29 h 121"/>
                <a:gd name="T88" fmla="*/ 85 w 126"/>
                <a:gd name="T89" fmla="*/ 24 h 121"/>
                <a:gd name="T90" fmla="*/ 69 w 126"/>
                <a:gd name="T91" fmla="*/ 24 h 121"/>
                <a:gd name="T92" fmla="*/ 64 w 126"/>
                <a:gd name="T93" fmla="*/ 29 h 121"/>
                <a:gd name="T94" fmla="*/ 69 w 126"/>
                <a:gd name="T95" fmla="*/ 34 h 121"/>
                <a:gd name="T96" fmla="*/ 75 w 126"/>
                <a:gd name="T97" fmla="*/ 29 h 121"/>
                <a:gd name="T98" fmla="*/ 69 w 126"/>
                <a:gd name="T99" fmla="*/ 24 h 121"/>
                <a:gd name="T100" fmla="*/ 37 w 126"/>
                <a:gd name="T101" fmla="*/ 23 h 121"/>
                <a:gd name="T102" fmla="*/ 16 w 126"/>
                <a:gd name="T103" fmla="*/ 44 h 121"/>
                <a:gd name="T104" fmla="*/ 37 w 126"/>
                <a:gd name="T105" fmla="*/ 65 h 121"/>
                <a:gd name="T106" fmla="*/ 58 w 126"/>
                <a:gd name="T107" fmla="*/ 44 h 121"/>
                <a:gd name="T108" fmla="*/ 37 w 126"/>
                <a:gd name="T109" fmla="*/ 23 h 121"/>
                <a:gd name="T110" fmla="*/ 74 w 126"/>
                <a:gd name="T111" fmla="*/ 111 h 121"/>
                <a:gd name="T112" fmla="*/ 51 w 126"/>
                <a:gd name="T113" fmla="*/ 71 h 121"/>
                <a:gd name="T114" fmla="*/ 37 w 126"/>
                <a:gd name="T115" fmla="*/ 93 h 121"/>
                <a:gd name="T116" fmla="*/ 24 w 126"/>
                <a:gd name="T117" fmla="*/ 71 h 121"/>
                <a:gd name="T118" fmla="*/ 0 w 126"/>
                <a:gd name="T119" fmla="*/ 111 h 121"/>
                <a:gd name="T120" fmla="*/ 74 w 126"/>
                <a:gd name="T121" fmla="*/ 11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6" h="121">
                  <a:moveTo>
                    <a:pt x="59" y="0"/>
                  </a:moveTo>
                  <a:cubicBezTo>
                    <a:pt x="112" y="0"/>
                    <a:pt x="112" y="0"/>
                    <a:pt x="112" y="0"/>
                  </a:cubicBezTo>
                  <a:cubicBezTo>
                    <a:pt x="116" y="0"/>
                    <a:pt x="119" y="1"/>
                    <a:pt x="122" y="4"/>
                  </a:cubicBezTo>
                  <a:cubicBezTo>
                    <a:pt x="124" y="6"/>
                    <a:pt x="126" y="10"/>
                    <a:pt x="126" y="14"/>
                  </a:cubicBezTo>
                  <a:cubicBezTo>
                    <a:pt x="126" y="44"/>
                    <a:pt x="126" y="44"/>
                    <a:pt x="126" y="44"/>
                  </a:cubicBezTo>
                  <a:cubicBezTo>
                    <a:pt x="126" y="48"/>
                    <a:pt x="124" y="51"/>
                    <a:pt x="122" y="54"/>
                  </a:cubicBezTo>
                  <a:cubicBezTo>
                    <a:pt x="119" y="56"/>
                    <a:pt x="116" y="58"/>
                    <a:pt x="112" y="58"/>
                  </a:cubicBezTo>
                  <a:cubicBezTo>
                    <a:pt x="82" y="58"/>
                    <a:pt x="82" y="58"/>
                    <a:pt x="82" y="58"/>
                  </a:cubicBezTo>
                  <a:cubicBezTo>
                    <a:pt x="67" y="71"/>
                    <a:pt x="67" y="71"/>
                    <a:pt x="67" y="71"/>
                  </a:cubicBezTo>
                  <a:cubicBezTo>
                    <a:pt x="66" y="70"/>
                    <a:pt x="66" y="70"/>
                    <a:pt x="66" y="70"/>
                  </a:cubicBezTo>
                  <a:cubicBezTo>
                    <a:pt x="64" y="69"/>
                    <a:pt x="63" y="68"/>
                    <a:pt x="62" y="68"/>
                  </a:cubicBezTo>
                  <a:cubicBezTo>
                    <a:pt x="64" y="58"/>
                    <a:pt x="64" y="58"/>
                    <a:pt x="64" y="58"/>
                  </a:cubicBezTo>
                  <a:cubicBezTo>
                    <a:pt x="63" y="58"/>
                    <a:pt x="63" y="58"/>
                    <a:pt x="63" y="58"/>
                  </a:cubicBezTo>
                  <a:cubicBezTo>
                    <a:pt x="64" y="56"/>
                    <a:pt x="65" y="54"/>
                    <a:pt x="65" y="52"/>
                  </a:cubicBezTo>
                  <a:cubicBezTo>
                    <a:pt x="68" y="52"/>
                    <a:pt x="68" y="52"/>
                    <a:pt x="68" y="52"/>
                  </a:cubicBezTo>
                  <a:cubicBezTo>
                    <a:pt x="72" y="52"/>
                    <a:pt x="72" y="52"/>
                    <a:pt x="72" y="52"/>
                  </a:cubicBezTo>
                  <a:cubicBezTo>
                    <a:pt x="71" y="56"/>
                    <a:pt x="71" y="56"/>
                    <a:pt x="71" y="56"/>
                  </a:cubicBezTo>
                  <a:cubicBezTo>
                    <a:pt x="70" y="60"/>
                    <a:pt x="70" y="60"/>
                    <a:pt x="70" y="60"/>
                  </a:cubicBezTo>
                  <a:cubicBezTo>
                    <a:pt x="78" y="52"/>
                    <a:pt x="78" y="52"/>
                    <a:pt x="78" y="52"/>
                  </a:cubicBezTo>
                  <a:cubicBezTo>
                    <a:pt x="79" y="52"/>
                    <a:pt x="79" y="52"/>
                    <a:pt x="79" y="52"/>
                  </a:cubicBezTo>
                  <a:cubicBezTo>
                    <a:pt x="81" y="52"/>
                    <a:pt x="81" y="52"/>
                    <a:pt x="81" y="52"/>
                  </a:cubicBezTo>
                  <a:cubicBezTo>
                    <a:pt x="112" y="52"/>
                    <a:pt x="112" y="52"/>
                    <a:pt x="112" y="52"/>
                  </a:cubicBezTo>
                  <a:cubicBezTo>
                    <a:pt x="114" y="52"/>
                    <a:pt x="116" y="51"/>
                    <a:pt x="117" y="49"/>
                  </a:cubicBezTo>
                  <a:cubicBezTo>
                    <a:pt x="119" y="48"/>
                    <a:pt x="120" y="46"/>
                    <a:pt x="120" y="44"/>
                  </a:cubicBezTo>
                  <a:cubicBezTo>
                    <a:pt x="120" y="14"/>
                    <a:pt x="120" y="14"/>
                    <a:pt x="120" y="14"/>
                  </a:cubicBezTo>
                  <a:cubicBezTo>
                    <a:pt x="120" y="12"/>
                    <a:pt x="119" y="10"/>
                    <a:pt x="117" y="8"/>
                  </a:cubicBezTo>
                  <a:cubicBezTo>
                    <a:pt x="116" y="7"/>
                    <a:pt x="114" y="6"/>
                    <a:pt x="112" y="6"/>
                  </a:cubicBezTo>
                  <a:cubicBezTo>
                    <a:pt x="59" y="6"/>
                    <a:pt x="59" y="6"/>
                    <a:pt x="59" y="6"/>
                  </a:cubicBezTo>
                  <a:cubicBezTo>
                    <a:pt x="56" y="6"/>
                    <a:pt x="54" y="7"/>
                    <a:pt x="53" y="8"/>
                  </a:cubicBezTo>
                  <a:cubicBezTo>
                    <a:pt x="52" y="10"/>
                    <a:pt x="51" y="12"/>
                    <a:pt x="51" y="14"/>
                  </a:cubicBezTo>
                  <a:cubicBezTo>
                    <a:pt x="51" y="18"/>
                    <a:pt x="51" y="18"/>
                    <a:pt x="51" y="18"/>
                  </a:cubicBezTo>
                  <a:cubicBezTo>
                    <a:pt x="49" y="17"/>
                    <a:pt x="47" y="16"/>
                    <a:pt x="44" y="16"/>
                  </a:cubicBezTo>
                  <a:cubicBezTo>
                    <a:pt x="44" y="14"/>
                    <a:pt x="44" y="14"/>
                    <a:pt x="44" y="14"/>
                  </a:cubicBezTo>
                  <a:cubicBezTo>
                    <a:pt x="44" y="10"/>
                    <a:pt x="46" y="6"/>
                    <a:pt x="48" y="4"/>
                  </a:cubicBezTo>
                  <a:cubicBezTo>
                    <a:pt x="51" y="1"/>
                    <a:pt x="55" y="0"/>
                    <a:pt x="59" y="0"/>
                  </a:cubicBezTo>
                  <a:close/>
                  <a:moveTo>
                    <a:pt x="102" y="24"/>
                  </a:moveTo>
                  <a:cubicBezTo>
                    <a:pt x="99" y="24"/>
                    <a:pt x="96" y="26"/>
                    <a:pt x="96" y="29"/>
                  </a:cubicBezTo>
                  <a:cubicBezTo>
                    <a:pt x="96" y="32"/>
                    <a:pt x="99" y="34"/>
                    <a:pt x="102" y="34"/>
                  </a:cubicBezTo>
                  <a:cubicBezTo>
                    <a:pt x="104" y="34"/>
                    <a:pt x="107" y="32"/>
                    <a:pt x="107" y="29"/>
                  </a:cubicBezTo>
                  <a:cubicBezTo>
                    <a:pt x="107" y="26"/>
                    <a:pt x="104" y="24"/>
                    <a:pt x="102" y="24"/>
                  </a:cubicBezTo>
                  <a:close/>
                  <a:moveTo>
                    <a:pt x="85" y="24"/>
                  </a:moveTo>
                  <a:cubicBezTo>
                    <a:pt x="82" y="24"/>
                    <a:pt x="80" y="26"/>
                    <a:pt x="80" y="29"/>
                  </a:cubicBezTo>
                  <a:cubicBezTo>
                    <a:pt x="80" y="32"/>
                    <a:pt x="82" y="34"/>
                    <a:pt x="85" y="34"/>
                  </a:cubicBezTo>
                  <a:cubicBezTo>
                    <a:pt x="88" y="34"/>
                    <a:pt x="90" y="32"/>
                    <a:pt x="90" y="29"/>
                  </a:cubicBezTo>
                  <a:cubicBezTo>
                    <a:pt x="90" y="26"/>
                    <a:pt x="88" y="24"/>
                    <a:pt x="85" y="24"/>
                  </a:cubicBezTo>
                  <a:close/>
                  <a:moveTo>
                    <a:pt x="69" y="24"/>
                  </a:moveTo>
                  <a:cubicBezTo>
                    <a:pt x="67" y="24"/>
                    <a:pt x="64" y="26"/>
                    <a:pt x="64" y="29"/>
                  </a:cubicBezTo>
                  <a:cubicBezTo>
                    <a:pt x="64" y="32"/>
                    <a:pt x="67" y="34"/>
                    <a:pt x="69" y="34"/>
                  </a:cubicBezTo>
                  <a:cubicBezTo>
                    <a:pt x="72" y="34"/>
                    <a:pt x="75" y="32"/>
                    <a:pt x="75" y="29"/>
                  </a:cubicBezTo>
                  <a:cubicBezTo>
                    <a:pt x="75" y="26"/>
                    <a:pt x="72" y="24"/>
                    <a:pt x="69" y="24"/>
                  </a:cubicBezTo>
                  <a:close/>
                  <a:moveTo>
                    <a:pt x="37" y="23"/>
                  </a:moveTo>
                  <a:cubicBezTo>
                    <a:pt x="25" y="23"/>
                    <a:pt x="16" y="33"/>
                    <a:pt x="16" y="44"/>
                  </a:cubicBezTo>
                  <a:cubicBezTo>
                    <a:pt x="16" y="56"/>
                    <a:pt x="25" y="65"/>
                    <a:pt x="37" y="65"/>
                  </a:cubicBezTo>
                  <a:cubicBezTo>
                    <a:pt x="48" y="65"/>
                    <a:pt x="58" y="56"/>
                    <a:pt x="58" y="44"/>
                  </a:cubicBezTo>
                  <a:cubicBezTo>
                    <a:pt x="58" y="33"/>
                    <a:pt x="48" y="23"/>
                    <a:pt x="37" y="23"/>
                  </a:cubicBezTo>
                  <a:close/>
                  <a:moveTo>
                    <a:pt x="74" y="111"/>
                  </a:moveTo>
                  <a:cubicBezTo>
                    <a:pt x="74" y="90"/>
                    <a:pt x="64" y="77"/>
                    <a:pt x="51" y="71"/>
                  </a:cubicBezTo>
                  <a:cubicBezTo>
                    <a:pt x="37" y="93"/>
                    <a:pt x="37" y="93"/>
                    <a:pt x="37" y="93"/>
                  </a:cubicBezTo>
                  <a:cubicBezTo>
                    <a:pt x="24" y="71"/>
                    <a:pt x="24" y="71"/>
                    <a:pt x="24" y="71"/>
                  </a:cubicBezTo>
                  <a:cubicBezTo>
                    <a:pt x="11" y="76"/>
                    <a:pt x="0" y="90"/>
                    <a:pt x="0" y="111"/>
                  </a:cubicBezTo>
                  <a:cubicBezTo>
                    <a:pt x="26" y="121"/>
                    <a:pt x="51" y="120"/>
                    <a:pt x="74" y="111"/>
                  </a:cubicBezTo>
                  <a:close/>
                </a:path>
              </a:pathLst>
            </a:custGeom>
            <a:gradFill>
              <a:gsLst>
                <a:gs pos="0">
                  <a:srgbClr val="2B2A52">
                    <a:alpha val="95000"/>
                  </a:srgbClr>
                </a:gs>
                <a:gs pos="100000">
                  <a:srgbClr val="76384F">
                    <a:alpha val="85000"/>
                  </a:srgbClr>
                </a:gs>
              </a:gsLst>
              <a:lin ang="0" scaled="1"/>
            </a:gra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6" name="文本框 35">
              <a:extLst>
                <a:ext uri="{FF2B5EF4-FFF2-40B4-BE49-F238E27FC236}">
                  <a16:creationId xmlns:a16="http://schemas.microsoft.com/office/drawing/2014/main" id="{AB0892A4-4928-4957-AFCD-0CED34648BCE}"/>
                </a:ext>
              </a:extLst>
            </p:cNvPr>
            <p:cNvSpPr txBox="1"/>
            <p:nvPr/>
          </p:nvSpPr>
          <p:spPr>
            <a:xfrm>
              <a:off x="6291503" y="4270458"/>
              <a:ext cx="2044171" cy="830997"/>
            </a:xfrm>
            <a:prstGeom prst="rect">
              <a:avLst/>
            </a:prstGeom>
            <a:noFill/>
          </p:spPr>
          <p:txBody>
            <a:bodyPr wrap="square" rtlCol="0">
              <a:spAutoFit/>
            </a:bodyPr>
            <a:lstStyle>
              <a:defPPr>
                <a:defRPr lang="zh-CN"/>
              </a:defPPr>
              <a:lvl1pPr algn="ctr">
                <a:defRPr>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en-US" altLang="zh-CN" sz="2400" dirty="0">
                  <a:solidFill>
                    <a:srgbClr val="2B2A52"/>
                  </a:solidFill>
                  <a:latin typeface="+mn-lt"/>
                  <a:ea typeface="+mn-ea"/>
                  <a:cs typeface="+mn-ea"/>
                  <a:sym typeface="+mn-lt"/>
                </a:rPr>
                <a:t>Workplace</a:t>
              </a:r>
              <a:r>
                <a:rPr lang="en-US" altLang="zh-CN" dirty="0">
                  <a:solidFill>
                    <a:srgbClr val="2B2A52"/>
                  </a:solidFill>
                  <a:latin typeface="+mn-lt"/>
                  <a:ea typeface="+mn-ea"/>
                  <a:cs typeface="+mn-ea"/>
                  <a:sym typeface="+mn-lt"/>
                </a:rPr>
                <a:t> </a:t>
              </a:r>
              <a:r>
                <a:rPr lang="en-US" altLang="zh-CN" sz="2400" dirty="0">
                  <a:solidFill>
                    <a:srgbClr val="2B2A52"/>
                  </a:solidFill>
                  <a:latin typeface="+mn-lt"/>
                  <a:ea typeface="+mn-ea"/>
                  <a:cs typeface="+mn-ea"/>
                  <a:sym typeface="+mn-lt"/>
                </a:rPr>
                <a:t>applications</a:t>
              </a:r>
              <a:endParaRPr lang="zh-CN" altLang="en-US" sz="2400" dirty="0">
                <a:solidFill>
                  <a:srgbClr val="2B2A52"/>
                </a:solidFill>
                <a:latin typeface="+mn-lt"/>
                <a:ea typeface="+mn-ea"/>
                <a:cs typeface="+mn-ea"/>
                <a:sym typeface="+mn-lt"/>
              </a:endParaRPr>
            </a:p>
          </p:txBody>
        </p:sp>
      </p:grpSp>
      <p:grpSp>
        <p:nvGrpSpPr>
          <p:cNvPr id="48" name="组合 47">
            <a:extLst>
              <a:ext uri="{FF2B5EF4-FFF2-40B4-BE49-F238E27FC236}">
                <a16:creationId xmlns:a16="http://schemas.microsoft.com/office/drawing/2014/main" id="{87800E30-F132-405C-ABB8-AD6B9B528169}"/>
              </a:ext>
            </a:extLst>
          </p:cNvPr>
          <p:cNvGrpSpPr/>
          <p:nvPr/>
        </p:nvGrpSpPr>
        <p:grpSpPr>
          <a:xfrm>
            <a:off x="8917008" y="3133241"/>
            <a:ext cx="2198364" cy="1918032"/>
            <a:chOff x="8917008" y="3133241"/>
            <a:chExt cx="2198364" cy="1918032"/>
          </a:xfrm>
        </p:grpSpPr>
        <p:sp>
          <p:nvSpPr>
            <p:cNvPr id="38" name="文本框 37">
              <a:extLst>
                <a:ext uri="{FF2B5EF4-FFF2-40B4-BE49-F238E27FC236}">
                  <a16:creationId xmlns:a16="http://schemas.microsoft.com/office/drawing/2014/main" id="{8794505F-F95F-4708-871E-A712475533A0}"/>
                </a:ext>
              </a:extLst>
            </p:cNvPr>
            <p:cNvSpPr txBox="1"/>
            <p:nvPr/>
          </p:nvSpPr>
          <p:spPr>
            <a:xfrm>
              <a:off x="8917008" y="4220276"/>
              <a:ext cx="2198364" cy="830997"/>
            </a:xfrm>
            <a:prstGeom prst="rect">
              <a:avLst/>
            </a:prstGeom>
            <a:noFill/>
          </p:spPr>
          <p:txBody>
            <a:bodyPr wrap="square" rtlCol="0">
              <a:spAutoFit/>
            </a:bodyPr>
            <a:lstStyle>
              <a:defPPr>
                <a:defRPr lang="zh-CN"/>
              </a:defPPr>
              <a:lvl1pPr algn="ctr">
                <a:defRPr>
                  <a:solidFill>
                    <a:schemeClr val="tx1">
                      <a:lumMod val="75000"/>
                      <a:lumOff val="25000"/>
                    </a:schemeClr>
                  </a:solidFill>
                  <a:latin typeface="微软雅黑" panose="020B0503020204020204" pitchFamily="34" charset="-122"/>
                  <a:ea typeface="微软雅黑" panose="020B0503020204020204" pitchFamily="34" charset="-122"/>
                </a:defRPr>
              </a:lvl1pPr>
            </a:lstStyle>
            <a:p>
              <a:r>
                <a:rPr lang="en-US" altLang="zh-CN" sz="2400" dirty="0">
                  <a:solidFill>
                    <a:srgbClr val="2B2A52"/>
                  </a:solidFill>
                  <a:latin typeface="+mn-lt"/>
                  <a:ea typeface="+mn-ea"/>
                  <a:cs typeface="+mn-ea"/>
                  <a:sym typeface="+mn-lt"/>
                </a:rPr>
                <a:t>Social</a:t>
              </a:r>
              <a:r>
                <a:rPr lang="en-US" altLang="zh-CN" dirty="0">
                  <a:solidFill>
                    <a:srgbClr val="2B2A52"/>
                  </a:solidFill>
                  <a:latin typeface="+mn-lt"/>
                  <a:ea typeface="+mn-ea"/>
                  <a:cs typeface="+mn-ea"/>
                  <a:sym typeface="+mn-lt"/>
                </a:rPr>
                <a:t> </a:t>
              </a:r>
              <a:r>
                <a:rPr lang="en-US" altLang="zh-CN" sz="2400" dirty="0">
                  <a:solidFill>
                    <a:srgbClr val="2B2A52"/>
                  </a:solidFill>
                  <a:latin typeface="+mn-lt"/>
                  <a:ea typeface="+mn-ea"/>
                  <a:cs typeface="+mn-ea"/>
                  <a:sym typeface="+mn-lt"/>
                </a:rPr>
                <a:t>applications</a:t>
              </a:r>
              <a:endParaRPr lang="zh-CN" altLang="en-US" sz="2400" dirty="0">
                <a:solidFill>
                  <a:srgbClr val="2B2A52"/>
                </a:solidFill>
                <a:latin typeface="+mn-lt"/>
                <a:ea typeface="+mn-ea"/>
                <a:cs typeface="+mn-ea"/>
                <a:sym typeface="+mn-lt"/>
              </a:endParaRPr>
            </a:p>
          </p:txBody>
        </p:sp>
        <p:grpSp>
          <p:nvGrpSpPr>
            <p:cNvPr id="39" name="组合 38">
              <a:extLst>
                <a:ext uri="{FF2B5EF4-FFF2-40B4-BE49-F238E27FC236}">
                  <a16:creationId xmlns:a16="http://schemas.microsoft.com/office/drawing/2014/main" id="{C9232BA3-D10F-4CE2-9C8D-A1F735B1932D}"/>
                </a:ext>
              </a:extLst>
            </p:cNvPr>
            <p:cNvGrpSpPr/>
            <p:nvPr/>
          </p:nvGrpSpPr>
          <p:grpSpPr>
            <a:xfrm>
              <a:off x="9674636" y="3133241"/>
              <a:ext cx="550508" cy="735729"/>
              <a:chOff x="17980504" y="8481399"/>
              <a:chExt cx="708231" cy="946519"/>
            </a:xfrm>
            <a:gradFill>
              <a:gsLst>
                <a:gs pos="0">
                  <a:srgbClr val="2B2A52">
                    <a:alpha val="95000"/>
                  </a:srgbClr>
                </a:gs>
                <a:gs pos="100000">
                  <a:srgbClr val="76384F">
                    <a:alpha val="85000"/>
                  </a:srgbClr>
                </a:gs>
              </a:gsLst>
              <a:lin ang="0" scaled="1"/>
            </a:gradFill>
          </p:grpSpPr>
          <p:sp>
            <p:nvSpPr>
              <p:cNvPr id="40" name="Oval 211">
                <a:extLst>
                  <a:ext uri="{FF2B5EF4-FFF2-40B4-BE49-F238E27FC236}">
                    <a16:creationId xmlns:a16="http://schemas.microsoft.com/office/drawing/2014/main" id="{CE640866-15F7-4ABB-8835-7EF3DF5761C4}"/>
                  </a:ext>
                </a:extLst>
              </p:cNvPr>
              <p:cNvSpPr/>
              <p:nvPr/>
            </p:nvSpPr>
            <p:spPr>
              <a:xfrm>
                <a:off x="18541052" y="8881936"/>
                <a:ext cx="85032" cy="100695"/>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1" name="Freeform 212">
                <a:extLst>
                  <a:ext uri="{FF2B5EF4-FFF2-40B4-BE49-F238E27FC236}">
                    <a16:creationId xmlns:a16="http://schemas.microsoft.com/office/drawing/2014/main" id="{28B5C25B-A5CF-4D17-B19A-2EA0CAA44361}"/>
                  </a:ext>
                </a:extLst>
              </p:cNvPr>
              <p:cNvSpPr/>
              <p:nvPr/>
            </p:nvSpPr>
            <p:spPr>
              <a:xfrm>
                <a:off x="18431408" y="8991578"/>
                <a:ext cx="257327" cy="436339"/>
              </a:xfrm>
              <a:custGeom>
                <a:avLst/>
                <a:gdLst/>
                <a:ahLst/>
                <a:cxnLst>
                  <a:cxn ang="0">
                    <a:pos x="wd2" y="hd2"/>
                  </a:cxn>
                  <a:cxn ang="5400000">
                    <a:pos x="wd2" y="hd2"/>
                  </a:cxn>
                  <a:cxn ang="10800000">
                    <a:pos x="wd2" y="hd2"/>
                  </a:cxn>
                  <a:cxn ang="16200000">
                    <a:pos x="wd2" y="hd2"/>
                  </a:cxn>
                </a:cxnLst>
                <a:rect l="0" t="0" r="r" b="b"/>
                <a:pathLst>
                  <a:path w="21600" h="21600" extrusionOk="0">
                    <a:moveTo>
                      <a:pt x="19738" y="1543"/>
                    </a:moveTo>
                    <a:cubicBezTo>
                      <a:pt x="19738" y="882"/>
                      <a:pt x="18621" y="441"/>
                      <a:pt x="17876" y="220"/>
                    </a:cubicBezTo>
                    <a:cubicBezTo>
                      <a:pt x="17876" y="220"/>
                      <a:pt x="17876" y="220"/>
                      <a:pt x="17503" y="220"/>
                    </a:cubicBezTo>
                    <a:cubicBezTo>
                      <a:pt x="17131" y="220"/>
                      <a:pt x="16386" y="220"/>
                      <a:pt x="16014" y="220"/>
                    </a:cubicBezTo>
                    <a:cubicBezTo>
                      <a:pt x="16014" y="220"/>
                      <a:pt x="16014" y="220"/>
                      <a:pt x="16014" y="220"/>
                    </a:cubicBezTo>
                    <a:cubicBezTo>
                      <a:pt x="17503" y="882"/>
                      <a:pt x="17503" y="882"/>
                      <a:pt x="17503" y="882"/>
                    </a:cubicBezTo>
                    <a:cubicBezTo>
                      <a:pt x="15641" y="1543"/>
                      <a:pt x="15641" y="1543"/>
                      <a:pt x="15641" y="1543"/>
                    </a:cubicBezTo>
                    <a:cubicBezTo>
                      <a:pt x="16386" y="2424"/>
                      <a:pt x="16386" y="2424"/>
                      <a:pt x="16386" y="2424"/>
                    </a:cubicBezTo>
                    <a:cubicBezTo>
                      <a:pt x="14152" y="5510"/>
                      <a:pt x="14152" y="5510"/>
                      <a:pt x="14152" y="5510"/>
                    </a:cubicBezTo>
                    <a:cubicBezTo>
                      <a:pt x="13779" y="1102"/>
                      <a:pt x="13779" y="1102"/>
                      <a:pt x="13779" y="1102"/>
                    </a:cubicBezTo>
                    <a:cubicBezTo>
                      <a:pt x="14152" y="882"/>
                      <a:pt x="14152" y="882"/>
                      <a:pt x="14152" y="882"/>
                    </a:cubicBezTo>
                    <a:cubicBezTo>
                      <a:pt x="13779" y="0"/>
                      <a:pt x="13779" y="0"/>
                      <a:pt x="13779" y="0"/>
                    </a:cubicBezTo>
                    <a:cubicBezTo>
                      <a:pt x="12290" y="0"/>
                      <a:pt x="12290" y="0"/>
                      <a:pt x="12290" y="0"/>
                    </a:cubicBezTo>
                    <a:cubicBezTo>
                      <a:pt x="11917" y="882"/>
                      <a:pt x="11917" y="882"/>
                      <a:pt x="11917" y="882"/>
                    </a:cubicBezTo>
                    <a:cubicBezTo>
                      <a:pt x="12290" y="1102"/>
                      <a:pt x="12290" y="1102"/>
                      <a:pt x="12290" y="1102"/>
                    </a:cubicBezTo>
                    <a:cubicBezTo>
                      <a:pt x="11917" y="5510"/>
                      <a:pt x="11917" y="5510"/>
                      <a:pt x="11917" y="5510"/>
                    </a:cubicBezTo>
                    <a:cubicBezTo>
                      <a:pt x="9310" y="2424"/>
                      <a:pt x="9310" y="2424"/>
                      <a:pt x="9310" y="2424"/>
                    </a:cubicBezTo>
                    <a:cubicBezTo>
                      <a:pt x="10428" y="1543"/>
                      <a:pt x="10428" y="1543"/>
                      <a:pt x="10428" y="1543"/>
                    </a:cubicBezTo>
                    <a:cubicBezTo>
                      <a:pt x="8566" y="882"/>
                      <a:pt x="8566" y="882"/>
                      <a:pt x="8566" y="882"/>
                    </a:cubicBezTo>
                    <a:cubicBezTo>
                      <a:pt x="10055" y="220"/>
                      <a:pt x="10055" y="220"/>
                      <a:pt x="10055" y="220"/>
                    </a:cubicBezTo>
                    <a:cubicBezTo>
                      <a:pt x="10055" y="220"/>
                      <a:pt x="10055" y="220"/>
                      <a:pt x="10055" y="220"/>
                    </a:cubicBezTo>
                    <a:cubicBezTo>
                      <a:pt x="9310" y="220"/>
                      <a:pt x="8938" y="220"/>
                      <a:pt x="8193" y="220"/>
                    </a:cubicBezTo>
                    <a:cubicBezTo>
                      <a:pt x="8193" y="220"/>
                      <a:pt x="8193" y="220"/>
                      <a:pt x="8193" y="220"/>
                    </a:cubicBezTo>
                    <a:cubicBezTo>
                      <a:pt x="7448" y="220"/>
                      <a:pt x="6703" y="661"/>
                      <a:pt x="6331" y="1102"/>
                    </a:cubicBezTo>
                    <a:cubicBezTo>
                      <a:pt x="4841" y="4408"/>
                      <a:pt x="2607" y="7053"/>
                      <a:pt x="0" y="9918"/>
                    </a:cubicBezTo>
                    <a:cubicBezTo>
                      <a:pt x="1490" y="10359"/>
                      <a:pt x="2979" y="10800"/>
                      <a:pt x="4469" y="11241"/>
                    </a:cubicBezTo>
                    <a:cubicBezTo>
                      <a:pt x="5214" y="10139"/>
                      <a:pt x="5959" y="9037"/>
                      <a:pt x="7076" y="7935"/>
                    </a:cubicBezTo>
                    <a:cubicBezTo>
                      <a:pt x="6703" y="9037"/>
                      <a:pt x="6703" y="10139"/>
                      <a:pt x="6703" y="11461"/>
                    </a:cubicBezTo>
                    <a:cubicBezTo>
                      <a:pt x="6703" y="11461"/>
                      <a:pt x="6703" y="11461"/>
                      <a:pt x="6703" y="11461"/>
                    </a:cubicBezTo>
                    <a:cubicBezTo>
                      <a:pt x="7076" y="11461"/>
                      <a:pt x="7076" y="11461"/>
                      <a:pt x="7448" y="11461"/>
                    </a:cubicBezTo>
                    <a:cubicBezTo>
                      <a:pt x="7821" y="21600"/>
                      <a:pt x="7821" y="21600"/>
                      <a:pt x="7821" y="21600"/>
                    </a:cubicBezTo>
                    <a:cubicBezTo>
                      <a:pt x="12662" y="21600"/>
                      <a:pt x="12662" y="21600"/>
                      <a:pt x="12662" y="21600"/>
                    </a:cubicBezTo>
                    <a:cubicBezTo>
                      <a:pt x="12662" y="18514"/>
                      <a:pt x="12662" y="13445"/>
                      <a:pt x="12662" y="11461"/>
                    </a:cubicBezTo>
                    <a:cubicBezTo>
                      <a:pt x="13034" y="11461"/>
                      <a:pt x="13034" y="11461"/>
                      <a:pt x="13034" y="11461"/>
                    </a:cubicBezTo>
                    <a:cubicBezTo>
                      <a:pt x="13779" y="21600"/>
                      <a:pt x="13779" y="21600"/>
                      <a:pt x="13779" y="21600"/>
                    </a:cubicBezTo>
                    <a:cubicBezTo>
                      <a:pt x="18621" y="21600"/>
                      <a:pt x="18621" y="21600"/>
                      <a:pt x="18621" y="21600"/>
                    </a:cubicBezTo>
                    <a:cubicBezTo>
                      <a:pt x="18621" y="18514"/>
                      <a:pt x="18621" y="13445"/>
                      <a:pt x="18621" y="11461"/>
                    </a:cubicBezTo>
                    <a:cubicBezTo>
                      <a:pt x="18621" y="11461"/>
                      <a:pt x="18993" y="11461"/>
                      <a:pt x="18993" y="11461"/>
                    </a:cubicBezTo>
                    <a:cubicBezTo>
                      <a:pt x="18993" y="11461"/>
                      <a:pt x="18993" y="11461"/>
                      <a:pt x="18993" y="11461"/>
                    </a:cubicBezTo>
                    <a:cubicBezTo>
                      <a:pt x="18993" y="11461"/>
                      <a:pt x="18993" y="11461"/>
                      <a:pt x="18993" y="11461"/>
                    </a:cubicBezTo>
                    <a:cubicBezTo>
                      <a:pt x="19738" y="11461"/>
                      <a:pt x="20855" y="11461"/>
                      <a:pt x="21600" y="11241"/>
                    </a:cubicBezTo>
                    <a:lnTo>
                      <a:pt x="19738" y="1543"/>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2" name="Oval 213">
                <a:extLst>
                  <a:ext uri="{FF2B5EF4-FFF2-40B4-BE49-F238E27FC236}">
                    <a16:creationId xmlns:a16="http://schemas.microsoft.com/office/drawing/2014/main" id="{C0D7FFCA-690A-47BA-AF64-7483364ED6F4}"/>
                  </a:ext>
                </a:extLst>
              </p:cNvPr>
              <p:cNvSpPr/>
              <p:nvPr/>
            </p:nvSpPr>
            <p:spPr>
              <a:xfrm>
                <a:off x="18093527" y="8881936"/>
                <a:ext cx="85032" cy="100695"/>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3" name="Freeform 214">
                <a:extLst>
                  <a:ext uri="{FF2B5EF4-FFF2-40B4-BE49-F238E27FC236}">
                    <a16:creationId xmlns:a16="http://schemas.microsoft.com/office/drawing/2014/main" id="{0A36ACB3-FBD8-4748-BF69-874743129488}"/>
                  </a:ext>
                </a:extLst>
              </p:cNvPr>
              <p:cNvSpPr/>
              <p:nvPr/>
            </p:nvSpPr>
            <p:spPr>
              <a:xfrm>
                <a:off x="17980504" y="8872985"/>
                <a:ext cx="312264" cy="554933"/>
              </a:xfrm>
              <a:custGeom>
                <a:avLst/>
                <a:gdLst/>
                <a:ahLst/>
                <a:cxnLst>
                  <a:cxn ang="0">
                    <a:pos x="wd2" y="hd2"/>
                  </a:cxn>
                  <a:cxn ang="5400000">
                    <a:pos x="wd2" y="hd2"/>
                  </a:cxn>
                  <a:cxn ang="10800000">
                    <a:pos x="wd2" y="hd2"/>
                  </a:cxn>
                  <a:cxn ang="16200000">
                    <a:pos x="wd2" y="hd2"/>
                  </a:cxn>
                </a:cxnLst>
                <a:rect l="0" t="0" r="r" b="b"/>
                <a:pathLst>
                  <a:path w="20505" h="21600" extrusionOk="0">
                    <a:moveTo>
                      <a:pt x="20505" y="3974"/>
                    </a:moveTo>
                    <a:cubicBezTo>
                      <a:pt x="20505" y="3974"/>
                      <a:pt x="20505" y="3974"/>
                      <a:pt x="20505" y="3974"/>
                    </a:cubicBezTo>
                    <a:cubicBezTo>
                      <a:pt x="20505" y="3974"/>
                      <a:pt x="20505" y="3974"/>
                      <a:pt x="20505" y="3974"/>
                    </a:cubicBezTo>
                    <a:cubicBezTo>
                      <a:pt x="20505" y="3974"/>
                      <a:pt x="20505" y="3974"/>
                      <a:pt x="20505" y="3974"/>
                    </a:cubicBezTo>
                    <a:cubicBezTo>
                      <a:pt x="20505" y="3802"/>
                      <a:pt x="20505" y="3802"/>
                      <a:pt x="20505" y="3802"/>
                    </a:cubicBezTo>
                    <a:cubicBezTo>
                      <a:pt x="20505" y="3802"/>
                      <a:pt x="20505" y="3802"/>
                      <a:pt x="20505" y="3802"/>
                    </a:cubicBezTo>
                    <a:cubicBezTo>
                      <a:pt x="20505" y="3456"/>
                      <a:pt x="20505" y="3456"/>
                      <a:pt x="20505" y="3456"/>
                    </a:cubicBezTo>
                    <a:cubicBezTo>
                      <a:pt x="20505" y="2938"/>
                      <a:pt x="20505" y="2938"/>
                      <a:pt x="20505" y="2938"/>
                    </a:cubicBezTo>
                    <a:cubicBezTo>
                      <a:pt x="20213" y="1901"/>
                      <a:pt x="20213" y="1901"/>
                      <a:pt x="20213" y="1901"/>
                    </a:cubicBezTo>
                    <a:cubicBezTo>
                      <a:pt x="20213" y="0"/>
                      <a:pt x="20213" y="0"/>
                      <a:pt x="20213" y="0"/>
                    </a:cubicBezTo>
                    <a:cubicBezTo>
                      <a:pt x="19046" y="0"/>
                      <a:pt x="17586" y="0"/>
                      <a:pt x="16419" y="0"/>
                    </a:cubicBezTo>
                    <a:cubicBezTo>
                      <a:pt x="16711" y="2074"/>
                      <a:pt x="16711" y="2074"/>
                      <a:pt x="16711" y="2074"/>
                    </a:cubicBezTo>
                    <a:cubicBezTo>
                      <a:pt x="16711" y="3110"/>
                      <a:pt x="16711" y="3110"/>
                      <a:pt x="16711" y="3110"/>
                    </a:cubicBezTo>
                    <a:cubicBezTo>
                      <a:pt x="16711" y="3456"/>
                      <a:pt x="16711" y="3456"/>
                      <a:pt x="16711" y="3456"/>
                    </a:cubicBezTo>
                    <a:cubicBezTo>
                      <a:pt x="12040" y="4666"/>
                      <a:pt x="12040" y="4666"/>
                      <a:pt x="12040" y="4666"/>
                    </a:cubicBezTo>
                    <a:cubicBezTo>
                      <a:pt x="13500" y="5357"/>
                      <a:pt x="13500" y="5357"/>
                      <a:pt x="13500" y="5357"/>
                    </a:cubicBezTo>
                    <a:cubicBezTo>
                      <a:pt x="12040" y="5875"/>
                      <a:pt x="12040" y="5875"/>
                      <a:pt x="12040" y="5875"/>
                    </a:cubicBezTo>
                    <a:cubicBezTo>
                      <a:pt x="12916" y="6566"/>
                      <a:pt x="12916" y="6566"/>
                      <a:pt x="12916" y="6566"/>
                    </a:cubicBezTo>
                    <a:cubicBezTo>
                      <a:pt x="10873" y="8986"/>
                      <a:pt x="10873" y="8986"/>
                      <a:pt x="10873" y="8986"/>
                    </a:cubicBezTo>
                    <a:cubicBezTo>
                      <a:pt x="10581" y="5530"/>
                      <a:pt x="10581" y="5530"/>
                      <a:pt x="10581" y="5530"/>
                    </a:cubicBezTo>
                    <a:cubicBezTo>
                      <a:pt x="10873" y="5357"/>
                      <a:pt x="10873" y="5357"/>
                      <a:pt x="10873" y="5357"/>
                    </a:cubicBezTo>
                    <a:cubicBezTo>
                      <a:pt x="10581" y="4666"/>
                      <a:pt x="10581" y="4666"/>
                      <a:pt x="10581" y="4666"/>
                    </a:cubicBezTo>
                    <a:cubicBezTo>
                      <a:pt x="9413" y="4666"/>
                      <a:pt x="9413" y="4666"/>
                      <a:pt x="9413" y="4666"/>
                    </a:cubicBezTo>
                    <a:cubicBezTo>
                      <a:pt x="9122" y="5357"/>
                      <a:pt x="9122" y="5357"/>
                      <a:pt x="9122" y="5357"/>
                    </a:cubicBezTo>
                    <a:cubicBezTo>
                      <a:pt x="9413" y="5530"/>
                      <a:pt x="9413" y="5530"/>
                      <a:pt x="9413" y="5530"/>
                    </a:cubicBezTo>
                    <a:cubicBezTo>
                      <a:pt x="9122" y="8986"/>
                      <a:pt x="9122" y="8986"/>
                      <a:pt x="9122" y="8986"/>
                    </a:cubicBezTo>
                    <a:cubicBezTo>
                      <a:pt x="7370" y="6566"/>
                      <a:pt x="7370" y="6566"/>
                      <a:pt x="7370" y="6566"/>
                    </a:cubicBezTo>
                    <a:cubicBezTo>
                      <a:pt x="7954" y="5875"/>
                      <a:pt x="7954" y="5875"/>
                      <a:pt x="7954" y="5875"/>
                    </a:cubicBezTo>
                    <a:cubicBezTo>
                      <a:pt x="6495" y="5357"/>
                      <a:pt x="6495" y="5357"/>
                      <a:pt x="6495" y="5357"/>
                    </a:cubicBezTo>
                    <a:cubicBezTo>
                      <a:pt x="7662" y="4838"/>
                      <a:pt x="7662" y="4838"/>
                      <a:pt x="7662" y="4838"/>
                    </a:cubicBezTo>
                    <a:cubicBezTo>
                      <a:pt x="7662" y="4838"/>
                      <a:pt x="7662" y="4838"/>
                      <a:pt x="7662" y="4838"/>
                    </a:cubicBezTo>
                    <a:cubicBezTo>
                      <a:pt x="7370" y="4838"/>
                      <a:pt x="6786" y="4838"/>
                      <a:pt x="6203" y="4838"/>
                    </a:cubicBezTo>
                    <a:cubicBezTo>
                      <a:pt x="6203" y="4838"/>
                      <a:pt x="6203" y="4838"/>
                      <a:pt x="6203" y="4838"/>
                    </a:cubicBezTo>
                    <a:cubicBezTo>
                      <a:pt x="5911" y="4838"/>
                      <a:pt x="5327" y="5011"/>
                      <a:pt x="5035" y="5184"/>
                    </a:cubicBezTo>
                    <a:cubicBezTo>
                      <a:pt x="365" y="8294"/>
                      <a:pt x="365" y="8294"/>
                      <a:pt x="365" y="8294"/>
                    </a:cubicBezTo>
                    <a:cubicBezTo>
                      <a:pt x="365" y="8294"/>
                      <a:pt x="365" y="8294"/>
                      <a:pt x="365" y="8294"/>
                    </a:cubicBezTo>
                    <a:cubicBezTo>
                      <a:pt x="365" y="8294"/>
                      <a:pt x="365" y="8294"/>
                      <a:pt x="365" y="8294"/>
                    </a:cubicBezTo>
                    <a:cubicBezTo>
                      <a:pt x="-219" y="10714"/>
                      <a:pt x="73" y="8986"/>
                      <a:pt x="73" y="9504"/>
                    </a:cubicBezTo>
                    <a:cubicBezTo>
                      <a:pt x="73" y="9504"/>
                      <a:pt x="73" y="9504"/>
                      <a:pt x="73" y="9504"/>
                    </a:cubicBezTo>
                    <a:cubicBezTo>
                      <a:pt x="73" y="9504"/>
                      <a:pt x="73" y="9504"/>
                      <a:pt x="73" y="9504"/>
                    </a:cubicBezTo>
                    <a:cubicBezTo>
                      <a:pt x="73" y="9504"/>
                      <a:pt x="73" y="9504"/>
                      <a:pt x="73" y="9504"/>
                    </a:cubicBezTo>
                    <a:cubicBezTo>
                      <a:pt x="73" y="9504"/>
                      <a:pt x="73" y="9504"/>
                      <a:pt x="73" y="9504"/>
                    </a:cubicBezTo>
                    <a:cubicBezTo>
                      <a:pt x="365" y="9677"/>
                      <a:pt x="365" y="9677"/>
                      <a:pt x="365" y="9677"/>
                    </a:cubicBezTo>
                    <a:cubicBezTo>
                      <a:pt x="365" y="9850"/>
                      <a:pt x="365" y="9850"/>
                      <a:pt x="365" y="9850"/>
                    </a:cubicBezTo>
                    <a:cubicBezTo>
                      <a:pt x="949" y="10368"/>
                      <a:pt x="949" y="10368"/>
                      <a:pt x="949" y="10368"/>
                    </a:cubicBezTo>
                    <a:cubicBezTo>
                      <a:pt x="1532" y="11232"/>
                      <a:pt x="1532" y="11232"/>
                      <a:pt x="1532" y="11232"/>
                    </a:cubicBezTo>
                    <a:cubicBezTo>
                      <a:pt x="3284" y="13133"/>
                      <a:pt x="3284" y="13133"/>
                      <a:pt x="3284" y="13133"/>
                    </a:cubicBezTo>
                    <a:cubicBezTo>
                      <a:pt x="3867" y="12787"/>
                      <a:pt x="4451" y="12614"/>
                      <a:pt x="5327" y="12442"/>
                    </a:cubicBezTo>
                    <a:cubicBezTo>
                      <a:pt x="5327" y="12787"/>
                      <a:pt x="5327" y="13133"/>
                      <a:pt x="5327" y="13651"/>
                    </a:cubicBezTo>
                    <a:cubicBezTo>
                      <a:pt x="5327" y="13651"/>
                      <a:pt x="5327" y="13651"/>
                      <a:pt x="5327" y="13651"/>
                    </a:cubicBezTo>
                    <a:cubicBezTo>
                      <a:pt x="5327" y="13651"/>
                      <a:pt x="5619" y="13651"/>
                      <a:pt x="5619" y="13651"/>
                    </a:cubicBezTo>
                    <a:cubicBezTo>
                      <a:pt x="5911" y="21600"/>
                      <a:pt x="5911" y="21600"/>
                      <a:pt x="5911" y="21600"/>
                    </a:cubicBezTo>
                    <a:cubicBezTo>
                      <a:pt x="9705" y="21600"/>
                      <a:pt x="9705" y="21600"/>
                      <a:pt x="9705" y="21600"/>
                    </a:cubicBezTo>
                    <a:cubicBezTo>
                      <a:pt x="9997" y="19181"/>
                      <a:pt x="9997" y="15206"/>
                      <a:pt x="9705" y="13651"/>
                    </a:cubicBezTo>
                    <a:cubicBezTo>
                      <a:pt x="9997" y="13651"/>
                      <a:pt x="9997" y="13651"/>
                      <a:pt x="10289" y="13651"/>
                    </a:cubicBezTo>
                    <a:cubicBezTo>
                      <a:pt x="10581" y="21600"/>
                      <a:pt x="10581" y="21600"/>
                      <a:pt x="10581" y="21600"/>
                    </a:cubicBezTo>
                    <a:cubicBezTo>
                      <a:pt x="14376" y="21600"/>
                      <a:pt x="14376" y="21600"/>
                      <a:pt x="14376" y="21600"/>
                    </a:cubicBezTo>
                    <a:cubicBezTo>
                      <a:pt x="14667" y="19181"/>
                      <a:pt x="14376" y="15206"/>
                      <a:pt x="14376" y="13651"/>
                    </a:cubicBezTo>
                    <a:cubicBezTo>
                      <a:pt x="14667" y="13651"/>
                      <a:pt x="14667" y="13651"/>
                      <a:pt x="14959" y="13651"/>
                    </a:cubicBezTo>
                    <a:cubicBezTo>
                      <a:pt x="14959" y="13651"/>
                      <a:pt x="14959" y="13651"/>
                      <a:pt x="14959" y="13651"/>
                    </a:cubicBezTo>
                    <a:cubicBezTo>
                      <a:pt x="14959" y="11059"/>
                      <a:pt x="14667" y="8640"/>
                      <a:pt x="14376" y="6221"/>
                    </a:cubicBezTo>
                    <a:cubicBezTo>
                      <a:pt x="19338" y="5011"/>
                      <a:pt x="19338" y="5011"/>
                      <a:pt x="19338" y="5011"/>
                    </a:cubicBezTo>
                    <a:cubicBezTo>
                      <a:pt x="19338" y="5011"/>
                      <a:pt x="19338" y="5011"/>
                      <a:pt x="19338" y="5011"/>
                    </a:cubicBezTo>
                    <a:cubicBezTo>
                      <a:pt x="19338" y="5011"/>
                      <a:pt x="19338" y="5011"/>
                      <a:pt x="19338" y="5011"/>
                    </a:cubicBezTo>
                    <a:cubicBezTo>
                      <a:pt x="21381" y="2938"/>
                      <a:pt x="19922" y="4493"/>
                      <a:pt x="20505" y="3974"/>
                    </a:cubicBezTo>
                    <a:close/>
                    <a:moveTo>
                      <a:pt x="5327" y="10714"/>
                    </a:moveTo>
                    <a:cubicBezTo>
                      <a:pt x="5035" y="10195"/>
                      <a:pt x="5035" y="10195"/>
                      <a:pt x="5035" y="10195"/>
                    </a:cubicBezTo>
                    <a:cubicBezTo>
                      <a:pt x="4159" y="9331"/>
                      <a:pt x="4159" y="9331"/>
                      <a:pt x="4159" y="9331"/>
                    </a:cubicBezTo>
                    <a:cubicBezTo>
                      <a:pt x="3867" y="8986"/>
                      <a:pt x="3867" y="8986"/>
                      <a:pt x="3867" y="8986"/>
                    </a:cubicBezTo>
                    <a:cubicBezTo>
                      <a:pt x="5619" y="7776"/>
                      <a:pt x="5619" y="7776"/>
                      <a:pt x="5619" y="7776"/>
                    </a:cubicBezTo>
                    <a:cubicBezTo>
                      <a:pt x="5327" y="8813"/>
                      <a:pt x="5327" y="9677"/>
                      <a:pt x="5327" y="10714"/>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4" name="Freeform 215">
                <a:extLst>
                  <a:ext uri="{FF2B5EF4-FFF2-40B4-BE49-F238E27FC236}">
                    <a16:creationId xmlns:a16="http://schemas.microsoft.com/office/drawing/2014/main" id="{860B1750-8C35-44D6-8137-2AC76CB90FAF}"/>
                  </a:ext>
                </a:extLst>
              </p:cNvPr>
              <p:cNvSpPr/>
              <p:nvPr/>
            </p:nvSpPr>
            <p:spPr>
              <a:xfrm>
                <a:off x="18151705" y="8481399"/>
                <a:ext cx="353547" cy="342358"/>
              </a:xfrm>
              <a:custGeom>
                <a:avLst/>
                <a:gdLst/>
                <a:ahLst/>
                <a:cxnLst>
                  <a:cxn ang="0">
                    <a:pos x="wd2" y="hd2"/>
                  </a:cxn>
                  <a:cxn ang="5400000">
                    <a:pos x="wd2" y="hd2"/>
                  </a:cxn>
                  <a:cxn ang="10800000">
                    <a:pos x="wd2" y="hd2"/>
                  </a:cxn>
                  <a:cxn ang="16200000">
                    <a:pos x="wd2" y="hd2"/>
                  </a:cxn>
                </a:cxnLst>
                <a:rect l="0" t="0" r="r" b="b"/>
                <a:pathLst>
                  <a:path w="21600" h="21600" extrusionOk="0">
                    <a:moveTo>
                      <a:pt x="7830" y="15990"/>
                    </a:moveTo>
                    <a:cubicBezTo>
                      <a:pt x="7830" y="15990"/>
                      <a:pt x="7830" y="15990"/>
                      <a:pt x="7830" y="15990"/>
                    </a:cubicBezTo>
                    <a:cubicBezTo>
                      <a:pt x="7560" y="15990"/>
                      <a:pt x="7560" y="15990"/>
                      <a:pt x="7560" y="15990"/>
                    </a:cubicBezTo>
                    <a:cubicBezTo>
                      <a:pt x="7560" y="15990"/>
                      <a:pt x="7020" y="15990"/>
                      <a:pt x="4860" y="17112"/>
                    </a:cubicBezTo>
                    <a:cubicBezTo>
                      <a:pt x="5670" y="14868"/>
                      <a:pt x="5670" y="14868"/>
                      <a:pt x="5670" y="14868"/>
                    </a:cubicBezTo>
                    <a:cubicBezTo>
                      <a:pt x="5130" y="14587"/>
                      <a:pt x="5130" y="14587"/>
                      <a:pt x="5130" y="14587"/>
                    </a:cubicBezTo>
                    <a:cubicBezTo>
                      <a:pt x="2970" y="13184"/>
                      <a:pt x="1890" y="11221"/>
                      <a:pt x="1890" y="9257"/>
                    </a:cubicBezTo>
                    <a:cubicBezTo>
                      <a:pt x="1890" y="5330"/>
                      <a:pt x="6210" y="1964"/>
                      <a:pt x="11610" y="1964"/>
                    </a:cubicBezTo>
                    <a:cubicBezTo>
                      <a:pt x="14580" y="1964"/>
                      <a:pt x="17280" y="3086"/>
                      <a:pt x="18900" y="4488"/>
                    </a:cubicBezTo>
                    <a:cubicBezTo>
                      <a:pt x="19440" y="4488"/>
                      <a:pt x="19980" y="4488"/>
                      <a:pt x="20250" y="4488"/>
                    </a:cubicBezTo>
                    <a:cubicBezTo>
                      <a:pt x="20790" y="4488"/>
                      <a:pt x="21330" y="4488"/>
                      <a:pt x="21600" y="4488"/>
                    </a:cubicBezTo>
                    <a:cubicBezTo>
                      <a:pt x="19710" y="1964"/>
                      <a:pt x="15930" y="0"/>
                      <a:pt x="11610" y="0"/>
                    </a:cubicBezTo>
                    <a:cubicBezTo>
                      <a:pt x="5130" y="0"/>
                      <a:pt x="0" y="4208"/>
                      <a:pt x="0" y="9257"/>
                    </a:cubicBezTo>
                    <a:cubicBezTo>
                      <a:pt x="0" y="11782"/>
                      <a:pt x="1080" y="14026"/>
                      <a:pt x="3240" y="15709"/>
                    </a:cubicBezTo>
                    <a:cubicBezTo>
                      <a:pt x="1350" y="21600"/>
                      <a:pt x="1350" y="21600"/>
                      <a:pt x="1350" y="21600"/>
                    </a:cubicBezTo>
                    <a:cubicBezTo>
                      <a:pt x="3510" y="20197"/>
                      <a:pt x="3510" y="20197"/>
                      <a:pt x="3510" y="20197"/>
                    </a:cubicBezTo>
                    <a:cubicBezTo>
                      <a:pt x="5130" y="19356"/>
                      <a:pt x="7020" y="18234"/>
                      <a:pt x="7560" y="17953"/>
                    </a:cubicBezTo>
                    <a:cubicBezTo>
                      <a:pt x="8370" y="18234"/>
                      <a:pt x="9450" y="18514"/>
                      <a:pt x="10260" y="18514"/>
                    </a:cubicBezTo>
                    <a:cubicBezTo>
                      <a:pt x="9720" y="17953"/>
                      <a:pt x="9450" y="17112"/>
                      <a:pt x="9180" y="16270"/>
                    </a:cubicBezTo>
                    <a:cubicBezTo>
                      <a:pt x="8640" y="16270"/>
                      <a:pt x="8370" y="15990"/>
                      <a:pt x="7830" y="1599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5" name="Freeform 216">
                <a:extLst>
                  <a:ext uri="{FF2B5EF4-FFF2-40B4-BE49-F238E27FC236}">
                    <a16:creationId xmlns:a16="http://schemas.microsoft.com/office/drawing/2014/main" id="{E01D9587-A855-493A-A2A7-41B095F8C3D3}"/>
                  </a:ext>
                </a:extLst>
              </p:cNvPr>
              <p:cNvSpPr/>
              <p:nvPr/>
            </p:nvSpPr>
            <p:spPr>
              <a:xfrm>
                <a:off x="18310577" y="8570906"/>
                <a:ext cx="351309" cy="288654"/>
              </a:xfrm>
              <a:custGeom>
                <a:avLst/>
                <a:gdLst/>
                <a:ahLst/>
                <a:cxnLst>
                  <a:cxn ang="0">
                    <a:pos x="wd2" y="hd2"/>
                  </a:cxn>
                  <a:cxn ang="5400000">
                    <a:pos x="wd2" y="hd2"/>
                  </a:cxn>
                  <a:cxn ang="10800000">
                    <a:pos x="wd2" y="hd2"/>
                  </a:cxn>
                  <a:cxn ang="16200000">
                    <a:pos x="wd2" y="hd2"/>
                  </a:cxn>
                </a:cxnLst>
                <a:rect l="0" t="0" r="r" b="b"/>
                <a:pathLst>
                  <a:path w="21600" h="21600" extrusionOk="0">
                    <a:moveTo>
                      <a:pt x="21600" y="9637"/>
                    </a:moveTo>
                    <a:cubicBezTo>
                      <a:pt x="21600" y="4320"/>
                      <a:pt x="16678" y="0"/>
                      <a:pt x="10663" y="0"/>
                    </a:cubicBezTo>
                    <a:cubicBezTo>
                      <a:pt x="4648" y="0"/>
                      <a:pt x="0" y="4320"/>
                      <a:pt x="0" y="9637"/>
                    </a:cubicBezTo>
                    <a:cubicBezTo>
                      <a:pt x="0" y="14954"/>
                      <a:pt x="4648" y="19606"/>
                      <a:pt x="10663" y="19606"/>
                    </a:cubicBezTo>
                    <a:cubicBezTo>
                      <a:pt x="12304" y="19606"/>
                      <a:pt x="13671" y="19274"/>
                      <a:pt x="14765" y="18609"/>
                    </a:cubicBezTo>
                    <a:cubicBezTo>
                      <a:pt x="15311" y="18609"/>
                      <a:pt x="19413" y="21600"/>
                      <a:pt x="19413" y="21600"/>
                    </a:cubicBezTo>
                    <a:cubicBezTo>
                      <a:pt x="18046" y="16948"/>
                      <a:pt x="18046" y="16948"/>
                      <a:pt x="18046" y="16948"/>
                    </a:cubicBezTo>
                    <a:cubicBezTo>
                      <a:pt x="20233" y="14954"/>
                      <a:pt x="21600" y="12628"/>
                      <a:pt x="21600" y="9637"/>
                    </a:cubicBezTo>
                    <a:close/>
                    <a:moveTo>
                      <a:pt x="16678" y="12960"/>
                    </a:moveTo>
                    <a:cubicBezTo>
                      <a:pt x="5468" y="12960"/>
                      <a:pt x="5468" y="12960"/>
                      <a:pt x="5468" y="12960"/>
                    </a:cubicBezTo>
                    <a:cubicBezTo>
                      <a:pt x="5468" y="11631"/>
                      <a:pt x="5468" y="11631"/>
                      <a:pt x="5468" y="11631"/>
                    </a:cubicBezTo>
                    <a:cubicBezTo>
                      <a:pt x="16678" y="11631"/>
                      <a:pt x="16678" y="11631"/>
                      <a:pt x="16678" y="11631"/>
                    </a:cubicBezTo>
                    <a:lnTo>
                      <a:pt x="16678" y="12960"/>
                    </a:lnTo>
                    <a:close/>
                    <a:moveTo>
                      <a:pt x="16678" y="10302"/>
                    </a:moveTo>
                    <a:cubicBezTo>
                      <a:pt x="5468" y="10302"/>
                      <a:pt x="5468" y="10302"/>
                      <a:pt x="5468" y="10302"/>
                    </a:cubicBezTo>
                    <a:cubicBezTo>
                      <a:pt x="5468" y="8972"/>
                      <a:pt x="5468" y="8972"/>
                      <a:pt x="5468" y="8972"/>
                    </a:cubicBezTo>
                    <a:cubicBezTo>
                      <a:pt x="16678" y="8972"/>
                      <a:pt x="16678" y="8972"/>
                      <a:pt x="16678" y="8972"/>
                    </a:cubicBezTo>
                    <a:lnTo>
                      <a:pt x="16678" y="10302"/>
                    </a:lnTo>
                    <a:close/>
                    <a:moveTo>
                      <a:pt x="16678" y="7643"/>
                    </a:moveTo>
                    <a:cubicBezTo>
                      <a:pt x="5468" y="7643"/>
                      <a:pt x="5468" y="7643"/>
                      <a:pt x="5468" y="7643"/>
                    </a:cubicBezTo>
                    <a:cubicBezTo>
                      <a:pt x="5468" y="6314"/>
                      <a:pt x="5468" y="6314"/>
                      <a:pt x="5468" y="6314"/>
                    </a:cubicBezTo>
                    <a:cubicBezTo>
                      <a:pt x="16678" y="6314"/>
                      <a:pt x="16678" y="6314"/>
                      <a:pt x="16678" y="6314"/>
                    </a:cubicBezTo>
                    <a:lnTo>
                      <a:pt x="16678" y="7643"/>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spTree>
    <p:extLst>
      <p:ext uri="{BB962C8B-B14F-4D97-AF65-F5344CB8AC3E}">
        <p14:creationId xmlns:p14="http://schemas.microsoft.com/office/powerpoint/2010/main" val="362692952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46"/>
                                        </p:tgtEl>
                                        <p:attrNameLst>
                                          <p:attrName>style.visibility</p:attrName>
                                        </p:attrNameLst>
                                      </p:cBhvr>
                                      <p:to>
                                        <p:strVal val="visible"/>
                                      </p:to>
                                    </p:set>
                                    <p:anim calcmode="lin" valueType="num">
                                      <p:cBhvr additive="base">
                                        <p:cTn id="11" dur="1000" fill="hold"/>
                                        <p:tgtEl>
                                          <p:spTgt spid="46"/>
                                        </p:tgtEl>
                                        <p:attrNameLst>
                                          <p:attrName>ppt_x</p:attrName>
                                        </p:attrNameLst>
                                      </p:cBhvr>
                                      <p:tavLst>
                                        <p:tav tm="0">
                                          <p:val>
                                            <p:strVal val="#ppt_x"/>
                                          </p:val>
                                        </p:tav>
                                        <p:tav tm="100000">
                                          <p:val>
                                            <p:strVal val="#ppt_x"/>
                                          </p:val>
                                        </p:tav>
                                      </p:tavLst>
                                    </p:anim>
                                    <p:anim calcmode="lin" valueType="num">
                                      <p:cBhvr additive="base">
                                        <p:cTn id="12" dur="1000" fill="hold"/>
                                        <p:tgtEl>
                                          <p:spTgt spid="46"/>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600"/>
                                  </p:stCondLst>
                                  <p:childTnLst>
                                    <p:set>
                                      <p:cBhvr>
                                        <p:cTn id="14" dur="1" fill="hold">
                                          <p:stCondLst>
                                            <p:cond delay="0"/>
                                          </p:stCondLst>
                                        </p:cTn>
                                        <p:tgtEl>
                                          <p:spTgt spid="47"/>
                                        </p:tgtEl>
                                        <p:attrNameLst>
                                          <p:attrName>style.visibility</p:attrName>
                                        </p:attrNameLst>
                                      </p:cBhvr>
                                      <p:to>
                                        <p:strVal val="visible"/>
                                      </p:to>
                                    </p:set>
                                    <p:anim calcmode="lin" valueType="num">
                                      <p:cBhvr additive="base">
                                        <p:cTn id="15" dur="1000" fill="hold"/>
                                        <p:tgtEl>
                                          <p:spTgt spid="47"/>
                                        </p:tgtEl>
                                        <p:attrNameLst>
                                          <p:attrName>ppt_x</p:attrName>
                                        </p:attrNameLst>
                                      </p:cBhvr>
                                      <p:tavLst>
                                        <p:tav tm="0">
                                          <p:val>
                                            <p:strVal val="#ppt_x"/>
                                          </p:val>
                                        </p:tav>
                                        <p:tav tm="100000">
                                          <p:val>
                                            <p:strVal val="#ppt_x"/>
                                          </p:val>
                                        </p:tav>
                                      </p:tavLst>
                                    </p:anim>
                                    <p:anim calcmode="lin" valueType="num">
                                      <p:cBhvr additive="base">
                                        <p:cTn id="16" dur="1000" fill="hold"/>
                                        <p:tgtEl>
                                          <p:spTgt spid="47"/>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100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1000" fill="hold"/>
                                        <p:tgtEl>
                                          <p:spTgt spid="48"/>
                                        </p:tgtEl>
                                        <p:attrNameLst>
                                          <p:attrName>ppt_x</p:attrName>
                                        </p:attrNameLst>
                                      </p:cBhvr>
                                      <p:tavLst>
                                        <p:tav tm="0">
                                          <p:val>
                                            <p:strVal val="#ppt_x"/>
                                          </p:val>
                                        </p:tav>
                                        <p:tav tm="100000">
                                          <p:val>
                                            <p:strVal val="#ppt_x"/>
                                          </p:val>
                                        </p:tav>
                                      </p:tavLst>
                                    </p:anim>
                                    <p:anim calcmode="lin" valueType="num">
                                      <p:cBhvr additive="base">
                                        <p:cTn id="20" dur="10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 11" descr="图片包含 人员, 室内, 男士, 餐桌&#10;&#10;已生成极高可信度的说明">
            <a:extLst>
              <a:ext uri="{FF2B5EF4-FFF2-40B4-BE49-F238E27FC236}">
                <a16:creationId xmlns:a16="http://schemas.microsoft.com/office/drawing/2014/main" id="{5D2829E4-1F6D-4694-849B-C17E22408848}"/>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13" name="矩形 12">
            <a:extLst>
              <a:ext uri="{FF2B5EF4-FFF2-40B4-BE49-F238E27FC236}">
                <a16:creationId xmlns:a16="http://schemas.microsoft.com/office/drawing/2014/main" id="{6BE49F7C-7721-4A6D-9E9B-2D6A6B9967C2}"/>
              </a:ext>
            </a:extLst>
          </p:cNvPr>
          <p:cNvSpPr/>
          <p:nvPr/>
        </p:nvSpPr>
        <p:spPr>
          <a:xfrm>
            <a:off x="0" y="0"/>
            <a:ext cx="12192000" cy="6858000"/>
          </a:xfrm>
          <a:prstGeom prst="rect">
            <a:avLst/>
          </a:prstGeom>
          <a:gradFill flip="none" rotWithShape="1">
            <a:gsLst>
              <a:gs pos="0">
                <a:srgbClr val="2B2A52">
                  <a:alpha val="95000"/>
                </a:srgbClr>
              </a:gs>
              <a:gs pos="100000">
                <a:srgbClr val="76384F">
                  <a:alpha val="9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5" name="椭圆 14">
            <a:extLst>
              <a:ext uri="{FF2B5EF4-FFF2-40B4-BE49-F238E27FC236}">
                <a16:creationId xmlns:a16="http://schemas.microsoft.com/office/drawing/2014/main" id="{C652F06B-7C9F-480A-A367-1B2D3F7D02A1}"/>
              </a:ext>
            </a:extLst>
          </p:cNvPr>
          <p:cNvSpPr/>
          <p:nvPr/>
        </p:nvSpPr>
        <p:spPr>
          <a:xfrm>
            <a:off x="3746090" y="707922"/>
            <a:ext cx="2035277" cy="2035277"/>
          </a:xfrm>
          <a:prstGeom prst="ellipse">
            <a:avLst/>
          </a:prstGeom>
          <a:blipFill>
            <a:blip r:embed="rId4"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6" name="椭圆 15">
            <a:extLst>
              <a:ext uri="{FF2B5EF4-FFF2-40B4-BE49-F238E27FC236}">
                <a16:creationId xmlns:a16="http://schemas.microsoft.com/office/drawing/2014/main" id="{7F66861E-35E3-4813-A8E6-9E05325B6363}"/>
              </a:ext>
            </a:extLst>
          </p:cNvPr>
          <p:cNvSpPr/>
          <p:nvPr/>
        </p:nvSpPr>
        <p:spPr>
          <a:xfrm>
            <a:off x="6459793" y="707922"/>
            <a:ext cx="2035277" cy="2035277"/>
          </a:xfrm>
          <a:prstGeom prst="ellipse">
            <a:avLst/>
          </a:prstGeom>
          <a:blipFill>
            <a:blip r:embed="rId5"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7" name="椭圆 16">
            <a:extLst>
              <a:ext uri="{FF2B5EF4-FFF2-40B4-BE49-F238E27FC236}">
                <a16:creationId xmlns:a16="http://schemas.microsoft.com/office/drawing/2014/main" id="{19E085E5-BE2B-435B-A75D-25AC38C6BD66}"/>
              </a:ext>
            </a:extLst>
          </p:cNvPr>
          <p:cNvSpPr/>
          <p:nvPr/>
        </p:nvSpPr>
        <p:spPr>
          <a:xfrm>
            <a:off x="9173496" y="707922"/>
            <a:ext cx="2035277" cy="2035277"/>
          </a:xfrm>
          <a:prstGeom prst="ellipse">
            <a:avLst/>
          </a:prstGeom>
          <a:blipFill>
            <a:blip r:embed="rId6"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8" name="椭圆 17">
            <a:extLst>
              <a:ext uri="{FF2B5EF4-FFF2-40B4-BE49-F238E27FC236}">
                <a16:creationId xmlns:a16="http://schemas.microsoft.com/office/drawing/2014/main" id="{A942C4D5-DB4F-47F7-9F1F-D3A45E740D31}"/>
              </a:ext>
            </a:extLst>
          </p:cNvPr>
          <p:cNvSpPr/>
          <p:nvPr/>
        </p:nvSpPr>
        <p:spPr>
          <a:xfrm>
            <a:off x="1032387" y="4114801"/>
            <a:ext cx="2035277" cy="2035277"/>
          </a:xfrm>
          <a:prstGeom prst="ellipse">
            <a:avLst/>
          </a:prstGeom>
          <a:blipFill>
            <a:blip r:embed="rId7"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9" name="椭圆 18">
            <a:extLst>
              <a:ext uri="{FF2B5EF4-FFF2-40B4-BE49-F238E27FC236}">
                <a16:creationId xmlns:a16="http://schemas.microsoft.com/office/drawing/2014/main" id="{19D6BEB3-CC92-4BAD-8690-1153DF807CFC}"/>
              </a:ext>
            </a:extLst>
          </p:cNvPr>
          <p:cNvSpPr/>
          <p:nvPr/>
        </p:nvSpPr>
        <p:spPr>
          <a:xfrm>
            <a:off x="3746090" y="4114801"/>
            <a:ext cx="2035277" cy="2035277"/>
          </a:xfrm>
          <a:prstGeom prst="ellipse">
            <a:avLst/>
          </a:prstGeom>
          <a:blipFill>
            <a:blip r:embed="rId8"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20" name="椭圆 19">
            <a:extLst>
              <a:ext uri="{FF2B5EF4-FFF2-40B4-BE49-F238E27FC236}">
                <a16:creationId xmlns:a16="http://schemas.microsoft.com/office/drawing/2014/main" id="{DFC9E0E9-E2FF-4254-A3ED-CA3EBA9BA7AB}"/>
              </a:ext>
            </a:extLst>
          </p:cNvPr>
          <p:cNvSpPr/>
          <p:nvPr/>
        </p:nvSpPr>
        <p:spPr>
          <a:xfrm>
            <a:off x="6459793" y="4114801"/>
            <a:ext cx="2035277" cy="2035277"/>
          </a:xfrm>
          <a:prstGeom prst="ellipse">
            <a:avLst/>
          </a:prstGeom>
          <a:blipFill>
            <a:blip r:embed="rId9"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21" name="椭圆 20">
            <a:extLst>
              <a:ext uri="{FF2B5EF4-FFF2-40B4-BE49-F238E27FC236}">
                <a16:creationId xmlns:a16="http://schemas.microsoft.com/office/drawing/2014/main" id="{D0864E82-7521-494E-8386-78A64FF2A4B2}"/>
              </a:ext>
            </a:extLst>
          </p:cNvPr>
          <p:cNvSpPr/>
          <p:nvPr/>
        </p:nvSpPr>
        <p:spPr>
          <a:xfrm>
            <a:off x="9173496" y="4114801"/>
            <a:ext cx="2035277" cy="2035277"/>
          </a:xfrm>
          <a:prstGeom prst="ellipse">
            <a:avLst/>
          </a:prstGeom>
          <a:blipFill>
            <a:blip r:embed="rId10" cstate="screen">
              <a:extLst>
                <a:ext uri="{28A0092B-C50C-407E-A947-70E740481C1C}">
                  <a14:useLocalDpi xmlns:a14="http://schemas.microsoft.com/office/drawing/2010/main"/>
                </a:ext>
              </a:extLst>
            </a:blip>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23" name="文本框 22">
            <a:extLst>
              <a:ext uri="{FF2B5EF4-FFF2-40B4-BE49-F238E27FC236}">
                <a16:creationId xmlns:a16="http://schemas.microsoft.com/office/drawing/2014/main" id="{B42C7C6C-1012-4D8F-91F5-094BE49A0707}"/>
              </a:ext>
            </a:extLst>
          </p:cNvPr>
          <p:cNvSpPr txBox="1"/>
          <p:nvPr/>
        </p:nvSpPr>
        <p:spPr>
          <a:xfrm>
            <a:off x="2348446" y="3022571"/>
            <a:ext cx="7495107" cy="707886"/>
          </a:xfrm>
          <a:prstGeom prst="rect">
            <a:avLst/>
          </a:prstGeom>
          <a:noFill/>
        </p:spPr>
        <p:txBody>
          <a:bodyPr wrap="square" rtlCol="0">
            <a:spAutoFit/>
          </a:bodyPr>
          <a:lstStyle/>
          <a:p>
            <a:pPr algn="ctr"/>
            <a:r>
              <a:rPr lang="en-US" altLang="zh-CN" sz="4000" dirty="0">
                <a:solidFill>
                  <a:schemeClr val="bg1"/>
                </a:solidFill>
                <a:cs typeface="+mn-ea"/>
                <a:sym typeface="+mn-lt"/>
              </a:rPr>
              <a:t>WORKPLACE APPLICATIONS</a:t>
            </a:r>
          </a:p>
        </p:txBody>
      </p:sp>
      <p:cxnSp>
        <p:nvCxnSpPr>
          <p:cNvPr id="24" name="直接连接符 23">
            <a:extLst>
              <a:ext uri="{FF2B5EF4-FFF2-40B4-BE49-F238E27FC236}">
                <a16:creationId xmlns:a16="http://schemas.microsoft.com/office/drawing/2014/main" id="{EE0C1362-0E0E-4D22-96F0-93C0ACB26D51}"/>
              </a:ext>
            </a:extLst>
          </p:cNvPr>
          <p:cNvCxnSpPr>
            <a:cxnSpLocks/>
          </p:cNvCxnSpPr>
          <p:nvPr/>
        </p:nvCxnSpPr>
        <p:spPr>
          <a:xfrm>
            <a:off x="5650621" y="4219773"/>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pic>
        <p:nvPicPr>
          <p:cNvPr id="28" name="图片 27">
            <a:extLst>
              <a:ext uri="{FF2B5EF4-FFF2-40B4-BE49-F238E27FC236}">
                <a16:creationId xmlns:a16="http://schemas.microsoft.com/office/drawing/2014/main" id="{E81439A0-0E62-4296-8F35-4A6ADEF8C62E}"/>
              </a:ext>
            </a:extLst>
          </p:cNvPr>
          <p:cNvPicPr>
            <a:picLocks noChangeAspect="1"/>
          </p:cNvPicPr>
          <p:nvPr/>
        </p:nvPicPr>
        <p:blipFill>
          <a:blip r:embed="rId11" cstate="screen">
            <a:extLst>
              <a:ext uri="{28A0092B-C50C-407E-A947-70E740481C1C}">
                <a14:useLocalDpi xmlns:a14="http://schemas.microsoft.com/office/drawing/2010/main"/>
              </a:ext>
            </a:extLst>
          </a:blip>
          <a:stretch>
            <a:fillRect/>
          </a:stretch>
        </p:blipFill>
        <p:spPr>
          <a:xfrm>
            <a:off x="1032387" y="707923"/>
            <a:ext cx="2035278" cy="2035276"/>
          </a:xfrm>
          <a:custGeom>
            <a:avLst/>
            <a:gdLst>
              <a:gd name="connsiteX0" fmla="*/ 1017639 w 2035278"/>
              <a:gd name="connsiteY0" fmla="*/ 0 h 2035277"/>
              <a:gd name="connsiteX1" fmla="*/ 2035278 w 2035278"/>
              <a:gd name="connsiteY1" fmla="*/ 1017639 h 2035277"/>
              <a:gd name="connsiteX2" fmla="*/ 1121687 w 2035278"/>
              <a:gd name="connsiteY2" fmla="*/ 2030024 h 2035277"/>
              <a:gd name="connsiteX3" fmla="*/ 1017659 w 2035278"/>
              <a:gd name="connsiteY3" fmla="*/ 2035277 h 2035277"/>
              <a:gd name="connsiteX4" fmla="*/ 1017619 w 2035278"/>
              <a:gd name="connsiteY4" fmla="*/ 2035277 h 2035277"/>
              <a:gd name="connsiteX5" fmla="*/ 913591 w 2035278"/>
              <a:gd name="connsiteY5" fmla="*/ 2030024 h 2035277"/>
              <a:gd name="connsiteX6" fmla="*/ 0 w 2035278"/>
              <a:gd name="connsiteY6" fmla="*/ 1017639 h 2035277"/>
              <a:gd name="connsiteX7" fmla="*/ 1017639 w 2035278"/>
              <a:gd name="connsiteY7" fmla="*/ 0 h 2035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5278" h="2035277">
                <a:moveTo>
                  <a:pt x="1017639" y="0"/>
                </a:moveTo>
                <a:cubicBezTo>
                  <a:pt x="1579666" y="0"/>
                  <a:pt x="2035278" y="455612"/>
                  <a:pt x="2035278" y="1017639"/>
                </a:cubicBezTo>
                <a:cubicBezTo>
                  <a:pt x="2035278" y="1544539"/>
                  <a:pt x="1634838" y="1977911"/>
                  <a:pt x="1121687" y="2030024"/>
                </a:cubicBezTo>
                <a:lnTo>
                  <a:pt x="1017659" y="2035277"/>
                </a:lnTo>
                <a:lnTo>
                  <a:pt x="1017619" y="2035277"/>
                </a:lnTo>
                <a:lnTo>
                  <a:pt x="913591" y="2030024"/>
                </a:lnTo>
                <a:cubicBezTo>
                  <a:pt x="400440" y="1977911"/>
                  <a:pt x="0" y="1544539"/>
                  <a:pt x="0" y="1017639"/>
                </a:cubicBezTo>
                <a:cubicBezTo>
                  <a:pt x="0" y="455612"/>
                  <a:pt x="455612" y="0"/>
                  <a:pt x="1017639" y="0"/>
                </a:cubicBezTo>
                <a:close/>
              </a:path>
            </a:pathLst>
          </a:custGeom>
        </p:spPr>
      </p:pic>
    </p:spTree>
    <p:extLst>
      <p:ext uri="{BB962C8B-B14F-4D97-AF65-F5344CB8AC3E}">
        <p14:creationId xmlns:p14="http://schemas.microsoft.com/office/powerpoint/2010/main" val="204010178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ppt_x"/>
                                          </p:val>
                                        </p:tav>
                                        <p:tav tm="100000">
                                          <p:val>
                                            <p:strVal val="#ppt_x"/>
                                          </p:val>
                                        </p:tav>
                                      </p:tavLst>
                                    </p:anim>
                                    <p:anim calcmode="lin" valueType="num">
                                      <p:cBhvr additive="base">
                                        <p:cTn id="8" dur="10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30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1000" fill="hold"/>
                                        <p:tgtEl>
                                          <p:spTgt spid="24"/>
                                        </p:tgtEl>
                                        <p:attrNameLst>
                                          <p:attrName>ppt_x</p:attrName>
                                        </p:attrNameLst>
                                      </p:cBhvr>
                                      <p:tavLst>
                                        <p:tav tm="0">
                                          <p:val>
                                            <p:strVal val="#ppt_x"/>
                                          </p:val>
                                        </p:tav>
                                        <p:tav tm="100000">
                                          <p:val>
                                            <p:strVal val="#ppt_x"/>
                                          </p:val>
                                        </p:tav>
                                      </p:tavLst>
                                    </p:anim>
                                    <p:anim calcmode="lin" valueType="num">
                                      <p:cBhvr additive="base">
                                        <p:cTn id="12" dur="1000" fill="hold"/>
                                        <p:tgtEl>
                                          <p:spTgt spid="24"/>
                                        </p:tgtEl>
                                        <p:attrNameLst>
                                          <p:attrName>ppt_y</p:attrName>
                                        </p:attrNameLst>
                                      </p:cBhvr>
                                      <p:tavLst>
                                        <p:tav tm="0">
                                          <p:val>
                                            <p:strVal val="1+#ppt_h/2"/>
                                          </p:val>
                                        </p:tav>
                                        <p:tav tm="100000">
                                          <p:val>
                                            <p:strVal val="#ppt_y"/>
                                          </p:val>
                                        </p:tav>
                                      </p:tavLst>
                                    </p:anim>
                                  </p:childTnLst>
                                </p:cTn>
                              </p:par>
                              <p:par>
                                <p:cTn id="13" presetID="2" presetClass="entr" presetSubtype="2" decel="100000" fill="hold" nodeType="withEffect">
                                  <p:stCondLst>
                                    <p:cond delay="300"/>
                                  </p:stCondLst>
                                  <p:childTnLst>
                                    <p:set>
                                      <p:cBhvr>
                                        <p:cTn id="14" dur="1" fill="hold">
                                          <p:stCondLst>
                                            <p:cond delay="0"/>
                                          </p:stCondLst>
                                        </p:cTn>
                                        <p:tgtEl>
                                          <p:spTgt spid="28"/>
                                        </p:tgtEl>
                                        <p:attrNameLst>
                                          <p:attrName>style.visibility</p:attrName>
                                        </p:attrNameLst>
                                      </p:cBhvr>
                                      <p:to>
                                        <p:strVal val="visible"/>
                                      </p:to>
                                    </p:set>
                                    <p:anim calcmode="lin" valueType="num">
                                      <p:cBhvr additive="base">
                                        <p:cTn id="15" dur="2000" fill="hold"/>
                                        <p:tgtEl>
                                          <p:spTgt spid="28"/>
                                        </p:tgtEl>
                                        <p:attrNameLst>
                                          <p:attrName>ppt_x</p:attrName>
                                        </p:attrNameLst>
                                      </p:cBhvr>
                                      <p:tavLst>
                                        <p:tav tm="0">
                                          <p:val>
                                            <p:strVal val="1+#ppt_w/2"/>
                                          </p:val>
                                        </p:tav>
                                        <p:tav tm="100000">
                                          <p:val>
                                            <p:strVal val="#ppt_x"/>
                                          </p:val>
                                        </p:tav>
                                      </p:tavLst>
                                    </p:anim>
                                    <p:anim calcmode="lin" valueType="num">
                                      <p:cBhvr additive="base">
                                        <p:cTn id="16" dur="2000" fill="hold"/>
                                        <p:tgtEl>
                                          <p:spTgt spid="28"/>
                                        </p:tgtEl>
                                        <p:attrNameLst>
                                          <p:attrName>ppt_y</p:attrName>
                                        </p:attrNameLst>
                                      </p:cBhvr>
                                      <p:tavLst>
                                        <p:tav tm="0">
                                          <p:val>
                                            <p:strVal val="#ppt_y"/>
                                          </p:val>
                                        </p:tav>
                                        <p:tav tm="100000">
                                          <p:val>
                                            <p:strVal val="#ppt_y"/>
                                          </p:val>
                                        </p:tav>
                                      </p:tavLst>
                                    </p:anim>
                                  </p:childTnLst>
                                </p:cTn>
                              </p:par>
                              <p:par>
                                <p:cTn id="17" presetID="8" presetClass="emph" presetSubtype="0" decel="100000" fill="hold" nodeType="withEffect">
                                  <p:stCondLst>
                                    <p:cond delay="300"/>
                                  </p:stCondLst>
                                  <p:childTnLst>
                                    <p:animRot by="-43200000">
                                      <p:cBhvr>
                                        <p:cTn id="18" dur="2000" fill="hold"/>
                                        <p:tgtEl>
                                          <p:spTgt spid="28"/>
                                        </p:tgtEl>
                                        <p:attrNameLst>
                                          <p:attrName>r</p:attrName>
                                        </p:attrNameLst>
                                      </p:cBhvr>
                                    </p:animRot>
                                  </p:childTnLst>
                                </p:cTn>
                              </p:par>
                              <p:par>
                                <p:cTn id="19" presetID="2" presetClass="entr" presetSubtype="2" decel="100000" fill="hold" grpId="0" nodeType="withEffect">
                                  <p:stCondLst>
                                    <p:cond delay="30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2000" fill="hold"/>
                                        <p:tgtEl>
                                          <p:spTgt spid="15"/>
                                        </p:tgtEl>
                                        <p:attrNameLst>
                                          <p:attrName>ppt_x</p:attrName>
                                        </p:attrNameLst>
                                      </p:cBhvr>
                                      <p:tavLst>
                                        <p:tav tm="0">
                                          <p:val>
                                            <p:strVal val="1+#ppt_w/2"/>
                                          </p:val>
                                        </p:tav>
                                        <p:tav tm="100000">
                                          <p:val>
                                            <p:strVal val="#ppt_x"/>
                                          </p:val>
                                        </p:tav>
                                      </p:tavLst>
                                    </p:anim>
                                    <p:anim calcmode="lin" valueType="num">
                                      <p:cBhvr additive="base">
                                        <p:cTn id="22" dur="2000" fill="hold"/>
                                        <p:tgtEl>
                                          <p:spTgt spid="15"/>
                                        </p:tgtEl>
                                        <p:attrNameLst>
                                          <p:attrName>ppt_y</p:attrName>
                                        </p:attrNameLst>
                                      </p:cBhvr>
                                      <p:tavLst>
                                        <p:tav tm="0">
                                          <p:val>
                                            <p:strVal val="#ppt_y"/>
                                          </p:val>
                                        </p:tav>
                                        <p:tav tm="100000">
                                          <p:val>
                                            <p:strVal val="#ppt_y"/>
                                          </p:val>
                                        </p:tav>
                                      </p:tavLst>
                                    </p:anim>
                                  </p:childTnLst>
                                </p:cTn>
                              </p:par>
                              <p:par>
                                <p:cTn id="23" presetID="8" presetClass="emph" presetSubtype="0" decel="100000" fill="hold" grpId="1" nodeType="withEffect">
                                  <p:stCondLst>
                                    <p:cond delay="300"/>
                                  </p:stCondLst>
                                  <p:childTnLst>
                                    <p:animRot by="-43200000">
                                      <p:cBhvr>
                                        <p:cTn id="24" dur="2000" fill="hold"/>
                                        <p:tgtEl>
                                          <p:spTgt spid="15"/>
                                        </p:tgtEl>
                                        <p:attrNameLst>
                                          <p:attrName>r</p:attrName>
                                        </p:attrNameLst>
                                      </p:cBhvr>
                                    </p:animRot>
                                  </p:childTnLst>
                                </p:cTn>
                              </p:par>
                              <p:par>
                                <p:cTn id="25" presetID="2" presetClass="entr" presetSubtype="2" decel="100000" fill="hold" grpId="0" nodeType="withEffect">
                                  <p:stCondLst>
                                    <p:cond delay="300"/>
                                  </p:stCondLst>
                                  <p:childTnLst>
                                    <p:set>
                                      <p:cBhvr>
                                        <p:cTn id="26" dur="1" fill="hold">
                                          <p:stCondLst>
                                            <p:cond delay="0"/>
                                          </p:stCondLst>
                                        </p:cTn>
                                        <p:tgtEl>
                                          <p:spTgt spid="16"/>
                                        </p:tgtEl>
                                        <p:attrNameLst>
                                          <p:attrName>style.visibility</p:attrName>
                                        </p:attrNameLst>
                                      </p:cBhvr>
                                      <p:to>
                                        <p:strVal val="visible"/>
                                      </p:to>
                                    </p:set>
                                    <p:anim calcmode="lin" valueType="num">
                                      <p:cBhvr additive="base">
                                        <p:cTn id="27" dur="2000" fill="hold"/>
                                        <p:tgtEl>
                                          <p:spTgt spid="16"/>
                                        </p:tgtEl>
                                        <p:attrNameLst>
                                          <p:attrName>ppt_x</p:attrName>
                                        </p:attrNameLst>
                                      </p:cBhvr>
                                      <p:tavLst>
                                        <p:tav tm="0">
                                          <p:val>
                                            <p:strVal val="1+#ppt_w/2"/>
                                          </p:val>
                                        </p:tav>
                                        <p:tav tm="100000">
                                          <p:val>
                                            <p:strVal val="#ppt_x"/>
                                          </p:val>
                                        </p:tav>
                                      </p:tavLst>
                                    </p:anim>
                                    <p:anim calcmode="lin" valueType="num">
                                      <p:cBhvr additive="base">
                                        <p:cTn id="28" dur="2000" fill="hold"/>
                                        <p:tgtEl>
                                          <p:spTgt spid="16"/>
                                        </p:tgtEl>
                                        <p:attrNameLst>
                                          <p:attrName>ppt_y</p:attrName>
                                        </p:attrNameLst>
                                      </p:cBhvr>
                                      <p:tavLst>
                                        <p:tav tm="0">
                                          <p:val>
                                            <p:strVal val="#ppt_y"/>
                                          </p:val>
                                        </p:tav>
                                        <p:tav tm="100000">
                                          <p:val>
                                            <p:strVal val="#ppt_y"/>
                                          </p:val>
                                        </p:tav>
                                      </p:tavLst>
                                    </p:anim>
                                  </p:childTnLst>
                                </p:cTn>
                              </p:par>
                              <p:par>
                                <p:cTn id="29" presetID="8" presetClass="emph" presetSubtype="0" decel="100000" fill="hold" grpId="1" nodeType="withEffect">
                                  <p:stCondLst>
                                    <p:cond delay="300"/>
                                  </p:stCondLst>
                                  <p:childTnLst>
                                    <p:animRot by="-43200000">
                                      <p:cBhvr>
                                        <p:cTn id="30" dur="2000" fill="hold"/>
                                        <p:tgtEl>
                                          <p:spTgt spid="16"/>
                                        </p:tgtEl>
                                        <p:attrNameLst>
                                          <p:attrName>r</p:attrName>
                                        </p:attrNameLst>
                                      </p:cBhvr>
                                    </p:animRot>
                                  </p:childTnLst>
                                </p:cTn>
                              </p:par>
                              <p:par>
                                <p:cTn id="31" presetID="2" presetClass="entr" presetSubtype="2" decel="100000" fill="hold" grpId="0" nodeType="withEffect">
                                  <p:stCondLst>
                                    <p:cond delay="30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2000" fill="hold"/>
                                        <p:tgtEl>
                                          <p:spTgt spid="17"/>
                                        </p:tgtEl>
                                        <p:attrNameLst>
                                          <p:attrName>ppt_x</p:attrName>
                                        </p:attrNameLst>
                                      </p:cBhvr>
                                      <p:tavLst>
                                        <p:tav tm="0">
                                          <p:val>
                                            <p:strVal val="1+#ppt_w/2"/>
                                          </p:val>
                                        </p:tav>
                                        <p:tav tm="100000">
                                          <p:val>
                                            <p:strVal val="#ppt_x"/>
                                          </p:val>
                                        </p:tav>
                                      </p:tavLst>
                                    </p:anim>
                                    <p:anim calcmode="lin" valueType="num">
                                      <p:cBhvr additive="base">
                                        <p:cTn id="34" dur="2000" fill="hold"/>
                                        <p:tgtEl>
                                          <p:spTgt spid="17"/>
                                        </p:tgtEl>
                                        <p:attrNameLst>
                                          <p:attrName>ppt_y</p:attrName>
                                        </p:attrNameLst>
                                      </p:cBhvr>
                                      <p:tavLst>
                                        <p:tav tm="0">
                                          <p:val>
                                            <p:strVal val="#ppt_y"/>
                                          </p:val>
                                        </p:tav>
                                        <p:tav tm="100000">
                                          <p:val>
                                            <p:strVal val="#ppt_y"/>
                                          </p:val>
                                        </p:tav>
                                      </p:tavLst>
                                    </p:anim>
                                  </p:childTnLst>
                                </p:cTn>
                              </p:par>
                              <p:par>
                                <p:cTn id="35" presetID="8" presetClass="emph" presetSubtype="0" decel="100000" fill="hold" grpId="1" nodeType="withEffect">
                                  <p:stCondLst>
                                    <p:cond delay="300"/>
                                  </p:stCondLst>
                                  <p:childTnLst>
                                    <p:animRot by="-43200000">
                                      <p:cBhvr>
                                        <p:cTn id="36" dur="2000" fill="hold"/>
                                        <p:tgtEl>
                                          <p:spTgt spid="17"/>
                                        </p:tgtEl>
                                        <p:attrNameLst>
                                          <p:attrName>r</p:attrName>
                                        </p:attrNameLst>
                                      </p:cBhvr>
                                    </p:animRot>
                                  </p:childTnLst>
                                </p:cTn>
                              </p:par>
                              <p:par>
                                <p:cTn id="37" presetID="2" presetClass="entr" presetSubtype="2" decel="100000" fill="hold" grpId="0" nodeType="withEffect">
                                  <p:stCondLst>
                                    <p:cond delay="30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2000" fill="hold"/>
                                        <p:tgtEl>
                                          <p:spTgt spid="18"/>
                                        </p:tgtEl>
                                        <p:attrNameLst>
                                          <p:attrName>ppt_x</p:attrName>
                                        </p:attrNameLst>
                                      </p:cBhvr>
                                      <p:tavLst>
                                        <p:tav tm="0">
                                          <p:val>
                                            <p:strVal val="1+#ppt_w/2"/>
                                          </p:val>
                                        </p:tav>
                                        <p:tav tm="100000">
                                          <p:val>
                                            <p:strVal val="#ppt_x"/>
                                          </p:val>
                                        </p:tav>
                                      </p:tavLst>
                                    </p:anim>
                                    <p:anim calcmode="lin" valueType="num">
                                      <p:cBhvr additive="base">
                                        <p:cTn id="40" dur="2000" fill="hold"/>
                                        <p:tgtEl>
                                          <p:spTgt spid="18"/>
                                        </p:tgtEl>
                                        <p:attrNameLst>
                                          <p:attrName>ppt_y</p:attrName>
                                        </p:attrNameLst>
                                      </p:cBhvr>
                                      <p:tavLst>
                                        <p:tav tm="0">
                                          <p:val>
                                            <p:strVal val="#ppt_y"/>
                                          </p:val>
                                        </p:tav>
                                        <p:tav tm="100000">
                                          <p:val>
                                            <p:strVal val="#ppt_y"/>
                                          </p:val>
                                        </p:tav>
                                      </p:tavLst>
                                    </p:anim>
                                  </p:childTnLst>
                                </p:cTn>
                              </p:par>
                              <p:par>
                                <p:cTn id="41" presetID="8" presetClass="emph" presetSubtype="0" decel="100000" fill="hold" grpId="1" nodeType="withEffect">
                                  <p:stCondLst>
                                    <p:cond delay="300"/>
                                  </p:stCondLst>
                                  <p:childTnLst>
                                    <p:animRot by="-43200000">
                                      <p:cBhvr>
                                        <p:cTn id="42" dur="2000" fill="hold"/>
                                        <p:tgtEl>
                                          <p:spTgt spid="18"/>
                                        </p:tgtEl>
                                        <p:attrNameLst>
                                          <p:attrName>r</p:attrName>
                                        </p:attrNameLst>
                                      </p:cBhvr>
                                    </p:animRot>
                                  </p:childTnLst>
                                </p:cTn>
                              </p:par>
                              <p:par>
                                <p:cTn id="43" presetID="2" presetClass="entr" presetSubtype="2" decel="100000" fill="hold" grpId="0" nodeType="withEffect">
                                  <p:stCondLst>
                                    <p:cond delay="30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2000" fill="hold"/>
                                        <p:tgtEl>
                                          <p:spTgt spid="19"/>
                                        </p:tgtEl>
                                        <p:attrNameLst>
                                          <p:attrName>ppt_x</p:attrName>
                                        </p:attrNameLst>
                                      </p:cBhvr>
                                      <p:tavLst>
                                        <p:tav tm="0">
                                          <p:val>
                                            <p:strVal val="1+#ppt_w/2"/>
                                          </p:val>
                                        </p:tav>
                                        <p:tav tm="100000">
                                          <p:val>
                                            <p:strVal val="#ppt_x"/>
                                          </p:val>
                                        </p:tav>
                                      </p:tavLst>
                                    </p:anim>
                                    <p:anim calcmode="lin" valueType="num">
                                      <p:cBhvr additive="base">
                                        <p:cTn id="46" dur="2000" fill="hold"/>
                                        <p:tgtEl>
                                          <p:spTgt spid="19"/>
                                        </p:tgtEl>
                                        <p:attrNameLst>
                                          <p:attrName>ppt_y</p:attrName>
                                        </p:attrNameLst>
                                      </p:cBhvr>
                                      <p:tavLst>
                                        <p:tav tm="0">
                                          <p:val>
                                            <p:strVal val="#ppt_y"/>
                                          </p:val>
                                        </p:tav>
                                        <p:tav tm="100000">
                                          <p:val>
                                            <p:strVal val="#ppt_y"/>
                                          </p:val>
                                        </p:tav>
                                      </p:tavLst>
                                    </p:anim>
                                  </p:childTnLst>
                                </p:cTn>
                              </p:par>
                              <p:par>
                                <p:cTn id="47" presetID="8" presetClass="emph" presetSubtype="0" decel="100000" fill="hold" grpId="1" nodeType="withEffect">
                                  <p:stCondLst>
                                    <p:cond delay="300"/>
                                  </p:stCondLst>
                                  <p:childTnLst>
                                    <p:animRot by="-43200000">
                                      <p:cBhvr>
                                        <p:cTn id="48" dur="2000" fill="hold"/>
                                        <p:tgtEl>
                                          <p:spTgt spid="19"/>
                                        </p:tgtEl>
                                        <p:attrNameLst>
                                          <p:attrName>r</p:attrName>
                                        </p:attrNameLst>
                                      </p:cBhvr>
                                    </p:animRot>
                                  </p:childTnLst>
                                </p:cTn>
                              </p:par>
                              <p:par>
                                <p:cTn id="49" presetID="2" presetClass="entr" presetSubtype="2" decel="100000" fill="hold" grpId="0" nodeType="withEffect">
                                  <p:stCondLst>
                                    <p:cond delay="3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2000" fill="hold"/>
                                        <p:tgtEl>
                                          <p:spTgt spid="20"/>
                                        </p:tgtEl>
                                        <p:attrNameLst>
                                          <p:attrName>ppt_x</p:attrName>
                                        </p:attrNameLst>
                                      </p:cBhvr>
                                      <p:tavLst>
                                        <p:tav tm="0">
                                          <p:val>
                                            <p:strVal val="1+#ppt_w/2"/>
                                          </p:val>
                                        </p:tav>
                                        <p:tav tm="100000">
                                          <p:val>
                                            <p:strVal val="#ppt_x"/>
                                          </p:val>
                                        </p:tav>
                                      </p:tavLst>
                                    </p:anim>
                                    <p:anim calcmode="lin" valueType="num">
                                      <p:cBhvr additive="base">
                                        <p:cTn id="52" dur="2000" fill="hold"/>
                                        <p:tgtEl>
                                          <p:spTgt spid="20"/>
                                        </p:tgtEl>
                                        <p:attrNameLst>
                                          <p:attrName>ppt_y</p:attrName>
                                        </p:attrNameLst>
                                      </p:cBhvr>
                                      <p:tavLst>
                                        <p:tav tm="0">
                                          <p:val>
                                            <p:strVal val="#ppt_y"/>
                                          </p:val>
                                        </p:tav>
                                        <p:tav tm="100000">
                                          <p:val>
                                            <p:strVal val="#ppt_y"/>
                                          </p:val>
                                        </p:tav>
                                      </p:tavLst>
                                    </p:anim>
                                  </p:childTnLst>
                                </p:cTn>
                              </p:par>
                              <p:par>
                                <p:cTn id="53" presetID="8" presetClass="emph" presetSubtype="0" decel="100000" fill="hold" grpId="1" nodeType="withEffect">
                                  <p:stCondLst>
                                    <p:cond delay="300"/>
                                  </p:stCondLst>
                                  <p:childTnLst>
                                    <p:animRot by="-43200000">
                                      <p:cBhvr>
                                        <p:cTn id="54" dur="2000" fill="hold"/>
                                        <p:tgtEl>
                                          <p:spTgt spid="20"/>
                                        </p:tgtEl>
                                        <p:attrNameLst>
                                          <p:attrName>r</p:attrName>
                                        </p:attrNameLst>
                                      </p:cBhvr>
                                    </p:animRot>
                                  </p:childTnLst>
                                </p:cTn>
                              </p:par>
                              <p:par>
                                <p:cTn id="55" presetID="2" presetClass="entr" presetSubtype="2" decel="100000" fill="hold" grpId="0" nodeType="withEffect">
                                  <p:stCondLst>
                                    <p:cond delay="300"/>
                                  </p:stCondLst>
                                  <p:childTnLst>
                                    <p:set>
                                      <p:cBhvr>
                                        <p:cTn id="56" dur="1" fill="hold">
                                          <p:stCondLst>
                                            <p:cond delay="0"/>
                                          </p:stCondLst>
                                        </p:cTn>
                                        <p:tgtEl>
                                          <p:spTgt spid="21"/>
                                        </p:tgtEl>
                                        <p:attrNameLst>
                                          <p:attrName>style.visibility</p:attrName>
                                        </p:attrNameLst>
                                      </p:cBhvr>
                                      <p:to>
                                        <p:strVal val="visible"/>
                                      </p:to>
                                    </p:set>
                                    <p:anim calcmode="lin" valueType="num">
                                      <p:cBhvr additive="base">
                                        <p:cTn id="57" dur="2000" fill="hold"/>
                                        <p:tgtEl>
                                          <p:spTgt spid="21"/>
                                        </p:tgtEl>
                                        <p:attrNameLst>
                                          <p:attrName>ppt_x</p:attrName>
                                        </p:attrNameLst>
                                      </p:cBhvr>
                                      <p:tavLst>
                                        <p:tav tm="0">
                                          <p:val>
                                            <p:strVal val="1+#ppt_w/2"/>
                                          </p:val>
                                        </p:tav>
                                        <p:tav tm="100000">
                                          <p:val>
                                            <p:strVal val="#ppt_x"/>
                                          </p:val>
                                        </p:tav>
                                      </p:tavLst>
                                    </p:anim>
                                    <p:anim calcmode="lin" valueType="num">
                                      <p:cBhvr additive="base">
                                        <p:cTn id="58" dur="2000" fill="hold"/>
                                        <p:tgtEl>
                                          <p:spTgt spid="21"/>
                                        </p:tgtEl>
                                        <p:attrNameLst>
                                          <p:attrName>ppt_y</p:attrName>
                                        </p:attrNameLst>
                                      </p:cBhvr>
                                      <p:tavLst>
                                        <p:tav tm="0">
                                          <p:val>
                                            <p:strVal val="#ppt_y"/>
                                          </p:val>
                                        </p:tav>
                                        <p:tav tm="100000">
                                          <p:val>
                                            <p:strVal val="#ppt_y"/>
                                          </p:val>
                                        </p:tav>
                                      </p:tavLst>
                                    </p:anim>
                                  </p:childTnLst>
                                </p:cTn>
                              </p:par>
                              <p:par>
                                <p:cTn id="59" presetID="8" presetClass="emph" presetSubtype="0" decel="100000" fill="hold" grpId="1" nodeType="withEffect">
                                  <p:stCondLst>
                                    <p:cond delay="300"/>
                                  </p:stCondLst>
                                  <p:childTnLst>
                                    <p:animRot by="-43200000">
                                      <p:cBhvr>
                                        <p:cTn id="60" dur="2000" fill="hold"/>
                                        <p:tgtEl>
                                          <p:spTgt spid="2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6" grpId="0" animBg="1"/>
      <p:bldP spid="16" grpId="1" animBg="1"/>
      <p:bldP spid="17" grpId="0" animBg="1"/>
      <p:bldP spid="17" grpId="1" animBg="1"/>
      <p:bldP spid="18" grpId="0" animBg="1"/>
      <p:bldP spid="18" grpId="1" animBg="1"/>
      <p:bldP spid="19" grpId="0" animBg="1"/>
      <p:bldP spid="19" grpId="1" animBg="1"/>
      <p:bldP spid="20" grpId="0" animBg="1"/>
      <p:bldP spid="20" grpId="1" animBg="1"/>
      <p:bldP spid="21" grpId="0" animBg="1"/>
      <p:bldP spid="21" grpId="1" animBg="1"/>
      <p:bldP spid="2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矩形 11">
            <a:extLst>
              <a:ext uri="{FF2B5EF4-FFF2-40B4-BE49-F238E27FC236}">
                <a16:creationId xmlns:a16="http://schemas.microsoft.com/office/drawing/2014/main" id="{3D45D0B1-9251-41FF-A5B2-C74EBE93196F}"/>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矩形 12">
            <a:extLst>
              <a:ext uri="{FF2B5EF4-FFF2-40B4-BE49-F238E27FC236}">
                <a16:creationId xmlns:a16="http://schemas.microsoft.com/office/drawing/2014/main" id="{1E62C3E1-8684-4534-890D-1C5D01A092B6}"/>
              </a:ext>
            </a:extLst>
          </p:cNvPr>
          <p:cNvSpPr/>
          <p:nvPr/>
        </p:nvSpPr>
        <p:spPr>
          <a:xfrm>
            <a:off x="260591" y="219483"/>
            <a:ext cx="5063309"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WORKPLACE APPLICATIONS</a:t>
            </a:r>
            <a:endParaRPr lang="zh-CN" altLang="en-US" sz="2800" dirty="0">
              <a:solidFill>
                <a:schemeClr val="tx1">
                  <a:lumMod val="65000"/>
                  <a:lumOff val="35000"/>
                </a:schemeClr>
              </a:solidFill>
              <a:cs typeface="+mn-ea"/>
              <a:sym typeface="+mn-lt"/>
            </a:endParaRPr>
          </a:p>
        </p:txBody>
      </p:sp>
      <p:grpSp>
        <p:nvGrpSpPr>
          <p:cNvPr id="16" name="组合 15">
            <a:extLst>
              <a:ext uri="{FF2B5EF4-FFF2-40B4-BE49-F238E27FC236}">
                <a16:creationId xmlns:a16="http://schemas.microsoft.com/office/drawing/2014/main" id="{607AF92D-37F4-45BB-BBF4-84B5933D96A3}"/>
              </a:ext>
            </a:extLst>
          </p:cNvPr>
          <p:cNvGrpSpPr/>
          <p:nvPr/>
        </p:nvGrpSpPr>
        <p:grpSpPr>
          <a:xfrm>
            <a:off x="9247781" y="61341"/>
            <a:ext cx="2715157" cy="677284"/>
            <a:chOff x="9247781" y="61341"/>
            <a:chExt cx="2715157" cy="677284"/>
          </a:xfrm>
        </p:grpSpPr>
        <p:sp>
          <p:nvSpPr>
            <p:cNvPr id="17" name="任意多边形: 形状 16">
              <a:extLst>
                <a:ext uri="{FF2B5EF4-FFF2-40B4-BE49-F238E27FC236}">
                  <a16:creationId xmlns:a16="http://schemas.microsoft.com/office/drawing/2014/main" id="{7D6C06C0-64B8-441C-9B27-5A5A5D03C94E}"/>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18" name="矩形 17">
              <a:extLst>
                <a:ext uri="{FF2B5EF4-FFF2-40B4-BE49-F238E27FC236}">
                  <a16:creationId xmlns:a16="http://schemas.microsoft.com/office/drawing/2014/main" id="{0750DCE4-8B39-4881-B247-CFF849F5B32E}"/>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9" name="矩形 18">
              <a:extLst>
                <a:ext uri="{FF2B5EF4-FFF2-40B4-BE49-F238E27FC236}">
                  <a16:creationId xmlns:a16="http://schemas.microsoft.com/office/drawing/2014/main" id="{AC80CEE8-53D8-4DC7-B0CC-56845C04BC51}"/>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20" name="矩形 19">
              <a:extLst>
                <a:ext uri="{FF2B5EF4-FFF2-40B4-BE49-F238E27FC236}">
                  <a16:creationId xmlns:a16="http://schemas.microsoft.com/office/drawing/2014/main" id="{2BE3AF43-7F9F-4CA8-A2CA-8919B9D8F4F6}"/>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pic>
        <p:nvPicPr>
          <p:cNvPr id="22" name="图片 21">
            <a:extLst>
              <a:ext uri="{FF2B5EF4-FFF2-40B4-BE49-F238E27FC236}">
                <a16:creationId xmlns:a16="http://schemas.microsoft.com/office/drawing/2014/main" id="{AC04ED75-0CEA-489C-B3CD-F05CD86C0BD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3846602"/>
            <a:ext cx="12192000" cy="3018059"/>
          </a:xfrm>
          <a:prstGeom prst="rect">
            <a:avLst/>
          </a:prstGeom>
        </p:spPr>
      </p:pic>
      <p:sp>
        <p:nvSpPr>
          <p:cNvPr id="23" name="矩形 22">
            <a:extLst>
              <a:ext uri="{FF2B5EF4-FFF2-40B4-BE49-F238E27FC236}">
                <a16:creationId xmlns:a16="http://schemas.microsoft.com/office/drawing/2014/main" id="{BE6BDFBD-95FA-4A61-BBB8-2DA6B02AFEA5}"/>
              </a:ext>
            </a:extLst>
          </p:cNvPr>
          <p:cNvSpPr/>
          <p:nvPr/>
        </p:nvSpPr>
        <p:spPr>
          <a:xfrm>
            <a:off x="0" y="3846601"/>
            <a:ext cx="12192000" cy="3018060"/>
          </a:xfrm>
          <a:prstGeom prst="rect">
            <a:avLst/>
          </a:prstGeom>
          <a:gradFill flip="none" rotWithShape="1">
            <a:gsLst>
              <a:gs pos="0">
                <a:srgbClr val="2B2A52">
                  <a:alpha val="80000"/>
                </a:srgbClr>
              </a:gs>
              <a:gs pos="100000">
                <a:srgbClr val="76384F">
                  <a:alpha val="80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4" name="组合 23">
            <a:extLst>
              <a:ext uri="{FF2B5EF4-FFF2-40B4-BE49-F238E27FC236}">
                <a16:creationId xmlns:a16="http://schemas.microsoft.com/office/drawing/2014/main" id="{FE11035B-2BB0-481D-8281-2775FE0EDC53}"/>
              </a:ext>
            </a:extLst>
          </p:cNvPr>
          <p:cNvGrpSpPr/>
          <p:nvPr/>
        </p:nvGrpSpPr>
        <p:grpSpPr>
          <a:xfrm>
            <a:off x="1601525" y="1399017"/>
            <a:ext cx="3512298" cy="1171698"/>
            <a:chOff x="1256231" y="1907187"/>
            <a:chExt cx="3512298" cy="1171698"/>
          </a:xfrm>
        </p:grpSpPr>
        <p:sp>
          <p:nvSpPr>
            <p:cNvPr id="25" name="i$ļïḍè">
              <a:extLst>
                <a:ext uri="{FF2B5EF4-FFF2-40B4-BE49-F238E27FC236}">
                  <a16:creationId xmlns:a16="http://schemas.microsoft.com/office/drawing/2014/main" id="{6A4F0231-7B3A-452F-B57C-DB5AE0B28AE5}"/>
                </a:ext>
              </a:extLst>
            </p:cNvPr>
            <p:cNvSpPr/>
            <p:nvPr/>
          </p:nvSpPr>
          <p:spPr>
            <a:xfrm>
              <a:off x="1256231" y="2061639"/>
              <a:ext cx="706407" cy="706407"/>
            </a:xfrm>
            <a:prstGeom prst="ellipse">
              <a:avLst/>
            </a:prstGeom>
            <a:gradFill>
              <a:gsLst>
                <a:gs pos="0">
                  <a:srgbClr val="2B2A52">
                    <a:alpha val="95000"/>
                  </a:srgbClr>
                </a:gs>
                <a:gs pos="100000">
                  <a:srgbClr val="76384F">
                    <a:alpha val="95000"/>
                  </a:srgbClr>
                </a:gs>
              </a:gsLst>
              <a:lin ang="0" scaled="1"/>
            </a:gradFill>
            <a:ln>
              <a:noFill/>
            </a:ln>
          </p:spPr>
          <p:txBody>
            <a:bodyPr anchor="ctr"/>
            <a:lstStyle/>
            <a:p>
              <a:pPr algn="ctr"/>
              <a:endParaRPr dirty="0">
                <a:cs typeface="+mn-ea"/>
                <a:sym typeface="+mn-lt"/>
              </a:endParaRPr>
            </a:p>
          </p:txBody>
        </p:sp>
        <p:sp>
          <p:nvSpPr>
            <p:cNvPr id="26" name="iṩliḑe">
              <a:extLst>
                <a:ext uri="{FF2B5EF4-FFF2-40B4-BE49-F238E27FC236}">
                  <a16:creationId xmlns:a16="http://schemas.microsoft.com/office/drawing/2014/main" id="{37AFBAFB-7EC8-4ADA-9DEE-8E4CF29D3BA5}"/>
                </a:ext>
              </a:extLst>
            </p:cNvPr>
            <p:cNvSpPr>
              <a:spLocks/>
            </p:cNvSpPr>
            <p:nvPr/>
          </p:nvSpPr>
          <p:spPr bwMode="auto">
            <a:xfrm>
              <a:off x="1385328" y="2186456"/>
              <a:ext cx="456772" cy="456772"/>
            </a:xfrm>
            <a:custGeom>
              <a:avLst/>
              <a:gdLst>
                <a:gd name="T0" fmla="*/ 182 w 236"/>
                <a:gd name="T1" fmla="*/ 109 h 236"/>
                <a:gd name="T2" fmla="*/ 157 w 236"/>
                <a:gd name="T3" fmla="*/ 103 h 236"/>
                <a:gd name="T4" fmla="*/ 134 w 236"/>
                <a:gd name="T5" fmla="*/ 102 h 236"/>
                <a:gd name="T6" fmla="*/ 120 w 236"/>
                <a:gd name="T7" fmla="*/ 114 h 236"/>
                <a:gd name="T8" fmla="*/ 118 w 236"/>
                <a:gd name="T9" fmla="*/ 129 h 236"/>
                <a:gd name="T10" fmla="*/ 122 w 236"/>
                <a:gd name="T11" fmla="*/ 141 h 236"/>
                <a:gd name="T12" fmla="*/ 135 w 236"/>
                <a:gd name="T13" fmla="*/ 156 h 236"/>
                <a:gd name="T14" fmla="*/ 139 w 236"/>
                <a:gd name="T15" fmla="*/ 185 h 236"/>
                <a:gd name="T16" fmla="*/ 152 w 236"/>
                <a:gd name="T17" fmla="*/ 198 h 236"/>
                <a:gd name="T18" fmla="*/ 169 w 236"/>
                <a:gd name="T19" fmla="*/ 180 h 236"/>
                <a:gd name="T20" fmla="*/ 187 w 236"/>
                <a:gd name="T21" fmla="*/ 150 h 236"/>
                <a:gd name="T22" fmla="*/ 200 w 236"/>
                <a:gd name="T23" fmla="*/ 122 h 236"/>
                <a:gd name="T24" fmla="*/ 182 w 236"/>
                <a:gd name="T25" fmla="*/ 109 h 236"/>
                <a:gd name="T26" fmla="*/ 118 w 236"/>
                <a:gd name="T27" fmla="*/ 0 h 236"/>
                <a:gd name="T28" fmla="*/ 0 w 236"/>
                <a:gd name="T29" fmla="*/ 118 h 236"/>
                <a:gd name="T30" fmla="*/ 118 w 236"/>
                <a:gd name="T31" fmla="*/ 236 h 236"/>
                <a:gd name="T32" fmla="*/ 236 w 236"/>
                <a:gd name="T33" fmla="*/ 118 h 236"/>
                <a:gd name="T34" fmla="*/ 118 w 236"/>
                <a:gd name="T35" fmla="*/ 0 h 236"/>
                <a:gd name="T36" fmla="*/ 126 w 236"/>
                <a:gd name="T37" fmla="*/ 212 h 236"/>
                <a:gd name="T38" fmla="*/ 128 w 236"/>
                <a:gd name="T39" fmla="*/ 208 h 236"/>
                <a:gd name="T40" fmla="*/ 125 w 236"/>
                <a:gd name="T41" fmla="*/ 186 h 236"/>
                <a:gd name="T42" fmla="*/ 105 w 236"/>
                <a:gd name="T43" fmla="*/ 186 h 236"/>
                <a:gd name="T44" fmla="*/ 98 w 236"/>
                <a:gd name="T45" fmla="*/ 207 h 236"/>
                <a:gd name="T46" fmla="*/ 102 w 236"/>
                <a:gd name="T47" fmla="*/ 211 h 236"/>
                <a:gd name="T48" fmla="*/ 34 w 236"/>
                <a:gd name="T49" fmla="*/ 161 h 236"/>
                <a:gd name="T50" fmla="*/ 44 w 236"/>
                <a:gd name="T51" fmla="*/ 157 h 236"/>
                <a:gd name="T52" fmla="*/ 44 w 236"/>
                <a:gd name="T53" fmla="*/ 157 h 236"/>
                <a:gd name="T54" fmla="*/ 81 w 236"/>
                <a:gd name="T55" fmla="*/ 142 h 236"/>
                <a:gd name="T56" fmla="*/ 81 w 236"/>
                <a:gd name="T57" fmla="*/ 118 h 236"/>
                <a:gd name="T58" fmla="*/ 55 w 236"/>
                <a:gd name="T59" fmla="*/ 94 h 236"/>
                <a:gd name="T60" fmla="*/ 28 w 236"/>
                <a:gd name="T61" fmla="*/ 90 h 236"/>
                <a:gd name="T62" fmla="*/ 84 w 236"/>
                <a:gd name="T63" fmla="*/ 30 h 236"/>
                <a:gd name="T64" fmla="*/ 84 w 236"/>
                <a:gd name="T65" fmla="*/ 31 h 236"/>
                <a:gd name="T66" fmla="*/ 102 w 236"/>
                <a:gd name="T67" fmla="*/ 56 h 236"/>
                <a:gd name="T68" fmla="*/ 120 w 236"/>
                <a:gd name="T69" fmla="*/ 79 h 236"/>
                <a:gd name="T70" fmla="*/ 131 w 236"/>
                <a:gd name="T71" fmla="*/ 97 h 236"/>
                <a:gd name="T72" fmla="*/ 146 w 236"/>
                <a:gd name="T73" fmla="*/ 88 h 236"/>
                <a:gd name="T74" fmla="*/ 177 w 236"/>
                <a:gd name="T75" fmla="*/ 66 h 236"/>
                <a:gd name="T76" fmla="*/ 190 w 236"/>
                <a:gd name="T77" fmla="*/ 57 h 236"/>
                <a:gd name="T78" fmla="*/ 212 w 236"/>
                <a:gd name="T79" fmla="*/ 118 h 236"/>
                <a:gd name="T80" fmla="*/ 126 w 236"/>
                <a:gd name="T81" fmla="*/ 21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36" h="236">
                  <a:moveTo>
                    <a:pt x="182" y="109"/>
                  </a:moveTo>
                  <a:cubicBezTo>
                    <a:pt x="172" y="107"/>
                    <a:pt x="161" y="105"/>
                    <a:pt x="157" y="103"/>
                  </a:cubicBezTo>
                  <a:cubicBezTo>
                    <a:pt x="153" y="102"/>
                    <a:pt x="143" y="101"/>
                    <a:pt x="134" y="102"/>
                  </a:cubicBezTo>
                  <a:cubicBezTo>
                    <a:pt x="125" y="103"/>
                    <a:pt x="119" y="109"/>
                    <a:pt x="120" y="114"/>
                  </a:cubicBezTo>
                  <a:cubicBezTo>
                    <a:pt x="121" y="119"/>
                    <a:pt x="120" y="126"/>
                    <a:pt x="118" y="129"/>
                  </a:cubicBezTo>
                  <a:cubicBezTo>
                    <a:pt x="117" y="132"/>
                    <a:pt x="118" y="138"/>
                    <a:pt x="122" y="141"/>
                  </a:cubicBezTo>
                  <a:cubicBezTo>
                    <a:pt x="127" y="144"/>
                    <a:pt x="132" y="151"/>
                    <a:pt x="135" y="156"/>
                  </a:cubicBezTo>
                  <a:cubicBezTo>
                    <a:pt x="138" y="162"/>
                    <a:pt x="140" y="175"/>
                    <a:pt x="139" y="185"/>
                  </a:cubicBezTo>
                  <a:cubicBezTo>
                    <a:pt x="139" y="195"/>
                    <a:pt x="145" y="201"/>
                    <a:pt x="152" y="198"/>
                  </a:cubicBezTo>
                  <a:cubicBezTo>
                    <a:pt x="160" y="195"/>
                    <a:pt x="167" y="187"/>
                    <a:pt x="169" y="180"/>
                  </a:cubicBezTo>
                  <a:cubicBezTo>
                    <a:pt x="171" y="174"/>
                    <a:pt x="179" y="160"/>
                    <a:pt x="187" y="150"/>
                  </a:cubicBezTo>
                  <a:cubicBezTo>
                    <a:pt x="195" y="140"/>
                    <a:pt x="201" y="127"/>
                    <a:pt x="200" y="122"/>
                  </a:cubicBezTo>
                  <a:cubicBezTo>
                    <a:pt x="200" y="116"/>
                    <a:pt x="191" y="111"/>
                    <a:pt x="182" y="109"/>
                  </a:cubicBezTo>
                  <a:close/>
                  <a:moveTo>
                    <a:pt x="118" y="0"/>
                  </a:moveTo>
                  <a:cubicBezTo>
                    <a:pt x="53" y="0"/>
                    <a:pt x="0" y="53"/>
                    <a:pt x="0" y="118"/>
                  </a:cubicBezTo>
                  <a:cubicBezTo>
                    <a:pt x="0" y="183"/>
                    <a:pt x="53" y="236"/>
                    <a:pt x="118" y="236"/>
                  </a:cubicBezTo>
                  <a:cubicBezTo>
                    <a:pt x="183" y="236"/>
                    <a:pt x="236" y="183"/>
                    <a:pt x="236" y="118"/>
                  </a:cubicBezTo>
                  <a:cubicBezTo>
                    <a:pt x="236" y="53"/>
                    <a:pt x="183" y="0"/>
                    <a:pt x="118" y="0"/>
                  </a:cubicBezTo>
                  <a:close/>
                  <a:moveTo>
                    <a:pt x="126" y="212"/>
                  </a:moveTo>
                  <a:cubicBezTo>
                    <a:pt x="127" y="211"/>
                    <a:pt x="128" y="209"/>
                    <a:pt x="128" y="208"/>
                  </a:cubicBezTo>
                  <a:cubicBezTo>
                    <a:pt x="130" y="201"/>
                    <a:pt x="128" y="191"/>
                    <a:pt x="125" y="186"/>
                  </a:cubicBezTo>
                  <a:cubicBezTo>
                    <a:pt x="121" y="181"/>
                    <a:pt x="112" y="181"/>
                    <a:pt x="105" y="186"/>
                  </a:cubicBezTo>
                  <a:cubicBezTo>
                    <a:pt x="97" y="191"/>
                    <a:pt x="94" y="200"/>
                    <a:pt x="98" y="207"/>
                  </a:cubicBezTo>
                  <a:cubicBezTo>
                    <a:pt x="99" y="208"/>
                    <a:pt x="100" y="210"/>
                    <a:pt x="102" y="211"/>
                  </a:cubicBezTo>
                  <a:cubicBezTo>
                    <a:pt x="72" y="206"/>
                    <a:pt x="47" y="187"/>
                    <a:pt x="34" y="161"/>
                  </a:cubicBezTo>
                  <a:cubicBezTo>
                    <a:pt x="37" y="161"/>
                    <a:pt x="40" y="159"/>
                    <a:pt x="44" y="157"/>
                  </a:cubicBezTo>
                  <a:cubicBezTo>
                    <a:pt x="44" y="157"/>
                    <a:pt x="44" y="157"/>
                    <a:pt x="44" y="157"/>
                  </a:cubicBezTo>
                  <a:cubicBezTo>
                    <a:pt x="57" y="148"/>
                    <a:pt x="74" y="141"/>
                    <a:pt x="81" y="142"/>
                  </a:cubicBezTo>
                  <a:cubicBezTo>
                    <a:pt x="89" y="142"/>
                    <a:pt x="89" y="131"/>
                    <a:pt x="81" y="118"/>
                  </a:cubicBezTo>
                  <a:cubicBezTo>
                    <a:pt x="74" y="105"/>
                    <a:pt x="62" y="94"/>
                    <a:pt x="55" y="94"/>
                  </a:cubicBezTo>
                  <a:cubicBezTo>
                    <a:pt x="48" y="94"/>
                    <a:pt x="36" y="92"/>
                    <a:pt x="28" y="90"/>
                  </a:cubicBezTo>
                  <a:cubicBezTo>
                    <a:pt x="37" y="62"/>
                    <a:pt x="58" y="41"/>
                    <a:pt x="84" y="30"/>
                  </a:cubicBezTo>
                  <a:cubicBezTo>
                    <a:pt x="84" y="31"/>
                    <a:pt x="84" y="31"/>
                    <a:pt x="84" y="31"/>
                  </a:cubicBezTo>
                  <a:cubicBezTo>
                    <a:pt x="86" y="39"/>
                    <a:pt x="95" y="50"/>
                    <a:pt x="102" y="56"/>
                  </a:cubicBezTo>
                  <a:cubicBezTo>
                    <a:pt x="110" y="62"/>
                    <a:pt x="118" y="72"/>
                    <a:pt x="120" y="79"/>
                  </a:cubicBezTo>
                  <a:cubicBezTo>
                    <a:pt x="122" y="85"/>
                    <a:pt x="127" y="93"/>
                    <a:pt x="131" y="97"/>
                  </a:cubicBezTo>
                  <a:cubicBezTo>
                    <a:pt x="136" y="100"/>
                    <a:pt x="142" y="96"/>
                    <a:pt x="146" y="88"/>
                  </a:cubicBezTo>
                  <a:cubicBezTo>
                    <a:pt x="150" y="80"/>
                    <a:pt x="164" y="70"/>
                    <a:pt x="177" y="66"/>
                  </a:cubicBezTo>
                  <a:cubicBezTo>
                    <a:pt x="183" y="64"/>
                    <a:pt x="187" y="61"/>
                    <a:pt x="190" y="57"/>
                  </a:cubicBezTo>
                  <a:cubicBezTo>
                    <a:pt x="204" y="74"/>
                    <a:pt x="212" y="95"/>
                    <a:pt x="212" y="118"/>
                  </a:cubicBezTo>
                  <a:cubicBezTo>
                    <a:pt x="212" y="168"/>
                    <a:pt x="174" y="208"/>
                    <a:pt x="126" y="212"/>
                  </a:cubicBezTo>
                  <a:close/>
                </a:path>
              </a:pathLst>
            </a:custGeom>
            <a:solidFill>
              <a:schemeClr val="bg1"/>
            </a:solidFill>
            <a:ln>
              <a:noFill/>
            </a:ln>
          </p:spPr>
          <p:txBody>
            <a:bodyPr anchor="ctr"/>
            <a:lstStyle/>
            <a:p>
              <a:pPr algn="ctr"/>
              <a:endParaRPr dirty="0">
                <a:cs typeface="+mn-ea"/>
                <a:sym typeface="+mn-lt"/>
              </a:endParaRPr>
            </a:p>
          </p:txBody>
        </p:sp>
        <p:sp>
          <p:nvSpPr>
            <p:cNvPr id="27" name="矩形 26">
              <a:extLst>
                <a:ext uri="{FF2B5EF4-FFF2-40B4-BE49-F238E27FC236}">
                  <a16:creationId xmlns:a16="http://schemas.microsoft.com/office/drawing/2014/main" id="{732AF844-629B-4AFC-923E-36B7940D4275}"/>
                </a:ext>
              </a:extLst>
            </p:cNvPr>
            <p:cNvSpPr/>
            <p:nvPr/>
          </p:nvSpPr>
          <p:spPr>
            <a:xfrm>
              <a:off x="2161855" y="1907187"/>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8" name="矩形 27">
              <a:extLst>
                <a:ext uri="{FF2B5EF4-FFF2-40B4-BE49-F238E27FC236}">
                  <a16:creationId xmlns:a16="http://schemas.microsoft.com/office/drawing/2014/main" id="{95BE9216-5C21-420C-8E86-EA499AA1BC01}"/>
                </a:ext>
              </a:extLst>
            </p:cNvPr>
            <p:cNvSpPr/>
            <p:nvPr/>
          </p:nvSpPr>
          <p:spPr>
            <a:xfrm>
              <a:off x="2161855" y="2188192"/>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29" name="组合 28">
            <a:extLst>
              <a:ext uri="{FF2B5EF4-FFF2-40B4-BE49-F238E27FC236}">
                <a16:creationId xmlns:a16="http://schemas.microsoft.com/office/drawing/2014/main" id="{3D67B0E7-40D8-4AE6-B0EB-398147F0FFAC}"/>
              </a:ext>
            </a:extLst>
          </p:cNvPr>
          <p:cNvGrpSpPr/>
          <p:nvPr/>
        </p:nvGrpSpPr>
        <p:grpSpPr>
          <a:xfrm>
            <a:off x="1601525" y="2507975"/>
            <a:ext cx="3512298" cy="1251210"/>
            <a:chOff x="1256231" y="3016145"/>
            <a:chExt cx="3512298" cy="1251210"/>
          </a:xfrm>
        </p:grpSpPr>
        <p:sp>
          <p:nvSpPr>
            <p:cNvPr id="30" name="ïsľiḑè">
              <a:extLst>
                <a:ext uri="{FF2B5EF4-FFF2-40B4-BE49-F238E27FC236}">
                  <a16:creationId xmlns:a16="http://schemas.microsoft.com/office/drawing/2014/main" id="{B9412E3B-EAD3-416E-9C12-4C0FD5D2CE9B}"/>
                </a:ext>
              </a:extLst>
            </p:cNvPr>
            <p:cNvSpPr/>
            <p:nvPr/>
          </p:nvSpPr>
          <p:spPr>
            <a:xfrm>
              <a:off x="1256231" y="3219621"/>
              <a:ext cx="706407" cy="706407"/>
            </a:xfrm>
            <a:prstGeom prst="ellipse">
              <a:avLst/>
            </a:prstGeom>
            <a:gradFill>
              <a:gsLst>
                <a:gs pos="0">
                  <a:srgbClr val="2B2A52">
                    <a:alpha val="95000"/>
                  </a:srgbClr>
                </a:gs>
                <a:gs pos="100000">
                  <a:srgbClr val="76384F">
                    <a:alpha val="95000"/>
                  </a:srgbClr>
                </a:gs>
              </a:gsLst>
              <a:lin ang="0" scaled="1"/>
            </a:gradFill>
            <a:ln>
              <a:noFill/>
            </a:ln>
          </p:spPr>
          <p:txBody>
            <a:bodyPr anchor="ctr"/>
            <a:lstStyle/>
            <a:p>
              <a:pPr algn="ctr"/>
              <a:endParaRPr dirty="0">
                <a:cs typeface="+mn-ea"/>
                <a:sym typeface="+mn-lt"/>
              </a:endParaRPr>
            </a:p>
          </p:txBody>
        </p:sp>
        <p:sp>
          <p:nvSpPr>
            <p:cNvPr id="31" name="îsľîḋé">
              <a:extLst>
                <a:ext uri="{FF2B5EF4-FFF2-40B4-BE49-F238E27FC236}">
                  <a16:creationId xmlns:a16="http://schemas.microsoft.com/office/drawing/2014/main" id="{700D0722-CCA5-49F2-B245-C4AD9FFEED54}"/>
                </a:ext>
              </a:extLst>
            </p:cNvPr>
            <p:cNvSpPr>
              <a:spLocks/>
            </p:cNvSpPr>
            <p:nvPr/>
          </p:nvSpPr>
          <p:spPr bwMode="auto">
            <a:xfrm>
              <a:off x="1401795" y="3344438"/>
              <a:ext cx="456772" cy="456772"/>
            </a:xfrm>
            <a:custGeom>
              <a:avLst/>
              <a:gdLst>
                <a:gd name="T0" fmla="*/ 187 w 228"/>
                <a:gd name="T1" fmla="*/ 114 h 240"/>
                <a:gd name="T2" fmla="*/ 114 w 228"/>
                <a:gd name="T3" fmla="*/ 40 h 240"/>
                <a:gd name="T4" fmla="*/ 40 w 228"/>
                <a:gd name="T5" fmla="*/ 114 h 240"/>
                <a:gd name="T6" fmla="*/ 68 w 228"/>
                <a:gd name="T7" fmla="*/ 171 h 240"/>
                <a:gd name="T8" fmla="*/ 74 w 228"/>
                <a:gd name="T9" fmla="*/ 173 h 240"/>
                <a:gd name="T10" fmla="*/ 81 w 228"/>
                <a:gd name="T11" fmla="*/ 169 h 240"/>
                <a:gd name="T12" fmla="*/ 79 w 228"/>
                <a:gd name="T13" fmla="*/ 156 h 240"/>
                <a:gd name="T14" fmla="*/ 59 w 228"/>
                <a:gd name="T15" fmla="*/ 114 h 240"/>
                <a:gd name="T16" fmla="*/ 114 w 228"/>
                <a:gd name="T17" fmla="*/ 59 h 240"/>
                <a:gd name="T18" fmla="*/ 169 w 228"/>
                <a:gd name="T19" fmla="*/ 114 h 240"/>
                <a:gd name="T20" fmla="*/ 152 w 228"/>
                <a:gd name="T21" fmla="*/ 153 h 240"/>
                <a:gd name="T22" fmla="*/ 151 w 228"/>
                <a:gd name="T23" fmla="*/ 166 h 240"/>
                <a:gd name="T24" fmla="*/ 165 w 228"/>
                <a:gd name="T25" fmla="*/ 167 h 240"/>
                <a:gd name="T26" fmla="*/ 187 w 228"/>
                <a:gd name="T27" fmla="*/ 114 h 240"/>
                <a:gd name="T28" fmla="*/ 116 w 228"/>
                <a:gd name="T29" fmla="*/ 79 h 240"/>
                <a:gd name="T30" fmla="*/ 81 w 228"/>
                <a:gd name="T31" fmla="*/ 114 h 240"/>
                <a:gd name="T32" fmla="*/ 101 w 228"/>
                <a:gd name="T33" fmla="*/ 144 h 240"/>
                <a:gd name="T34" fmla="*/ 101 w 228"/>
                <a:gd name="T35" fmla="*/ 226 h 240"/>
                <a:gd name="T36" fmla="*/ 115 w 228"/>
                <a:gd name="T37" fmla="*/ 240 h 240"/>
                <a:gd name="T38" fmla="*/ 129 w 228"/>
                <a:gd name="T39" fmla="*/ 226 h 240"/>
                <a:gd name="T40" fmla="*/ 129 w 228"/>
                <a:gd name="T41" fmla="*/ 145 h 240"/>
                <a:gd name="T42" fmla="*/ 150 w 228"/>
                <a:gd name="T43" fmla="*/ 114 h 240"/>
                <a:gd name="T44" fmla="*/ 116 w 228"/>
                <a:gd name="T45" fmla="*/ 79 h 240"/>
                <a:gd name="T46" fmla="*/ 114 w 228"/>
                <a:gd name="T47" fmla="*/ 0 h 240"/>
                <a:gd name="T48" fmla="*/ 0 w 228"/>
                <a:gd name="T49" fmla="*/ 114 h 240"/>
                <a:gd name="T50" fmla="*/ 52 w 228"/>
                <a:gd name="T51" fmla="*/ 209 h 240"/>
                <a:gd name="T52" fmla="*/ 57 w 228"/>
                <a:gd name="T53" fmla="*/ 211 h 240"/>
                <a:gd name="T54" fmla="*/ 65 w 228"/>
                <a:gd name="T55" fmla="*/ 206 h 240"/>
                <a:gd name="T56" fmla="*/ 62 w 228"/>
                <a:gd name="T57" fmla="*/ 193 h 240"/>
                <a:gd name="T58" fmla="*/ 19 w 228"/>
                <a:gd name="T59" fmla="*/ 114 h 240"/>
                <a:gd name="T60" fmla="*/ 114 w 228"/>
                <a:gd name="T61" fmla="*/ 18 h 240"/>
                <a:gd name="T62" fmla="*/ 209 w 228"/>
                <a:gd name="T63" fmla="*/ 114 h 240"/>
                <a:gd name="T64" fmla="*/ 168 w 228"/>
                <a:gd name="T65" fmla="*/ 192 h 240"/>
                <a:gd name="T66" fmla="*/ 165 w 228"/>
                <a:gd name="T67" fmla="*/ 205 h 240"/>
                <a:gd name="T68" fmla="*/ 178 w 228"/>
                <a:gd name="T69" fmla="*/ 208 h 240"/>
                <a:gd name="T70" fmla="*/ 228 w 228"/>
                <a:gd name="T71" fmla="*/ 114 h 240"/>
                <a:gd name="T72" fmla="*/ 114 w 228"/>
                <a:gd name="T73" fmla="*/ 0 h 2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8" h="240">
                  <a:moveTo>
                    <a:pt x="187" y="114"/>
                  </a:moveTo>
                  <a:cubicBezTo>
                    <a:pt x="187" y="73"/>
                    <a:pt x="154" y="40"/>
                    <a:pt x="114" y="40"/>
                  </a:cubicBezTo>
                  <a:cubicBezTo>
                    <a:pt x="73" y="40"/>
                    <a:pt x="40" y="73"/>
                    <a:pt x="40" y="114"/>
                  </a:cubicBezTo>
                  <a:cubicBezTo>
                    <a:pt x="40" y="136"/>
                    <a:pt x="50" y="157"/>
                    <a:pt x="68" y="171"/>
                  </a:cubicBezTo>
                  <a:cubicBezTo>
                    <a:pt x="69" y="172"/>
                    <a:pt x="71" y="173"/>
                    <a:pt x="74" y="173"/>
                  </a:cubicBezTo>
                  <a:cubicBezTo>
                    <a:pt x="76" y="173"/>
                    <a:pt x="79" y="171"/>
                    <a:pt x="81" y="169"/>
                  </a:cubicBezTo>
                  <a:cubicBezTo>
                    <a:pt x="84" y="165"/>
                    <a:pt x="83" y="159"/>
                    <a:pt x="79" y="156"/>
                  </a:cubicBezTo>
                  <a:cubicBezTo>
                    <a:pt x="67" y="146"/>
                    <a:pt x="59" y="130"/>
                    <a:pt x="59" y="114"/>
                  </a:cubicBezTo>
                  <a:cubicBezTo>
                    <a:pt x="59" y="83"/>
                    <a:pt x="84" y="59"/>
                    <a:pt x="114" y="59"/>
                  </a:cubicBezTo>
                  <a:cubicBezTo>
                    <a:pt x="144" y="59"/>
                    <a:pt x="169" y="83"/>
                    <a:pt x="169" y="114"/>
                  </a:cubicBezTo>
                  <a:cubicBezTo>
                    <a:pt x="169" y="129"/>
                    <a:pt x="163" y="143"/>
                    <a:pt x="152" y="153"/>
                  </a:cubicBezTo>
                  <a:cubicBezTo>
                    <a:pt x="148" y="157"/>
                    <a:pt x="148" y="163"/>
                    <a:pt x="151" y="166"/>
                  </a:cubicBezTo>
                  <a:cubicBezTo>
                    <a:pt x="155" y="170"/>
                    <a:pt x="161" y="170"/>
                    <a:pt x="165" y="167"/>
                  </a:cubicBezTo>
                  <a:cubicBezTo>
                    <a:pt x="179" y="153"/>
                    <a:pt x="187" y="134"/>
                    <a:pt x="187" y="114"/>
                  </a:cubicBezTo>
                  <a:close/>
                  <a:moveTo>
                    <a:pt x="116" y="79"/>
                  </a:moveTo>
                  <a:cubicBezTo>
                    <a:pt x="97" y="79"/>
                    <a:pt x="81" y="95"/>
                    <a:pt x="81" y="114"/>
                  </a:cubicBezTo>
                  <a:cubicBezTo>
                    <a:pt x="81" y="127"/>
                    <a:pt x="89" y="139"/>
                    <a:pt x="101" y="144"/>
                  </a:cubicBezTo>
                  <a:cubicBezTo>
                    <a:pt x="101" y="226"/>
                    <a:pt x="101" y="226"/>
                    <a:pt x="101" y="226"/>
                  </a:cubicBezTo>
                  <a:cubicBezTo>
                    <a:pt x="101" y="233"/>
                    <a:pt x="107" y="240"/>
                    <a:pt x="115" y="240"/>
                  </a:cubicBezTo>
                  <a:cubicBezTo>
                    <a:pt x="123" y="240"/>
                    <a:pt x="129" y="233"/>
                    <a:pt x="129" y="226"/>
                  </a:cubicBezTo>
                  <a:cubicBezTo>
                    <a:pt x="129" y="145"/>
                    <a:pt x="129" y="145"/>
                    <a:pt x="129" y="145"/>
                  </a:cubicBezTo>
                  <a:cubicBezTo>
                    <a:pt x="141" y="140"/>
                    <a:pt x="150" y="128"/>
                    <a:pt x="150" y="114"/>
                  </a:cubicBezTo>
                  <a:cubicBezTo>
                    <a:pt x="150" y="95"/>
                    <a:pt x="134" y="79"/>
                    <a:pt x="116" y="79"/>
                  </a:cubicBezTo>
                  <a:close/>
                  <a:moveTo>
                    <a:pt x="114" y="0"/>
                  </a:moveTo>
                  <a:cubicBezTo>
                    <a:pt x="51" y="0"/>
                    <a:pt x="0" y="51"/>
                    <a:pt x="0" y="114"/>
                  </a:cubicBezTo>
                  <a:cubicBezTo>
                    <a:pt x="0" y="152"/>
                    <a:pt x="19" y="188"/>
                    <a:pt x="52" y="209"/>
                  </a:cubicBezTo>
                  <a:cubicBezTo>
                    <a:pt x="54" y="210"/>
                    <a:pt x="55" y="211"/>
                    <a:pt x="57" y="211"/>
                  </a:cubicBezTo>
                  <a:cubicBezTo>
                    <a:pt x="60" y="211"/>
                    <a:pt x="63" y="209"/>
                    <a:pt x="65" y="206"/>
                  </a:cubicBezTo>
                  <a:cubicBezTo>
                    <a:pt x="68" y="202"/>
                    <a:pt x="67" y="196"/>
                    <a:pt x="62" y="193"/>
                  </a:cubicBezTo>
                  <a:cubicBezTo>
                    <a:pt x="35" y="176"/>
                    <a:pt x="19" y="146"/>
                    <a:pt x="19" y="114"/>
                  </a:cubicBezTo>
                  <a:cubicBezTo>
                    <a:pt x="19" y="61"/>
                    <a:pt x="61" y="18"/>
                    <a:pt x="114" y="18"/>
                  </a:cubicBezTo>
                  <a:cubicBezTo>
                    <a:pt x="166" y="18"/>
                    <a:pt x="209" y="61"/>
                    <a:pt x="209" y="114"/>
                  </a:cubicBezTo>
                  <a:cubicBezTo>
                    <a:pt x="209" y="145"/>
                    <a:pt x="194" y="174"/>
                    <a:pt x="168" y="192"/>
                  </a:cubicBezTo>
                  <a:cubicBezTo>
                    <a:pt x="163" y="195"/>
                    <a:pt x="162" y="201"/>
                    <a:pt x="165" y="205"/>
                  </a:cubicBezTo>
                  <a:cubicBezTo>
                    <a:pt x="168" y="209"/>
                    <a:pt x="174" y="211"/>
                    <a:pt x="178" y="208"/>
                  </a:cubicBezTo>
                  <a:cubicBezTo>
                    <a:pt x="209" y="186"/>
                    <a:pt x="228" y="151"/>
                    <a:pt x="228" y="114"/>
                  </a:cubicBezTo>
                  <a:cubicBezTo>
                    <a:pt x="228" y="51"/>
                    <a:pt x="177" y="0"/>
                    <a:pt x="114" y="0"/>
                  </a:cubicBezTo>
                  <a:close/>
                </a:path>
              </a:pathLst>
            </a:custGeom>
            <a:solidFill>
              <a:schemeClr val="bg1"/>
            </a:solidFill>
            <a:ln>
              <a:noFill/>
            </a:ln>
          </p:spPr>
          <p:txBody>
            <a:bodyPr anchor="ctr"/>
            <a:lstStyle/>
            <a:p>
              <a:pPr algn="ctr"/>
              <a:endParaRPr dirty="0">
                <a:cs typeface="+mn-ea"/>
                <a:sym typeface="+mn-lt"/>
              </a:endParaRPr>
            </a:p>
          </p:txBody>
        </p:sp>
        <p:sp>
          <p:nvSpPr>
            <p:cNvPr id="32" name="矩形 31">
              <a:extLst>
                <a:ext uri="{FF2B5EF4-FFF2-40B4-BE49-F238E27FC236}">
                  <a16:creationId xmlns:a16="http://schemas.microsoft.com/office/drawing/2014/main" id="{B6B8405C-FE1D-42F7-84A3-2E24329F1918}"/>
                </a:ext>
              </a:extLst>
            </p:cNvPr>
            <p:cNvSpPr/>
            <p:nvPr/>
          </p:nvSpPr>
          <p:spPr>
            <a:xfrm>
              <a:off x="2161855" y="3016145"/>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3" name="矩形 32">
              <a:extLst>
                <a:ext uri="{FF2B5EF4-FFF2-40B4-BE49-F238E27FC236}">
                  <a16:creationId xmlns:a16="http://schemas.microsoft.com/office/drawing/2014/main" id="{52F3F88B-7381-40D2-837A-CFC0E1A7C533}"/>
                </a:ext>
              </a:extLst>
            </p:cNvPr>
            <p:cNvSpPr/>
            <p:nvPr/>
          </p:nvSpPr>
          <p:spPr>
            <a:xfrm>
              <a:off x="2161855" y="3376662"/>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34" name="组合 33">
            <a:extLst>
              <a:ext uri="{FF2B5EF4-FFF2-40B4-BE49-F238E27FC236}">
                <a16:creationId xmlns:a16="http://schemas.microsoft.com/office/drawing/2014/main" id="{92DD33CC-428C-4B21-9915-BA849F326540}"/>
              </a:ext>
            </a:extLst>
          </p:cNvPr>
          <p:cNvGrpSpPr/>
          <p:nvPr/>
        </p:nvGrpSpPr>
        <p:grpSpPr>
          <a:xfrm>
            <a:off x="7078178" y="1399017"/>
            <a:ext cx="3517509" cy="1184950"/>
            <a:chOff x="6337692" y="1907187"/>
            <a:chExt cx="3517509" cy="1184950"/>
          </a:xfrm>
        </p:grpSpPr>
        <p:sp>
          <p:nvSpPr>
            <p:cNvPr id="35" name="ïšľiḑé">
              <a:extLst>
                <a:ext uri="{FF2B5EF4-FFF2-40B4-BE49-F238E27FC236}">
                  <a16:creationId xmlns:a16="http://schemas.microsoft.com/office/drawing/2014/main" id="{57DCC7FC-0661-4D6B-AFB1-F5EAD0AFC952}"/>
                </a:ext>
              </a:extLst>
            </p:cNvPr>
            <p:cNvSpPr/>
            <p:nvPr/>
          </p:nvSpPr>
          <p:spPr>
            <a:xfrm>
              <a:off x="6337692" y="2061639"/>
              <a:ext cx="706407" cy="706407"/>
            </a:xfrm>
            <a:prstGeom prst="ellipse">
              <a:avLst/>
            </a:prstGeom>
            <a:gradFill>
              <a:gsLst>
                <a:gs pos="0">
                  <a:srgbClr val="2B2A52">
                    <a:alpha val="95000"/>
                  </a:srgbClr>
                </a:gs>
                <a:gs pos="100000">
                  <a:srgbClr val="76384F">
                    <a:alpha val="95000"/>
                  </a:srgbClr>
                </a:gs>
              </a:gsLst>
              <a:lin ang="0" scaled="1"/>
            </a:gradFill>
            <a:ln>
              <a:noFill/>
            </a:ln>
          </p:spPr>
          <p:txBody>
            <a:bodyPr anchor="ctr"/>
            <a:lstStyle/>
            <a:p>
              <a:pPr algn="ctr"/>
              <a:endParaRPr dirty="0">
                <a:cs typeface="+mn-ea"/>
                <a:sym typeface="+mn-lt"/>
              </a:endParaRPr>
            </a:p>
          </p:txBody>
        </p:sp>
        <p:sp>
          <p:nvSpPr>
            <p:cNvPr id="36" name="íśļíḓe">
              <a:extLst>
                <a:ext uri="{FF2B5EF4-FFF2-40B4-BE49-F238E27FC236}">
                  <a16:creationId xmlns:a16="http://schemas.microsoft.com/office/drawing/2014/main" id="{3483F7AC-E4CC-4FF3-936A-55A4C52404CF}"/>
                </a:ext>
              </a:extLst>
            </p:cNvPr>
            <p:cNvSpPr>
              <a:spLocks/>
            </p:cNvSpPr>
            <p:nvPr/>
          </p:nvSpPr>
          <p:spPr bwMode="auto">
            <a:xfrm>
              <a:off x="6456153" y="2186456"/>
              <a:ext cx="456772" cy="456772"/>
            </a:xfrm>
            <a:custGeom>
              <a:avLst/>
              <a:gdLst>
                <a:gd name="T0" fmla="*/ 74 w 236"/>
                <a:gd name="T1" fmla="*/ 160 h 236"/>
                <a:gd name="T2" fmla="*/ 93 w 236"/>
                <a:gd name="T3" fmla="*/ 160 h 236"/>
                <a:gd name="T4" fmla="*/ 93 w 236"/>
                <a:gd name="T5" fmla="*/ 103 h 236"/>
                <a:gd name="T6" fmla="*/ 74 w 236"/>
                <a:gd name="T7" fmla="*/ 103 h 236"/>
                <a:gd name="T8" fmla="*/ 74 w 236"/>
                <a:gd name="T9" fmla="*/ 160 h 236"/>
                <a:gd name="T10" fmla="*/ 140 w 236"/>
                <a:gd name="T11" fmla="*/ 102 h 236"/>
                <a:gd name="T12" fmla="*/ 122 w 236"/>
                <a:gd name="T13" fmla="*/ 111 h 236"/>
                <a:gd name="T14" fmla="*/ 122 w 236"/>
                <a:gd name="T15" fmla="*/ 103 h 236"/>
                <a:gd name="T16" fmla="*/ 103 w 236"/>
                <a:gd name="T17" fmla="*/ 103 h 236"/>
                <a:gd name="T18" fmla="*/ 103 w 236"/>
                <a:gd name="T19" fmla="*/ 160 h 236"/>
                <a:gd name="T20" fmla="*/ 122 w 236"/>
                <a:gd name="T21" fmla="*/ 160 h 236"/>
                <a:gd name="T22" fmla="*/ 122 w 236"/>
                <a:gd name="T23" fmla="*/ 128 h 236"/>
                <a:gd name="T24" fmla="*/ 123 w 236"/>
                <a:gd name="T25" fmla="*/ 124 h 236"/>
                <a:gd name="T26" fmla="*/ 133 w 236"/>
                <a:gd name="T27" fmla="*/ 117 h 236"/>
                <a:gd name="T28" fmla="*/ 142 w 236"/>
                <a:gd name="T29" fmla="*/ 130 h 236"/>
                <a:gd name="T30" fmla="*/ 142 w 236"/>
                <a:gd name="T31" fmla="*/ 160 h 236"/>
                <a:gd name="T32" fmla="*/ 161 w 236"/>
                <a:gd name="T33" fmla="*/ 160 h 236"/>
                <a:gd name="T34" fmla="*/ 161 w 236"/>
                <a:gd name="T35" fmla="*/ 160 h 236"/>
                <a:gd name="T36" fmla="*/ 161 w 236"/>
                <a:gd name="T37" fmla="*/ 127 h 236"/>
                <a:gd name="T38" fmla="*/ 140 w 236"/>
                <a:gd name="T39" fmla="*/ 102 h 236"/>
                <a:gd name="T40" fmla="*/ 122 w 236"/>
                <a:gd name="T41" fmla="*/ 111 h 236"/>
                <a:gd name="T42" fmla="*/ 122 w 236"/>
                <a:gd name="T43" fmla="*/ 111 h 236"/>
                <a:gd name="T44" fmla="*/ 122 w 236"/>
                <a:gd name="T45" fmla="*/ 111 h 236"/>
                <a:gd name="T46" fmla="*/ 83 w 236"/>
                <a:gd name="T47" fmla="*/ 75 h 236"/>
                <a:gd name="T48" fmla="*/ 73 w 236"/>
                <a:gd name="T49" fmla="*/ 85 h 236"/>
                <a:gd name="T50" fmla="*/ 83 w 236"/>
                <a:gd name="T51" fmla="*/ 95 h 236"/>
                <a:gd name="T52" fmla="*/ 83 w 236"/>
                <a:gd name="T53" fmla="*/ 95 h 236"/>
                <a:gd name="T54" fmla="*/ 94 w 236"/>
                <a:gd name="T55" fmla="*/ 85 h 236"/>
                <a:gd name="T56" fmla="*/ 83 w 236"/>
                <a:gd name="T57" fmla="*/ 75 h 236"/>
                <a:gd name="T58" fmla="*/ 118 w 236"/>
                <a:gd name="T59" fmla="*/ 0 h 236"/>
                <a:gd name="T60" fmla="*/ 0 w 236"/>
                <a:gd name="T61" fmla="*/ 118 h 236"/>
                <a:gd name="T62" fmla="*/ 118 w 236"/>
                <a:gd name="T63" fmla="*/ 236 h 236"/>
                <a:gd name="T64" fmla="*/ 236 w 236"/>
                <a:gd name="T65" fmla="*/ 118 h 236"/>
                <a:gd name="T66" fmla="*/ 118 w 236"/>
                <a:gd name="T67" fmla="*/ 0 h 236"/>
                <a:gd name="T68" fmla="*/ 181 w 236"/>
                <a:gd name="T69" fmla="*/ 172 h 236"/>
                <a:gd name="T70" fmla="*/ 171 w 236"/>
                <a:gd name="T71" fmla="*/ 181 h 236"/>
                <a:gd name="T72" fmla="*/ 64 w 236"/>
                <a:gd name="T73" fmla="*/ 181 h 236"/>
                <a:gd name="T74" fmla="*/ 55 w 236"/>
                <a:gd name="T75" fmla="*/ 172 h 236"/>
                <a:gd name="T76" fmla="*/ 55 w 236"/>
                <a:gd name="T77" fmla="*/ 63 h 236"/>
                <a:gd name="T78" fmla="*/ 64 w 236"/>
                <a:gd name="T79" fmla="*/ 54 h 236"/>
                <a:gd name="T80" fmla="*/ 171 w 236"/>
                <a:gd name="T81" fmla="*/ 54 h 236"/>
                <a:gd name="T82" fmla="*/ 181 w 236"/>
                <a:gd name="T83" fmla="*/ 63 h 236"/>
                <a:gd name="T84" fmla="*/ 181 w 236"/>
                <a:gd name="T85" fmla="*/ 17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36" h="236">
                  <a:moveTo>
                    <a:pt x="74" y="160"/>
                  </a:moveTo>
                  <a:cubicBezTo>
                    <a:pt x="93" y="160"/>
                    <a:pt x="93" y="160"/>
                    <a:pt x="93" y="160"/>
                  </a:cubicBezTo>
                  <a:cubicBezTo>
                    <a:pt x="93" y="103"/>
                    <a:pt x="93" y="103"/>
                    <a:pt x="93" y="103"/>
                  </a:cubicBezTo>
                  <a:cubicBezTo>
                    <a:pt x="74" y="103"/>
                    <a:pt x="74" y="103"/>
                    <a:pt x="74" y="103"/>
                  </a:cubicBezTo>
                  <a:lnTo>
                    <a:pt x="74" y="160"/>
                  </a:lnTo>
                  <a:close/>
                  <a:moveTo>
                    <a:pt x="140" y="102"/>
                  </a:moveTo>
                  <a:cubicBezTo>
                    <a:pt x="129" y="102"/>
                    <a:pt x="125" y="107"/>
                    <a:pt x="122" y="111"/>
                  </a:cubicBezTo>
                  <a:cubicBezTo>
                    <a:pt x="122" y="103"/>
                    <a:pt x="122" y="103"/>
                    <a:pt x="122" y="103"/>
                  </a:cubicBezTo>
                  <a:cubicBezTo>
                    <a:pt x="103" y="103"/>
                    <a:pt x="103" y="103"/>
                    <a:pt x="103" y="103"/>
                  </a:cubicBezTo>
                  <a:cubicBezTo>
                    <a:pt x="104" y="108"/>
                    <a:pt x="103" y="160"/>
                    <a:pt x="103" y="160"/>
                  </a:cubicBezTo>
                  <a:cubicBezTo>
                    <a:pt x="122" y="160"/>
                    <a:pt x="122" y="160"/>
                    <a:pt x="122" y="160"/>
                  </a:cubicBezTo>
                  <a:cubicBezTo>
                    <a:pt x="122" y="128"/>
                    <a:pt x="122" y="128"/>
                    <a:pt x="122" y="128"/>
                  </a:cubicBezTo>
                  <a:cubicBezTo>
                    <a:pt x="122" y="127"/>
                    <a:pt x="123" y="125"/>
                    <a:pt x="123" y="124"/>
                  </a:cubicBezTo>
                  <a:cubicBezTo>
                    <a:pt x="124" y="120"/>
                    <a:pt x="128" y="117"/>
                    <a:pt x="133" y="117"/>
                  </a:cubicBezTo>
                  <a:cubicBezTo>
                    <a:pt x="140" y="117"/>
                    <a:pt x="142" y="122"/>
                    <a:pt x="142" y="130"/>
                  </a:cubicBezTo>
                  <a:cubicBezTo>
                    <a:pt x="142" y="160"/>
                    <a:pt x="142" y="160"/>
                    <a:pt x="142" y="160"/>
                  </a:cubicBezTo>
                  <a:cubicBezTo>
                    <a:pt x="161" y="160"/>
                    <a:pt x="161" y="160"/>
                    <a:pt x="161" y="160"/>
                  </a:cubicBezTo>
                  <a:cubicBezTo>
                    <a:pt x="161" y="160"/>
                    <a:pt x="161" y="160"/>
                    <a:pt x="161" y="160"/>
                  </a:cubicBezTo>
                  <a:cubicBezTo>
                    <a:pt x="161" y="127"/>
                    <a:pt x="161" y="127"/>
                    <a:pt x="161" y="127"/>
                  </a:cubicBezTo>
                  <a:cubicBezTo>
                    <a:pt x="161" y="110"/>
                    <a:pt x="152" y="102"/>
                    <a:pt x="140" y="102"/>
                  </a:cubicBezTo>
                  <a:close/>
                  <a:moveTo>
                    <a:pt x="122" y="111"/>
                  </a:moveTo>
                  <a:cubicBezTo>
                    <a:pt x="122" y="111"/>
                    <a:pt x="122" y="111"/>
                    <a:pt x="122" y="111"/>
                  </a:cubicBezTo>
                  <a:cubicBezTo>
                    <a:pt x="122" y="111"/>
                    <a:pt x="122" y="111"/>
                    <a:pt x="122" y="111"/>
                  </a:cubicBezTo>
                  <a:close/>
                  <a:moveTo>
                    <a:pt x="83" y="75"/>
                  </a:moveTo>
                  <a:cubicBezTo>
                    <a:pt x="77" y="75"/>
                    <a:pt x="73" y="80"/>
                    <a:pt x="73" y="85"/>
                  </a:cubicBezTo>
                  <a:cubicBezTo>
                    <a:pt x="73" y="91"/>
                    <a:pt x="77" y="95"/>
                    <a:pt x="83" y="95"/>
                  </a:cubicBezTo>
                  <a:cubicBezTo>
                    <a:pt x="83" y="95"/>
                    <a:pt x="83" y="95"/>
                    <a:pt x="83" y="95"/>
                  </a:cubicBezTo>
                  <a:cubicBezTo>
                    <a:pt x="90" y="95"/>
                    <a:pt x="94" y="91"/>
                    <a:pt x="94" y="85"/>
                  </a:cubicBezTo>
                  <a:cubicBezTo>
                    <a:pt x="94" y="80"/>
                    <a:pt x="90" y="75"/>
                    <a:pt x="83" y="75"/>
                  </a:cubicBezTo>
                  <a:close/>
                  <a:moveTo>
                    <a:pt x="118" y="0"/>
                  </a:moveTo>
                  <a:cubicBezTo>
                    <a:pt x="53" y="0"/>
                    <a:pt x="0" y="53"/>
                    <a:pt x="0" y="118"/>
                  </a:cubicBezTo>
                  <a:cubicBezTo>
                    <a:pt x="0" y="183"/>
                    <a:pt x="53" y="236"/>
                    <a:pt x="118" y="236"/>
                  </a:cubicBezTo>
                  <a:cubicBezTo>
                    <a:pt x="183" y="236"/>
                    <a:pt x="236" y="183"/>
                    <a:pt x="236" y="118"/>
                  </a:cubicBezTo>
                  <a:cubicBezTo>
                    <a:pt x="236" y="53"/>
                    <a:pt x="183" y="0"/>
                    <a:pt x="118" y="0"/>
                  </a:cubicBezTo>
                  <a:close/>
                  <a:moveTo>
                    <a:pt x="181" y="172"/>
                  </a:moveTo>
                  <a:cubicBezTo>
                    <a:pt x="181" y="177"/>
                    <a:pt x="176" y="181"/>
                    <a:pt x="171" y="181"/>
                  </a:cubicBezTo>
                  <a:cubicBezTo>
                    <a:pt x="64" y="181"/>
                    <a:pt x="64" y="181"/>
                    <a:pt x="64" y="181"/>
                  </a:cubicBezTo>
                  <a:cubicBezTo>
                    <a:pt x="59" y="181"/>
                    <a:pt x="55" y="177"/>
                    <a:pt x="55" y="172"/>
                  </a:cubicBezTo>
                  <a:cubicBezTo>
                    <a:pt x="55" y="63"/>
                    <a:pt x="55" y="63"/>
                    <a:pt x="55" y="63"/>
                  </a:cubicBezTo>
                  <a:cubicBezTo>
                    <a:pt x="55" y="58"/>
                    <a:pt x="59" y="54"/>
                    <a:pt x="64" y="54"/>
                  </a:cubicBezTo>
                  <a:cubicBezTo>
                    <a:pt x="171" y="54"/>
                    <a:pt x="171" y="54"/>
                    <a:pt x="171" y="54"/>
                  </a:cubicBezTo>
                  <a:cubicBezTo>
                    <a:pt x="176" y="54"/>
                    <a:pt x="181" y="58"/>
                    <a:pt x="181" y="63"/>
                  </a:cubicBezTo>
                  <a:cubicBezTo>
                    <a:pt x="181" y="172"/>
                    <a:pt x="181" y="172"/>
                    <a:pt x="181" y="172"/>
                  </a:cubicBezTo>
                  <a:close/>
                </a:path>
              </a:pathLst>
            </a:custGeom>
            <a:solidFill>
              <a:schemeClr val="bg1"/>
            </a:solidFill>
            <a:ln>
              <a:noFill/>
            </a:ln>
          </p:spPr>
          <p:txBody>
            <a:bodyPr anchor="ctr"/>
            <a:lstStyle/>
            <a:p>
              <a:pPr algn="ctr"/>
              <a:endParaRPr dirty="0">
                <a:cs typeface="+mn-ea"/>
                <a:sym typeface="+mn-lt"/>
              </a:endParaRPr>
            </a:p>
          </p:txBody>
        </p:sp>
        <p:sp>
          <p:nvSpPr>
            <p:cNvPr id="37" name="矩形 36">
              <a:extLst>
                <a:ext uri="{FF2B5EF4-FFF2-40B4-BE49-F238E27FC236}">
                  <a16:creationId xmlns:a16="http://schemas.microsoft.com/office/drawing/2014/main" id="{EB0F2E49-2A33-41E5-98A7-A980145B1A18}"/>
                </a:ext>
              </a:extLst>
            </p:cNvPr>
            <p:cNvSpPr/>
            <p:nvPr/>
          </p:nvSpPr>
          <p:spPr>
            <a:xfrm>
              <a:off x="7248527" y="1907187"/>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8" name="矩形 37">
              <a:extLst>
                <a:ext uri="{FF2B5EF4-FFF2-40B4-BE49-F238E27FC236}">
                  <a16:creationId xmlns:a16="http://schemas.microsoft.com/office/drawing/2014/main" id="{A7E2D04E-FB92-4B25-AAF3-1EF78DE779EC}"/>
                </a:ext>
              </a:extLst>
            </p:cNvPr>
            <p:cNvSpPr/>
            <p:nvPr/>
          </p:nvSpPr>
          <p:spPr>
            <a:xfrm>
              <a:off x="7248527" y="2201444"/>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39" name="组合 38">
            <a:extLst>
              <a:ext uri="{FF2B5EF4-FFF2-40B4-BE49-F238E27FC236}">
                <a16:creationId xmlns:a16="http://schemas.microsoft.com/office/drawing/2014/main" id="{4AF42966-2B21-4D1B-8430-C91098272E3A}"/>
              </a:ext>
            </a:extLst>
          </p:cNvPr>
          <p:cNvGrpSpPr/>
          <p:nvPr/>
        </p:nvGrpSpPr>
        <p:grpSpPr>
          <a:xfrm>
            <a:off x="7078178" y="2507975"/>
            <a:ext cx="3517509" cy="1251210"/>
            <a:chOff x="6337692" y="3016145"/>
            <a:chExt cx="3517509" cy="1251210"/>
          </a:xfrm>
        </p:grpSpPr>
        <p:sp>
          <p:nvSpPr>
            <p:cNvPr id="40" name="í$1îďe">
              <a:extLst>
                <a:ext uri="{FF2B5EF4-FFF2-40B4-BE49-F238E27FC236}">
                  <a16:creationId xmlns:a16="http://schemas.microsoft.com/office/drawing/2014/main" id="{9B219068-11DF-4064-9029-702D83C1DACF}"/>
                </a:ext>
              </a:extLst>
            </p:cNvPr>
            <p:cNvSpPr/>
            <p:nvPr/>
          </p:nvSpPr>
          <p:spPr>
            <a:xfrm>
              <a:off x="6337692" y="3219621"/>
              <a:ext cx="706407" cy="706407"/>
            </a:xfrm>
            <a:prstGeom prst="ellipse">
              <a:avLst/>
            </a:prstGeom>
            <a:gradFill>
              <a:gsLst>
                <a:gs pos="0">
                  <a:srgbClr val="2B2A52">
                    <a:alpha val="95000"/>
                  </a:srgbClr>
                </a:gs>
                <a:gs pos="100000">
                  <a:srgbClr val="76384F">
                    <a:alpha val="95000"/>
                  </a:srgbClr>
                </a:gs>
              </a:gsLst>
              <a:lin ang="0" scaled="1"/>
            </a:gradFill>
            <a:ln>
              <a:noFill/>
            </a:ln>
          </p:spPr>
          <p:txBody>
            <a:bodyPr anchor="ctr"/>
            <a:lstStyle/>
            <a:p>
              <a:pPr algn="ctr"/>
              <a:endParaRPr dirty="0">
                <a:cs typeface="+mn-ea"/>
                <a:sym typeface="+mn-lt"/>
              </a:endParaRPr>
            </a:p>
          </p:txBody>
        </p:sp>
        <p:sp>
          <p:nvSpPr>
            <p:cNvPr id="41" name="íśliḍè">
              <a:extLst>
                <a:ext uri="{FF2B5EF4-FFF2-40B4-BE49-F238E27FC236}">
                  <a16:creationId xmlns:a16="http://schemas.microsoft.com/office/drawing/2014/main" id="{C4F4C1DB-AC9C-4D0E-A882-A3ED020C84DE}"/>
                </a:ext>
              </a:extLst>
            </p:cNvPr>
            <p:cNvSpPr>
              <a:spLocks/>
            </p:cNvSpPr>
            <p:nvPr/>
          </p:nvSpPr>
          <p:spPr bwMode="auto">
            <a:xfrm>
              <a:off x="6450292" y="3344438"/>
              <a:ext cx="456772" cy="456772"/>
            </a:xfrm>
            <a:custGeom>
              <a:avLst/>
              <a:gdLst>
                <a:gd name="T0" fmla="*/ 0 w 236"/>
                <a:gd name="T1" fmla="*/ 118 h 236"/>
                <a:gd name="T2" fmla="*/ 236 w 236"/>
                <a:gd name="T3" fmla="*/ 118 h 236"/>
                <a:gd name="T4" fmla="*/ 150 w 236"/>
                <a:gd name="T5" fmla="*/ 168 h 236"/>
                <a:gd name="T6" fmla="*/ 128 w 236"/>
                <a:gd name="T7" fmla="*/ 196 h 236"/>
                <a:gd name="T8" fmla="*/ 125 w 236"/>
                <a:gd name="T9" fmla="*/ 199 h 236"/>
                <a:gd name="T10" fmla="*/ 111 w 236"/>
                <a:gd name="T11" fmla="*/ 198 h 236"/>
                <a:gd name="T12" fmla="*/ 110 w 236"/>
                <a:gd name="T13" fmla="*/ 180 h 236"/>
                <a:gd name="T14" fmla="*/ 90 w 236"/>
                <a:gd name="T15" fmla="*/ 173 h 236"/>
                <a:gd name="T16" fmla="*/ 79 w 236"/>
                <a:gd name="T17" fmla="*/ 166 h 236"/>
                <a:gd name="T18" fmla="*/ 78 w 236"/>
                <a:gd name="T19" fmla="*/ 160 h 236"/>
                <a:gd name="T20" fmla="*/ 89 w 236"/>
                <a:gd name="T21" fmla="*/ 147 h 236"/>
                <a:gd name="T22" fmla="*/ 91 w 236"/>
                <a:gd name="T23" fmla="*/ 148 h 236"/>
                <a:gd name="T24" fmla="*/ 119 w 236"/>
                <a:gd name="T25" fmla="*/ 160 h 236"/>
                <a:gd name="T26" fmla="*/ 137 w 236"/>
                <a:gd name="T27" fmla="*/ 145 h 236"/>
                <a:gd name="T28" fmla="*/ 133 w 236"/>
                <a:gd name="T29" fmla="*/ 137 h 236"/>
                <a:gd name="T30" fmla="*/ 122 w 236"/>
                <a:gd name="T31" fmla="*/ 130 h 236"/>
                <a:gd name="T32" fmla="*/ 109 w 236"/>
                <a:gd name="T33" fmla="*/ 125 h 236"/>
                <a:gd name="T34" fmla="*/ 98 w 236"/>
                <a:gd name="T35" fmla="*/ 120 h 236"/>
                <a:gd name="T36" fmla="*/ 89 w 236"/>
                <a:gd name="T37" fmla="*/ 113 h 236"/>
                <a:gd name="T38" fmla="*/ 82 w 236"/>
                <a:gd name="T39" fmla="*/ 103 h 236"/>
                <a:gd name="T40" fmla="*/ 79 w 236"/>
                <a:gd name="T41" fmla="*/ 90 h 236"/>
                <a:gd name="T42" fmla="*/ 110 w 236"/>
                <a:gd name="T43" fmla="*/ 57 h 236"/>
                <a:gd name="T44" fmla="*/ 111 w 236"/>
                <a:gd name="T45" fmla="*/ 38 h 236"/>
                <a:gd name="T46" fmla="*/ 125 w 236"/>
                <a:gd name="T47" fmla="*/ 37 h 236"/>
                <a:gd name="T48" fmla="*/ 128 w 236"/>
                <a:gd name="T49" fmla="*/ 40 h 236"/>
                <a:gd name="T50" fmla="*/ 137 w 236"/>
                <a:gd name="T51" fmla="*/ 58 h 236"/>
                <a:gd name="T52" fmla="*/ 151 w 236"/>
                <a:gd name="T53" fmla="*/ 65 h 236"/>
                <a:gd name="T54" fmla="*/ 155 w 236"/>
                <a:gd name="T55" fmla="*/ 69 h 236"/>
                <a:gd name="T56" fmla="*/ 149 w 236"/>
                <a:gd name="T57" fmla="*/ 85 h 236"/>
                <a:gd name="T58" fmla="*/ 144 w 236"/>
                <a:gd name="T59" fmla="*/ 86 h 236"/>
                <a:gd name="T60" fmla="*/ 140 w 236"/>
                <a:gd name="T61" fmla="*/ 82 h 236"/>
                <a:gd name="T62" fmla="*/ 128 w 236"/>
                <a:gd name="T63" fmla="*/ 77 h 236"/>
                <a:gd name="T64" fmla="*/ 107 w 236"/>
                <a:gd name="T65" fmla="*/ 80 h 236"/>
                <a:gd name="T66" fmla="*/ 102 w 236"/>
                <a:gd name="T67" fmla="*/ 94 h 236"/>
                <a:gd name="T68" fmla="*/ 108 w 236"/>
                <a:gd name="T69" fmla="*/ 101 h 236"/>
                <a:gd name="T70" fmla="*/ 118 w 236"/>
                <a:gd name="T71" fmla="*/ 106 h 236"/>
                <a:gd name="T72" fmla="*/ 132 w 236"/>
                <a:gd name="T73" fmla="*/ 112 h 236"/>
                <a:gd name="T74" fmla="*/ 145 w 236"/>
                <a:gd name="T75" fmla="*/ 119 h 236"/>
                <a:gd name="T76" fmla="*/ 155 w 236"/>
                <a:gd name="T77" fmla="*/ 129 h 236"/>
                <a:gd name="T78" fmla="*/ 159 w 236"/>
                <a:gd name="T79" fmla="*/ 144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36" h="236">
                  <a:moveTo>
                    <a:pt x="118" y="0"/>
                  </a:moveTo>
                  <a:cubicBezTo>
                    <a:pt x="53" y="0"/>
                    <a:pt x="0" y="53"/>
                    <a:pt x="0" y="118"/>
                  </a:cubicBezTo>
                  <a:cubicBezTo>
                    <a:pt x="0" y="183"/>
                    <a:pt x="53" y="236"/>
                    <a:pt x="118" y="236"/>
                  </a:cubicBezTo>
                  <a:cubicBezTo>
                    <a:pt x="183" y="236"/>
                    <a:pt x="236" y="183"/>
                    <a:pt x="236" y="118"/>
                  </a:cubicBezTo>
                  <a:cubicBezTo>
                    <a:pt x="236" y="53"/>
                    <a:pt x="183" y="0"/>
                    <a:pt x="118" y="0"/>
                  </a:cubicBezTo>
                  <a:moveTo>
                    <a:pt x="150" y="168"/>
                  </a:moveTo>
                  <a:cubicBezTo>
                    <a:pt x="145" y="175"/>
                    <a:pt x="137" y="179"/>
                    <a:pt x="128" y="180"/>
                  </a:cubicBezTo>
                  <a:cubicBezTo>
                    <a:pt x="128" y="196"/>
                    <a:pt x="128" y="196"/>
                    <a:pt x="128" y="196"/>
                  </a:cubicBezTo>
                  <a:cubicBezTo>
                    <a:pt x="128" y="197"/>
                    <a:pt x="127" y="198"/>
                    <a:pt x="127" y="198"/>
                  </a:cubicBezTo>
                  <a:cubicBezTo>
                    <a:pt x="126" y="199"/>
                    <a:pt x="126" y="199"/>
                    <a:pt x="125" y="199"/>
                  </a:cubicBezTo>
                  <a:cubicBezTo>
                    <a:pt x="113" y="199"/>
                    <a:pt x="113" y="199"/>
                    <a:pt x="113" y="199"/>
                  </a:cubicBezTo>
                  <a:cubicBezTo>
                    <a:pt x="112" y="199"/>
                    <a:pt x="111" y="199"/>
                    <a:pt x="111" y="198"/>
                  </a:cubicBezTo>
                  <a:cubicBezTo>
                    <a:pt x="110" y="197"/>
                    <a:pt x="110" y="197"/>
                    <a:pt x="110" y="196"/>
                  </a:cubicBezTo>
                  <a:cubicBezTo>
                    <a:pt x="110" y="180"/>
                    <a:pt x="110" y="180"/>
                    <a:pt x="110" y="180"/>
                  </a:cubicBezTo>
                  <a:cubicBezTo>
                    <a:pt x="106" y="180"/>
                    <a:pt x="102" y="179"/>
                    <a:pt x="99" y="177"/>
                  </a:cubicBezTo>
                  <a:cubicBezTo>
                    <a:pt x="95" y="176"/>
                    <a:pt x="92" y="175"/>
                    <a:pt x="90" y="173"/>
                  </a:cubicBezTo>
                  <a:cubicBezTo>
                    <a:pt x="88" y="172"/>
                    <a:pt x="85" y="171"/>
                    <a:pt x="83" y="169"/>
                  </a:cubicBezTo>
                  <a:cubicBezTo>
                    <a:pt x="81" y="168"/>
                    <a:pt x="80" y="166"/>
                    <a:pt x="79" y="166"/>
                  </a:cubicBezTo>
                  <a:cubicBezTo>
                    <a:pt x="79" y="165"/>
                    <a:pt x="78" y="164"/>
                    <a:pt x="78" y="164"/>
                  </a:cubicBezTo>
                  <a:cubicBezTo>
                    <a:pt x="77" y="163"/>
                    <a:pt x="77" y="162"/>
                    <a:pt x="78" y="160"/>
                  </a:cubicBezTo>
                  <a:cubicBezTo>
                    <a:pt x="87" y="148"/>
                    <a:pt x="87" y="148"/>
                    <a:pt x="87" y="148"/>
                  </a:cubicBezTo>
                  <a:cubicBezTo>
                    <a:pt x="87" y="148"/>
                    <a:pt x="88" y="147"/>
                    <a:pt x="89" y="147"/>
                  </a:cubicBezTo>
                  <a:cubicBezTo>
                    <a:pt x="90" y="147"/>
                    <a:pt x="90" y="147"/>
                    <a:pt x="91" y="148"/>
                  </a:cubicBezTo>
                  <a:cubicBezTo>
                    <a:pt x="91" y="148"/>
                    <a:pt x="91" y="148"/>
                    <a:pt x="91" y="148"/>
                  </a:cubicBezTo>
                  <a:cubicBezTo>
                    <a:pt x="98" y="154"/>
                    <a:pt x="105" y="158"/>
                    <a:pt x="112" y="159"/>
                  </a:cubicBezTo>
                  <a:cubicBezTo>
                    <a:pt x="115" y="160"/>
                    <a:pt x="117" y="160"/>
                    <a:pt x="119" y="160"/>
                  </a:cubicBezTo>
                  <a:cubicBezTo>
                    <a:pt x="124" y="160"/>
                    <a:pt x="128" y="159"/>
                    <a:pt x="131" y="156"/>
                  </a:cubicBezTo>
                  <a:cubicBezTo>
                    <a:pt x="135" y="154"/>
                    <a:pt x="137" y="150"/>
                    <a:pt x="137" y="145"/>
                  </a:cubicBezTo>
                  <a:cubicBezTo>
                    <a:pt x="137" y="144"/>
                    <a:pt x="136" y="142"/>
                    <a:pt x="136" y="140"/>
                  </a:cubicBezTo>
                  <a:cubicBezTo>
                    <a:pt x="135" y="139"/>
                    <a:pt x="134" y="138"/>
                    <a:pt x="133" y="137"/>
                  </a:cubicBezTo>
                  <a:cubicBezTo>
                    <a:pt x="132" y="136"/>
                    <a:pt x="130" y="135"/>
                    <a:pt x="127" y="133"/>
                  </a:cubicBezTo>
                  <a:cubicBezTo>
                    <a:pt x="125" y="132"/>
                    <a:pt x="123" y="131"/>
                    <a:pt x="122" y="130"/>
                  </a:cubicBezTo>
                  <a:cubicBezTo>
                    <a:pt x="120" y="130"/>
                    <a:pt x="118" y="129"/>
                    <a:pt x="115" y="128"/>
                  </a:cubicBezTo>
                  <a:cubicBezTo>
                    <a:pt x="112" y="127"/>
                    <a:pt x="110" y="126"/>
                    <a:pt x="109" y="125"/>
                  </a:cubicBezTo>
                  <a:cubicBezTo>
                    <a:pt x="108" y="125"/>
                    <a:pt x="106" y="124"/>
                    <a:pt x="104" y="123"/>
                  </a:cubicBezTo>
                  <a:cubicBezTo>
                    <a:pt x="101" y="122"/>
                    <a:pt x="100" y="121"/>
                    <a:pt x="98" y="120"/>
                  </a:cubicBezTo>
                  <a:cubicBezTo>
                    <a:pt x="97" y="119"/>
                    <a:pt x="95" y="118"/>
                    <a:pt x="93" y="117"/>
                  </a:cubicBezTo>
                  <a:cubicBezTo>
                    <a:pt x="91" y="116"/>
                    <a:pt x="90" y="114"/>
                    <a:pt x="89" y="113"/>
                  </a:cubicBezTo>
                  <a:cubicBezTo>
                    <a:pt x="87" y="112"/>
                    <a:pt x="86" y="110"/>
                    <a:pt x="85" y="109"/>
                  </a:cubicBezTo>
                  <a:cubicBezTo>
                    <a:pt x="83" y="107"/>
                    <a:pt x="82" y="105"/>
                    <a:pt x="82" y="103"/>
                  </a:cubicBezTo>
                  <a:cubicBezTo>
                    <a:pt x="81" y="102"/>
                    <a:pt x="80" y="100"/>
                    <a:pt x="80" y="97"/>
                  </a:cubicBezTo>
                  <a:cubicBezTo>
                    <a:pt x="79" y="95"/>
                    <a:pt x="79" y="93"/>
                    <a:pt x="79" y="90"/>
                  </a:cubicBezTo>
                  <a:cubicBezTo>
                    <a:pt x="79" y="82"/>
                    <a:pt x="82" y="75"/>
                    <a:pt x="88" y="69"/>
                  </a:cubicBezTo>
                  <a:cubicBezTo>
                    <a:pt x="93" y="62"/>
                    <a:pt x="101" y="58"/>
                    <a:pt x="110" y="57"/>
                  </a:cubicBezTo>
                  <a:cubicBezTo>
                    <a:pt x="110" y="40"/>
                    <a:pt x="110" y="40"/>
                    <a:pt x="110" y="40"/>
                  </a:cubicBezTo>
                  <a:cubicBezTo>
                    <a:pt x="110" y="40"/>
                    <a:pt x="110" y="39"/>
                    <a:pt x="111" y="38"/>
                  </a:cubicBezTo>
                  <a:cubicBezTo>
                    <a:pt x="111" y="38"/>
                    <a:pt x="112" y="37"/>
                    <a:pt x="113" y="37"/>
                  </a:cubicBezTo>
                  <a:cubicBezTo>
                    <a:pt x="125" y="37"/>
                    <a:pt x="125" y="37"/>
                    <a:pt x="125" y="37"/>
                  </a:cubicBezTo>
                  <a:cubicBezTo>
                    <a:pt x="126" y="37"/>
                    <a:pt x="126" y="38"/>
                    <a:pt x="127" y="38"/>
                  </a:cubicBezTo>
                  <a:cubicBezTo>
                    <a:pt x="127" y="39"/>
                    <a:pt x="128" y="39"/>
                    <a:pt x="128" y="40"/>
                  </a:cubicBezTo>
                  <a:cubicBezTo>
                    <a:pt x="128" y="56"/>
                    <a:pt x="128" y="56"/>
                    <a:pt x="128" y="56"/>
                  </a:cubicBezTo>
                  <a:cubicBezTo>
                    <a:pt x="131" y="57"/>
                    <a:pt x="134" y="57"/>
                    <a:pt x="137" y="58"/>
                  </a:cubicBezTo>
                  <a:cubicBezTo>
                    <a:pt x="140" y="59"/>
                    <a:pt x="143" y="60"/>
                    <a:pt x="145" y="61"/>
                  </a:cubicBezTo>
                  <a:cubicBezTo>
                    <a:pt x="147" y="62"/>
                    <a:pt x="149" y="63"/>
                    <a:pt x="151" y="65"/>
                  </a:cubicBezTo>
                  <a:cubicBezTo>
                    <a:pt x="152" y="66"/>
                    <a:pt x="153" y="67"/>
                    <a:pt x="154" y="67"/>
                  </a:cubicBezTo>
                  <a:cubicBezTo>
                    <a:pt x="155" y="68"/>
                    <a:pt x="155" y="68"/>
                    <a:pt x="155" y="69"/>
                  </a:cubicBezTo>
                  <a:cubicBezTo>
                    <a:pt x="156" y="70"/>
                    <a:pt x="156" y="71"/>
                    <a:pt x="156" y="72"/>
                  </a:cubicBezTo>
                  <a:cubicBezTo>
                    <a:pt x="149" y="85"/>
                    <a:pt x="149" y="85"/>
                    <a:pt x="149" y="85"/>
                  </a:cubicBezTo>
                  <a:cubicBezTo>
                    <a:pt x="148" y="86"/>
                    <a:pt x="148" y="86"/>
                    <a:pt x="147" y="87"/>
                  </a:cubicBezTo>
                  <a:cubicBezTo>
                    <a:pt x="146" y="87"/>
                    <a:pt x="145" y="86"/>
                    <a:pt x="144" y="86"/>
                  </a:cubicBezTo>
                  <a:cubicBezTo>
                    <a:pt x="144" y="86"/>
                    <a:pt x="144" y="85"/>
                    <a:pt x="143" y="85"/>
                  </a:cubicBezTo>
                  <a:cubicBezTo>
                    <a:pt x="142" y="84"/>
                    <a:pt x="141" y="83"/>
                    <a:pt x="140" y="82"/>
                  </a:cubicBezTo>
                  <a:cubicBezTo>
                    <a:pt x="138" y="81"/>
                    <a:pt x="136" y="80"/>
                    <a:pt x="134" y="80"/>
                  </a:cubicBezTo>
                  <a:cubicBezTo>
                    <a:pt x="133" y="79"/>
                    <a:pt x="130" y="78"/>
                    <a:pt x="128" y="77"/>
                  </a:cubicBezTo>
                  <a:cubicBezTo>
                    <a:pt x="125" y="77"/>
                    <a:pt x="123" y="76"/>
                    <a:pt x="120" y="76"/>
                  </a:cubicBezTo>
                  <a:cubicBezTo>
                    <a:pt x="115" y="76"/>
                    <a:pt x="110" y="77"/>
                    <a:pt x="107" y="80"/>
                  </a:cubicBezTo>
                  <a:cubicBezTo>
                    <a:pt x="103" y="83"/>
                    <a:pt x="101" y="86"/>
                    <a:pt x="101" y="90"/>
                  </a:cubicBezTo>
                  <a:cubicBezTo>
                    <a:pt x="101" y="92"/>
                    <a:pt x="102" y="93"/>
                    <a:pt x="102" y="94"/>
                  </a:cubicBezTo>
                  <a:cubicBezTo>
                    <a:pt x="103" y="96"/>
                    <a:pt x="103" y="97"/>
                    <a:pt x="105" y="98"/>
                  </a:cubicBezTo>
                  <a:cubicBezTo>
                    <a:pt x="106" y="99"/>
                    <a:pt x="107" y="100"/>
                    <a:pt x="108" y="101"/>
                  </a:cubicBezTo>
                  <a:cubicBezTo>
                    <a:pt x="109" y="102"/>
                    <a:pt x="111" y="103"/>
                    <a:pt x="113" y="104"/>
                  </a:cubicBezTo>
                  <a:cubicBezTo>
                    <a:pt x="115" y="105"/>
                    <a:pt x="117" y="106"/>
                    <a:pt x="118" y="106"/>
                  </a:cubicBezTo>
                  <a:cubicBezTo>
                    <a:pt x="120" y="107"/>
                    <a:pt x="122" y="108"/>
                    <a:pt x="125" y="109"/>
                  </a:cubicBezTo>
                  <a:cubicBezTo>
                    <a:pt x="128" y="110"/>
                    <a:pt x="130" y="111"/>
                    <a:pt x="132" y="112"/>
                  </a:cubicBezTo>
                  <a:cubicBezTo>
                    <a:pt x="133" y="112"/>
                    <a:pt x="136" y="113"/>
                    <a:pt x="138" y="115"/>
                  </a:cubicBezTo>
                  <a:cubicBezTo>
                    <a:pt x="141" y="116"/>
                    <a:pt x="143" y="117"/>
                    <a:pt x="145" y="119"/>
                  </a:cubicBezTo>
                  <a:cubicBezTo>
                    <a:pt x="147" y="120"/>
                    <a:pt x="149" y="121"/>
                    <a:pt x="151" y="123"/>
                  </a:cubicBezTo>
                  <a:cubicBezTo>
                    <a:pt x="153" y="125"/>
                    <a:pt x="154" y="127"/>
                    <a:pt x="155" y="129"/>
                  </a:cubicBezTo>
                  <a:cubicBezTo>
                    <a:pt x="156" y="131"/>
                    <a:pt x="157" y="133"/>
                    <a:pt x="158" y="136"/>
                  </a:cubicBezTo>
                  <a:cubicBezTo>
                    <a:pt x="159" y="138"/>
                    <a:pt x="159" y="141"/>
                    <a:pt x="159" y="144"/>
                  </a:cubicBezTo>
                  <a:cubicBezTo>
                    <a:pt x="159" y="153"/>
                    <a:pt x="156" y="161"/>
                    <a:pt x="150" y="168"/>
                  </a:cubicBezTo>
                </a:path>
              </a:pathLst>
            </a:custGeom>
            <a:solidFill>
              <a:schemeClr val="bg1"/>
            </a:solidFill>
            <a:ln>
              <a:noFill/>
            </a:ln>
          </p:spPr>
          <p:txBody>
            <a:bodyPr anchor="ctr"/>
            <a:lstStyle/>
            <a:p>
              <a:pPr algn="ctr"/>
              <a:endParaRPr dirty="0">
                <a:cs typeface="+mn-ea"/>
                <a:sym typeface="+mn-lt"/>
              </a:endParaRPr>
            </a:p>
          </p:txBody>
        </p:sp>
        <p:sp>
          <p:nvSpPr>
            <p:cNvPr id="42" name="矩形 41">
              <a:extLst>
                <a:ext uri="{FF2B5EF4-FFF2-40B4-BE49-F238E27FC236}">
                  <a16:creationId xmlns:a16="http://schemas.microsoft.com/office/drawing/2014/main" id="{A74185EE-216B-4B2E-B102-5C0343A16AD9}"/>
                </a:ext>
              </a:extLst>
            </p:cNvPr>
            <p:cNvSpPr/>
            <p:nvPr/>
          </p:nvSpPr>
          <p:spPr>
            <a:xfrm>
              <a:off x="7248527" y="3016145"/>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43" name="矩形 42">
              <a:extLst>
                <a:ext uri="{FF2B5EF4-FFF2-40B4-BE49-F238E27FC236}">
                  <a16:creationId xmlns:a16="http://schemas.microsoft.com/office/drawing/2014/main" id="{204B7641-AF61-4BB1-83E1-E74965655336}"/>
                </a:ext>
              </a:extLst>
            </p:cNvPr>
            <p:cNvSpPr/>
            <p:nvPr/>
          </p:nvSpPr>
          <p:spPr>
            <a:xfrm>
              <a:off x="7248527" y="3376662"/>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Tree>
    <p:extLst>
      <p:ext uri="{BB962C8B-B14F-4D97-AF65-F5344CB8AC3E}">
        <p14:creationId xmlns:p14="http://schemas.microsoft.com/office/powerpoint/2010/main" val="325199731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1000" fill="hold"/>
                                        <p:tgtEl>
                                          <p:spTgt spid="24"/>
                                        </p:tgtEl>
                                        <p:attrNameLst>
                                          <p:attrName>ppt_x</p:attrName>
                                        </p:attrNameLst>
                                      </p:cBhvr>
                                      <p:tavLst>
                                        <p:tav tm="0">
                                          <p:val>
                                            <p:strVal val="1+#ppt_w/2"/>
                                          </p:val>
                                        </p:tav>
                                        <p:tav tm="100000">
                                          <p:val>
                                            <p:strVal val="#ppt_x"/>
                                          </p:val>
                                        </p:tav>
                                      </p:tavLst>
                                    </p:anim>
                                    <p:anim calcmode="lin" valueType="num">
                                      <p:cBhvr additive="base">
                                        <p:cTn id="8" dur="1000" fill="hold"/>
                                        <p:tgtEl>
                                          <p:spTgt spid="24"/>
                                        </p:tgtEl>
                                        <p:attrNameLst>
                                          <p:attrName>ppt_y</p:attrName>
                                        </p:attrNameLst>
                                      </p:cBhvr>
                                      <p:tavLst>
                                        <p:tav tm="0">
                                          <p:val>
                                            <p:strVal val="#ppt_y"/>
                                          </p:val>
                                        </p:tav>
                                        <p:tav tm="100000">
                                          <p:val>
                                            <p:strVal val="#ppt_y"/>
                                          </p:val>
                                        </p:tav>
                                      </p:tavLst>
                                    </p:anim>
                                  </p:childTnLst>
                                </p:cTn>
                              </p:par>
                              <p:par>
                                <p:cTn id="9" presetID="2" presetClass="entr" presetSubtype="2" decel="100000" fill="hold" nodeType="withEffect">
                                  <p:stCondLst>
                                    <p:cond delay="30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1000" fill="hold"/>
                                        <p:tgtEl>
                                          <p:spTgt spid="29"/>
                                        </p:tgtEl>
                                        <p:attrNameLst>
                                          <p:attrName>ppt_x</p:attrName>
                                        </p:attrNameLst>
                                      </p:cBhvr>
                                      <p:tavLst>
                                        <p:tav tm="0">
                                          <p:val>
                                            <p:strVal val="1+#ppt_w/2"/>
                                          </p:val>
                                        </p:tav>
                                        <p:tav tm="100000">
                                          <p:val>
                                            <p:strVal val="#ppt_x"/>
                                          </p:val>
                                        </p:tav>
                                      </p:tavLst>
                                    </p:anim>
                                    <p:anim calcmode="lin" valueType="num">
                                      <p:cBhvr additive="base">
                                        <p:cTn id="12" dur="10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700"/>
                                  </p:stCondLst>
                                  <p:childTnLst>
                                    <p:set>
                                      <p:cBhvr>
                                        <p:cTn id="14" dur="1" fill="hold">
                                          <p:stCondLst>
                                            <p:cond delay="0"/>
                                          </p:stCondLst>
                                        </p:cTn>
                                        <p:tgtEl>
                                          <p:spTgt spid="34"/>
                                        </p:tgtEl>
                                        <p:attrNameLst>
                                          <p:attrName>style.visibility</p:attrName>
                                        </p:attrNameLst>
                                      </p:cBhvr>
                                      <p:to>
                                        <p:strVal val="visible"/>
                                      </p:to>
                                    </p:set>
                                    <p:anim calcmode="lin" valueType="num">
                                      <p:cBhvr additive="base">
                                        <p:cTn id="15" dur="1000" fill="hold"/>
                                        <p:tgtEl>
                                          <p:spTgt spid="34"/>
                                        </p:tgtEl>
                                        <p:attrNameLst>
                                          <p:attrName>ppt_x</p:attrName>
                                        </p:attrNameLst>
                                      </p:cBhvr>
                                      <p:tavLst>
                                        <p:tav tm="0">
                                          <p:val>
                                            <p:strVal val="1+#ppt_w/2"/>
                                          </p:val>
                                        </p:tav>
                                        <p:tav tm="100000">
                                          <p:val>
                                            <p:strVal val="#ppt_x"/>
                                          </p:val>
                                        </p:tav>
                                      </p:tavLst>
                                    </p:anim>
                                    <p:anim calcmode="lin" valueType="num">
                                      <p:cBhvr additive="base">
                                        <p:cTn id="16" dur="1000" fill="hold"/>
                                        <p:tgtEl>
                                          <p:spTgt spid="34"/>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1000"/>
                                  </p:stCondLst>
                                  <p:childTnLst>
                                    <p:set>
                                      <p:cBhvr>
                                        <p:cTn id="18" dur="1" fill="hold">
                                          <p:stCondLst>
                                            <p:cond delay="0"/>
                                          </p:stCondLst>
                                        </p:cTn>
                                        <p:tgtEl>
                                          <p:spTgt spid="39"/>
                                        </p:tgtEl>
                                        <p:attrNameLst>
                                          <p:attrName>style.visibility</p:attrName>
                                        </p:attrNameLst>
                                      </p:cBhvr>
                                      <p:to>
                                        <p:strVal val="visible"/>
                                      </p:to>
                                    </p:set>
                                    <p:anim calcmode="lin" valueType="num">
                                      <p:cBhvr additive="base">
                                        <p:cTn id="19" dur="1000" fill="hold"/>
                                        <p:tgtEl>
                                          <p:spTgt spid="39"/>
                                        </p:tgtEl>
                                        <p:attrNameLst>
                                          <p:attrName>ppt_x</p:attrName>
                                        </p:attrNameLst>
                                      </p:cBhvr>
                                      <p:tavLst>
                                        <p:tav tm="0">
                                          <p:val>
                                            <p:strVal val="1+#ppt_w/2"/>
                                          </p:val>
                                        </p:tav>
                                        <p:tav tm="100000">
                                          <p:val>
                                            <p:strVal val="#ppt_x"/>
                                          </p:val>
                                        </p:tav>
                                      </p:tavLst>
                                    </p:anim>
                                    <p:anim calcmode="lin" valueType="num">
                                      <p:cBhvr additive="base">
                                        <p:cTn id="20" dur="10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FF92872C-62E3-4646-86C0-03484E30DDA1}"/>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4BC69567-E159-46F3-B73D-621499B14908}"/>
              </a:ext>
            </a:extLst>
          </p:cNvPr>
          <p:cNvSpPr/>
          <p:nvPr/>
        </p:nvSpPr>
        <p:spPr>
          <a:xfrm>
            <a:off x="260591" y="219483"/>
            <a:ext cx="5063309"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WORKPLACE APPLICATIONS</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F6C5CD7E-EEE5-4A3A-A2A6-49336F1690A6}"/>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491CE8A7-D308-49B3-BE1E-4E1D8DFD0AF8}"/>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48AA5D41-448D-4440-AF0A-6D1C8F49CD37}"/>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7D672A39-4029-4F63-A4E1-209886F5870B}"/>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ABCE28D2-9FD1-468A-ABF6-804E4B785AD0}"/>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12" name="íṩlïde">
            <a:extLst>
              <a:ext uri="{FF2B5EF4-FFF2-40B4-BE49-F238E27FC236}">
                <a16:creationId xmlns:a16="http://schemas.microsoft.com/office/drawing/2014/main" id="{42E85364-9159-4E1C-BB51-4EB9C286B5BE}"/>
              </a:ext>
            </a:extLst>
          </p:cNvPr>
          <p:cNvGrpSpPr/>
          <p:nvPr/>
        </p:nvGrpSpPr>
        <p:grpSpPr>
          <a:xfrm>
            <a:off x="4056551" y="2200199"/>
            <a:ext cx="4023707" cy="4073117"/>
            <a:chOff x="4084147" y="2092187"/>
            <a:chExt cx="4023707" cy="4073117"/>
          </a:xfrm>
        </p:grpSpPr>
        <p:sp>
          <p:nvSpPr>
            <p:cNvPr id="13" name="î$ḷidé">
              <a:extLst>
                <a:ext uri="{FF2B5EF4-FFF2-40B4-BE49-F238E27FC236}">
                  <a16:creationId xmlns:a16="http://schemas.microsoft.com/office/drawing/2014/main" id="{DADEFA69-4E0D-408B-8685-853E595E0390}"/>
                </a:ext>
              </a:extLst>
            </p:cNvPr>
            <p:cNvSpPr>
              <a:spLocks/>
            </p:cNvSpPr>
            <p:nvPr/>
          </p:nvSpPr>
          <p:spPr bwMode="auto">
            <a:xfrm>
              <a:off x="4084147" y="2668249"/>
              <a:ext cx="2195147" cy="1828562"/>
            </a:xfrm>
            <a:custGeom>
              <a:avLst/>
              <a:gdLst/>
              <a:ahLst/>
              <a:cxnLst>
                <a:cxn ang="0">
                  <a:pos x="126" y="396"/>
                </a:cxn>
                <a:cxn ang="0">
                  <a:pos x="76" y="153"/>
                </a:cxn>
                <a:cxn ang="0">
                  <a:pos x="475" y="73"/>
                </a:cxn>
                <a:cxn ang="0">
                  <a:pos x="225" y="182"/>
                </a:cxn>
                <a:cxn ang="0">
                  <a:pos x="126" y="396"/>
                </a:cxn>
              </a:cxnLst>
              <a:rect l="0" t="0" r="r" b="b"/>
              <a:pathLst>
                <a:path w="475" h="396">
                  <a:moveTo>
                    <a:pt x="126" y="396"/>
                  </a:moveTo>
                  <a:cubicBezTo>
                    <a:pt x="126" y="396"/>
                    <a:pt x="0" y="278"/>
                    <a:pt x="76" y="153"/>
                  </a:cubicBezTo>
                  <a:cubicBezTo>
                    <a:pt x="168" y="0"/>
                    <a:pt x="475" y="73"/>
                    <a:pt x="475" y="73"/>
                  </a:cubicBezTo>
                  <a:cubicBezTo>
                    <a:pt x="475" y="73"/>
                    <a:pt x="318" y="70"/>
                    <a:pt x="225" y="182"/>
                  </a:cubicBezTo>
                  <a:cubicBezTo>
                    <a:pt x="160" y="261"/>
                    <a:pt x="126" y="396"/>
                    <a:pt x="126" y="396"/>
                  </a:cubicBezTo>
                  <a:close/>
                </a:path>
              </a:pathLst>
            </a:custGeom>
            <a:gradFill>
              <a:gsLst>
                <a:gs pos="0">
                  <a:srgbClr val="2B2A52">
                    <a:alpha val="95000"/>
                  </a:srgbClr>
                </a:gs>
                <a:gs pos="100000">
                  <a:srgbClr val="76384F">
                    <a:alpha val="95000"/>
                  </a:srgbClr>
                </a:gs>
              </a:gsLst>
              <a:lin ang="0" scaled="1"/>
            </a:gradFill>
            <a:ln w="9525">
              <a:noFill/>
              <a:round/>
              <a:headEnd/>
              <a:tailEnd/>
            </a:ln>
          </p:spPr>
          <p:txBody>
            <a:bodyPr anchor="ctr"/>
            <a:lstStyle/>
            <a:p>
              <a:pPr algn="ctr"/>
              <a:endParaRPr dirty="0">
                <a:cs typeface="+mn-ea"/>
                <a:sym typeface="+mn-lt"/>
              </a:endParaRPr>
            </a:p>
          </p:txBody>
        </p:sp>
        <p:sp>
          <p:nvSpPr>
            <p:cNvPr id="14" name="îṧḷîḋé">
              <a:extLst>
                <a:ext uri="{FF2B5EF4-FFF2-40B4-BE49-F238E27FC236}">
                  <a16:creationId xmlns:a16="http://schemas.microsoft.com/office/drawing/2014/main" id="{8BE35476-1D35-4AD9-AD8B-7CE77595B50F}"/>
                </a:ext>
              </a:extLst>
            </p:cNvPr>
            <p:cNvSpPr>
              <a:spLocks/>
            </p:cNvSpPr>
            <p:nvPr/>
          </p:nvSpPr>
          <p:spPr bwMode="auto">
            <a:xfrm>
              <a:off x="5371557" y="2092187"/>
              <a:ext cx="1911479" cy="1793649"/>
            </a:xfrm>
            <a:custGeom>
              <a:avLst/>
              <a:gdLst/>
              <a:ahLst/>
              <a:cxnLst>
                <a:cxn ang="0">
                  <a:pos x="0" y="157"/>
                </a:cxn>
                <a:cxn ang="0">
                  <a:pos x="215" y="33"/>
                </a:cxn>
                <a:cxn ang="0">
                  <a:pos x="414" y="388"/>
                </a:cxn>
                <a:cxn ang="0">
                  <a:pos x="234" y="184"/>
                </a:cxn>
                <a:cxn ang="0">
                  <a:pos x="0" y="157"/>
                </a:cxn>
              </a:cxnLst>
              <a:rect l="0" t="0" r="r" b="b"/>
              <a:pathLst>
                <a:path w="414" h="388">
                  <a:moveTo>
                    <a:pt x="0" y="157"/>
                  </a:moveTo>
                  <a:cubicBezTo>
                    <a:pt x="0" y="157"/>
                    <a:pt x="73" y="0"/>
                    <a:pt x="215" y="33"/>
                  </a:cubicBezTo>
                  <a:cubicBezTo>
                    <a:pt x="389" y="74"/>
                    <a:pt x="414" y="388"/>
                    <a:pt x="414" y="388"/>
                  </a:cubicBezTo>
                  <a:cubicBezTo>
                    <a:pt x="414" y="388"/>
                    <a:pt x="370" y="238"/>
                    <a:pt x="234" y="184"/>
                  </a:cubicBezTo>
                  <a:cubicBezTo>
                    <a:pt x="139" y="146"/>
                    <a:pt x="0" y="157"/>
                    <a:pt x="0" y="157"/>
                  </a:cubicBezTo>
                  <a:close/>
                </a:path>
              </a:pathLst>
            </a:custGeom>
            <a:gradFill>
              <a:gsLst>
                <a:gs pos="0">
                  <a:srgbClr val="2B2A52">
                    <a:alpha val="95000"/>
                  </a:srgbClr>
                </a:gs>
                <a:gs pos="100000">
                  <a:srgbClr val="76384F">
                    <a:alpha val="95000"/>
                  </a:srgbClr>
                </a:gs>
              </a:gsLst>
              <a:lin ang="0" scaled="1"/>
            </a:gradFill>
            <a:ln w="9525">
              <a:noFill/>
              <a:round/>
              <a:headEnd/>
              <a:tailEnd/>
            </a:ln>
          </p:spPr>
          <p:txBody>
            <a:bodyPr anchor="ctr"/>
            <a:lstStyle/>
            <a:p>
              <a:pPr algn="ctr"/>
              <a:endParaRPr dirty="0">
                <a:cs typeface="+mn-ea"/>
                <a:sym typeface="+mn-lt"/>
              </a:endParaRPr>
            </a:p>
          </p:txBody>
        </p:sp>
        <p:sp>
          <p:nvSpPr>
            <p:cNvPr id="15" name="í$1iḑe">
              <a:extLst>
                <a:ext uri="{FF2B5EF4-FFF2-40B4-BE49-F238E27FC236}">
                  <a16:creationId xmlns:a16="http://schemas.microsoft.com/office/drawing/2014/main" id="{B1E9754E-CAB4-446E-B740-81B99F99EEB1}"/>
                </a:ext>
              </a:extLst>
            </p:cNvPr>
            <p:cNvSpPr>
              <a:spLocks/>
            </p:cNvSpPr>
            <p:nvPr/>
          </p:nvSpPr>
          <p:spPr bwMode="auto">
            <a:xfrm>
              <a:off x="6763709" y="2969371"/>
              <a:ext cx="1344145" cy="2151506"/>
            </a:xfrm>
            <a:custGeom>
              <a:avLst/>
              <a:gdLst/>
              <a:ahLst/>
              <a:cxnLst>
                <a:cxn ang="0">
                  <a:pos x="92" y="0"/>
                </a:cxn>
                <a:cxn ang="0">
                  <a:pos x="276" y="167"/>
                </a:cxn>
                <a:cxn ang="0">
                  <a:pos x="0" y="466"/>
                </a:cxn>
                <a:cxn ang="0">
                  <a:pos x="138" y="231"/>
                </a:cxn>
                <a:cxn ang="0">
                  <a:pos x="92" y="0"/>
                </a:cxn>
              </a:cxnLst>
              <a:rect l="0" t="0" r="r" b="b"/>
              <a:pathLst>
                <a:path w="291" h="466">
                  <a:moveTo>
                    <a:pt x="92" y="0"/>
                  </a:moveTo>
                  <a:cubicBezTo>
                    <a:pt x="92" y="0"/>
                    <a:pt x="264" y="21"/>
                    <a:pt x="276" y="167"/>
                  </a:cubicBezTo>
                  <a:cubicBezTo>
                    <a:pt x="291" y="345"/>
                    <a:pt x="0" y="466"/>
                    <a:pt x="0" y="466"/>
                  </a:cubicBezTo>
                  <a:cubicBezTo>
                    <a:pt x="0" y="466"/>
                    <a:pt x="129" y="377"/>
                    <a:pt x="138" y="231"/>
                  </a:cubicBezTo>
                  <a:cubicBezTo>
                    <a:pt x="144" y="129"/>
                    <a:pt x="92" y="0"/>
                    <a:pt x="92" y="0"/>
                  </a:cubicBezTo>
                  <a:close/>
                </a:path>
              </a:pathLst>
            </a:custGeom>
            <a:gradFill>
              <a:gsLst>
                <a:gs pos="0">
                  <a:srgbClr val="2B2A52">
                    <a:alpha val="95000"/>
                  </a:srgbClr>
                </a:gs>
                <a:gs pos="100000">
                  <a:srgbClr val="76384F">
                    <a:alpha val="95000"/>
                  </a:srgbClr>
                </a:gs>
              </a:gsLst>
              <a:lin ang="0" scaled="1"/>
            </a:gradFill>
            <a:ln w="9525">
              <a:noFill/>
              <a:round/>
              <a:headEnd/>
              <a:tailEnd/>
            </a:ln>
          </p:spPr>
          <p:txBody>
            <a:bodyPr anchor="ctr"/>
            <a:lstStyle/>
            <a:p>
              <a:pPr algn="ctr"/>
              <a:endParaRPr dirty="0">
                <a:cs typeface="+mn-ea"/>
                <a:sym typeface="+mn-lt"/>
              </a:endParaRPr>
            </a:p>
          </p:txBody>
        </p:sp>
        <p:sp>
          <p:nvSpPr>
            <p:cNvPr id="16" name="íSľïḋè">
              <a:extLst>
                <a:ext uri="{FF2B5EF4-FFF2-40B4-BE49-F238E27FC236}">
                  <a16:creationId xmlns:a16="http://schemas.microsoft.com/office/drawing/2014/main" id="{F5DEFC3C-6721-4ED6-9D73-C3ACD8FF8F4A}"/>
                </a:ext>
              </a:extLst>
            </p:cNvPr>
            <p:cNvSpPr>
              <a:spLocks/>
            </p:cNvSpPr>
            <p:nvPr/>
          </p:nvSpPr>
          <p:spPr bwMode="auto">
            <a:xfrm>
              <a:off x="5428291" y="4794975"/>
              <a:ext cx="2326070" cy="1370329"/>
            </a:xfrm>
            <a:custGeom>
              <a:avLst/>
              <a:gdLst/>
              <a:ahLst/>
              <a:cxnLst>
                <a:cxn ang="0">
                  <a:pos x="471" y="0"/>
                </a:cxn>
                <a:cxn ang="0">
                  <a:pos x="370" y="226"/>
                </a:cxn>
                <a:cxn ang="0">
                  <a:pos x="0" y="56"/>
                </a:cxn>
                <a:cxn ang="0">
                  <a:pos x="266" y="115"/>
                </a:cxn>
                <a:cxn ang="0">
                  <a:pos x="471" y="0"/>
                </a:cxn>
              </a:cxnLst>
              <a:rect l="0" t="0" r="r" b="b"/>
              <a:pathLst>
                <a:path w="504" h="296">
                  <a:moveTo>
                    <a:pt x="471" y="0"/>
                  </a:moveTo>
                  <a:cubicBezTo>
                    <a:pt x="471" y="0"/>
                    <a:pt x="504" y="170"/>
                    <a:pt x="370" y="226"/>
                  </a:cubicBezTo>
                  <a:cubicBezTo>
                    <a:pt x="205" y="296"/>
                    <a:pt x="0" y="56"/>
                    <a:pt x="0" y="56"/>
                  </a:cubicBezTo>
                  <a:cubicBezTo>
                    <a:pt x="0" y="56"/>
                    <a:pt x="124" y="151"/>
                    <a:pt x="266" y="115"/>
                  </a:cubicBezTo>
                  <a:cubicBezTo>
                    <a:pt x="365" y="89"/>
                    <a:pt x="471" y="0"/>
                    <a:pt x="471" y="0"/>
                  </a:cubicBezTo>
                  <a:close/>
                </a:path>
              </a:pathLst>
            </a:custGeom>
            <a:gradFill>
              <a:gsLst>
                <a:gs pos="0">
                  <a:srgbClr val="2B2A52">
                    <a:alpha val="95000"/>
                  </a:srgbClr>
                </a:gs>
                <a:gs pos="100000">
                  <a:srgbClr val="76384F">
                    <a:alpha val="95000"/>
                  </a:srgbClr>
                </a:gs>
              </a:gsLst>
              <a:lin ang="0" scaled="1"/>
            </a:gradFill>
            <a:ln w="9525">
              <a:noFill/>
              <a:round/>
              <a:headEnd/>
              <a:tailEnd/>
            </a:ln>
          </p:spPr>
          <p:txBody>
            <a:bodyPr anchor="ctr"/>
            <a:lstStyle/>
            <a:p>
              <a:pPr algn="ctr"/>
              <a:endParaRPr dirty="0">
                <a:cs typeface="+mn-ea"/>
                <a:sym typeface="+mn-lt"/>
              </a:endParaRPr>
            </a:p>
          </p:txBody>
        </p:sp>
        <p:sp>
          <p:nvSpPr>
            <p:cNvPr id="17" name="ïṧļiḋê">
              <a:extLst>
                <a:ext uri="{FF2B5EF4-FFF2-40B4-BE49-F238E27FC236}">
                  <a16:creationId xmlns:a16="http://schemas.microsoft.com/office/drawing/2014/main" id="{57FA43C2-6FEE-48BB-8A1B-E0203DD4371D}"/>
                </a:ext>
              </a:extLst>
            </p:cNvPr>
            <p:cNvSpPr>
              <a:spLocks/>
            </p:cNvSpPr>
            <p:nvPr/>
          </p:nvSpPr>
          <p:spPr bwMode="auto">
            <a:xfrm>
              <a:off x="4367813" y="3751954"/>
              <a:ext cx="1680182" cy="2374074"/>
            </a:xfrm>
            <a:custGeom>
              <a:avLst/>
              <a:gdLst/>
              <a:ahLst/>
              <a:cxnLst>
                <a:cxn ang="0">
                  <a:pos x="363" y="431"/>
                </a:cxn>
                <a:cxn ang="0">
                  <a:pos x="116" y="404"/>
                </a:cxn>
                <a:cxn ang="0">
                  <a:pos x="164" y="0"/>
                </a:cxn>
                <a:cxn ang="0">
                  <a:pos x="190" y="271"/>
                </a:cxn>
                <a:cxn ang="0">
                  <a:pos x="363" y="431"/>
                </a:cxn>
              </a:cxnLst>
              <a:rect l="0" t="0" r="r" b="b"/>
              <a:pathLst>
                <a:path w="363" h="514">
                  <a:moveTo>
                    <a:pt x="363" y="431"/>
                  </a:moveTo>
                  <a:cubicBezTo>
                    <a:pt x="363" y="431"/>
                    <a:pt x="212" y="514"/>
                    <a:pt x="116" y="404"/>
                  </a:cubicBezTo>
                  <a:cubicBezTo>
                    <a:pt x="0" y="269"/>
                    <a:pt x="164" y="0"/>
                    <a:pt x="164" y="0"/>
                  </a:cubicBezTo>
                  <a:cubicBezTo>
                    <a:pt x="164" y="0"/>
                    <a:pt x="112" y="147"/>
                    <a:pt x="190" y="271"/>
                  </a:cubicBezTo>
                  <a:cubicBezTo>
                    <a:pt x="245" y="357"/>
                    <a:pt x="363" y="431"/>
                    <a:pt x="363" y="431"/>
                  </a:cubicBezTo>
                  <a:close/>
                </a:path>
              </a:pathLst>
            </a:custGeom>
            <a:gradFill>
              <a:gsLst>
                <a:gs pos="0">
                  <a:srgbClr val="2B2A52">
                    <a:alpha val="95000"/>
                  </a:srgbClr>
                </a:gs>
                <a:gs pos="100000">
                  <a:srgbClr val="76384F">
                    <a:alpha val="95000"/>
                  </a:srgbClr>
                </a:gs>
              </a:gsLst>
              <a:lin ang="0" scaled="1"/>
            </a:gradFill>
            <a:ln w="9525">
              <a:noFill/>
              <a:round/>
              <a:headEnd/>
              <a:tailEnd/>
            </a:ln>
          </p:spPr>
          <p:txBody>
            <a:bodyPr anchor="ctr"/>
            <a:lstStyle/>
            <a:p>
              <a:pPr algn="ctr"/>
              <a:endParaRPr dirty="0">
                <a:cs typeface="+mn-ea"/>
                <a:sym typeface="+mn-lt"/>
              </a:endParaRPr>
            </a:p>
          </p:txBody>
        </p:sp>
        <p:grpSp>
          <p:nvGrpSpPr>
            <p:cNvPr id="18" name="iṩḷïďê">
              <a:extLst>
                <a:ext uri="{FF2B5EF4-FFF2-40B4-BE49-F238E27FC236}">
                  <a16:creationId xmlns:a16="http://schemas.microsoft.com/office/drawing/2014/main" id="{0F6CF392-B1FB-4E8C-ADE4-05B5C7FDF385}"/>
                </a:ext>
              </a:extLst>
            </p:cNvPr>
            <p:cNvGrpSpPr/>
            <p:nvPr/>
          </p:nvGrpSpPr>
          <p:grpSpPr>
            <a:xfrm>
              <a:off x="4560017" y="3277267"/>
              <a:ext cx="298494" cy="459220"/>
              <a:chOff x="4235451" y="4579938"/>
              <a:chExt cx="123825" cy="190499"/>
            </a:xfrm>
            <a:solidFill>
              <a:schemeClr val="bg1"/>
            </a:solidFill>
          </p:grpSpPr>
          <p:sp>
            <p:nvSpPr>
              <p:cNvPr id="49" name="iśļïde">
                <a:extLst>
                  <a:ext uri="{FF2B5EF4-FFF2-40B4-BE49-F238E27FC236}">
                    <a16:creationId xmlns:a16="http://schemas.microsoft.com/office/drawing/2014/main" id="{9C476230-97A1-4629-9456-977C175A8230}"/>
                  </a:ext>
                </a:extLst>
              </p:cNvPr>
              <p:cNvSpPr>
                <a:spLocks/>
              </p:cNvSpPr>
              <p:nvPr/>
            </p:nvSpPr>
            <p:spPr bwMode="auto">
              <a:xfrm>
                <a:off x="4235451" y="4721225"/>
                <a:ext cx="123825" cy="49212"/>
              </a:xfrm>
              <a:custGeom>
                <a:avLst/>
                <a:gdLst/>
                <a:ahLst/>
                <a:cxnLst>
                  <a:cxn ang="0">
                    <a:pos x="0" y="8"/>
                  </a:cxn>
                  <a:cxn ang="0">
                    <a:pos x="8" y="17"/>
                  </a:cxn>
                  <a:cxn ang="0">
                    <a:pos x="12" y="16"/>
                  </a:cxn>
                  <a:cxn ang="0">
                    <a:pos x="30" y="15"/>
                  </a:cxn>
                  <a:cxn ang="0">
                    <a:pos x="43" y="3"/>
                  </a:cxn>
                  <a:cxn ang="0">
                    <a:pos x="40" y="2"/>
                  </a:cxn>
                  <a:cxn ang="0">
                    <a:pos x="33" y="8"/>
                  </a:cxn>
                  <a:cxn ang="0">
                    <a:pos x="17" y="7"/>
                  </a:cxn>
                  <a:cxn ang="0">
                    <a:pos x="30" y="5"/>
                  </a:cxn>
                  <a:cxn ang="0">
                    <a:pos x="28" y="2"/>
                  </a:cxn>
                  <a:cxn ang="0">
                    <a:pos x="15" y="2"/>
                  </a:cxn>
                  <a:cxn ang="0">
                    <a:pos x="7" y="1"/>
                  </a:cxn>
                  <a:cxn ang="0">
                    <a:pos x="0" y="8"/>
                  </a:cxn>
                </a:cxnLst>
                <a:rect l="0" t="0" r="r" b="b"/>
                <a:pathLst>
                  <a:path w="43" h="17">
                    <a:moveTo>
                      <a:pt x="0" y="8"/>
                    </a:moveTo>
                    <a:cubicBezTo>
                      <a:pt x="0" y="11"/>
                      <a:pt x="5" y="16"/>
                      <a:pt x="8" y="17"/>
                    </a:cubicBezTo>
                    <a:cubicBezTo>
                      <a:pt x="9" y="17"/>
                      <a:pt x="10" y="16"/>
                      <a:pt x="12" y="16"/>
                    </a:cubicBezTo>
                    <a:cubicBezTo>
                      <a:pt x="12" y="16"/>
                      <a:pt x="26" y="17"/>
                      <a:pt x="30" y="15"/>
                    </a:cubicBezTo>
                    <a:cubicBezTo>
                      <a:pt x="33" y="14"/>
                      <a:pt x="43" y="5"/>
                      <a:pt x="43" y="3"/>
                    </a:cubicBezTo>
                    <a:cubicBezTo>
                      <a:pt x="43" y="1"/>
                      <a:pt x="42" y="0"/>
                      <a:pt x="40" y="2"/>
                    </a:cubicBezTo>
                    <a:cubicBezTo>
                      <a:pt x="37" y="3"/>
                      <a:pt x="35" y="6"/>
                      <a:pt x="33" y="8"/>
                    </a:cubicBezTo>
                    <a:cubicBezTo>
                      <a:pt x="29" y="11"/>
                      <a:pt x="21" y="12"/>
                      <a:pt x="17" y="7"/>
                    </a:cubicBezTo>
                    <a:cubicBezTo>
                      <a:pt x="17" y="7"/>
                      <a:pt x="28" y="8"/>
                      <a:pt x="30" y="5"/>
                    </a:cubicBezTo>
                    <a:cubicBezTo>
                      <a:pt x="31" y="3"/>
                      <a:pt x="30" y="1"/>
                      <a:pt x="28" y="2"/>
                    </a:cubicBezTo>
                    <a:cubicBezTo>
                      <a:pt x="26" y="2"/>
                      <a:pt x="17" y="2"/>
                      <a:pt x="15" y="2"/>
                    </a:cubicBezTo>
                    <a:cubicBezTo>
                      <a:pt x="12" y="1"/>
                      <a:pt x="8" y="0"/>
                      <a:pt x="7" y="1"/>
                    </a:cubicBezTo>
                    <a:cubicBezTo>
                      <a:pt x="5" y="2"/>
                      <a:pt x="1" y="5"/>
                      <a:pt x="0" y="8"/>
                    </a:cubicBezTo>
                    <a:close/>
                  </a:path>
                </a:pathLst>
              </a:custGeom>
              <a:grpFill/>
              <a:ln w="9525">
                <a:noFill/>
                <a:round/>
                <a:headEnd/>
                <a:tailEnd/>
              </a:ln>
            </p:spPr>
            <p:txBody>
              <a:bodyPr anchor="ctr"/>
              <a:lstStyle/>
              <a:p>
                <a:pPr algn="ctr"/>
                <a:endParaRPr dirty="0">
                  <a:cs typeface="+mn-ea"/>
                  <a:sym typeface="+mn-lt"/>
                </a:endParaRPr>
              </a:p>
            </p:txBody>
          </p:sp>
          <p:sp>
            <p:nvSpPr>
              <p:cNvPr id="50" name="iŝḷïḋè">
                <a:extLst>
                  <a:ext uri="{FF2B5EF4-FFF2-40B4-BE49-F238E27FC236}">
                    <a16:creationId xmlns:a16="http://schemas.microsoft.com/office/drawing/2014/main" id="{B6B684D5-322E-47E8-93D9-0DB9B8A388A2}"/>
                  </a:ext>
                </a:extLst>
              </p:cNvPr>
              <p:cNvSpPr>
                <a:spLocks/>
              </p:cNvSpPr>
              <p:nvPr/>
            </p:nvSpPr>
            <p:spPr bwMode="auto">
              <a:xfrm>
                <a:off x="4281488" y="4695825"/>
                <a:ext cx="49213" cy="19050"/>
              </a:xfrm>
              <a:custGeom>
                <a:avLst/>
                <a:gdLst/>
                <a:ahLst/>
                <a:cxnLst>
                  <a:cxn ang="0">
                    <a:pos x="15" y="0"/>
                  </a:cxn>
                  <a:cxn ang="0">
                    <a:pos x="2" y="0"/>
                  </a:cxn>
                  <a:cxn ang="0">
                    <a:pos x="0" y="2"/>
                  </a:cxn>
                  <a:cxn ang="0">
                    <a:pos x="2" y="4"/>
                  </a:cxn>
                  <a:cxn ang="0">
                    <a:pos x="5" y="4"/>
                  </a:cxn>
                  <a:cxn ang="0">
                    <a:pos x="5" y="4"/>
                  </a:cxn>
                  <a:cxn ang="0">
                    <a:pos x="9" y="7"/>
                  </a:cxn>
                  <a:cxn ang="0">
                    <a:pos x="13" y="4"/>
                  </a:cxn>
                  <a:cxn ang="0">
                    <a:pos x="12" y="4"/>
                  </a:cxn>
                  <a:cxn ang="0">
                    <a:pos x="15" y="4"/>
                  </a:cxn>
                  <a:cxn ang="0">
                    <a:pos x="17" y="2"/>
                  </a:cxn>
                  <a:cxn ang="0">
                    <a:pos x="15" y="0"/>
                  </a:cxn>
                </a:cxnLst>
                <a:rect l="0" t="0" r="r" b="b"/>
                <a:pathLst>
                  <a:path w="17" h="7">
                    <a:moveTo>
                      <a:pt x="15" y="0"/>
                    </a:moveTo>
                    <a:cubicBezTo>
                      <a:pt x="2" y="0"/>
                      <a:pt x="2" y="0"/>
                      <a:pt x="2" y="0"/>
                    </a:cubicBezTo>
                    <a:cubicBezTo>
                      <a:pt x="1" y="0"/>
                      <a:pt x="0" y="1"/>
                      <a:pt x="0" y="2"/>
                    </a:cubicBezTo>
                    <a:cubicBezTo>
                      <a:pt x="0" y="3"/>
                      <a:pt x="1" y="4"/>
                      <a:pt x="2" y="4"/>
                    </a:cubicBezTo>
                    <a:cubicBezTo>
                      <a:pt x="5" y="4"/>
                      <a:pt x="5" y="4"/>
                      <a:pt x="5" y="4"/>
                    </a:cubicBezTo>
                    <a:cubicBezTo>
                      <a:pt x="5" y="4"/>
                      <a:pt x="5" y="4"/>
                      <a:pt x="5" y="4"/>
                    </a:cubicBezTo>
                    <a:cubicBezTo>
                      <a:pt x="5" y="6"/>
                      <a:pt x="6" y="7"/>
                      <a:pt x="9" y="7"/>
                    </a:cubicBezTo>
                    <a:cubicBezTo>
                      <a:pt x="11" y="7"/>
                      <a:pt x="13" y="6"/>
                      <a:pt x="13" y="4"/>
                    </a:cubicBezTo>
                    <a:cubicBezTo>
                      <a:pt x="13" y="4"/>
                      <a:pt x="12" y="4"/>
                      <a:pt x="12" y="4"/>
                    </a:cubicBezTo>
                    <a:cubicBezTo>
                      <a:pt x="15" y="4"/>
                      <a:pt x="15" y="4"/>
                      <a:pt x="15" y="4"/>
                    </a:cubicBezTo>
                    <a:cubicBezTo>
                      <a:pt x="16" y="4"/>
                      <a:pt x="17" y="3"/>
                      <a:pt x="17" y="2"/>
                    </a:cubicBezTo>
                    <a:cubicBezTo>
                      <a:pt x="17" y="1"/>
                      <a:pt x="16" y="0"/>
                      <a:pt x="15" y="0"/>
                    </a:cubicBezTo>
                    <a:close/>
                  </a:path>
                </a:pathLst>
              </a:custGeom>
              <a:grpFill/>
              <a:ln w="9525">
                <a:noFill/>
                <a:round/>
                <a:headEnd/>
                <a:tailEnd/>
              </a:ln>
            </p:spPr>
            <p:txBody>
              <a:bodyPr anchor="ctr"/>
              <a:lstStyle/>
              <a:p>
                <a:pPr algn="ctr"/>
                <a:endParaRPr dirty="0">
                  <a:cs typeface="+mn-ea"/>
                  <a:sym typeface="+mn-lt"/>
                </a:endParaRPr>
              </a:p>
            </p:txBody>
          </p:sp>
          <p:sp>
            <p:nvSpPr>
              <p:cNvPr id="51" name="îśļiďé">
                <a:extLst>
                  <a:ext uri="{FF2B5EF4-FFF2-40B4-BE49-F238E27FC236}">
                    <a16:creationId xmlns:a16="http://schemas.microsoft.com/office/drawing/2014/main" id="{8B6BB55F-F12C-4C30-8C5A-C5356A4858A0}"/>
                  </a:ext>
                </a:extLst>
              </p:cNvPr>
              <p:cNvSpPr>
                <a:spLocks/>
              </p:cNvSpPr>
              <p:nvPr/>
            </p:nvSpPr>
            <p:spPr bwMode="auto">
              <a:xfrm>
                <a:off x="4260851" y="4579938"/>
                <a:ext cx="88900" cy="100012"/>
              </a:xfrm>
              <a:custGeom>
                <a:avLst/>
                <a:gdLst/>
                <a:ahLst/>
                <a:cxnLst>
                  <a:cxn ang="0">
                    <a:pos x="16" y="0"/>
                  </a:cxn>
                  <a:cxn ang="0">
                    <a:pos x="0" y="16"/>
                  </a:cxn>
                  <a:cxn ang="0">
                    <a:pos x="7" y="35"/>
                  </a:cxn>
                  <a:cxn ang="0">
                    <a:pos x="25" y="35"/>
                  </a:cxn>
                  <a:cxn ang="0">
                    <a:pos x="31" y="16"/>
                  </a:cxn>
                  <a:cxn ang="0">
                    <a:pos x="16" y="0"/>
                  </a:cxn>
                  <a:cxn ang="0">
                    <a:pos x="19" y="21"/>
                  </a:cxn>
                  <a:cxn ang="0">
                    <a:pos x="16" y="19"/>
                  </a:cxn>
                  <a:cxn ang="0">
                    <a:pos x="12" y="21"/>
                  </a:cxn>
                  <a:cxn ang="0">
                    <a:pos x="12" y="17"/>
                  </a:cxn>
                  <a:cxn ang="0">
                    <a:pos x="9" y="14"/>
                  </a:cxn>
                  <a:cxn ang="0">
                    <a:pos x="14" y="13"/>
                  </a:cxn>
                  <a:cxn ang="0">
                    <a:pos x="16" y="9"/>
                  </a:cxn>
                  <a:cxn ang="0">
                    <a:pos x="17" y="13"/>
                  </a:cxn>
                  <a:cxn ang="0">
                    <a:pos x="22" y="14"/>
                  </a:cxn>
                  <a:cxn ang="0">
                    <a:pos x="19" y="17"/>
                  </a:cxn>
                  <a:cxn ang="0">
                    <a:pos x="19" y="21"/>
                  </a:cxn>
                </a:cxnLst>
                <a:rect l="0" t="0" r="r" b="b"/>
                <a:pathLst>
                  <a:path w="31" h="35">
                    <a:moveTo>
                      <a:pt x="16" y="0"/>
                    </a:moveTo>
                    <a:cubicBezTo>
                      <a:pt x="7" y="0"/>
                      <a:pt x="0" y="7"/>
                      <a:pt x="0" y="16"/>
                    </a:cubicBezTo>
                    <a:cubicBezTo>
                      <a:pt x="0" y="23"/>
                      <a:pt x="7" y="27"/>
                      <a:pt x="7" y="35"/>
                    </a:cubicBezTo>
                    <a:cubicBezTo>
                      <a:pt x="25" y="35"/>
                      <a:pt x="25" y="35"/>
                      <a:pt x="25" y="35"/>
                    </a:cubicBezTo>
                    <a:cubicBezTo>
                      <a:pt x="25" y="27"/>
                      <a:pt x="31" y="23"/>
                      <a:pt x="31" y="16"/>
                    </a:cubicBezTo>
                    <a:cubicBezTo>
                      <a:pt x="31" y="7"/>
                      <a:pt x="24" y="0"/>
                      <a:pt x="16" y="0"/>
                    </a:cubicBezTo>
                    <a:close/>
                    <a:moveTo>
                      <a:pt x="19" y="21"/>
                    </a:moveTo>
                    <a:cubicBezTo>
                      <a:pt x="16" y="19"/>
                      <a:pt x="16" y="19"/>
                      <a:pt x="16" y="19"/>
                    </a:cubicBezTo>
                    <a:cubicBezTo>
                      <a:pt x="12" y="21"/>
                      <a:pt x="12" y="21"/>
                      <a:pt x="12" y="21"/>
                    </a:cubicBezTo>
                    <a:cubicBezTo>
                      <a:pt x="12" y="17"/>
                      <a:pt x="12" y="17"/>
                      <a:pt x="12" y="17"/>
                    </a:cubicBezTo>
                    <a:cubicBezTo>
                      <a:pt x="9" y="14"/>
                      <a:pt x="9" y="14"/>
                      <a:pt x="9" y="14"/>
                    </a:cubicBezTo>
                    <a:cubicBezTo>
                      <a:pt x="14" y="13"/>
                      <a:pt x="14" y="13"/>
                      <a:pt x="14" y="13"/>
                    </a:cubicBezTo>
                    <a:cubicBezTo>
                      <a:pt x="16" y="9"/>
                      <a:pt x="16" y="9"/>
                      <a:pt x="16" y="9"/>
                    </a:cubicBezTo>
                    <a:cubicBezTo>
                      <a:pt x="17" y="13"/>
                      <a:pt x="17" y="13"/>
                      <a:pt x="17" y="13"/>
                    </a:cubicBezTo>
                    <a:cubicBezTo>
                      <a:pt x="22" y="14"/>
                      <a:pt x="22" y="14"/>
                      <a:pt x="22" y="14"/>
                    </a:cubicBezTo>
                    <a:cubicBezTo>
                      <a:pt x="19" y="17"/>
                      <a:pt x="19" y="17"/>
                      <a:pt x="19" y="17"/>
                    </a:cubicBezTo>
                    <a:lnTo>
                      <a:pt x="19" y="21"/>
                    </a:lnTo>
                    <a:close/>
                  </a:path>
                </a:pathLst>
              </a:custGeom>
              <a:grpFill/>
              <a:ln w="9525">
                <a:noFill/>
                <a:round/>
                <a:headEnd/>
                <a:tailEnd/>
              </a:ln>
            </p:spPr>
            <p:txBody>
              <a:bodyPr anchor="ctr"/>
              <a:lstStyle/>
              <a:p>
                <a:pPr algn="ctr"/>
                <a:endParaRPr dirty="0">
                  <a:cs typeface="+mn-ea"/>
                  <a:sym typeface="+mn-lt"/>
                </a:endParaRPr>
              </a:p>
            </p:txBody>
          </p:sp>
          <p:sp>
            <p:nvSpPr>
              <p:cNvPr id="52" name="íśḻîďé">
                <a:extLst>
                  <a:ext uri="{FF2B5EF4-FFF2-40B4-BE49-F238E27FC236}">
                    <a16:creationId xmlns:a16="http://schemas.microsoft.com/office/drawing/2014/main" id="{68830B44-0DE7-441F-A285-BA95E0A5F877}"/>
                  </a:ext>
                </a:extLst>
              </p:cNvPr>
              <p:cNvSpPr>
                <a:spLocks/>
              </p:cNvSpPr>
              <p:nvPr/>
            </p:nvSpPr>
            <p:spPr bwMode="auto">
              <a:xfrm>
                <a:off x="4281488" y="4683125"/>
                <a:ext cx="49213" cy="9525"/>
              </a:xfrm>
              <a:custGeom>
                <a:avLst/>
                <a:gdLst/>
                <a:ahLst/>
                <a:cxnLst>
                  <a:cxn ang="0">
                    <a:pos x="1" y="3"/>
                  </a:cxn>
                  <a:cxn ang="0">
                    <a:pos x="16" y="3"/>
                  </a:cxn>
                  <a:cxn ang="0">
                    <a:pos x="17" y="2"/>
                  </a:cxn>
                  <a:cxn ang="0">
                    <a:pos x="16" y="0"/>
                  </a:cxn>
                  <a:cxn ang="0">
                    <a:pos x="1" y="0"/>
                  </a:cxn>
                  <a:cxn ang="0">
                    <a:pos x="0" y="2"/>
                  </a:cxn>
                  <a:cxn ang="0">
                    <a:pos x="1" y="3"/>
                  </a:cxn>
                </a:cxnLst>
                <a:rect l="0" t="0" r="r" b="b"/>
                <a:pathLst>
                  <a:path w="17" h="3">
                    <a:moveTo>
                      <a:pt x="1" y="3"/>
                    </a:moveTo>
                    <a:cubicBezTo>
                      <a:pt x="16" y="3"/>
                      <a:pt x="16" y="3"/>
                      <a:pt x="16" y="3"/>
                    </a:cubicBezTo>
                    <a:cubicBezTo>
                      <a:pt x="17" y="3"/>
                      <a:pt x="17" y="2"/>
                      <a:pt x="17" y="2"/>
                    </a:cubicBezTo>
                    <a:cubicBezTo>
                      <a:pt x="17" y="1"/>
                      <a:pt x="17" y="0"/>
                      <a:pt x="16" y="0"/>
                    </a:cubicBezTo>
                    <a:cubicBezTo>
                      <a:pt x="1" y="0"/>
                      <a:pt x="1" y="0"/>
                      <a:pt x="1" y="0"/>
                    </a:cubicBezTo>
                    <a:cubicBezTo>
                      <a:pt x="0" y="0"/>
                      <a:pt x="0" y="1"/>
                      <a:pt x="0" y="2"/>
                    </a:cubicBezTo>
                    <a:cubicBezTo>
                      <a:pt x="0" y="2"/>
                      <a:pt x="0" y="3"/>
                      <a:pt x="1" y="3"/>
                    </a:cubicBezTo>
                    <a:close/>
                  </a:path>
                </a:pathLst>
              </a:custGeom>
              <a:grpFill/>
              <a:ln w="9525">
                <a:noFill/>
                <a:round/>
                <a:headEnd/>
                <a:tailEnd/>
              </a:ln>
            </p:spPr>
            <p:txBody>
              <a:bodyPr anchor="ctr"/>
              <a:lstStyle/>
              <a:p>
                <a:pPr algn="ctr"/>
                <a:endParaRPr dirty="0">
                  <a:cs typeface="+mn-ea"/>
                  <a:sym typeface="+mn-lt"/>
                </a:endParaRPr>
              </a:p>
            </p:txBody>
          </p:sp>
        </p:grpSp>
        <p:grpSp>
          <p:nvGrpSpPr>
            <p:cNvPr id="19" name="í$1ídé">
              <a:extLst>
                <a:ext uri="{FF2B5EF4-FFF2-40B4-BE49-F238E27FC236}">
                  <a16:creationId xmlns:a16="http://schemas.microsoft.com/office/drawing/2014/main" id="{40388113-91CA-4D7F-AD8D-7488D91F83F2}"/>
                </a:ext>
              </a:extLst>
            </p:cNvPr>
            <p:cNvGrpSpPr/>
            <p:nvPr/>
          </p:nvGrpSpPr>
          <p:grpSpPr>
            <a:xfrm>
              <a:off x="5893527" y="2352964"/>
              <a:ext cx="478369" cy="392590"/>
              <a:chOff x="2551113" y="4586288"/>
              <a:chExt cx="230188" cy="188912"/>
            </a:xfrm>
            <a:solidFill>
              <a:schemeClr val="bg1"/>
            </a:solidFill>
          </p:grpSpPr>
          <p:sp>
            <p:nvSpPr>
              <p:cNvPr id="41" name="ïṧḻíḋè">
                <a:extLst>
                  <a:ext uri="{FF2B5EF4-FFF2-40B4-BE49-F238E27FC236}">
                    <a16:creationId xmlns:a16="http://schemas.microsoft.com/office/drawing/2014/main" id="{7B77EB6D-921D-48DC-9A33-D2ED3D013819}"/>
                  </a:ext>
                </a:extLst>
              </p:cNvPr>
              <p:cNvSpPr>
                <a:spLocks/>
              </p:cNvSpPr>
              <p:nvPr/>
            </p:nvSpPr>
            <p:spPr bwMode="auto">
              <a:xfrm>
                <a:off x="2732088" y="4678363"/>
                <a:ext cx="20638" cy="19050"/>
              </a:xfrm>
              <a:prstGeom prst="ellipse">
                <a:avLst/>
              </a:prstGeom>
              <a:grpFill/>
              <a:ln w="9525">
                <a:noFill/>
                <a:round/>
                <a:headEnd/>
                <a:tailEnd/>
              </a:ln>
            </p:spPr>
            <p:txBody>
              <a:bodyPr anchor="ctr"/>
              <a:lstStyle/>
              <a:p>
                <a:pPr algn="ctr"/>
                <a:endParaRPr dirty="0">
                  <a:cs typeface="+mn-ea"/>
                  <a:sym typeface="+mn-lt"/>
                </a:endParaRPr>
              </a:p>
            </p:txBody>
          </p:sp>
          <p:sp>
            <p:nvSpPr>
              <p:cNvPr id="42" name="iṩļïḍe">
                <a:extLst>
                  <a:ext uri="{FF2B5EF4-FFF2-40B4-BE49-F238E27FC236}">
                    <a16:creationId xmlns:a16="http://schemas.microsoft.com/office/drawing/2014/main" id="{CDE7CF1E-C92D-4F60-97C0-DDD641F884AC}"/>
                  </a:ext>
                </a:extLst>
              </p:cNvPr>
              <p:cNvSpPr>
                <a:spLocks/>
              </p:cNvSpPr>
              <p:nvPr/>
            </p:nvSpPr>
            <p:spPr bwMode="auto">
              <a:xfrm>
                <a:off x="2697163" y="4679950"/>
                <a:ext cx="49213" cy="95250"/>
              </a:xfrm>
              <a:custGeom>
                <a:avLst/>
                <a:gdLst/>
                <a:ahLst/>
                <a:cxnLst>
                  <a:cxn ang="0">
                    <a:pos x="17" y="29"/>
                  </a:cxn>
                  <a:cxn ang="0">
                    <a:pos x="12" y="20"/>
                  </a:cxn>
                  <a:cxn ang="0">
                    <a:pos x="13" y="18"/>
                  </a:cxn>
                  <a:cxn ang="0">
                    <a:pos x="15" y="11"/>
                  </a:cxn>
                  <a:cxn ang="0">
                    <a:pos x="14" y="8"/>
                  </a:cxn>
                  <a:cxn ang="0">
                    <a:pos x="7" y="1"/>
                  </a:cxn>
                  <a:cxn ang="0">
                    <a:pos x="4" y="1"/>
                  </a:cxn>
                  <a:cxn ang="0">
                    <a:pos x="4" y="4"/>
                  </a:cxn>
                  <a:cxn ang="0">
                    <a:pos x="8" y="9"/>
                  </a:cxn>
                  <a:cxn ang="0">
                    <a:pos x="4" y="6"/>
                  </a:cxn>
                  <a:cxn ang="0">
                    <a:pos x="1" y="7"/>
                  </a:cxn>
                  <a:cxn ang="0">
                    <a:pos x="2" y="10"/>
                  </a:cxn>
                  <a:cxn ang="0">
                    <a:pos x="6" y="13"/>
                  </a:cxn>
                  <a:cxn ang="0">
                    <a:pos x="7" y="13"/>
                  </a:cxn>
                  <a:cxn ang="0">
                    <a:pos x="5" y="22"/>
                  </a:cxn>
                  <a:cxn ang="0">
                    <a:pos x="4" y="29"/>
                  </a:cxn>
                  <a:cxn ang="0">
                    <a:pos x="3" y="30"/>
                  </a:cxn>
                  <a:cxn ang="0">
                    <a:pos x="5" y="33"/>
                  </a:cxn>
                  <a:cxn ang="0">
                    <a:pos x="5" y="33"/>
                  </a:cxn>
                  <a:cxn ang="0">
                    <a:pos x="8" y="31"/>
                  </a:cxn>
                  <a:cxn ang="0">
                    <a:pos x="9" y="25"/>
                  </a:cxn>
                  <a:cxn ang="0">
                    <a:pos x="13" y="31"/>
                  </a:cxn>
                  <a:cxn ang="0">
                    <a:pos x="16" y="32"/>
                  </a:cxn>
                  <a:cxn ang="0">
                    <a:pos x="17" y="29"/>
                  </a:cxn>
                </a:cxnLst>
                <a:rect l="0" t="0" r="r" b="b"/>
                <a:pathLst>
                  <a:path w="17" h="33">
                    <a:moveTo>
                      <a:pt x="17" y="29"/>
                    </a:moveTo>
                    <a:cubicBezTo>
                      <a:pt x="12" y="20"/>
                      <a:pt x="12" y="20"/>
                      <a:pt x="12" y="20"/>
                    </a:cubicBezTo>
                    <a:cubicBezTo>
                      <a:pt x="13" y="20"/>
                      <a:pt x="13" y="19"/>
                      <a:pt x="13" y="18"/>
                    </a:cubicBezTo>
                    <a:cubicBezTo>
                      <a:pt x="15" y="11"/>
                      <a:pt x="15" y="11"/>
                      <a:pt x="15" y="11"/>
                    </a:cubicBezTo>
                    <a:cubicBezTo>
                      <a:pt x="15" y="10"/>
                      <a:pt x="15" y="9"/>
                      <a:pt x="14" y="8"/>
                    </a:cubicBezTo>
                    <a:cubicBezTo>
                      <a:pt x="7" y="1"/>
                      <a:pt x="7" y="1"/>
                      <a:pt x="7" y="1"/>
                    </a:cubicBezTo>
                    <a:cubicBezTo>
                      <a:pt x="6" y="0"/>
                      <a:pt x="5" y="0"/>
                      <a:pt x="4" y="1"/>
                    </a:cubicBezTo>
                    <a:cubicBezTo>
                      <a:pt x="3" y="2"/>
                      <a:pt x="3" y="3"/>
                      <a:pt x="4" y="4"/>
                    </a:cubicBezTo>
                    <a:cubicBezTo>
                      <a:pt x="8" y="9"/>
                      <a:pt x="8" y="9"/>
                      <a:pt x="8" y="9"/>
                    </a:cubicBezTo>
                    <a:cubicBezTo>
                      <a:pt x="4" y="6"/>
                      <a:pt x="4" y="6"/>
                      <a:pt x="4" y="6"/>
                    </a:cubicBezTo>
                    <a:cubicBezTo>
                      <a:pt x="3" y="6"/>
                      <a:pt x="1" y="6"/>
                      <a:pt x="1" y="7"/>
                    </a:cubicBezTo>
                    <a:cubicBezTo>
                      <a:pt x="0" y="9"/>
                      <a:pt x="1" y="10"/>
                      <a:pt x="2" y="10"/>
                    </a:cubicBezTo>
                    <a:cubicBezTo>
                      <a:pt x="6" y="13"/>
                      <a:pt x="6" y="13"/>
                      <a:pt x="6" y="13"/>
                    </a:cubicBezTo>
                    <a:cubicBezTo>
                      <a:pt x="7" y="13"/>
                      <a:pt x="7" y="13"/>
                      <a:pt x="7" y="13"/>
                    </a:cubicBezTo>
                    <a:cubicBezTo>
                      <a:pt x="7" y="16"/>
                      <a:pt x="6" y="19"/>
                      <a:pt x="5" y="22"/>
                    </a:cubicBezTo>
                    <a:cubicBezTo>
                      <a:pt x="5" y="24"/>
                      <a:pt x="4" y="26"/>
                      <a:pt x="4" y="29"/>
                    </a:cubicBezTo>
                    <a:cubicBezTo>
                      <a:pt x="4" y="29"/>
                      <a:pt x="3" y="30"/>
                      <a:pt x="3" y="30"/>
                    </a:cubicBezTo>
                    <a:cubicBezTo>
                      <a:pt x="3" y="31"/>
                      <a:pt x="4" y="33"/>
                      <a:pt x="5" y="33"/>
                    </a:cubicBezTo>
                    <a:cubicBezTo>
                      <a:pt x="5" y="33"/>
                      <a:pt x="5" y="33"/>
                      <a:pt x="5" y="33"/>
                    </a:cubicBezTo>
                    <a:cubicBezTo>
                      <a:pt x="6" y="33"/>
                      <a:pt x="7" y="32"/>
                      <a:pt x="8" y="31"/>
                    </a:cubicBezTo>
                    <a:cubicBezTo>
                      <a:pt x="9" y="25"/>
                      <a:pt x="9" y="25"/>
                      <a:pt x="9" y="25"/>
                    </a:cubicBezTo>
                    <a:cubicBezTo>
                      <a:pt x="13" y="31"/>
                      <a:pt x="13" y="31"/>
                      <a:pt x="13" y="31"/>
                    </a:cubicBezTo>
                    <a:cubicBezTo>
                      <a:pt x="13" y="32"/>
                      <a:pt x="14" y="33"/>
                      <a:pt x="16" y="32"/>
                    </a:cubicBezTo>
                    <a:cubicBezTo>
                      <a:pt x="17" y="32"/>
                      <a:pt x="17" y="31"/>
                      <a:pt x="17" y="29"/>
                    </a:cubicBezTo>
                    <a:close/>
                  </a:path>
                </a:pathLst>
              </a:custGeom>
              <a:grpFill/>
              <a:ln w="9525">
                <a:noFill/>
                <a:round/>
                <a:headEnd/>
                <a:tailEnd/>
              </a:ln>
            </p:spPr>
            <p:txBody>
              <a:bodyPr anchor="ctr"/>
              <a:lstStyle/>
              <a:p>
                <a:pPr algn="ctr"/>
                <a:endParaRPr dirty="0">
                  <a:cs typeface="+mn-ea"/>
                  <a:sym typeface="+mn-lt"/>
                </a:endParaRPr>
              </a:p>
            </p:txBody>
          </p:sp>
          <p:sp>
            <p:nvSpPr>
              <p:cNvPr id="43" name="iṥlidê">
                <a:extLst>
                  <a:ext uri="{FF2B5EF4-FFF2-40B4-BE49-F238E27FC236}">
                    <a16:creationId xmlns:a16="http://schemas.microsoft.com/office/drawing/2014/main" id="{7C363D43-C51E-4B33-A0B7-DEA48EFBC712}"/>
                  </a:ext>
                </a:extLst>
              </p:cNvPr>
              <p:cNvSpPr>
                <a:spLocks/>
              </p:cNvSpPr>
              <p:nvPr/>
            </p:nvSpPr>
            <p:spPr bwMode="auto">
              <a:xfrm>
                <a:off x="2565401" y="4678363"/>
                <a:ext cx="20638" cy="19050"/>
              </a:xfrm>
              <a:prstGeom prst="ellipse">
                <a:avLst/>
              </a:prstGeom>
              <a:grpFill/>
              <a:ln w="9525">
                <a:noFill/>
                <a:round/>
                <a:headEnd/>
                <a:tailEnd/>
              </a:ln>
            </p:spPr>
            <p:txBody>
              <a:bodyPr anchor="ctr"/>
              <a:lstStyle/>
              <a:p>
                <a:pPr algn="ctr"/>
                <a:endParaRPr dirty="0">
                  <a:cs typeface="+mn-ea"/>
                  <a:sym typeface="+mn-lt"/>
                </a:endParaRPr>
              </a:p>
            </p:txBody>
          </p:sp>
          <p:sp>
            <p:nvSpPr>
              <p:cNvPr id="44" name="íṡḻïde">
                <a:extLst>
                  <a:ext uri="{FF2B5EF4-FFF2-40B4-BE49-F238E27FC236}">
                    <a16:creationId xmlns:a16="http://schemas.microsoft.com/office/drawing/2014/main" id="{A368B9FD-BF22-4E5A-B4CC-8453D6EC3FFA}"/>
                  </a:ext>
                </a:extLst>
              </p:cNvPr>
              <p:cNvSpPr>
                <a:spLocks/>
              </p:cNvSpPr>
              <p:nvPr/>
            </p:nvSpPr>
            <p:spPr bwMode="auto">
              <a:xfrm>
                <a:off x="2571751" y="4679950"/>
                <a:ext cx="49213" cy="95250"/>
              </a:xfrm>
              <a:custGeom>
                <a:avLst/>
                <a:gdLst/>
                <a:ahLst/>
                <a:cxnLst>
                  <a:cxn ang="0">
                    <a:pos x="0" y="29"/>
                  </a:cxn>
                  <a:cxn ang="0">
                    <a:pos x="5" y="20"/>
                  </a:cxn>
                  <a:cxn ang="0">
                    <a:pos x="3" y="18"/>
                  </a:cxn>
                  <a:cxn ang="0">
                    <a:pos x="2" y="11"/>
                  </a:cxn>
                  <a:cxn ang="0">
                    <a:pos x="3" y="8"/>
                  </a:cxn>
                  <a:cxn ang="0">
                    <a:pos x="10" y="1"/>
                  </a:cxn>
                  <a:cxn ang="0">
                    <a:pos x="13" y="1"/>
                  </a:cxn>
                  <a:cxn ang="0">
                    <a:pos x="13" y="4"/>
                  </a:cxn>
                  <a:cxn ang="0">
                    <a:pos x="9" y="9"/>
                  </a:cxn>
                  <a:cxn ang="0">
                    <a:pos x="13" y="6"/>
                  </a:cxn>
                  <a:cxn ang="0">
                    <a:pos x="16" y="7"/>
                  </a:cxn>
                  <a:cxn ang="0">
                    <a:pos x="15" y="10"/>
                  </a:cxn>
                  <a:cxn ang="0">
                    <a:pos x="10" y="13"/>
                  </a:cxn>
                  <a:cxn ang="0">
                    <a:pos x="10" y="13"/>
                  </a:cxn>
                  <a:cxn ang="0">
                    <a:pos x="11" y="22"/>
                  </a:cxn>
                  <a:cxn ang="0">
                    <a:pos x="13" y="29"/>
                  </a:cxn>
                  <a:cxn ang="0">
                    <a:pos x="14" y="30"/>
                  </a:cxn>
                  <a:cxn ang="0">
                    <a:pos x="12" y="33"/>
                  </a:cxn>
                  <a:cxn ang="0">
                    <a:pos x="11" y="33"/>
                  </a:cxn>
                  <a:cxn ang="0">
                    <a:pos x="9" y="31"/>
                  </a:cxn>
                  <a:cxn ang="0">
                    <a:pos x="8" y="25"/>
                  </a:cxn>
                  <a:cxn ang="0">
                    <a:pos x="4" y="31"/>
                  </a:cxn>
                  <a:cxn ang="0">
                    <a:pos x="1" y="32"/>
                  </a:cxn>
                  <a:cxn ang="0">
                    <a:pos x="0" y="29"/>
                  </a:cxn>
                </a:cxnLst>
                <a:rect l="0" t="0" r="r" b="b"/>
                <a:pathLst>
                  <a:path w="17" h="33">
                    <a:moveTo>
                      <a:pt x="0" y="29"/>
                    </a:moveTo>
                    <a:cubicBezTo>
                      <a:pt x="5" y="20"/>
                      <a:pt x="5" y="20"/>
                      <a:pt x="5" y="20"/>
                    </a:cubicBezTo>
                    <a:cubicBezTo>
                      <a:pt x="4" y="20"/>
                      <a:pt x="4" y="19"/>
                      <a:pt x="3" y="18"/>
                    </a:cubicBezTo>
                    <a:cubicBezTo>
                      <a:pt x="2" y="11"/>
                      <a:pt x="2" y="11"/>
                      <a:pt x="2" y="11"/>
                    </a:cubicBezTo>
                    <a:cubicBezTo>
                      <a:pt x="2" y="10"/>
                      <a:pt x="2" y="9"/>
                      <a:pt x="3" y="8"/>
                    </a:cubicBezTo>
                    <a:cubicBezTo>
                      <a:pt x="10" y="1"/>
                      <a:pt x="10" y="1"/>
                      <a:pt x="10" y="1"/>
                    </a:cubicBezTo>
                    <a:cubicBezTo>
                      <a:pt x="11" y="0"/>
                      <a:pt x="12" y="0"/>
                      <a:pt x="13" y="1"/>
                    </a:cubicBezTo>
                    <a:cubicBezTo>
                      <a:pt x="14" y="2"/>
                      <a:pt x="14" y="3"/>
                      <a:pt x="13" y="4"/>
                    </a:cubicBezTo>
                    <a:cubicBezTo>
                      <a:pt x="9" y="9"/>
                      <a:pt x="9" y="9"/>
                      <a:pt x="9" y="9"/>
                    </a:cubicBezTo>
                    <a:cubicBezTo>
                      <a:pt x="13" y="6"/>
                      <a:pt x="13" y="6"/>
                      <a:pt x="13" y="6"/>
                    </a:cubicBezTo>
                    <a:cubicBezTo>
                      <a:pt x="14" y="6"/>
                      <a:pt x="16" y="6"/>
                      <a:pt x="16" y="7"/>
                    </a:cubicBezTo>
                    <a:cubicBezTo>
                      <a:pt x="17" y="9"/>
                      <a:pt x="16" y="10"/>
                      <a:pt x="15" y="10"/>
                    </a:cubicBezTo>
                    <a:cubicBezTo>
                      <a:pt x="10" y="13"/>
                      <a:pt x="10" y="13"/>
                      <a:pt x="10" y="13"/>
                    </a:cubicBezTo>
                    <a:cubicBezTo>
                      <a:pt x="10" y="13"/>
                      <a:pt x="10" y="13"/>
                      <a:pt x="10" y="13"/>
                    </a:cubicBezTo>
                    <a:cubicBezTo>
                      <a:pt x="10" y="16"/>
                      <a:pt x="11" y="19"/>
                      <a:pt x="11" y="22"/>
                    </a:cubicBezTo>
                    <a:cubicBezTo>
                      <a:pt x="12" y="24"/>
                      <a:pt x="13" y="26"/>
                      <a:pt x="13" y="29"/>
                    </a:cubicBezTo>
                    <a:cubicBezTo>
                      <a:pt x="13" y="29"/>
                      <a:pt x="13" y="30"/>
                      <a:pt x="14" y="30"/>
                    </a:cubicBezTo>
                    <a:cubicBezTo>
                      <a:pt x="14" y="31"/>
                      <a:pt x="13" y="33"/>
                      <a:pt x="12" y="33"/>
                    </a:cubicBezTo>
                    <a:cubicBezTo>
                      <a:pt x="12" y="33"/>
                      <a:pt x="12" y="33"/>
                      <a:pt x="11" y="33"/>
                    </a:cubicBezTo>
                    <a:cubicBezTo>
                      <a:pt x="10" y="33"/>
                      <a:pt x="10" y="32"/>
                      <a:pt x="9" y="31"/>
                    </a:cubicBezTo>
                    <a:cubicBezTo>
                      <a:pt x="8" y="25"/>
                      <a:pt x="8" y="25"/>
                      <a:pt x="8" y="25"/>
                    </a:cubicBezTo>
                    <a:cubicBezTo>
                      <a:pt x="4" y="31"/>
                      <a:pt x="4" y="31"/>
                      <a:pt x="4" y="31"/>
                    </a:cubicBezTo>
                    <a:cubicBezTo>
                      <a:pt x="4" y="32"/>
                      <a:pt x="2" y="33"/>
                      <a:pt x="1" y="32"/>
                    </a:cubicBezTo>
                    <a:cubicBezTo>
                      <a:pt x="0" y="32"/>
                      <a:pt x="0" y="31"/>
                      <a:pt x="0" y="29"/>
                    </a:cubicBezTo>
                    <a:close/>
                  </a:path>
                </a:pathLst>
              </a:custGeom>
              <a:grpFill/>
              <a:ln w="9525">
                <a:noFill/>
                <a:round/>
                <a:headEnd/>
                <a:tailEnd/>
              </a:ln>
            </p:spPr>
            <p:txBody>
              <a:bodyPr anchor="ctr"/>
              <a:lstStyle/>
              <a:p>
                <a:pPr algn="ctr"/>
                <a:endParaRPr dirty="0">
                  <a:cs typeface="+mn-ea"/>
                  <a:sym typeface="+mn-lt"/>
                </a:endParaRPr>
              </a:p>
            </p:txBody>
          </p:sp>
          <p:sp>
            <p:nvSpPr>
              <p:cNvPr id="45" name="ïŝḷïďê">
                <a:extLst>
                  <a:ext uri="{FF2B5EF4-FFF2-40B4-BE49-F238E27FC236}">
                    <a16:creationId xmlns:a16="http://schemas.microsoft.com/office/drawing/2014/main" id="{9288E676-F597-410D-A44C-41603967654A}"/>
                  </a:ext>
                </a:extLst>
              </p:cNvPr>
              <p:cNvSpPr>
                <a:spLocks/>
              </p:cNvSpPr>
              <p:nvPr/>
            </p:nvSpPr>
            <p:spPr bwMode="auto">
              <a:xfrm>
                <a:off x="2649538" y="4692650"/>
                <a:ext cx="19050" cy="22225"/>
              </a:xfrm>
              <a:prstGeom prst="ellipse">
                <a:avLst/>
              </a:prstGeom>
              <a:grpFill/>
              <a:ln w="9525">
                <a:noFill/>
                <a:round/>
                <a:headEnd/>
                <a:tailEnd/>
              </a:ln>
            </p:spPr>
            <p:txBody>
              <a:bodyPr anchor="ctr"/>
              <a:lstStyle/>
              <a:p>
                <a:pPr algn="ctr"/>
                <a:endParaRPr dirty="0">
                  <a:cs typeface="+mn-ea"/>
                  <a:sym typeface="+mn-lt"/>
                </a:endParaRPr>
              </a:p>
            </p:txBody>
          </p:sp>
          <p:sp>
            <p:nvSpPr>
              <p:cNvPr id="46" name="iṣľïďe">
                <a:extLst>
                  <a:ext uri="{FF2B5EF4-FFF2-40B4-BE49-F238E27FC236}">
                    <a16:creationId xmlns:a16="http://schemas.microsoft.com/office/drawing/2014/main" id="{15DAFF39-51AC-4AE5-9B40-1C7CE0A07DF3}"/>
                  </a:ext>
                </a:extLst>
              </p:cNvPr>
              <p:cNvSpPr>
                <a:spLocks/>
              </p:cNvSpPr>
              <p:nvPr/>
            </p:nvSpPr>
            <p:spPr bwMode="auto">
              <a:xfrm>
                <a:off x="2625726" y="4689475"/>
                <a:ext cx="63500" cy="85725"/>
              </a:xfrm>
              <a:custGeom>
                <a:avLst/>
                <a:gdLst/>
                <a:ahLst/>
                <a:cxnLst>
                  <a:cxn ang="0">
                    <a:pos x="19" y="18"/>
                  </a:cxn>
                  <a:cxn ang="0">
                    <a:pos x="17" y="18"/>
                  </a:cxn>
                  <a:cxn ang="0">
                    <a:pos x="17" y="14"/>
                  </a:cxn>
                  <a:cxn ang="0">
                    <a:pos x="21" y="11"/>
                  </a:cxn>
                  <a:cxn ang="0">
                    <a:pos x="22" y="9"/>
                  </a:cxn>
                  <a:cxn ang="0">
                    <a:pos x="22" y="3"/>
                  </a:cxn>
                  <a:cxn ang="0">
                    <a:pos x="20" y="0"/>
                  </a:cxn>
                  <a:cxn ang="0">
                    <a:pos x="17" y="3"/>
                  </a:cxn>
                  <a:cxn ang="0">
                    <a:pos x="17" y="8"/>
                  </a:cxn>
                  <a:cxn ang="0">
                    <a:pos x="12" y="12"/>
                  </a:cxn>
                  <a:cxn ang="0">
                    <a:pos x="7" y="9"/>
                  </a:cxn>
                  <a:cxn ang="0">
                    <a:pos x="5" y="5"/>
                  </a:cxn>
                  <a:cxn ang="0">
                    <a:pos x="2" y="4"/>
                  </a:cxn>
                  <a:cxn ang="0">
                    <a:pos x="1" y="7"/>
                  </a:cxn>
                  <a:cxn ang="0">
                    <a:pos x="3" y="12"/>
                  </a:cxn>
                  <a:cxn ang="0">
                    <a:pos x="4" y="13"/>
                  </a:cxn>
                  <a:cxn ang="0">
                    <a:pos x="8" y="15"/>
                  </a:cxn>
                  <a:cxn ang="0">
                    <a:pos x="8" y="23"/>
                  </a:cxn>
                  <a:cxn ang="0">
                    <a:pos x="8" y="23"/>
                  </a:cxn>
                  <a:cxn ang="0">
                    <a:pos x="8" y="26"/>
                  </a:cxn>
                  <a:cxn ang="0">
                    <a:pos x="2" y="26"/>
                  </a:cxn>
                  <a:cxn ang="0">
                    <a:pos x="0" y="28"/>
                  </a:cxn>
                  <a:cxn ang="0">
                    <a:pos x="2" y="30"/>
                  </a:cxn>
                  <a:cxn ang="0">
                    <a:pos x="11" y="30"/>
                  </a:cxn>
                  <a:cxn ang="0">
                    <a:pos x="13" y="28"/>
                  </a:cxn>
                  <a:cxn ang="0">
                    <a:pos x="13" y="23"/>
                  </a:cxn>
                  <a:cxn ang="0">
                    <a:pos x="17" y="23"/>
                  </a:cxn>
                  <a:cxn ang="0">
                    <a:pos x="17" y="28"/>
                  </a:cxn>
                  <a:cxn ang="0">
                    <a:pos x="19" y="30"/>
                  </a:cxn>
                  <a:cxn ang="0">
                    <a:pos x="22" y="28"/>
                  </a:cxn>
                  <a:cxn ang="0">
                    <a:pos x="22" y="20"/>
                  </a:cxn>
                  <a:cxn ang="0">
                    <a:pos x="19" y="18"/>
                  </a:cxn>
                </a:cxnLst>
                <a:rect l="0" t="0" r="r" b="b"/>
                <a:pathLst>
                  <a:path w="22" h="30">
                    <a:moveTo>
                      <a:pt x="19" y="18"/>
                    </a:moveTo>
                    <a:cubicBezTo>
                      <a:pt x="17" y="18"/>
                      <a:pt x="17" y="18"/>
                      <a:pt x="17" y="18"/>
                    </a:cubicBezTo>
                    <a:cubicBezTo>
                      <a:pt x="17" y="14"/>
                      <a:pt x="17" y="14"/>
                      <a:pt x="17" y="14"/>
                    </a:cubicBezTo>
                    <a:cubicBezTo>
                      <a:pt x="21" y="11"/>
                      <a:pt x="21" y="11"/>
                      <a:pt x="21" y="11"/>
                    </a:cubicBezTo>
                    <a:cubicBezTo>
                      <a:pt x="22" y="10"/>
                      <a:pt x="22" y="10"/>
                      <a:pt x="22" y="9"/>
                    </a:cubicBezTo>
                    <a:cubicBezTo>
                      <a:pt x="22" y="3"/>
                      <a:pt x="22" y="3"/>
                      <a:pt x="22" y="3"/>
                    </a:cubicBezTo>
                    <a:cubicBezTo>
                      <a:pt x="22" y="1"/>
                      <a:pt x="21" y="0"/>
                      <a:pt x="20" y="0"/>
                    </a:cubicBezTo>
                    <a:cubicBezTo>
                      <a:pt x="18" y="0"/>
                      <a:pt x="17" y="1"/>
                      <a:pt x="17" y="3"/>
                    </a:cubicBezTo>
                    <a:cubicBezTo>
                      <a:pt x="17" y="8"/>
                      <a:pt x="17" y="8"/>
                      <a:pt x="17" y="8"/>
                    </a:cubicBezTo>
                    <a:cubicBezTo>
                      <a:pt x="12" y="12"/>
                      <a:pt x="12" y="12"/>
                      <a:pt x="12" y="12"/>
                    </a:cubicBezTo>
                    <a:cubicBezTo>
                      <a:pt x="7" y="9"/>
                      <a:pt x="7" y="9"/>
                      <a:pt x="7" y="9"/>
                    </a:cubicBezTo>
                    <a:cubicBezTo>
                      <a:pt x="5" y="5"/>
                      <a:pt x="5" y="5"/>
                      <a:pt x="5" y="5"/>
                    </a:cubicBezTo>
                    <a:cubicBezTo>
                      <a:pt x="5" y="4"/>
                      <a:pt x="3" y="3"/>
                      <a:pt x="2" y="4"/>
                    </a:cubicBezTo>
                    <a:cubicBezTo>
                      <a:pt x="1" y="4"/>
                      <a:pt x="1" y="5"/>
                      <a:pt x="1" y="7"/>
                    </a:cubicBezTo>
                    <a:cubicBezTo>
                      <a:pt x="3" y="12"/>
                      <a:pt x="3" y="12"/>
                      <a:pt x="3" y="12"/>
                    </a:cubicBezTo>
                    <a:cubicBezTo>
                      <a:pt x="3" y="13"/>
                      <a:pt x="4" y="13"/>
                      <a:pt x="4" y="13"/>
                    </a:cubicBezTo>
                    <a:cubicBezTo>
                      <a:pt x="8" y="15"/>
                      <a:pt x="8" y="15"/>
                      <a:pt x="8" y="15"/>
                    </a:cubicBezTo>
                    <a:cubicBezTo>
                      <a:pt x="8" y="23"/>
                      <a:pt x="8" y="23"/>
                      <a:pt x="8" y="23"/>
                    </a:cubicBezTo>
                    <a:cubicBezTo>
                      <a:pt x="8" y="23"/>
                      <a:pt x="8" y="23"/>
                      <a:pt x="8" y="23"/>
                    </a:cubicBezTo>
                    <a:cubicBezTo>
                      <a:pt x="8" y="26"/>
                      <a:pt x="8" y="26"/>
                      <a:pt x="8" y="26"/>
                    </a:cubicBezTo>
                    <a:cubicBezTo>
                      <a:pt x="2" y="26"/>
                      <a:pt x="2" y="26"/>
                      <a:pt x="2" y="26"/>
                    </a:cubicBezTo>
                    <a:cubicBezTo>
                      <a:pt x="1" y="26"/>
                      <a:pt x="0" y="27"/>
                      <a:pt x="0" y="28"/>
                    </a:cubicBezTo>
                    <a:cubicBezTo>
                      <a:pt x="0" y="29"/>
                      <a:pt x="1" y="30"/>
                      <a:pt x="2" y="30"/>
                    </a:cubicBezTo>
                    <a:cubicBezTo>
                      <a:pt x="11" y="30"/>
                      <a:pt x="11" y="30"/>
                      <a:pt x="11" y="30"/>
                    </a:cubicBezTo>
                    <a:cubicBezTo>
                      <a:pt x="12" y="30"/>
                      <a:pt x="13" y="29"/>
                      <a:pt x="13" y="28"/>
                    </a:cubicBezTo>
                    <a:cubicBezTo>
                      <a:pt x="13" y="23"/>
                      <a:pt x="13" y="23"/>
                      <a:pt x="13" y="23"/>
                    </a:cubicBezTo>
                    <a:cubicBezTo>
                      <a:pt x="17" y="23"/>
                      <a:pt x="17" y="23"/>
                      <a:pt x="17" y="23"/>
                    </a:cubicBezTo>
                    <a:cubicBezTo>
                      <a:pt x="17" y="28"/>
                      <a:pt x="17" y="28"/>
                      <a:pt x="17" y="28"/>
                    </a:cubicBezTo>
                    <a:cubicBezTo>
                      <a:pt x="17" y="29"/>
                      <a:pt x="18" y="30"/>
                      <a:pt x="19" y="30"/>
                    </a:cubicBezTo>
                    <a:cubicBezTo>
                      <a:pt x="21" y="30"/>
                      <a:pt x="22" y="29"/>
                      <a:pt x="22" y="28"/>
                    </a:cubicBezTo>
                    <a:cubicBezTo>
                      <a:pt x="22" y="20"/>
                      <a:pt x="22" y="20"/>
                      <a:pt x="22" y="20"/>
                    </a:cubicBezTo>
                    <a:cubicBezTo>
                      <a:pt x="22" y="19"/>
                      <a:pt x="21" y="18"/>
                      <a:pt x="19" y="18"/>
                    </a:cubicBezTo>
                    <a:close/>
                  </a:path>
                </a:pathLst>
              </a:custGeom>
              <a:grpFill/>
              <a:ln w="9525">
                <a:noFill/>
                <a:round/>
                <a:headEnd/>
                <a:tailEnd/>
              </a:ln>
            </p:spPr>
            <p:txBody>
              <a:bodyPr anchor="ctr"/>
              <a:lstStyle/>
              <a:p>
                <a:pPr algn="ctr"/>
                <a:endParaRPr dirty="0">
                  <a:cs typeface="+mn-ea"/>
                  <a:sym typeface="+mn-lt"/>
                </a:endParaRPr>
              </a:p>
            </p:txBody>
          </p:sp>
          <p:sp>
            <p:nvSpPr>
              <p:cNvPr id="47" name="iŝļíḓê">
                <a:extLst>
                  <a:ext uri="{FF2B5EF4-FFF2-40B4-BE49-F238E27FC236}">
                    <a16:creationId xmlns:a16="http://schemas.microsoft.com/office/drawing/2014/main" id="{FFEF80E0-1AB8-4926-97FC-2509C4C4A41B}"/>
                  </a:ext>
                </a:extLst>
              </p:cNvPr>
              <p:cNvSpPr>
                <a:spLocks/>
              </p:cNvSpPr>
              <p:nvPr/>
            </p:nvSpPr>
            <p:spPr bwMode="auto">
              <a:xfrm>
                <a:off x="2660651" y="4586288"/>
                <a:ext cx="120650" cy="77787"/>
              </a:xfrm>
              <a:custGeom>
                <a:avLst/>
                <a:gdLst/>
                <a:ahLst/>
                <a:cxnLst>
                  <a:cxn ang="0">
                    <a:pos x="0" y="49"/>
                  </a:cxn>
                  <a:cxn ang="0">
                    <a:pos x="31" y="49"/>
                  </a:cxn>
                  <a:cxn ang="0">
                    <a:pos x="62" y="25"/>
                  </a:cxn>
                  <a:cxn ang="0">
                    <a:pos x="60" y="39"/>
                  </a:cxn>
                  <a:cxn ang="0">
                    <a:pos x="72" y="29"/>
                  </a:cxn>
                  <a:cxn ang="0">
                    <a:pos x="76" y="3"/>
                  </a:cxn>
                  <a:cxn ang="0">
                    <a:pos x="49" y="0"/>
                  </a:cxn>
                  <a:cxn ang="0">
                    <a:pos x="36" y="9"/>
                  </a:cxn>
                  <a:cxn ang="0">
                    <a:pos x="51" y="10"/>
                  </a:cxn>
                  <a:cxn ang="0">
                    <a:pos x="0" y="49"/>
                  </a:cxn>
                </a:cxnLst>
                <a:rect l="0" t="0" r="r" b="b"/>
                <a:pathLst>
                  <a:path w="76" h="49">
                    <a:moveTo>
                      <a:pt x="0" y="49"/>
                    </a:moveTo>
                    <a:lnTo>
                      <a:pt x="31" y="49"/>
                    </a:lnTo>
                    <a:lnTo>
                      <a:pt x="62" y="25"/>
                    </a:lnTo>
                    <a:lnTo>
                      <a:pt x="60" y="39"/>
                    </a:lnTo>
                    <a:lnTo>
                      <a:pt x="72" y="29"/>
                    </a:lnTo>
                    <a:lnTo>
                      <a:pt x="76" y="3"/>
                    </a:lnTo>
                    <a:lnTo>
                      <a:pt x="49" y="0"/>
                    </a:lnTo>
                    <a:lnTo>
                      <a:pt x="36" y="9"/>
                    </a:lnTo>
                    <a:lnTo>
                      <a:pt x="51" y="10"/>
                    </a:lnTo>
                    <a:lnTo>
                      <a:pt x="0" y="49"/>
                    </a:lnTo>
                    <a:close/>
                  </a:path>
                </a:pathLst>
              </a:custGeom>
              <a:grpFill/>
              <a:ln w="9525">
                <a:noFill/>
                <a:round/>
                <a:headEnd/>
                <a:tailEnd/>
              </a:ln>
            </p:spPr>
            <p:txBody>
              <a:bodyPr anchor="ctr"/>
              <a:lstStyle/>
              <a:p>
                <a:pPr algn="ctr"/>
                <a:endParaRPr dirty="0">
                  <a:cs typeface="+mn-ea"/>
                  <a:sym typeface="+mn-lt"/>
                </a:endParaRPr>
              </a:p>
            </p:txBody>
          </p:sp>
          <p:sp>
            <p:nvSpPr>
              <p:cNvPr id="48" name="ïṧḷîdè">
                <a:extLst>
                  <a:ext uri="{FF2B5EF4-FFF2-40B4-BE49-F238E27FC236}">
                    <a16:creationId xmlns:a16="http://schemas.microsoft.com/office/drawing/2014/main" id="{CB57BD05-52FF-4041-B70C-D2E569992FC9}"/>
                  </a:ext>
                </a:extLst>
              </p:cNvPr>
              <p:cNvSpPr>
                <a:spLocks/>
              </p:cNvSpPr>
              <p:nvPr/>
            </p:nvSpPr>
            <p:spPr bwMode="auto">
              <a:xfrm>
                <a:off x="2551113" y="4625975"/>
                <a:ext cx="130175" cy="42862"/>
              </a:xfrm>
              <a:custGeom>
                <a:avLst/>
                <a:gdLst/>
                <a:ahLst/>
                <a:cxnLst>
                  <a:cxn ang="0">
                    <a:pos x="58" y="20"/>
                  </a:cxn>
                  <a:cxn ang="0">
                    <a:pos x="63" y="22"/>
                  </a:cxn>
                  <a:cxn ang="0">
                    <a:pos x="82" y="7"/>
                  </a:cxn>
                  <a:cxn ang="0">
                    <a:pos x="56" y="0"/>
                  </a:cxn>
                  <a:cxn ang="0">
                    <a:pos x="0" y="27"/>
                  </a:cxn>
                  <a:cxn ang="0">
                    <a:pos x="42" y="27"/>
                  </a:cxn>
                  <a:cxn ang="0">
                    <a:pos x="58" y="20"/>
                  </a:cxn>
                </a:cxnLst>
                <a:rect l="0" t="0" r="r" b="b"/>
                <a:pathLst>
                  <a:path w="82" h="27">
                    <a:moveTo>
                      <a:pt x="58" y="20"/>
                    </a:moveTo>
                    <a:lnTo>
                      <a:pt x="63" y="22"/>
                    </a:lnTo>
                    <a:lnTo>
                      <a:pt x="82" y="7"/>
                    </a:lnTo>
                    <a:lnTo>
                      <a:pt x="56" y="0"/>
                    </a:lnTo>
                    <a:lnTo>
                      <a:pt x="0" y="27"/>
                    </a:lnTo>
                    <a:lnTo>
                      <a:pt x="42" y="27"/>
                    </a:lnTo>
                    <a:lnTo>
                      <a:pt x="58" y="20"/>
                    </a:lnTo>
                    <a:close/>
                  </a:path>
                </a:pathLst>
              </a:custGeom>
              <a:grpFill/>
              <a:ln w="9525">
                <a:noFill/>
                <a:round/>
                <a:headEnd/>
                <a:tailEnd/>
              </a:ln>
            </p:spPr>
            <p:txBody>
              <a:bodyPr anchor="ctr"/>
              <a:lstStyle/>
              <a:p>
                <a:pPr algn="ctr"/>
                <a:endParaRPr dirty="0">
                  <a:cs typeface="+mn-ea"/>
                  <a:sym typeface="+mn-lt"/>
                </a:endParaRPr>
              </a:p>
            </p:txBody>
          </p:sp>
        </p:grpSp>
        <p:grpSp>
          <p:nvGrpSpPr>
            <p:cNvPr id="20" name="işḷídé">
              <a:extLst>
                <a:ext uri="{FF2B5EF4-FFF2-40B4-BE49-F238E27FC236}">
                  <a16:creationId xmlns:a16="http://schemas.microsoft.com/office/drawing/2014/main" id="{D87ABDE9-F8E1-49ED-8B7E-57AEBFF1E1E5}"/>
                </a:ext>
              </a:extLst>
            </p:cNvPr>
            <p:cNvGrpSpPr/>
            <p:nvPr/>
          </p:nvGrpSpPr>
          <p:grpSpPr>
            <a:xfrm>
              <a:off x="7486694" y="3532461"/>
              <a:ext cx="447738" cy="505132"/>
              <a:chOff x="5010151" y="4568825"/>
              <a:chExt cx="185737" cy="209550"/>
            </a:xfrm>
            <a:solidFill>
              <a:schemeClr val="bg1"/>
            </a:solidFill>
          </p:grpSpPr>
          <p:sp>
            <p:nvSpPr>
              <p:cNvPr id="32" name="í$1idè">
                <a:extLst>
                  <a:ext uri="{FF2B5EF4-FFF2-40B4-BE49-F238E27FC236}">
                    <a16:creationId xmlns:a16="http://schemas.microsoft.com/office/drawing/2014/main" id="{D7BF2C0C-FABE-4DD2-BB8C-8E7E60DA7CD0}"/>
                  </a:ext>
                </a:extLst>
              </p:cNvPr>
              <p:cNvSpPr>
                <a:spLocks/>
              </p:cNvSpPr>
              <p:nvPr/>
            </p:nvSpPr>
            <p:spPr bwMode="auto">
              <a:xfrm>
                <a:off x="5073651" y="4654550"/>
                <a:ext cx="28575" cy="25400"/>
              </a:xfrm>
              <a:prstGeom prst="ellipse">
                <a:avLst/>
              </a:prstGeom>
              <a:grpFill/>
              <a:ln w="9525">
                <a:noFill/>
                <a:round/>
                <a:headEnd/>
                <a:tailEnd/>
              </a:ln>
            </p:spPr>
            <p:txBody>
              <a:bodyPr anchor="ctr"/>
              <a:lstStyle/>
              <a:p>
                <a:pPr algn="ctr"/>
                <a:endParaRPr dirty="0">
                  <a:cs typeface="+mn-ea"/>
                  <a:sym typeface="+mn-lt"/>
                </a:endParaRPr>
              </a:p>
            </p:txBody>
          </p:sp>
          <p:sp>
            <p:nvSpPr>
              <p:cNvPr id="33" name="ïšḷïḍé">
                <a:extLst>
                  <a:ext uri="{FF2B5EF4-FFF2-40B4-BE49-F238E27FC236}">
                    <a16:creationId xmlns:a16="http://schemas.microsoft.com/office/drawing/2014/main" id="{11ABB12B-44D2-4988-9428-29E49522B48A}"/>
                  </a:ext>
                </a:extLst>
              </p:cNvPr>
              <p:cNvSpPr>
                <a:spLocks/>
              </p:cNvSpPr>
              <p:nvPr/>
            </p:nvSpPr>
            <p:spPr bwMode="auto">
              <a:xfrm>
                <a:off x="5010151" y="4679950"/>
                <a:ext cx="114300" cy="98425"/>
              </a:xfrm>
              <a:custGeom>
                <a:avLst/>
                <a:gdLst/>
                <a:ahLst/>
                <a:cxnLst>
                  <a:cxn ang="0">
                    <a:pos x="38" y="10"/>
                  </a:cxn>
                  <a:cxn ang="0">
                    <a:pos x="29" y="9"/>
                  </a:cxn>
                  <a:cxn ang="0">
                    <a:pos x="29" y="8"/>
                  </a:cxn>
                  <a:cxn ang="0">
                    <a:pos x="32" y="8"/>
                  </a:cxn>
                  <a:cxn ang="0">
                    <a:pos x="34" y="3"/>
                  </a:cxn>
                  <a:cxn ang="0">
                    <a:pos x="27" y="4"/>
                  </a:cxn>
                  <a:cxn ang="0">
                    <a:pos x="25" y="2"/>
                  </a:cxn>
                  <a:cxn ang="0">
                    <a:pos x="22" y="1"/>
                  </a:cxn>
                  <a:cxn ang="0">
                    <a:pos x="17" y="3"/>
                  </a:cxn>
                  <a:cxn ang="0">
                    <a:pos x="13" y="15"/>
                  </a:cxn>
                  <a:cxn ang="0">
                    <a:pos x="13" y="15"/>
                  </a:cxn>
                  <a:cxn ang="0">
                    <a:pos x="11" y="22"/>
                  </a:cxn>
                  <a:cxn ang="0">
                    <a:pos x="3" y="22"/>
                  </a:cxn>
                  <a:cxn ang="0">
                    <a:pos x="0" y="25"/>
                  </a:cxn>
                  <a:cxn ang="0">
                    <a:pos x="3" y="28"/>
                  </a:cxn>
                  <a:cxn ang="0">
                    <a:pos x="13" y="28"/>
                  </a:cxn>
                  <a:cxn ang="0">
                    <a:pos x="15" y="26"/>
                  </a:cxn>
                  <a:cxn ang="0">
                    <a:pos x="18" y="20"/>
                  </a:cxn>
                  <a:cxn ang="0">
                    <a:pos x="19" y="21"/>
                  </a:cxn>
                  <a:cxn ang="0">
                    <a:pos x="20" y="21"/>
                  </a:cxn>
                  <a:cxn ang="0">
                    <a:pos x="24" y="33"/>
                  </a:cxn>
                  <a:cxn ang="0">
                    <a:pos x="27" y="34"/>
                  </a:cxn>
                  <a:cxn ang="0">
                    <a:pos x="28" y="34"/>
                  </a:cxn>
                  <a:cxn ang="0">
                    <a:pos x="30" y="31"/>
                  </a:cxn>
                  <a:cxn ang="0">
                    <a:pos x="24" y="17"/>
                  </a:cxn>
                  <a:cxn ang="0">
                    <a:pos x="26" y="12"/>
                  </a:cxn>
                  <a:cxn ang="0">
                    <a:pos x="27" y="13"/>
                  </a:cxn>
                  <a:cxn ang="0">
                    <a:pos x="38" y="15"/>
                  </a:cxn>
                  <a:cxn ang="0">
                    <a:pos x="38" y="15"/>
                  </a:cxn>
                  <a:cxn ang="0">
                    <a:pos x="40" y="13"/>
                  </a:cxn>
                  <a:cxn ang="0">
                    <a:pos x="38" y="10"/>
                  </a:cxn>
                </a:cxnLst>
                <a:rect l="0" t="0" r="r" b="b"/>
                <a:pathLst>
                  <a:path w="40" h="34">
                    <a:moveTo>
                      <a:pt x="38" y="10"/>
                    </a:moveTo>
                    <a:cubicBezTo>
                      <a:pt x="29" y="9"/>
                      <a:pt x="29" y="9"/>
                      <a:pt x="29" y="9"/>
                    </a:cubicBezTo>
                    <a:cubicBezTo>
                      <a:pt x="29" y="8"/>
                      <a:pt x="29" y="8"/>
                      <a:pt x="29" y="8"/>
                    </a:cubicBezTo>
                    <a:cubicBezTo>
                      <a:pt x="32" y="8"/>
                      <a:pt x="32" y="8"/>
                      <a:pt x="32" y="8"/>
                    </a:cubicBezTo>
                    <a:cubicBezTo>
                      <a:pt x="34" y="3"/>
                      <a:pt x="34" y="3"/>
                      <a:pt x="34" y="3"/>
                    </a:cubicBezTo>
                    <a:cubicBezTo>
                      <a:pt x="27" y="4"/>
                      <a:pt x="27" y="4"/>
                      <a:pt x="27" y="4"/>
                    </a:cubicBezTo>
                    <a:cubicBezTo>
                      <a:pt x="27" y="3"/>
                      <a:pt x="26" y="2"/>
                      <a:pt x="25" y="2"/>
                    </a:cubicBezTo>
                    <a:cubicBezTo>
                      <a:pt x="22" y="1"/>
                      <a:pt x="22" y="1"/>
                      <a:pt x="22" y="1"/>
                    </a:cubicBezTo>
                    <a:cubicBezTo>
                      <a:pt x="20" y="0"/>
                      <a:pt x="18" y="1"/>
                      <a:pt x="17" y="3"/>
                    </a:cubicBezTo>
                    <a:cubicBezTo>
                      <a:pt x="13" y="15"/>
                      <a:pt x="13" y="15"/>
                      <a:pt x="13" y="15"/>
                    </a:cubicBezTo>
                    <a:cubicBezTo>
                      <a:pt x="13" y="15"/>
                      <a:pt x="13" y="15"/>
                      <a:pt x="13" y="15"/>
                    </a:cubicBezTo>
                    <a:cubicBezTo>
                      <a:pt x="11" y="22"/>
                      <a:pt x="11" y="22"/>
                      <a:pt x="11" y="22"/>
                    </a:cubicBezTo>
                    <a:cubicBezTo>
                      <a:pt x="3" y="22"/>
                      <a:pt x="3" y="22"/>
                      <a:pt x="3" y="22"/>
                    </a:cubicBezTo>
                    <a:cubicBezTo>
                      <a:pt x="1" y="22"/>
                      <a:pt x="0" y="23"/>
                      <a:pt x="0" y="25"/>
                    </a:cubicBezTo>
                    <a:cubicBezTo>
                      <a:pt x="0" y="27"/>
                      <a:pt x="1" y="28"/>
                      <a:pt x="3" y="28"/>
                    </a:cubicBezTo>
                    <a:cubicBezTo>
                      <a:pt x="13" y="28"/>
                      <a:pt x="13" y="28"/>
                      <a:pt x="13" y="28"/>
                    </a:cubicBezTo>
                    <a:cubicBezTo>
                      <a:pt x="14" y="28"/>
                      <a:pt x="15" y="27"/>
                      <a:pt x="15" y="26"/>
                    </a:cubicBezTo>
                    <a:cubicBezTo>
                      <a:pt x="18" y="20"/>
                      <a:pt x="18" y="20"/>
                      <a:pt x="18" y="20"/>
                    </a:cubicBezTo>
                    <a:cubicBezTo>
                      <a:pt x="19" y="21"/>
                      <a:pt x="19" y="21"/>
                      <a:pt x="19" y="21"/>
                    </a:cubicBezTo>
                    <a:cubicBezTo>
                      <a:pt x="19" y="21"/>
                      <a:pt x="20" y="21"/>
                      <a:pt x="20" y="21"/>
                    </a:cubicBezTo>
                    <a:cubicBezTo>
                      <a:pt x="24" y="33"/>
                      <a:pt x="24" y="33"/>
                      <a:pt x="24" y="33"/>
                    </a:cubicBezTo>
                    <a:cubicBezTo>
                      <a:pt x="25" y="34"/>
                      <a:pt x="26" y="34"/>
                      <a:pt x="27" y="34"/>
                    </a:cubicBezTo>
                    <a:cubicBezTo>
                      <a:pt x="27" y="34"/>
                      <a:pt x="28" y="34"/>
                      <a:pt x="28" y="34"/>
                    </a:cubicBezTo>
                    <a:cubicBezTo>
                      <a:pt x="29" y="34"/>
                      <a:pt x="30" y="32"/>
                      <a:pt x="30" y="31"/>
                    </a:cubicBezTo>
                    <a:cubicBezTo>
                      <a:pt x="24" y="17"/>
                      <a:pt x="24" y="17"/>
                      <a:pt x="24" y="17"/>
                    </a:cubicBezTo>
                    <a:cubicBezTo>
                      <a:pt x="26" y="12"/>
                      <a:pt x="26" y="12"/>
                      <a:pt x="26" y="12"/>
                    </a:cubicBezTo>
                    <a:cubicBezTo>
                      <a:pt x="26" y="13"/>
                      <a:pt x="27" y="13"/>
                      <a:pt x="27" y="13"/>
                    </a:cubicBezTo>
                    <a:cubicBezTo>
                      <a:pt x="38" y="15"/>
                      <a:pt x="38" y="15"/>
                      <a:pt x="38" y="15"/>
                    </a:cubicBezTo>
                    <a:cubicBezTo>
                      <a:pt x="38" y="15"/>
                      <a:pt x="38" y="15"/>
                      <a:pt x="38" y="15"/>
                    </a:cubicBezTo>
                    <a:cubicBezTo>
                      <a:pt x="39" y="15"/>
                      <a:pt x="40" y="14"/>
                      <a:pt x="40" y="13"/>
                    </a:cubicBezTo>
                    <a:cubicBezTo>
                      <a:pt x="40" y="11"/>
                      <a:pt x="39" y="10"/>
                      <a:pt x="38" y="10"/>
                    </a:cubicBezTo>
                    <a:close/>
                  </a:path>
                </a:pathLst>
              </a:custGeom>
              <a:grpFill/>
              <a:ln w="9525">
                <a:noFill/>
                <a:round/>
                <a:headEnd/>
                <a:tailEnd/>
              </a:ln>
            </p:spPr>
            <p:txBody>
              <a:bodyPr anchor="ctr"/>
              <a:lstStyle/>
              <a:p>
                <a:pPr algn="ctr"/>
                <a:endParaRPr dirty="0">
                  <a:cs typeface="+mn-ea"/>
                  <a:sym typeface="+mn-lt"/>
                </a:endParaRPr>
              </a:p>
            </p:txBody>
          </p:sp>
          <p:sp>
            <p:nvSpPr>
              <p:cNvPr id="34" name="îśľîḓê">
                <a:extLst>
                  <a:ext uri="{FF2B5EF4-FFF2-40B4-BE49-F238E27FC236}">
                    <a16:creationId xmlns:a16="http://schemas.microsoft.com/office/drawing/2014/main" id="{CC485512-FF78-4704-891B-14E34726B282}"/>
                  </a:ext>
                </a:extLst>
              </p:cNvPr>
              <p:cNvSpPr>
                <a:spLocks/>
              </p:cNvSpPr>
              <p:nvPr/>
            </p:nvSpPr>
            <p:spPr bwMode="auto">
              <a:xfrm>
                <a:off x="5119688" y="4689475"/>
                <a:ext cx="11113" cy="14287"/>
              </a:xfrm>
              <a:custGeom>
                <a:avLst/>
                <a:gdLst/>
                <a:ahLst/>
                <a:cxnLst>
                  <a:cxn ang="0">
                    <a:pos x="2" y="0"/>
                  </a:cxn>
                  <a:cxn ang="0">
                    <a:pos x="0" y="5"/>
                  </a:cxn>
                  <a:cxn ang="0">
                    <a:pos x="2" y="5"/>
                  </a:cxn>
                  <a:cxn ang="0">
                    <a:pos x="4" y="2"/>
                  </a:cxn>
                  <a:cxn ang="0">
                    <a:pos x="2" y="0"/>
                  </a:cxn>
                </a:cxnLst>
                <a:rect l="0" t="0" r="r" b="b"/>
                <a:pathLst>
                  <a:path w="4" h="5">
                    <a:moveTo>
                      <a:pt x="2" y="0"/>
                    </a:moveTo>
                    <a:cubicBezTo>
                      <a:pt x="0" y="5"/>
                      <a:pt x="0" y="5"/>
                      <a:pt x="0" y="5"/>
                    </a:cubicBezTo>
                    <a:cubicBezTo>
                      <a:pt x="2" y="5"/>
                      <a:pt x="2" y="5"/>
                      <a:pt x="2" y="5"/>
                    </a:cubicBezTo>
                    <a:cubicBezTo>
                      <a:pt x="3" y="5"/>
                      <a:pt x="4" y="4"/>
                      <a:pt x="4" y="2"/>
                    </a:cubicBezTo>
                    <a:cubicBezTo>
                      <a:pt x="4" y="1"/>
                      <a:pt x="3" y="0"/>
                      <a:pt x="2" y="0"/>
                    </a:cubicBezTo>
                    <a:close/>
                  </a:path>
                </a:pathLst>
              </a:custGeom>
              <a:grpFill/>
              <a:ln w="9525">
                <a:noFill/>
                <a:round/>
                <a:headEnd/>
                <a:tailEnd/>
              </a:ln>
            </p:spPr>
            <p:txBody>
              <a:bodyPr anchor="ctr"/>
              <a:lstStyle/>
              <a:p>
                <a:pPr algn="ctr"/>
                <a:endParaRPr dirty="0">
                  <a:cs typeface="+mn-ea"/>
                  <a:sym typeface="+mn-lt"/>
                </a:endParaRPr>
              </a:p>
            </p:txBody>
          </p:sp>
          <p:sp>
            <p:nvSpPr>
              <p:cNvPr id="35" name="îsļiḓè">
                <a:extLst>
                  <a:ext uri="{FF2B5EF4-FFF2-40B4-BE49-F238E27FC236}">
                    <a16:creationId xmlns:a16="http://schemas.microsoft.com/office/drawing/2014/main" id="{8D72B70E-F8B4-48EE-9A9B-D96A5D9912CC}"/>
                  </a:ext>
                </a:extLst>
              </p:cNvPr>
              <p:cNvSpPr>
                <a:spLocks/>
              </p:cNvSpPr>
              <p:nvPr/>
            </p:nvSpPr>
            <p:spPr bwMode="auto">
              <a:xfrm>
                <a:off x="5089526" y="4724400"/>
                <a:ext cx="17463" cy="17462"/>
              </a:xfrm>
              <a:custGeom>
                <a:avLst/>
                <a:gdLst/>
                <a:ahLst/>
                <a:cxnLst>
                  <a:cxn ang="0">
                    <a:pos x="2" y="0"/>
                  </a:cxn>
                  <a:cxn ang="0">
                    <a:pos x="2" y="0"/>
                  </a:cxn>
                  <a:cxn ang="0">
                    <a:pos x="1" y="2"/>
                  </a:cxn>
                  <a:cxn ang="0">
                    <a:pos x="2" y="5"/>
                  </a:cxn>
                  <a:cxn ang="0">
                    <a:pos x="5" y="4"/>
                  </a:cxn>
                  <a:cxn ang="0">
                    <a:pos x="6" y="1"/>
                  </a:cxn>
                  <a:cxn ang="0">
                    <a:pos x="2" y="0"/>
                  </a:cxn>
                </a:cxnLst>
                <a:rect l="0" t="0" r="r" b="b"/>
                <a:pathLst>
                  <a:path w="6" h="6">
                    <a:moveTo>
                      <a:pt x="2" y="0"/>
                    </a:moveTo>
                    <a:cubicBezTo>
                      <a:pt x="2" y="0"/>
                      <a:pt x="2" y="0"/>
                      <a:pt x="2" y="0"/>
                    </a:cubicBezTo>
                    <a:cubicBezTo>
                      <a:pt x="1" y="2"/>
                      <a:pt x="1" y="2"/>
                      <a:pt x="1" y="2"/>
                    </a:cubicBezTo>
                    <a:cubicBezTo>
                      <a:pt x="0" y="3"/>
                      <a:pt x="1" y="5"/>
                      <a:pt x="2" y="5"/>
                    </a:cubicBezTo>
                    <a:cubicBezTo>
                      <a:pt x="3" y="6"/>
                      <a:pt x="4" y="5"/>
                      <a:pt x="5" y="4"/>
                    </a:cubicBezTo>
                    <a:cubicBezTo>
                      <a:pt x="6" y="1"/>
                      <a:pt x="6" y="1"/>
                      <a:pt x="6" y="1"/>
                    </a:cubicBezTo>
                    <a:cubicBezTo>
                      <a:pt x="5" y="0"/>
                      <a:pt x="4" y="0"/>
                      <a:pt x="2" y="0"/>
                    </a:cubicBezTo>
                    <a:close/>
                  </a:path>
                </a:pathLst>
              </a:custGeom>
              <a:grpFill/>
              <a:ln w="9525">
                <a:noFill/>
                <a:round/>
                <a:headEnd/>
                <a:tailEnd/>
              </a:ln>
            </p:spPr>
            <p:txBody>
              <a:bodyPr anchor="ctr"/>
              <a:lstStyle/>
              <a:p>
                <a:pPr algn="ctr"/>
                <a:endParaRPr dirty="0">
                  <a:cs typeface="+mn-ea"/>
                  <a:sym typeface="+mn-lt"/>
                </a:endParaRPr>
              </a:p>
            </p:txBody>
          </p:sp>
          <p:sp>
            <p:nvSpPr>
              <p:cNvPr id="36" name="íSļidè">
                <a:extLst>
                  <a:ext uri="{FF2B5EF4-FFF2-40B4-BE49-F238E27FC236}">
                    <a16:creationId xmlns:a16="http://schemas.microsoft.com/office/drawing/2014/main" id="{2ECB8B0E-FFD6-41AE-BB29-30D7B3CFC0E1}"/>
                  </a:ext>
                </a:extLst>
              </p:cNvPr>
              <p:cNvSpPr>
                <a:spLocks/>
              </p:cNvSpPr>
              <p:nvPr/>
            </p:nvSpPr>
            <p:spPr bwMode="auto">
              <a:xfrm>
                <a:off x="5110163" y="4678363"/>
                <a:ext cx="17463" cy="7937"/>
              </a:xfrm>
              <a:custGeom>
                <a:avLst/>
                <a:gdLst/>
                <a:ahLst/>
                <a:cxnLst>
                  <a:cxn ang="0">
                    <a:pos x="5" y="3"/>
                  </a:cxn>
                  <a:cxn ang="0">
                    <a:pos x="5" y="1"/>
                  </a:cxn>
                  <a:cxn ang="0">
                    <a:pos x="2" y="0"/>
                  </a:cxn>
                  <a:cxn ang="0">
                    <a:pos x="1" y="1"/>
                  </a:cxn>
                  <a:cxn ang="0">
                    <a:pos x="1" y="1"/>
                  </a:cxn>
                  <a:cxn ang="0">
                    <a:pos x="1" y="2"/>
                  </a:cxn>
                  <a:cxn ang="0">
                    <a:pos x="4" y="3"/>
                  </a:cxn>
                  <a:cxn ang="0">
                    <a:pos x="5" y="3"/>
                  </a:cxn>
                </a:cxnLst>
                <a:rect l="0" t="0" r="r" b="b"/>
                <a:pathLst>
                  <a:path w="6" h="3">
                    <a:moveTo>
                      <a:pt x="5" y="3"/>
                    </a:moveTo>
                    <a:cubicBezTo>
                      <a:pt x="6" y="2"/>
                      <a:pt x="5" y="2"/>
                      <a:pt x="5" y="1"/>
                    </a:cubicBezTo>
                    <a:cubicBezTo>
                      <a:pt x="2" y="0"/>
                      <a:pt x="2" y="0"/>
                      <a:pt x="2" y="0"/>
                    </a:cubicBezTo>
                    <a:cubicBezTo>
                      <a:pt x="1" y="0"/>
                      <a:pt x="1" y="0"/>
                      <a:pt x="1" y="1"/>
                    </a:cubicBezTo>
                    <a:cubicBezTo>
                      <a:pt x="1" y="1"/>
                      <a:pt x="1" y="1"/>
                      <a:pt x="1" y="1"/>
                    </a:cubicBezTo>
                    <a:cubicBezTo>
                      <a:pt x="0" y="1"/>
                      <a:pt x="1" y="2"/>
                      <a:pt x="1" y="2"/>
                    </a:cubicBezTo>
                    <a:cubicBezTo>
                      <a:pt x="4" y="3"/>
                      <a:pt x="4" y="3"/>
                      <a:pt x="4" y="3"/>
                    </a:cubicBezTo>
                    <a:cubicBezTo>
                      <a:pt x="5" y="3"/>
                      <a:pt x="5" y="3"/>
                      <a:pt x="5" y="3"/>
                    </a:cubicBezTo>
                    <a:close/>
                  </a:path>
                </a:pathLst>
              </a:custGeom>
              <a:grpFill/>
              <a:ln w="9525">
                <a:noFill/>
                <a:round/>
                <a:headEnd/>
                <a:tailEnd/>
              </a:ln>
            </p:spPr>
            <p:txBody>
              <a:bodyPr anchor="ctr"/>
              <a:lstStyle/>
              <a:p>
                <a:pPr algn="ctr"/>
                <a:endParaRPr dirty="0">
                  <a:cs typeface="+mn-ea"/>
                  <a:sym typeface="+mn-lt"/>
                </a:endParaRPr>
              </a:p>
            </p:txBody>
          </p:sp>
          <p:sp>
            <p:nvSpPr>
              <p:cNvPr id="37" name="iśļíḍê">
                <a:extLst>
                  <a:ext uri="{FF2B5EF4-FFF2-40B4-BE49-F238E27FC236}">
                    <a16:creationId xmlns:a16="http://schemas.microsoft.com/office/drawing/2014/main" id="{94C9C931-F321-4767-8DA4-886AE2906046}"/>
                  </a:ext>
                </a:extLst>
              </p:cNvPr>
              <p:cNvSpPr>
                <a:spLocks/>
              </p:cNvSpPr>
              <p:nvPr/>
            </p:nvSpPr>
            <p:spPr bwMode="auto">
              <a:xfrm>
                <a:off x="5116513" y="4672013"/>
                <a:ext cx="11113" cy="7937"/>
              </a:xfrm>
              <a:custGeom>
                <a:avLst/>
                <a:gdLst/>
                <a:ahLst/>
                <a:cxnLst>
                  <a:cxn ang="0">
                    <a:pos x="7" y="5"/>
                  </a:cxn>
                  <a:cxn ang="0">
                    <a:pos x="7" y="4"/>
                  </a:cxn>
                  <a:cxn ang="0">
                    <a:pos x="0" y="0"/>
                  </a:cxn>
                  <a:cxn ang="0">
                    <a:pos x="0" y="2"/>
                  </a:cxn>
                  <a:cxn ang="0">
                    <a:pos x="7" y="5"/>
                  </a:cxn>
                </a:cxnLst>
                <a:rect l="0" t="0" r="r" b="b"/>
                <a:pathLst>
                  <a:path w="7" h="5">
                    <a:moveTo>
                      <a:pt x="7" y="5"/>
                    </a:moveTo>
                    <a:lnTo>
                      <a:pt x="7" y="4"/>
                    </a:lnTo>
                    <a:lnTo>
                      <a:pt x="0" y="0"/>
                    </a:lnTo>
                    <a:lnTo>
                      <a:pt x="0" y="2"/>
                    </a:lnTo>
                    <a:lnTo>
                      <a:pt x="7" y="5"/>
                    </a:lnTo>
                    <a:close/>
                  </a:path>
                </a:pathLst>
              </a:custGeom>
              <a:grpFill/>
              <a:ln w="9525">
                <a:noFill/>
                <a:round/>
                <a:headEnd/>
                <a:tailEnd/>
              </a:ln>
            </p:spPr>
            <p:txBody>
              <a:bodyPr anchor="ctr"/>
              <a:lstStyle/>
              <a:p>
                <a:pPr algn="ctr"/>
                <a:endParaRPr dirty="0">
                  <a:cs typeface="+mn-ea"/>
                  <a:sym typeface="+mn-lt"/>
                </a:endParaRPr>
              </a:p>
            </p:txBody>
          </p:sp>
          <p:sp>
            <p:nvSpPr>
              <p:cNvPr id="38" name="ïşļïde">
                <a:extLst>
                  <a:ext uri="{FF2B5EF4-FFF2-40B4-BE49-F238E27FC236}">
                    <a16:creationId xmlns:a16="http://schemas.microsoft.com/office/drawing/2014/main" id="{8F9C5AA2-034C-48F6-A5CF-FE07C16FEF31}"/>
                  </a:ext>
                </a:extLst>
              </p:cNvPr>
              <p:cNvSpPr>
                <a:spLocks/>
              </p:cNvSpPr>
              <p:nvPr/>
            </p:nvSpPr>
            <p:spPr bwMode="auto">
              <a:xfrm>
                <a:off x="5084763" y="4568825"/>
                <a:ext cx="111125" cy="109537"/>
              </a:xfrm>
              <a:custGeom>
                <a:avLst/>
                <a:gdLst/>
                <a:ahLst/>
                <a:cxnLst>
                  <a:cxn ang="0">
                    <a:pos x="20" y="38"/>
                  </a:cxn>
                  <a:cxn ang="0">
                    <a:pos x="13" y="37"/>
                  </a:cxn>
                  <a:cxn ang="0">
                    <a:pos x="4" y="12"/>
                  </a:cxn>
                  <a:cxn ang="0">
                    <a:pos x="21" y="0"/>
                  </a:cxn>
                  <a:cxn ang="0">
                    <a:pos x="28" y="2"/>
                  </a:cxn>
                  <a:cxn ang="0">
                    <a:pos x="37" y="12"/>
                  </a:cxn>
                  <a:cxn ang="0">
                    <a:pos x="37" y="26"/>
                  </a:cxn>
                  <a:cxn ang="0">
                    <a:pos x="20" y="38"/>
                  </a:cxn>
                  <a:cxn ang="0">
                    <a:pos x="21" y="4"/>
                  </a:cxn>
                  <a:cxn ang="0">
                    <a:pos x="8" y="14"/>
                  </a:cxn>
                  <a:cxn ang="0">
                    <a:pos x="15" y="33"/>
                  </a:cxn>
                  <a:cxn ang="0">
                    <a:pos x="20" y="34"/>
                  </a:cxn>
                  <a:cxn ang="0">
                    <a:pos x="33" y="24"/>
                  </a:cxn>
                  <a:cxn ang="0">
                    <a:pos x="34" y="13"/>
                  </a:cxn>
                  <a:cxn ang="0">
                    <a:pos x="26" y="5"/>
                  </a:cxn>
                  <a:cxn ang="0">
                    <a:pos x="21" y="4"/>
                  </a:cxn>
                </a:cxnLst>
                <a:rect l="0" t="0" r="r" b="b"/>
                <a:pathLst>
                  <a:path w="39" h="38">
                    <a:moveTo>
                      <a:pt x="20" y="38"/>
                    </a:moveTo>
                    <a:cubicBezTo>
                      <a:pt x="18" y="38"/>
                      <a:pt x="15" y="37"/>
                      <a:pt x="13" y="37"/>
                    </a:cubicBezTo>
                    <a:cubicBezTo>
                      <a:pt x="4" y="33"/>
                      <a:pt x="0" y="22"/>
                      <a:pt x="4" y="12"/>
                    </a:cubicBezTo>
                    <a:cubicBezTo>
                      <a:pt x="7" y="5"/>
                      <a:pt x="14" y="0"/>
                      <a:pt x="21" y="0"/>
                    </a:cubicBezTo>
                    <a:cubicBezTo>
                      <a:pt x="24" y="0"/>
                      <a:pt x="26" y="1"/>
                      <a:pt x="28" y="2"/>
                    </a:cubicBezTo>
                    <a:cubicBezTo>
                      <a:pt x="32" y="3"/>
                      <a:pt x="36" y="7"/>
                      <a:pt x="37" y="12"/>
                    </a:cubicBezTo>
                    <a:cubicBezTo>
                      <a:pt x="39" y="16"/>
                      <a:pt x="39" y="21"/>
                      <a:pt x="37" y="26"/>
                    </a:cubicBezTo>
                    <a:cubicBezTo>
                      <a:pt x="34" y="33"/>
                      <a:pt x="27" y="38"/>
                      <a:pt x="20" y="38"/>
                    </a:cubicBezTo>
                    <a:close/>
                    <a:moveTo>
                      <a:pt x="21" y="4"/>
                    </a:moveTo>
                    <a:cubicBezTo>
                      <a:pt x="16" y="4"/>
                      <a:pt x="10" y="8"/>
                      <a:pt x="8" y="14"/>
                    </a:cubicBezTo>
                    <a:cubicBezTo>
                      <a:pt x="4" y="21"/>
                      <a:pt x="8" y="30"/>
                      <a:pt x="15" y="33"/>
                    </a:cubicBezTo>
                    <a:cubicBezTo>
                      <a:pt x="16" y="34"/>
                      <a:pt x="18" y="34"/>
                      <a:pt x="20" y="34"/>
                    </a:cubicBezTo>
                    <a:cubicBezTo>
                      <a:pt x="26" y="34"/>
                      <a:pt x="31" y="30"/>
                      <a:pt x="33" y="24"/>
                    </a:cubicBezTo>
                    <a:cubicBezTo>
                      <a:pt x="35" y="21"/>
                      <a:pt x="35" y="17"/>
                      <a:pt x="34" y="13"/>
                    </a:cubicBezTo>
                    <a:cubicBezTo>
                      <a:pt x="32" y="9"/>
                      <a:pt x="30" y="7"/>
                      <a:pt x="26" y="5"/>
                    </a:cubicBezTo>
                    <a:cubicBezTo>
                      <a:pt x="25" y="4"/>
                      <a:pt x="23" y="4"/>
                      <a:pt x="21" y="4"/>
                    </a:cubicBezTo>
                    <a:close/>
                  </a:path>
                </a:pathLst>
              </a:custGeom>
              <a:grpFill/>
              <a:ln w="9525">
                <a:noFill/>
                <a:round/>
                <a:headEnd/>
                <a:tailEnd/>
              </a:ln>
            </p:spPr>
            <p:txBody>
              <a:bodyPr anchor="ctr"/>
              <a:lstStyle/>
              <a:p>
                <a:pPr algn="ctr"/>
                <a:endParaRPr dirty="0">
                  <a:cs typeface="+mn-ea"/>
                  <a:sym typeface="+mn-lt"/>
                </a:endParaRPr>
              </a:p>
            </p:txBody>
          </p:sp>
          <p:sp>
            <p:nvSpPr>
              <p:cNvPr id="39" name="îśliďé">
                <a:extLst>
                  <a:ext uri="{FF2B5EF4-FFF2-40B4-BE49-F238E27FC236}">
                    <a16:creationId xmlns:a16="http://schemas.microsoft.com/office/drawing/2014/main" id="{2A5AC42B-2818-4E60-A775-18E3DB7D20D6}"/>
                  </a:ext>
                </a:extLst>
              </p:cNvPr>
              <p:cNvSpPr>
                <a:spLocks/>
              </p:cNvSpPr>
              <p:nvPr/>
            </p:nvSpPr>
            <p:spPr bwMode="auto">
              <a:xfrm>
                <a:off x="5103813" y="4605338"/>
                <a:ext cx="52388" cy="58737"/>
              </a:xfrm>
              <a:custGeom>
                <a:avLst/>
                <a:gdLst/>
                <a:ahLst/>
                <a:cxnLst>
                  <a:cxn ang="0">
                    <a:pos x="13" y="20"/>
                  </a:cxn>
                  <a:cxn ang="0">
                    <a:pos x="8" y="19"/>
                  </a:cxn>
                  <a:cxn ang="0">
                    <a:pos x="2" y="11"/>
                  </a:cxn>
                  <a:cxn ang="0">
                    <a:pos x="2" y="1"/>
                  </a:cxn>
                  <a:cxn ang="0">
                    <a:pos x="4" y="1"/>
                  </a:cxn>
                  <a:cxn ang="0">
                    <a:pos x="4" y="2"/>
                  </a:cxn>
                  <a:cxn ang="0">
                    <a:pos x="4" y="11"/>
                  </a:cxn>
                  <a:cxn ang="0">
                    <a:pos x="9" y="16"/>
                  </a:cxn>
                  <a:cxn ang="0">
                    <a:pos x="16" y="16"/>
                  </a:cxn>
                  <a:cxn ang="0">
                    <a:pos x="17" y="17"/>
                  </a:cxn>
                  <a:cxn ang="0">
                    <a:pos x="16" y="19"/>
                  </a:cxn>
                  <a:cxn ang="0">
                    <a:pos x="13" y="20"/>
                  </a:cxn>
                </a:cxnLst>
                <a:rect l="0" t="0" r="r" b="b"/>
                <a:pathLst>
                  <a:path w="18" h="20">
                    <a:moveTo>
                      <a:pt x="13" y="20"/>
                    </a:moveTo>
                    <a:cubicBezTo>
                      <a:pt x="11" y="20"/>
                      <a:pt x="10" y="19"/>
                      <a:pt x="8" y="19"/>
                    </a:cubicBezTo>
                    <a:cubicBezTo>
                      <a:pt x="5" y="17"/>
                      <a:pt x="3" y="15"/>
                      <a:pt x="2" y="11"/>
                    </a:cubicBezTo>
                    <a:cubicBezTo>
                      <a:pt x="0" y="8"/>
                      <a:pt x="0" y="5"/>
                      <a:pt x="2" y="1"/>
                    </a:cubicBezTo>
                    <a:cubicBezTo>
                      <a:pt x="2" y="1"/>
                      <a:pt x="3" y="0"/>
                      <a:pt x="4" y="1"/>
                    </a:cubicBezTo>
                    <a:cubicBezTo>
                      <a:pt x="4" y="1"/>
                      <a:pt x="5" y="2"/>
                      <a:pt x="4" y="2"/>
                    </a:cubicBezTo>
                    <a:cubicBezTo>
                      <a:pt x="3" y="5"/>
                      <a:pt x="3" y="8"/>
                      <a:pt x="4" y="11"/>
                    </a:cubicBezTo>
                    <a:cubicBezTo>
                      <a:pt x="5" y="13"/>
                      <a:pt x="7" y="15"/>
                      <a:pt x="9" y="16"/>
                    </a:cubicBezTo>
                    <a:cubicBezTo>
                      <a:pt x="11" y="17"/>
                      <a:pt x="14" y="17"/>
                      <a:pt x="16" y="16"/>
                    </a:cubicBezTo>
                    <a:cubicBezTo>
                      <a:pt x="16" y="16"/>
                      <a:pt x="17" y="17"/>
                      <a:pt x="17" y="17"/>
                    </a:cubicBezTo>
                    <a:cubicBezTo>
                      <a:pt x="18" y="18"/>
                      <a:pt x="17" y="19"/>
                      <a:pt x="16" y="19"/>
                    </a:cubicBezTo>
                    <a:cubicBezTo>
                      <a:pt x="15" y="19"/>
                      <a:pt x="14" y="20"/>
                      <a:pt x="13" y="20"/>
                    </a:cubicBezTo>
                    <a:close/>
                  </a:path>
                </a:pathLst>
              </a:custGeom>
              <a:grpFill/>
              <a:ln w="9525">
                <a:noFill/>
                <a:round/>
                <a:headEnd/>
                <a:tailEnd/>
              </a:ln>
            </p:spPr>
            <p:txBody>
              <a:bodyPr anchor="ctr"/>
              <a:lstStyle/>
              <a:p>
                <a:pPr algn="ctr"/>
                <a:endParaRPr dirty="0">
                  <a:cs typeface="+mn-ea"/>
                  <a:sym typeface="+mn-lt"/>
                </a:endParaRPr>
              </a:p>
            </p:txBody>
          </p:sp>
          <p:sp>
            <p:nvSpPr>
              <p:cNvPr id="40" name="íś1ïďe">
                <a:extLst>
                  <a:ext uri="{FF2B5EF4-FFF2-40B4-BE49-F238E27FC236}">
                    <a16:creationId xmlns:a16="http://schemas.microsoft.com/office/drawing/2014/main" id="{4760F4BC-C624-4F67-9B90-FCCAA7D426B7}"/>
                  </a:ext>
                </a:extLst>
              </p:cNvPr>
              <p:cNvSpPr>
                <a:spLocks/>
              </p:cNvSpPr>
              <p:nvPr/>
            </p:nvSpPr>
            <p:spPr bwMode="auto">
              <a:xfrm>
                <a:off x="5102226" y="4683125"/>
                <a:ext cx="19050" cy="23812"/>
              </a:xfrm>
              <a:custGeom>
                <a:avLst/>
                <a:gdLst/>
                <a:ahLst/>
                <a:cxnLst>
                  <a:cxn ang="0">
                    <a:pos x="0" y="8"/>
                  </a:cxn>
                  <a:cxn ang="0">
                    <a:pos x="4" y="8"/>
                  </a:cxn>
                  <a:cxn ang="0">
                    <a:pos x="5" y="8"/>
                  </a:cxn>
                  <a:cxn ang="0">
                    <a:pos x="7" y="2"/>
                  </a:cxn>
                  <a:cxn ang="0">
                    <a:pos x="3" y="0"/>
                  </a:cxn>
                  <a:cxn ang="0">
                    <a:pos x="0" y="8"/>
                  </a:cxn>
                  <a:cxn ang="0">
                    <a:pos x="0" y="8"/>
                  </a:cxn>
                </a:cxnLst>
                <a:rect l="0" t="0" r="r" b="b"/>
                <a:pathLst>
                  <a:path w="7" h="8">
                    <a:moveTo>
                      <a:pt x="0" y="8"/>
                    </a:moveTo>
                    <a:cubicBezTo>
                      <a:pt x="2" y="8"/>
                      <a:pt x="3" y="8"/>
                      <a:pt x="4" y="8"/>
                    </a:cubicBezTo>
                    <a:cubicBezTo>
                      <a:pt x="4" y="8"/>
                      <a:pt x="4" y="8"/>
                      <a:pt x="5" y="8"/>
                    </a:cubicBezTo>
                    <a:cubicBezTo>
                      <a:pt x="7" y="2"/>
                      <a:pt x="7" y="2"/>
                      <a:pt x="7" y="2"/>
                    </a:cubicBezTo>
                    <a:cubicBezTo>
                      <a:pt x="3" y="0"/>
                      <a:pt x="3" y="0"/>
                      <a:pt x="3" y="0"/>
                    </a:cubicBezTo>
                    <a:cubicBezTo>
                      <a:pt x="0" y="8"/>
                      <a:pt x="0" y="8"/>
                      <a:pt x="0" y="8"/>
                    </a:cubicBezTo>
                    <a:cubicBezTo>
                      <a:pt x="0" y="8"/>
                      <a:pt x="0" y="8"/>
                      <a:pt x="0" y="8"/>
                    </a:cubicBezTo>
                    <a:close/>
                  </a:path>
                </a:pathLst>
              </a:custGeom>
              <a:grpFill/>
              <a:ln w="9525">
                <a:noFill/>
                <a:round/>
                <a:headEnd/>
                <a:tailEnd/>
              </a:ln>
            </p:spPr>
            <p:txBody>
              <a:bodyPr anchor="ctr"/>
              <a:lstStyle/>
              <a:p>
                <a:pPr algn="ctr"/>
                <a:endParaRPr dirty="0">
                  <a:cs typeface="+mn-ea"/>
                  <a:sym typeface="+mn-lt"/>
                </a:endParaRPr>
              </a:p>
            </p:txBody>
          </p:sp>
        </p:grpSp>
        <p:grpSp>
          <p:nvGrpSpPr>
            <p:cNvPr id="21" name="îṥļîḓe">
              <a:extLst>
                <a:ext uri="{FF2B5EF4-FFF2-40B4-BE49-F238E27FC236}">
                  <a16:creationId xmlns:a16="http://schemas.microsoft.com/office/drawing/2014/main" id="{ADCA6462-40EC-4ECE-A4F2-BF93461B9ED2}"/>
                </a:ext>
              </a:extLst>
            </p:cNvPr>
            <p:cNvGrpSpPr/>
            <p:nvPr/>
          </p:nvGrpSpPr>
          <p:grpSpPr>
            <a:xfrm>
              <a:off x="6817729" y="5266374"/>
              <a:ext cx="367372" cy="466866"/>
              <a:chOff x="3949701" y="4570413"/>
              <a:chExt cx="152400" cy="193675"/>
            </a:xfrm>
            <a:solidFill>
              <a:schemeClr val="bg1"/>
            </a:solidFill>
          </p:grpSpPr>
          <p:sp>
            <p:nvSpPr>
              <p:cNvPr id="26" name="ïṩľîďe">
                <a:extLst>
                  <a:ext uri="{FF2B5EF4-FFF2-40B4-BE49-F238E27FC236}">
                    <a16:creationId xmlns:a16="http://schemas.microsoft.com/office/drawing/2014/main" id="{8529A321-849D-4209-9BF0-CD51E27C0E6C}"/>
                  </a:ext>
                </a:extLst>
              </p:cNvPr>
              <p:cNvSpPr>
                <a:spLocks/>
              </p:cNvSpPr>
              <p:nvPr/>
            </p:nvSpPr>
            <p:spPr bwMode="auto">
              <a:xfrm>
                <a:off x="4079876" y="4657725"/>
                <a:ext cx="22225" cy="22225"/>
              </a:xfrm>
              <a:prstGeom prst="ellipse">
                <a:avLst/>
              </a:prstGeom>
              <a:grpFill/>
              <a:ln w="9525">
                <a:noFill/>
                <a:round/>
                <a:headEnd/>
                <a:tailEnd/>
              </a:ln>
            </p:spPr>
            <p:txBody>
              <a:bodyPr anchor="ctr"/>
              <a:lstStyle/>
              <a:p>
                <a:pPr algn="ctr"/>
                <a:endParaRPr dirty="0">
                  <a:cs typeface="+mn-ea"/>
                  <a:sym typeface="+mn-lt"/>
                </a:endParaRPr>
              </a:p>
            </p:txBody>
          </p:sp>
          <p:sp>
            <p:nvSpPr>
              <p:cNvPr id="27" name="ïŝḻíḓe">
                <a:extLst>
                  <a:ext uri="{FF2B5EF4-FFF2-40B4-BE49-F238E27FC236}">
                    <a16:creationId xmlns:a16="http://schemas.microsoft.com/office/drawing/2014/main" id="{A777BBF4-42AF-40EC-87B1-6BBD148C69B1}"/>
                  </a:ext>
                </a:extLst>
              </p:cNvPr>
              <p:cNvSpPr>
                <a:spLocks/>
              </p:cNvSpPr>
              <p:nvPr/>
            </p:nvSpPr>
            <p:spPr bwMode="auto">
              <a:xfrm>
                <a:off x="4041776" y="4660900"/>
                <a:ext cx="55563" cy="103187"/>
              </a:xfrm>
              <a:custGeom>
                <a:avLst/>
                <a:gdLst/>
                <a:ahLst/>
                <a:cxnLst>
                  <a:cxn ang="0">
                    <a:pos x="18" y="32"/>
                  </a:cxn>
                  <a:cxn ang="0">
                    <a:pos x="13" y="22"/>
                  </a:cxn>
                  <a:cxn ang="0">
                    <a:pos x="15" y="20"/>
                  </a:cxn>
                  <a:cxn ang="0">
                    <a:pos x="16" y="12"/>
                  </a:cxn>
                  <a:cxn ang="0">
                    <a:pos x="15" y="9"/>
                  </a:cxn>
                  <a:cxn ang="0">
                    <a:pos x="8" y="1"/>
                  </a:cxn>
                  <a:cxn ang="0">
                    <a:pos x="4" y="1"/>
                  </a:cxn>
                  <a:cxn ang="0">
                    <a:pos x="4" y="4"/>
                  </a:cxn>
                  <a:cxn ang="0">
                    <a:pos x="9" y="9"/>
                  </a:cxn>
                  <a:cxn ang="0">
                    <a:pos x="4" y="7"/>
                  </a:cxn>
                  <a:cxn ang="0">
                    <a:pos x="1" y="8"/>
                  </a:cxn>
                  <a:cxn ang="0">
                    <a:pos x="2" y="11"/>
                  </a:cxn>
                  <a:cxn ang="0">
                    <a:pos x="7" y="14"/>
                  </a:cxn>
                  <a:cxn ang="0">
                    <a:pos x="8" y="14"/>
                  </a:cxn>
                  <a:cxn ang="0">
                    <a:pos x="6" y="23"/>
                  </a:cxn>
                  <a:cxn ang="0">
                    <a:pos x="4" y="31"/>
                  </a:cxn>
                  <a:cxn ang="0">
                    <a:pos x="4" y="33"/>
                  </a:cxn>
                  <a:cxn ang="0">
                    <a:pos x="5" y="36"/>
                  </a:cxn>
                  <a:cxn ang="0">
                    <a:pos x="6" y="36"/>
                  </a:cxn>
                  <a:cxn ang="0">
                    <a:pos x="8" y="34"/>
                  </a:cxn>
                  <a:cxn ang="0">
                    <a:pos x="10" y="27"/>
                  </a:cxn>
                  <a:cxn ang="0">
                    <a:pos x="14" y="34"/>
                  </a:cxn>
                  <a:cxn ang="0">
                    <a:pos x="17" y="35"/>
                  </a:cxn>
                  <a:cxn ang="0">
                    <a:pos x="18" y="32"/>
                  </a:cxn>
                </a:cxnLst>
                <a:rect l="0" t="0" r="r" b="b"/>
                <a:pathLst>
                  <a:path w="19" h="36">
                    <a:moveTo>
                      <a:pt x="18" y="32"/>
                    </a:moveTo>
                    <a:cubicBezTo>
                      <a:pt x="13" y="22"/>
                      <a:pt x="13" y="22"/>
                      <a:pt x="13" y="22"/>
                    </a:cubicBezTo>
                    <a:cubicBezTo>
                      <a:pt x="14" y="21"/>
                      <a:pt x="14" y="21"/>
                      <a:pt x="15" y="20"/>
                    </a:cubicBezTo>
                    <a:cubicBezTo>
                      <a:pt x="16" y="12"/>
                      <a:pt x="16" y="12"/>
                      <a:pt x="16" y="12"/>
                    </a:cubicBezTo>
                    <a:cubicBezTo>
                      <a:pt x="16" y="11"/>
                      <a:pt x="16" y="10"/>
                      <a:pt x="15" y="9"/>
                    </a:cubicBezTo>
                    <a:cubicBezTo>
                      <a:pt x="8" y="1"/>
                      <a:pt x="8" y="1"/>
                      <a:pt x="8" y="1"/>
                    </a:cubicBezTo>
                    <a:cubicBezTo>
                      <a:pt x="7" y="0"/>
                      <a:pt x="5" y="0"/>
                      <a:pt x="4" y="1"/>
                    </a:cubicBezTo>
                    <a:cubicBezTo>
                      <a:pt x="3" y="2"/>
                      <a:pt x="3" y="3"/>
                      <a:pt x="4" y="4"/>
                    </a:cubicBezTo>
                    <a:cubicBezTo>
                      <a:pt x="9" y="9"/>
                      <a:pt x="9" y="9"/>
                      <a:pt x="9" y="9"/>
                    </a:cubicBezTo>
                    <a:cubicBezTo>
                      <a:pt x="4" y="7"/>
                      <a:pt x="4" y="7"/>
                      <a:pt x="4" y="7"/>
                    </a:cubicBezTo>
                    <a:cubicBezTo>
                      <a:pt x="3" y="6"/>
                      <a:pt x="1" y="7"/>
                      <a:pt x="1" y="8"/>
                    </a:cubicBezTo>
                    <a:cubicBezTo>
                      <a:pt x="0" y="9"/>
                      <a:pt x="1" y="11"/>
                      <a:pt x="2" y="11"/>
                    </a:cubicBezTo>
                    <a:cubicBezTo>
                      <a:pt x="7" y="14"/>
                      <a:pt x="7" y="14"/>
                      <a:pt x="7" y="14"/>
                    </a:cubicBezTo>
                    <a:cubicBezTo>
                      <a:pt x="7" y="14"/>
                      <a:pt x="8" y="14"/>
                      <a:pt x="8" y="14"/>
                    </a:cubicBezTo>
                    <a:cubicBezTo>
                      <a:pt x="7" y="17"/>
                      <a:pt x="7" y="21"/>
                      <a:pt x="6" y="23"/>
                    </a:cubicBezTo>
                    <a:cubicBezTo>
                      <a:pt x="5" y="26"/>
                      <a:pt x="5" y="28"/>
                      <a:pt x="4" y="31"/>
                    </a:cubicBezTo>
                    <a:cubicBezTo>
                      <a:pt x="4" y="31"/>
                      <a:pt x="4" y="32"/>
                      <a:pt x="4" y="33"/>
                    </a:cubicBezTo>
                    <a:cubicBezTo>
                      <a:pt x="3" y="34"/>
                      <a:pt x="4" y="35"/>
                      <a:pt x="5" y="36"/>
                    </a:cubicBezTo>
                    <a:cubicBezTo>
                      <a:pt x="6" y="36"/>
                      <a:pt x="6" y="36"/>
                      <a:pt x="6" y="36"/>
                    </a:cubicBezTo>
                    <a:cubicBezTo>
                      <a:pt x="7" y="36"/>
                      <a:pt x="8" y="35"/>
                      <a:pt x="8" y="34"/>
                    </a:cubicBezTo>
                    <a:cubicBezTo>
                      <a:pt x="10" y="27"/>
                      <a:pt x="10" y="27"/>
                      <a:pt x="10" y="27"/>
                    </a:cubicBezTo>
                    <a:cubicBezTo>
                      <a:pt x="14" y="34"/>
                      <a:pt x="14" y="34"/>
                      <a:pt x="14" y="34"/>
                    </a:cubicBezTo>
                    <a:cubicBezTo>
                      <a:pt x="14" y="35"/>
                      <a:pt x="16" y="36"/>
                      <a:pt x="17" y="35"/>
                    </a:cubicBezTo>
                    <a:cubicBezTo>
                      <a:pt x="18" y="34"/>
                      <a:pt x="19" y="33"/>
                      <a:pt x="18" y="32"/>
                    </a:cubicBezTo>
                    <a:close/>
                  </a:path>
                </a:pathLst>
              </a:custGeom>
              <a:grpFill/>
              <a:ln w="9525">
                <a:noFill/>
                <a:round/>
                <a:headEnd/>
                <a:tailEnd/>
              </a:ln>
            </p:spPr>
            <p:txBody>
              <a:bodyPr anchor="ctr"/>
              <a:lstStyle/>
              <a:p>
                <a:pPr algn="ctr"/>
                <a:endParaRPr dirty="0">
                  <a:cs typeface="+mn-ea"/>
                  <a:sym typeface="+mn-lt"/>
                </a:endParaRPr>
              </a:p>
            </p:txBody>
          </p:sp>
          <p:sp>
            <p:nvSpPr>
              <p:cNvPr id="28" name="ïsḻîḓê">
                <a:extLst>
                  <a:ext uri="{FF2B5EF4-FFF2-40B4-BE49-F238E27FC236}">
                    <a16:creationId xmlns:a16="http://schemas.microsoft.com/office/drawing/2014/main" id="{DA07CFBF-1CF5-4F2E-A7D4-A5D9CD6D06F1}"/>
                  </a:ext>
                </a:extLst>
              </p:cNvPr>
              <p:cNvSpPr>
                <a:spLocks/>
              </p:cNvSpPr>
              <p:nvPr/>
            </p:nvSpPr>
            <p:spPr bwMode="auto">
              <a:xfrm>
                <a:off x="3987801" y="4675188"/>
                <a:ext cx="25400" cy="22225"/>
              </a:xfrm>
              <a:prstGeom prst="ellipse">
                <a:avLst/>
              </a:prstGeom>
              <a:grpFill/>
              <a:ln w="9525">
                <a:noFill/>
                <a:round/>
                <a:headEnd/>
                <a:tailEnd/>
              </a:ln>
            </p:spPr>
            <p:txBody>
              <a:bodyPr anchor="ctr"/>
              <a:lstStyle/>
              <a:p>
                <a:pPr algn="ctr"/>
                <a:endParaRPr dirty="0">
                  <a:cs typeface="+mn-ea"/>
                  <a:sym typeface="+mn-lt"/>
                </a:endParaRPr>
              </a:p>
            </p:txBody>
          </p:sp>
          <p:sp>
            <p:nvSpPr>
              <p:cNvPr id="29" name="íŝḻîḍé">
                <a:extLst>
                  <a:ext uri="{FF2B5EF4-FFF2-40B4-BE49-F238E27FC236}">
                    <a16:creationId xmlns:a16="http://schemas.microsoft.com/office/drawing/2014/main" id="{FA069639-F380-4356-8759-19048A7F5DE9}"/>
                  </a:ext>
                </a:extLst>
              </p:cNvPr>
              <p:cNvSpPr>
                <a:spLocks/>
              </p:cNvSpPr>
              <p:nvPr/>
            </p:nvSpPr>
            <p:spPr bwMode="auto">
              <a:xfrm>
                <a:off x="3963988" y="4672013"/>
                <a:ext cx="69850" cy="92075"/>
              </a:xfrm>
              <a:custGeom>
                <a:avLst/>
                <a:gdLst/>
                <a:ahLst/>
                <a:cxnLst>
                  <a:cxn ang="0">
                    <a:pos x="21" y="19"/>
                  </a:cxn>
                  <a:cxn ang="0">
                    <a:pos x="18" y="19"/>
                  </a:cxn>
                  <a:cxn ang="0">
                    <a:pos x="18" y="15"/>
                  </a:cxn>
                  <a:cxn ang="0">
                    <a:pos x="23" y="11"/>
                  </a:cxn>
                  <a:cxn ang="0">
                    <a:pos x="24" y="9"/>
                  </a:cxn>
                  <a:cxn ang="0">
                    <a:pos x="24" y="2"/>
                  </a:cxn>
                  <a:cxn ang="0">
                    <a:pos x="21" y="0"/>
                  </a:cxn>
                  <a:cxn ang="0">
                    <a:pos x="19" y="2"/>
                  </a:cxn>
                  <a:cxn ang="0">
                    <a:pos x="19" y="8"/>
                  </a:cxn>
                  <a:cxn ang="0">
                    <a:pos x="14" y="12"/>
                  </a:cxn>
                  <a:cxn ang="0">
                    <a:pos x="7" y="10"/>
                  </a:cxn>
                  <a:cxn ang="0">
                    <a:pos x="6" y="5"/>
                  </a:cxn>
                  <a:cxn ang="0">
                    <a:pos x="3" y="3"/>
                  </a:cxn>
                  <a:cxn ang="0">
                    <a:pos x="1" y="6"/>
                  </a:cxn>
                  <a:cxn ang="0">
                    <a:pos x="3" y="12"/>
                  </a:cxn>
                  <a:cxn ang="0">
                    <a:pos x="5" y="14"/>
                  </a:cxn>
                  <a:cxn ang="0">
                    <a:pos x="9" y="16"/>
                  </a:cxn>
                  <a:cxn ang="0">
                    <a:pos x="9" y="24"/>
                  </a:cxn>
                  <a:cxn ang="0">
                    <a:pos x="9" y="24"/>
                  </a:cxn>
                  <a:cxn ang="0">
                    <a:pos x="9" y="27"/>
                  </a:cxn>
                  <a:cxn ang="0">
                    <a:pos x="2" y="27"/>
                  </a:cxn>
                  <a:cxn ang="0">
                    <a:pos x="0" y="29"/>
                  </a:cxn>
                  <a:cxn ang="0">
                    <a:pos x="2" y="32"/>
                  </a:cxn>
                  <a:cxn ang="0">
                    <a:pos x="12" y="32"/>
                  </a:cxn>
                  <a:cxn ang="0">
                    <a:pos x="14" y="29"/>
                  </a:cxn>
                  <a:cxn ang="0">
                    <a:pos x="14" y="24"/>
                  </a:cxn>
                  <a:cxn ang="0">
                    <a:pos x="19" y="24"/>
                  </a:cxn>
                  <a:cxn ang="0">
                    <a:pos x="19" y="29"/>
                  </a:cxn>
                  <a:cxn ang="0">
                    <a:pos x="21" y="32"/>
                  </a:cxn>
                  <a:cxn ang="0">
                    <a:pos x="23" y="29"/>
                  </a:cxn>
                  <a:cxn ang="0">
                    <a:pos x="23" y="21"/>
                  </a:cxn>
                  <a:cxn ang="0">
                    <a:pos x="21" y="19"/>
                  </a:cxn>
                </a:cxnLst>
                <a:rect l="0" t="0" r="r" b="b"/>
                <a:pathLst>
                  <a:path w="24" h="32">
                    <a:moveTo>
                      <a:pt x="21" y="19"/>
                    </a:moveTo>
                    <a:cubicBezTo>
                      <a:pt x="18" y="19"/>
                      <a:pt x="18" y="19"/>
                      <a:pt x="18" y="19"/>
                    </a:cubicBezTo>
                    <a:cubicBezTo>
                      <a:pt x="18" y="15"/>
                      <a:pt x="18" y="15"/>
                      <a:pt x="18" y="15"/>
                    </a:cubicBezTo>
                    <a:cubicBezTo>
                      <a:pt x="23" y="11"/>
                      <a:pt x="23" y="11"/>
                      <a:pt x="23" y="11"/>
                    </a:cubicBezTo>
                    <a:cubicBezTo>
                      <a:pt x="23" y="11"/>
                      <a:pt x="24" y="10"/>
                      <a:pt x="24" y="9"/>
                    </a:cubicBezTo>
                    <a:cubicBezTo>
                      <a:pt x="24" y="2"/>
                      <a:pt x="24" y="2"/>
                      <a:pt x="24" y="2"/>
                    </a:cubicBezTo>
                    <a:cubicBezTo>
                      <a:pt x="24" y="1"/>
                      <a:pt x="23" y="0"/>
                      <a:pt x="21" y="0"/>
                    </a:cubicBezTo>
                    <a:cubicBezTo>
                      <a:pt x="20" y="0"/>
                      <a:pt x="19" y="1"/>
                      <a:pt x="19" y="2"/>
                    </a:cubicBezTo>
                    <a:cubicBezTo>
                      <a:pt x="19" y="8"/>
                      <a:pt x="19" y="8"/>
                      <a:pt x="19" y="8"/>
                    </a:cubicBezTo>
                    <a:cubicBezTo>
                      <a:pt x="14" y="12"/>
                      <a:pt x="14" y="12"/>
                      <a:pt x="14" y="12"/>
                    </a:cubicBezTo>
                    <a:cubicBezTo>
                      <a:pt x="7" y="10"/>
                      <a:pt x="7" y="10"/>
                      <a:pt x="7" y="10"/>
                    </a:cubicBezTo>
                    <a:cubicBezTo>
                      <a:pt x="6" y="5"/>
                      <a:pt x="6" y="5"/>
                      <a:pt x="6" y="5"/>
                    </a:cubicBezTo>
                    <a:cubicBezTo>
                      <a:pt x="5" y="4"/>
                      <a:pt x="4" y="3"/>
                      <a:pt x="3" y="3"/>
                    </a:cubicBezTo>
                    <a:cubicBezTo>
                      <a:pt x="1" y="4"/>
                      <a:pt x="1" y="5"/>
                      <a:pt x="1" y="6"/>
                    </a:cubicBezTo>
                    <a:cubicBezTo>
                      <a:pt x="3" y="12"/>
                      <a:pt x="3" y="12"/>
                      <a:pt x="3" y="12"/>
                    </a:cubicBezTo>
                    <a:cubicBezTo>
                      <a:pt x="3" y="13"/>
                      <a:pt x="4" y="13"/>
                      <a:pt x="5" y="14"/>
                    </a:cubicBezTo>
                    <a:cubicBezTo>
                      <a:pt x="9" y="16"/>
                      <a:pt x="9" y="16"/>
                      <a:pt x="9" y="16"/>
                    </a:cubicBezTo>
                    <a:cubicBezTo>
                      <a:pt x="9" y="24"/>
                      <a:pt x="9" y="24"/>
                      <a:pt x="9" y="24"/>
                    </a:cubicBezTo>
                    <a:cubicBezTo>
                      <a:pt x="9" y="24"/>
                      <a:pt x="9" y="24"/>
                      <a:pt x="9" y="24"/>
                    </a:cubicBezTo>
                    <a:cubicBezTo>
                      <a:pt x="9" y="27"/>
                      <a:pt x="9" y="27"/>
                      <a:pt x="9" y="27"/>
                    </a:cubicBezTo>
                    <a:cubicBezTo>
                      <a:pt x="2" y="27"/>
                      <a:pt x="2" y="27"/>
                      <a:pt x="2" y="27"/>
                    </a:cubicBezTo>
                    <a:cubicBezTo>
                      <a:pt x="1" y="27"/>
                      <a:pt x="0" y="28"/>
                      <a:pt x="0" y="29"/>
                    </a:cubicBezTo>
                    <a:cubicBezTo>
                      <a:pt x="0" y="31"/>
                      <a:pt x="1" y="32"/>
                      <a:pt x="2" y="32"/>
                    </a:cubicBezTo>
                    <a:cubicBezTo>
                      <a:pt x="12" y="32"/>
                      <a:pt x="12" y="32"/>
                      <a:pt x="12" y="32"/>
                    </a:cubicBezTo>
                    <a:cubicBezTo>
                      <a:pt x="13" y="32"/>
                      <a:pt x="14" y="31"/>
                      <a:pt x="14" y="29"/>
                    </a:cubicBezTo>
                    <a:cubicBezTo>
                      <a:pt x="14" y="24"/>
                      <a:pt x="14" y="24"/>
                      <a:pt x="14" y="24"/>
                    </a:cubicBezTo>
                    <a:cubicBezTo>
                      <a:pt x="19" y="24"/>
                      <a:pt x="19" y="24"/>
                      <a:pt x="19" y="24"/>
                    </a:cubicBezTo>
                    <a:cubicBezTo>
                      <a:pt x="19" y="29"/>
                      <a:pt x="19" y="29"/>
                      <a:pt x="19" y="29"/>
                    </a:cubicBezTo>
                    <a:cubicBezTo>
                      <a:pt x="19" y="31"/>
                      <a:pt x="20" y="32"/>
                      <a:pt x="21" y="32"/>
                    </a:cubicBezTo>
                    <a:cubicBezTo>
                      <a:pt x="22" y="32"/>
                      <a:pt x="23" y="31"/>
                      <a:pt x="23" y="29"/>
                    </a:cubicBezTo>
                    <a:cubicBezTo>
                      <a:pt x="23" y="21"/>
                      <a:pt x="23" y="21"/>
                      <a:pt x="23" y="21"/>
                    </a:cubicBezTo>
                    <a:cubicBezTo>
                      <a:pt x="23" y="20"/>
                      <a:pt x="22" y="19"/>
                      <a:pt x="21" y="19"/>
                    </a:cubicBezTo>
                    <a:close/>
                  </a:path>
                </a:pathLst>
              </a:custGeom>
              <a:grpFill/>
              <a:ln w="9525">
                <a:noFill/>
                <a:round/>
                <a:headEnd/>
                <a:tailEnd/>
              </a:ln>
            </p:spPr>
            <p:txBody>
              <a:bodyPr anchor="ctr"/>
              <a:lstStyle/>
              <a:p>
                <a:pPr algn="ctr"/>
                <a:endParaRPr dirty="0">
                  <a:cs typeface="+mn-ea"/>
                  <a:sym typeface="+mn-lt"/>
                </a:endParaRPr>
              </a:p>
            </p:txBody>
          </p:sp>
          <p:sp>
            <p:nvSpPr>
              <p:cNvPr id="30" name="iśliḓé">
                <a:extLst>
                  <a:ext uri="{FF2B5EF4-FFF2-40B4-BE49-F238E27FC236}">
                    <a16:creationId xmlns:a16="http://schemas.microsoft.com/office/drawing/2014/main" id="{5FE6AFCD-BAB4-48A0-AD5A-2E34BDC843C6}"/>
                  </a:ext>
                </a:extLst>
              </p:cNvPr>
              <p:cNvSpPr>
                <a:spLocks/>
              </p:cNvSpPr>
              <p:nvPr/>
            </p:nvSpPr>
            <p:spPr bwMode="auto">
              <a:xfrm>
                <a:off x="3949701" y="4570413"/>
                <a:ext cx="87313" cy="95250"/>
              </a:xfrm>
              <a:custGeom>
                <a:avLst/>
                <a:gdLst/>
                <a:ahLst/>
                <a:cxnLst>
                  <a:cxn ang="0">
                    <a:pos x="29" y="25"/>
                  </a:cxn>
                  <a:cxn ang="0">
                    <a:pos x="29" y="24"/>
                  </a:cxn>
                  <a:cxn ang="0">
                    <a:pos x="29" y="24"/>
                  </a:cxn>
                  <a:cxn ang="0">
                    <a:pos x="29" y="24"/>
                  </a:cxn>
                  <a:cxn ang="0">
                    <a:pos x="28" y="24"/>
                  </a:cxn>
                  <a:cxn ang="0">
                    <a:pos x="27" y="19"/>
                  </a:cxn>
                  <a:cxn ang="0">
                    <a:pos x="28" y="18"/>
                  </a:cxn>
                  <a:cxn ang="0">
                    <a:pos x="27" y="18"/>
                  </a:cxn>
                  <a:cxn ang="0">
                    <a:pos x="28" y="13"/>
                  </a:cxn>
                  <a:cxn ang="0">
                    <a:pos x="29" y="13"/>
                  </a:cxn>
                  <a:cxn ang="0">
                    <a:pos x="29" y="12"/>
                  </a:cxn>
                  <a:cxn ang="0">
                    <a:pos x="30" y="11"/>
                  </a:cxn>
                  <a:cxn ang="0">
                    <a:pos x="29" y="9"/>
                  </a:cxn>
                  <a:cxn ang="0">
                    <a:pos x="30" y="6"/>
                  </a:cxn>
                  <a:cxn ang="0">
                    <a:pos x="29" y="5"/>
                  </a:cxn>
                  <a:cxn ang="0">
                    <a:pos x="28" y="3"/>
                  </a:cxn>
                  <a:cxn ang="0">
                    <a:pos x="25" y="5"/>
                  </a:cxn>
                  <a:cxn ang="0">
                    <a:pos x="24" y="4"/>
                  </a:cxn>
                  <a:cxn ang="0">
                    <a:pos x="23" y="1"/>
                  </a:cxn>
                  <a:cxn ang="0">
                    <a:pos x="19" y="0"/>
                  </a:cxn>
                  <a:cxn ang="0">
                    <a:pos x="18" y="2"/>
                  </a:cxn>
                  <a:cxn ang="0">
                    <a:pos x="16" y="2"/>
                  </a:cxn>
                  <a:cxn ang="0">
                    <a:pos x="15" y="0"/>
                  </a:cxn>
                  <a:cxn ang="0">
                    <a:pos x="11" y="1"/>
                  </a:cxn>
                  <a:cxn ang="0">
                    <a:pos x="11" y="4"/>
                  </a:cxn>
                  <a:cxn ang="0">
                    <a:pos x="9" y="5"/>
                  </a:cxn>
                  <a:cxn ang="0">
                    <a:pos x="7" y="3"/>
                  </a:cxn>
                  <a:cxn ang="0">
                    <a:pos x="5" y="5"/>
                  </a:cxn>
                  <a:cxn ang="0">
                    <a:pos x="4" y="6"/>
                  </a:cxn>
                  <a:cxn ang="0">
                    <a:pos x="5" y="9"/>
                  </a:cxn>
                  <a:cxn ang="0">
                    <a:pos x="4" y="10"/>
                  </a:cxn>
                  <a:cxn ang="0">
                    <a:pos x="1" y="10"/>
                  </a:cxn>
                  <a:cxn ang="0">
                    <a:pos x="0" y="14"/>
                  </a:cxn>
                  <a:cxn ang="0">
                    <a:pos x="3" y="16"/>
                  </a:cxn>
                  <a:cxn ang="0">
                    <a:pos x="3" y="17"/>
                  </a:cxn>
                  <a:cxn ang="0">
                    <a:pos x="0" y="19"/>
                  </a:cxn>
                  <a:cxn ang="0">
                    <a:pos x="1" y="23"/>
                  </a:cxn>
                  <a:cxn ang="0">
                    <a:pos x="4" y="23"/>
                  </a:cxn>
                  <a:cxn ang="0">
                    <a:pos x="5" y="24"/>
                  </a:cxn>
                  <a:cxn ang="0">
                    <a:pos x="4" y="27"/>
                  </a:cxn>
                  <a:cxn ang="0">
                    <a:pos x="5" y="28"/>
                  </a:cxn>
                  <a:cxn ang="0">
                    <a:pos x="7" y="30"/>
                  </a:cxn>
                  <a:cxn ang="0">
                    <a:pos x="9" y="29"/>
                  </a:cxn>
                  <a:cxn ang="0">
                    <a:pos x="11" y="29"/>
                  </a:cxn>
                  <a:cxn ang="0">
                    <a:pos x="11" y="32"/>
                  </a:cxn>
                  <a:cxn ang="0">
                    <a:pos x="15" y="33"/>
                  </a:cxn>
                  <a:cxn ang="0">
                    <a:pos x="16" y="31"/>
                  </a:cxn>
                  <a:cxn ang="0">
                    <a:pos x="18" y="31"/>
                  </a:cxn>
                  <a:cxn ang="0">
                    <a:pos x="19" y="33"/>
                  </a:cxn>
                  <a:cxn ang="0">
                    <a:pos x="23" y="32"/>
                  </a:cxn>
                  <a:cxn ang="0">
                    <a:pos x="23" y="29"/>
                  </a:cxn>
                  <a:cxn ang="0">
                    <a:pos x="25" y="29"/>
                  </a:cxn>
                  <a:cxn ang="0">
                    <a:pos x="27" y="30"/>
                  </a:cxn>
                  <a:cxn ang="0">
                    <a:pos x="29" y="29"/>
                  </a:cxn>
                  <a:cxn ang="0">
                    <a:pos x="30" y="27"/>
                  </a:cxn>
                  <a:cxn ang="0">
                    <a:pos x="30" y="26"/>
                  </a:cxn>
                  <a:cxn ang="0">
                    <a:pos x="29" y="25"/>
                  </a:cxn>
                  <a:cxn ang="0">
                    <a:pos x="14" y="19"/>
                  </a:cxn>
                  <a:cxn ang="0">
                    <a:pos x="14" y="14"/>
                  </a:cxn>
                  <a:cxn ang="0">
                    <a:pos x="20" y="14"/>
                  </a:cxn>
                  <a:cxn ang="0">
                    <a:pos x="20" y="19"/>
                  </a:cxn>
                  <a:cxn ang="0">
                    <a:pos x="14" y="19"/>
                  </a:cxn>
                </a:cxnLst>
                <a:rect l="0" t="0" r="r" b="b"/>
                <a:pathLst>
                  <a:path w="30" h="33">
                    <a:moveTo>
                      <a:pt x="29" y="25"/>
                    </a:moveTo>
                    <a:cubicBezTo>
                      <a:pt x="29" y="24"/>
                      <a:pt x="29" y="24"/>
                      <a:pt x="29" y="24"/>
                    </a:cubicBezTo>
                    <a:cubicBezTo>
                      <a:pt x="29" y="24"/>
                      <a:pt x="29" y="24"/>
                      <a:pt x="29" y="24"/>
                    </a:cubicBezTo>
                    <a:cubicBezTo>
                      <a:pt x="29" y="24"/>
                      <a:pt x="29" y="24"/>
                      <a:pt x="29" y="24"/>
                    </a:cubicBezTo>
                    <a:cubicBezTo>
                      <a:pt x="28" y="24"/>
                      <a:pt x="28" y="24"/>
                      <a:pt x="28" y="24"/>
                    </a:cubicBezTo>
                    <a:cubicBezTo>
                      <a:pt x="27" y="19"/>
                      <a:pt x="27" y="19"/>
                      <a:pt x="27" y="19"/>
                    </a:cubicBezTo>
                    <a:cubicBezTo>
                      <a:pt x="28" y="18"/>
                      <a:pt x="28" y="18"/>
                      <a:pt x="28" y="18"/>
                    </a:cubicBezTo>
                    <a:cubicBezTo>
                      <a:pt x="27" y="18"/>
                      <a:pt x="27" y="18"/>
                      <a:pt x="27" y="18"/>
                    </a:cubicBezTo>
                    <a:cubicBezTo>
                      <a:pt x="28" y="13"/>
                      <a:pt x="28" y="13"/>
                      <a:pt x="28" y="13"/>
                    </a:cubicBezTo>
                    <a:cubicBezTo>
                      <a:pt x="29" y="13"/>
                      <a:pt x="29" y="13"/>
                      <a:pt x="29" y="13"/>
                    </a:cubicBezTo>
                    <a:cubicBezTo>
                      <a:pt x="29" y="12"/>
                      <a:pt x="29" y="12"/>
                      <a:pt x="29" y="12"/>
                    </a:cubicBezTo>
                    <a:cubicBezTo>
                      <a:pt x="30" y="11"/>
                      <a:pt x="30" y="11"/>
                      <a:pt x="30" y="11"/>
                    </a:cubicBezTo>
                    <a:cubicBezTo>
                      <a:pt x="30" y="11"/>
                      <a:pt x="29" y="9"/>
                      <a:pt x="29" y="9"/>
                    </a:cubicBezTo>
                    <a:cubicBezTo>
                      <a:pt x="30" y="6"/>
                      <a:pt x="30" y="6"/>
                      <a:pt x="30" y="6"/>
                    </a:cubicBezTo>
                    <a:cubicBezTo>
                      <a:pt x="29" y="5"/>
                      <a:pt x="29" y="5"/>
                      <a:pt x="29" y="5"/>
                    </a:cubicBezTo>
                    <a:cubicBezTo>
                      <a:pt x="28" y="3"/>
                      <a:pt x="28" y="3"/>
                      <a:pt x="28" y="3"/>
                    </a:cubicBezTo>
                    <a:cubicBezTo>
                      <a:pt x="25" y="5"/>
                      <a:pt x="25" y="5"/>
                      <a:pt x="25" y="5"/>
                    </a:cubicBezTo>
                    <a:cubicBezTo>
                      <a:pt x="24" y="4"/>
                      <a:pt x="24" y="4"/>
                      <a:pt x="24" y="4"/>
                    </a:cubicBezTo>
                    <a:cubicBezTo>
                      <a:pt x="23" y="1"/>
                      <a:pt x="23" y="1"/>
                      <a:pt x="23" y="1"/>
                    </a:cubicBezTo>
                    <a:cubicBezTo>
                      <a:pt x="19" y="0"/>
                      <a:pt x="19" y="0"/>
                      <a:pt x="19" y="0"/>
                    </a:cubicBezTo>
                    <a:cubicBezTo>
                      <a:pt x="18" y="2"/>
                      <a:pt x="18" y="2"/>
                      <a:pt x="18" y="2"/>
                    </a:cubicBezTo>
                    <a:cubicBezTo>
                      <a:pt x="17" y="2"/>
                      <a:pt x="17" y="2"/>
                      <a:pt x="16" y="2"/>
                    </a:cubicBezTo>
                    <a:cubicBezTo>
                      <a:pt x="15" y="0"/>
                      <a:pt x="15" y="0"/>
                      <a:pt x="15" y="0"/>
                    </a:cubicBezTo>
                    <a:cubicBezTo>
                      <a:pt x="11" y="1"/>
                      <a:pt x="11" y="1"/>
                      <a:pt x="11" y="1"/>
                    </a:cubicBezTo>
                    <a:cubicBezTo>
                      <a:pt x="11" y="4"/>
                      <a:pt x="11" y="4"/>
                      <a:pt x="11" y="4"/>
                    </a:cubicBezTo>
                    <a:cubicBezTo>
                      <a:pt x="10" y="4"/>
                      <a:pt x="10" y="4"/>
                      <a:pt x="9" y="5"/>
                    </a:cubicBezTo>
                    <a:cubicBezTo>
                      <a:pt x="7" y="3"/>
                      <a:pt x="7" y="3"/>
                      <a:pt x="7" y="3"/>
                    </a:cubicBezTo>
                    <a:cubicBezTo>
                      <a:pt x="5" y="5"/>
                      <a:pt x="5" y="5"/>
                      <a:pt x="5" y="5"/>
                    </a:cubicBezTo>
                    <a:cubicBezTo>
                      <a:pt x="4" y="6"/>
                      <a:pt x="4" y="6"/>
                      <a:pt x="4" y="6"/>
                    </a:cubicBezTo>
                    <a:cubicBezTo>
                      <a:pt x="5" y="9"/>
                      <a:pt x="5" y="9"/>
                      <a:pt x="5" y="9"/>
                    </a:cubicBezTo>
                    <a:cubicBezTo>
                      <a:pt x="5" y="9"/>
                      <a:pt x="5" y="10"/>
                      <a:pt x="4" y="10"/>
                    </a:cubicBezTo>
                    <a:cubicBezTo>
                      <a:pt x="1" y="10"/>
                      <a:pt x="1" y="10"/>
                      <a:pt x="1" y="10"/>
                    </a:cubicBezTo>
                    <a:cubicBezTo>
                      <a:pt x="0" y="14"/>
                      <a:pt x="0" y="14"/>
                      <a:pt x="0" y="14"/>
                    </a:cubicBezTo>
                    <a:cubicBezTo>
                      <a:pt x="3" y="16"/>
                      <a:pt x="3" y="16"/>
                      <a:pt x="3" y="16"/>
                    </a:cubicBezTo>
                    <a:cubicBezTo>
                      <a:pt x="3" y="16"/>
                      <a:pt x="3" y="17"/>
                      <a:pt x="3" y="17"/>
                    </a:cubicBezTo>
                    <a:cubicBezTo>
                      <a:pt x="0" y="19"/>
                      <a:pt x="0" y="19"/>
                      <a:pt x="0" y="19"/>
                    </a:cubicBezTo>
                    <a:cubicBezTo>
                      <a:pt x="1" y="23"/>
                      <a:pt x="1" y="23"/>
                      <a:pt x="1" y="23"/>
                    </a:cubicBezTo>
                    <a:cubicBezTo>
                      <a:pt x="4" y="23"/>
                      <a:pt x="4" y="23"/>
                      <a:pt x="4" y="23"/>
                    </a:cubicBezTo>
                    <a:cubicBezTo>
                      <a:pt x="5" y="24"/>
                      <a:pt x="5" y="24"/>
                      <a:pt x="5" y="24"/>
                    </a:cubicBezTo>
                    <a:cubicBezTo>
                      <a:pt x="4" y="27"/>
                      <a:pt x="4" y="27"/>
                      <a:pt x="4" y="27"/>
                    </a:cubicBezTo>
                    <a:cubicBezTo>
                      <a:pt x="5" y="28"/>
                      <a:pt x="5" y="28"/>
                      <a:pt x="5" y="28"/>
                    </a:cubicBezTo>
                    <a:cubicBezTo>
                      <a:pt x="7" y="30"/>
                      <a:pt x="7" y="30"/>
                      <a:pt x="7" y="30"/>
                    </a:cubicBezTo>
                    <a:cubicBezTo>
                      <a:pt x="9" y="29"/>
                      <a:pt x="9" y="29"/>
                      <a:pt x="9" y="29"/>
                    </a:cubicBezTo>
                    <a:cubicBezTo>
                      <a:pt x="10" y="29"/>
                      <a:pt x="10" y="29"/>
                      <a:pt x="11" y="29"/>
                    </a:cubicBezTo>
                    <a:cubicBezTo>
                      <a:pt x="11" y="32"/>
                      <a:pt x="11" y="32"/>
                      <a:pt x="11" y="32"/>
                    </a:cubicBezTo>
                    <a:cubicBezTo>
                      <a:pt x="15" y="33"/>
                      <a:pt x="15" y="33"/>
                      <a:pt x="15" y="33"/>
                    </a:cubicBezTo>
                    <a:cubicBezTo>
                      <a:pt x="16" y="31"/>
                      <a:pt x="16" y="31"/>
                      <a:pt x="16" y="31"/>
                    </a:cubicBezTo>
                    <a:cubicBezTo>
                      <a:pt x="17" y="31"/>
                      <a:pt x="17" y="31"/>
                      <a:pt x="18" y="31"/>
                    </a:cubicBezTo>
                    <a:cubicBezTo>
                      <a:pt x="19" y="33"/>
                      <a:pt x="19" y="33"/>
                      <a:pt x="19" y="33"/>
                    </a:cubicBezTo>
                    <a:cubicBezTo>
                      <a:pt x="23" y="32"/>
                      <a:pt x="23" y="32"/>
                      <a:pt x="23" y="32"/>
                    </a:cubicBezTo>
                    <a:cubicBezTo>
                      <a:pt x="23" y="29"/>
                      <a:pt x="23" y="29"/>
                      <a:pt x="23" y="29"/>
                    </a:cubicBezTo>
                    <a:cubicBezTo>
                      <a:pt x="24" y="29"/>
                      <a:pt x="24" y="29"/>
                      <a:pt x="25" y="29"/>
                    </a:cubicBezTo>
                    <a:cubicBezTo>
                      <a:pt x="27" y="30"/>
                      <a:pt x="27" y="30"/>
                      <a:pt x="27" y="30"/>
                    </a:cubicBezTo>
                    <a:cubicBezTo>
                      <a:pt x="29" y="29"/>
                      <a:pt x="29" y="29"/>
                      <a:pt x="29" y="29"/>
                    </a:cubicBezTo>
                    <a:cubicBezTo>
                      <a:pt x="30" y="27"/>
                      <a:pt x="30" y="27"/>
                      <a:pt x="30" y="27"/>
                    </a:cubicBezTo>
                    <a:cubicBezTo>
                      <a:pt x="30" y="26"/>
                      <a:pt x="30" y="26"/>
                      <a:pt x="30" y="26"/>
                    </a:cubicBezTo>
                    <a:cubicBezTo>
                      <a:pt x="29" y="25"/>
                      <a:pt x="29" y="25"/>
                      <a:pt x="29" y="25"/>
                    </a:cubicBezTo>
                    <a:close/>
                    <a:moveTo>
                      <a:pt x="14" y="19"/>
                    </a:moveTo>
                    <a:cubicBezTo>
                      <a:pt x="13" y="18"/>
                      <a:pt x="13" y="15"/>
                      <a:pt x="14" y="14"/>
                    </a:cubicBezTo>
                    <a:cubicBezTo>
                      <a:pt x="16" y="13"/>
                      <a:pt x="18" y="13"/>
                      <a:pt x="20" y="14"/>
                    </a:cubicBezTo>
                    <a:cubicBezTo>
                      <a:pt x="21" y="15"/>
                      <a:pt x="21" y="18"/>
                      <a:pt x="20" y="19"/>
                    </a:cubicBezTo>
                    <a:cubicBezTo>
                      <a:pt x="18" y="21"/>
                      <a:pt x="16" y="21"/>
                      <a:pt x="14" y="19"/>
                    </a:cubicBezTo>
                    <a:close/>
                  </a:path>
                </a:pathLst>
              </a:custGeom>
              <a:grpFill/>
              <a:ln w="9525">
                <a:noFill/>
                <a:round/>
                <a:headEnd/>
                <a:tailEnd/>
              </a:ln>
            </p:spPr>
            <p:txBody>
              <a:bodyPr anchor="ctr"/>
              <a:lstStyle/>
              <a:p>
                <a:pPr algn="ctr"/>
                <a:endParaRPr dirty="0">
                  <a:cs typeface="+mn-ea"/>
                  <a:sym typeface="+mn-lt"/>
                </a:endParaRPr>
              </a:p>
            </p:txBody>
          </p:sp>
          <p:sp>
            <p:nvSpPr>
              <p:cNvPr id="31" name="í$ľîḑê">
                <a:extLst>
                  <a:ext uri="{FF2B5EF4-FFF2-40B4-BE49-F238E27FC236}">
                    <a16:creationId xmlns:a16="http://schemas.microsoft.com/office/drawing/2014/main" id="{D5D9E627-E791-404E-8EDC-4A7112807C87}"/>
                  </a:ext>
                </a:extLst>
              </p:cNvPr>
              <p:cNvSpPr>
                <a:spLocks/>
              </p:cNvSpPr>
              <p:nvPr/>
            </p:nvSpPr>
            <p:spPr bwMode="auto">
              <a:xfrm>
                <a:off x="4033838" y="4594225"/>
                <a:ext cx="57150" cy="60325"/>
              </a:xfrm>
              <a:custGeom>
                <a:avLst/>
                <a:gdLst/>
                <a:ahLst/>
                <a:cxnLst>
                  <a:cxn ang="0">
                    <a:pos x="17" y="15"/>
                  </a:cxn>
                  <a:cxn ang="0">
                    <a:pos x="17" y="14"/>
                  </a:cxn>
                  <a:cxn ang="0">
                    <a:pos x="19" y="14"/>
                  </a:cxn>
                  <a:cxn ang="0">
                    <a:pos x="20" y="12"/>
                  </a:cxn>
                  <a:cxn ang="0">
                    <a:pos x="18" y="11"/>
                  </a:cxn>
                  <a:cxn ang="0">
                    <a:pos x="18" y="10"/>
                  </a:cxn>
                  <a:cxn ang="0">
                    <a:pos x="20" y="9"/>
                  </a:cxn>
                  <a:cxn ang="0">
                    <a:pos x="19" y="7"/>
                  </a:cxn>
                  <a:cxn ang="0">
                    <a:pos x="17" y="6"/>
                  </a:cxn>
                  <a:cxn ang="0">
                    <a:pos x="17" y="6"/>
                  </a:cxn>
                  <a:cxn ang="0">
                    <a:pos x="18" y="4"/>
                  </a:cxn>
                  <a:cxn ang="0">
                    <a:pos x="17" y="3"/>
                  </a:cxn>
                  <a:cxn ang="0">
                    <a:pos x="16" y="2"/>
                  </a:cxn>
                  <a:cxn ang="0">
                    <a:pos x="14" y="3"/>
                  </a:cxn>
                  <a:cxn ang="0">
                    <a:pos x="14" y="3"/>
                  </a:cxn>
                  <a:cxn ang="0">
                    <a:pos x="14" y="1"/>
                  </a:cxn>
                  <a:cxn ang="0">
                    <a:pos x="11" y="0"/>
                  </a:cxn>
                  <a:cxn ang="0">
                    <a:pos x="10" y="2"/>
                  </a:cxn>
                  <a:cxn ang="0">
                    <a:pos x="9" y="2"/>
                  </a:cxn>
                  <a:cxn ang="0">
                    <a:pos x="8" y="0"/>
                  </a:cxn>
                  <a:cxn ang="0">
                    <a:pos x="6" y="1"/>
                  </a:cxn>
                  <a:cxn ang="0">
                    <a:pos x="6" y="3"/>
                  </a:cxn>
                  <a:cxn ang="0">
                    <a:pos x="5" y="3"/>
                  </a:cxn>
                  <a:cxn ang="0">
                    <a:pos x="3" y="2"/>
                  </a:cxn>
                  <a:cxn ang="0">
                    <a:pos x="2" y="4"/>
                  </a:cxn>
                  <a:cxn ang="0">
                    <a:pos x="2" y="6"/>
                  </a:cxn>
                  <a:cxn ang="0">
                    <a:pos x="2" y="6"/>
                  </a:cxn>
                  <a:cxn ang="0">
                    <a:pos x="0" y="7"/>
                  </a:cxn>
                  <a:cxn ang="0">
                    <a:pos x="0" y="9"/>
                  </a:cxn>
                  <a:cxn ang="0">
                    <a:pos x="1" y="10"/>
                  </a:cxn>
                  <a:cxn ang="0">
                    <a:pos x="1" y="11"/>
                  </a:cxn>
                  <a:cxn ang="0">
                    <a:pos x="0" y="12"/>
                  </a:cxn>
                  <a:cxn ang="0">
                    <a:pos x="0" y="14"/>
                  </a:cxn>
                  <a:cxn ang="0">
                    <a:pos x="2" y="14"/>
                  </a:cxn>
                  <a:cxn ang="0">
                    <a:pos x="2" y="15"/>
                  </a:cxn>
                  <a:cxn ang="0">
                    <a:pos x="2" y="17"/>
                  </a:cxn>
                  <a:cxn ang="0">
                    <a:pos x="3" y="18"/>
                  </a:cxn>
                  <a:cxn ang="0">
                    <a:pos x="5" y="18"/>
                  </a:cxn>
                  <a:cxn ang="0">
                    <a:pos x="6" y="18"/>
                  </a:cxn>
                  <a:cxn ang="0">
                    <a:pos x="6" y="20"/>
                  </a:cxn>
                  <a:cxn ang="0">
                    <a:pos x="8" y="21"/>
                  </a:cxn>
                  <a:cxn ang="0">
                    <a:pos x="9" y="19"/>
                  </a:cxn>
                  <a:cxn ang="0">
                    <a:pos x="10" y="19"/>
                  </a:cxn>
                  <a:cxn ang="0">
                    <a:pos x="11" y="21"/>
                  </a:cxn>
                  <a:cxn ang="0">
                    <a:pos x="14" y="20"/>
                  </a:cxn>
                  <a:cxn ang="0">
                    <a:pos x="14" y="18"/>
                  </a:cxn>
                  <a:cxn ang="0">
                    <a:pos x="14" y="18"/>
                  </a:cxn>
                  <a:cxn ang="0">
                    <a:pos x="16" y="18"/>
                  </a:cxn>
                  <a:cxn ang="0">
                    <a:pos x="17" y="18"/>
                  </a:cxn>
                  <a:cxn ang="0">
                    <a:pos x="18" y="17"/>
                  </a:cxn>
                  <a:cxn ang="0">
                    <a:pos x="17" y="15"/>
                  </a:cxn>
                  <a:cxn ang="0">
                    <a:pos x="8" y="12"/>
                  </a:cxn>
                  <a:cxn ang="0">
                    <a:pos x="8" y="9"/>
                  </a:cxn>
                  <a:cxn ang="0">
                    <a:pos x="11" y="9"/>
                  </a:cxn>
                  <a:cxn ang="0">
                    <a:pos x="11" y="12"/>
                  </a:cxn>
                  <a:cxn ang="0">
                    <a:pos x="8" y="12"/>
                  </a:cxn>
                </a:cxnLst>
                <a:rect l="0" t="0" r="r" b="b"/>
                <a:pathLst>
                  <a:path w="20" h="21">
                    <a:moveTo>
                      <a:pt x="17" y="15"/>
                    </a:moveTo>
                    <a:cubicBezTo>
                      <a:pt x="17" y="15"/>
                      <a:pt x="17" y="15"/>
                      <a:pt x="17" y="14"/>
                    </a:cubicBezTo>
                    <a:cubicBezTo>
                      <a:pt x="19" y="14"/>
                      <a:pt x="19" y="14"/>
                      <a:pt x="19" y="14"/>
                    </a:cubicBezTo>
                    <a:cubicBezTo>
                      <a:pt x="20" y="12"/>
                      <a:pt x="20" y="12"/>
                      <a:pt x="20" y="12"/>
                    </a:cubicBezTo>
                    <a:cubicBezTo>
                      <a:pt x="18" y="11"/>
                      <a:pt x="18" y="11"/>
                      <a:pt x="18" y="11"/>
                    </a:cubicBezTo>
                    <a:cubicBezTo>
                      <a:pt x="18" y="11"/>
                      <a:pt x="18" y="10"/>
                      <a:pt x="18" y="10"/>
                    </a:cubicBezTo>
                    <a:cubicBezTo>
                      <a:pt x="20" y="9"/>
                      <a:pt x="20" y="9"/>
                      <a:pt x="20" y="9"/>
                    </a:cubicBezTo>
                    <a:cubicBezTo>
                      <a:pt x="19" y="7"/>
                      <a:pt x="19" y="7"/>
                      <a:pt x="19" y="7"/>
                    </a:cubicBezTo>
                    <a:cubicBezTo>
                      <a:pt x="17" y="6"/>
                      <a:pt x="17" y="6"/>
                      <a:pt x="17" y="6"/>
                    </a:cubicBezTo>
                    <a:cubicBezTo>
                      <a:pt x="17" y="6"/>
                      <a:pt x="17" y="6"/>
                      <a:pt x="17" y="6"/>
                    </a:cubicBezTo>
                    <a:cubicBezTo>
                      <a:pt x="18" y="4"/>
                      <a:pt x="18" y="4"/>
                      <a:pt x="18" y="4"/>
                    </a:cubicBezTo>
                    <a:cubicBezTo>
                      <a:pt x="17" y="3"/>
                      <a:pt x="17" y="3"/>
                      <a:pt x="17" y="3"/>
                    </a:cubicBezTo>
                    <a:cubicBezTo>
                      <a:pt x="16" y="2"/>
                      <a:pt x="16" y="2"/>
                      <a:pt x="16" y="2"/>
                    </a:cubicBezTo>
                    <a:cubicBezTo>
                      <a:pt x="14" y="3"/>
                      <a:pt x="14" y="3"/>
                      <a:pt x="14" y="3"/>
                    </a:cubicBezTo>
                    <a:cubicBezTo>
                      <a:pt x="14" y="3"/>
                      <a:pt x="14" y="3"/>
                      <a:pt x="14" y="3"/>
                    </a:cubicBezTo>
                    <a:cubicBezTo>
                      <a:pt x="14" y="1"/>
                      <a:pt x="14" y="1"/>
                      <a:pt x="14" y="1"/>
                    </a:cubicBezTo>
                    <a:cubicBezTo>
                      <a:pt x="11" y="0"/>
                      <a:pt x="11" y="0"/>
                      <a:pt x="11" y="0"/>
                    </a:cubicBezTo>
                    <a:cubicBezTo>
                      <a:pt x="10" y="2"/>
                      <a:pt x="10" y="2"/>
                      <a:pt x="10" y="2"/>
                    </a:cubicBezTo>
                    <a:cubicBezTo>
                      <a:pt x="10" y="2"/>
                      <a:pt x="10" y="2"/>
                      <a:pt x="9" y="2"/>
                    </a:cubicBezTo>
                    <a:cubicBezTo>
                      <a:pt x="8" y="0"/>
                      <a:pt x="8" y="0"/>
                      <a:pt x="8" y="0"/>
                    </a:cubicBezTo>
                    <a:cubicBezTo>
                      <a:pt x="6" y="1"/>
                      <a:pt x="6" y="1"/>
                      <a:pt x="6" y="1"/>
                    </a:cubicBezTo>
                    <a:cubicBezTo>
                      <a:pt x="6" y="3"/>
                      <a:pt x="6" y="3"/>
                      <a:pt x="6" y="3"/>
                    </a:cubicBezTo>
                    <a:cubicBezTo>
                      <a:pt x="6" y="3"/>
                      <a:pt x="5" y="3"/>
                      <a:pt x="5" y="3"/>
                    </a:cubicBezTo>
                    <a:cubicBezTo>
                      <a:pt x="3" y="2"/>
                      <a:pt x="3" y="2"/>
                      <a:pt x="3" y="2"/>
                    </a:cubicBezTo>
                    <a:cubicBezTo>
                      <a:pt x="2" y="4"/>
                      <a:pt x="2" y="4"/>
                      <a:pt x="2" y="4"/>
                    </a:cubicBezTo>
                    <a:cubicBezTo>
                      <a:pt x="2" y="6"/>
                      <a:pt x="2" y="6"/>
                      <a:pt x="2" y="6"/>
                    </a:cubicBezTo>
                    <a:cubicBezTo>
                      <a:pt x="2" y="6"/>
                      <a:pt x="2" y="6"/>
                      <a:pt x="2" y="6"/>
                    </a:cubicBezTo>
                    <a:cubicBezTo>
                      <a:pt x="0" y="7"/>
                      <a:pt x="0" y="7"/>
                      <a:pt x="0" y="7"/>
                    </a:cubicBezTo>
                    <a:cubicBezTo>
                      <a:pt x="0" y="9"/>
                      <a:pt x="0" y="9"/>
                      <a:pt x="0" y="9"/>
                    </a:cubicBezTo>
                    <a:cubicBezTo>
                      <a:pt x="1" y="10"/>
                      <a:pt x="1" y="10"/>
                      <a:pt x="1" y="10"/>
                    </a:cubicBezTo>
                    <a:cubicBezTo>
                      <a:pt x="1" y="10"/>
                      <a:pt x="1" y="11"/>
                      <a:pt x="1" y="11"/>
                    </a:cubicBezTo>
                    <a:cubicBezTo>
                      <a:pt x="0" y="12"/>
                      <a:pt x="0" y="12"/>
                      <a:pt x="0" y="12"/>
                    </a:cubicBezTo>
                    <a:cubicBezTo>
                      <a:pt x="0" y="14"/>
                      <a:pt x="0" y="14"/>
                      <a:pt x="0" y="14"/>
                    </a:cubicBezTo>
                    <a:cubicBezTo>
                      <a:pt x="2" y="14"/>
                      <a:pt x="2" y="14"/>
                      <a:pt x="2" y="14"/>
                    </a:cubicBezTo>
                    <a:cubicBezTo>
                      <a:pt x="2" y="15"/>
                      <a:pt x="2" y="15"/>
                      <a:pt x="2" y="15"/>
                    </a:cubicBezTo>
                    <a:cubicBezTo>
                      <a:pt x="2" y="17"/>
                      <a:pt x="2" y="17"/>
                      <a:pt x="2" y="17"/>
                    </a:cubicBezTo>
                    <a:cubicBezTo>
                      <a:pt x="3" y="18"/>
                      <a:pt x="3" y="18"/>
                      <a:pt x="3" y="18"/>
                    </a:cubicBezTo>
                    <a:cubicBezTo>
                      <a:pt x="5" y="18"/>
                      <a:pt x="5" y="18"/>
                      <a:pt x="5" y="18"/>
                    </a:cubicBezTo>
                    <a:cubicBezTo>
                      <a:pt x="5" y="18"/>
                      <a:pt x="5" y="18"/>
                      <a:pt x="6" y="18"/>
                    </a:cubicBezTo>
                    <a:cubicBezTo>
                      <a:pt x="6" y="20"/>
                      <a:pt x="6" y="20"/>
                      <a:pt x="6" y="20"/>
                    </a:cubicBezTo>
                    <a:cubicBezTo>
                      <a:pt x="8" y="21"/>
                      <a:pt x="8" y="21"/>
                      <a:pt x="8" y="21"/>
                    </a:cubicBezTo>
                    <a:cubicBezTo>
                      <a:pt x="9" y="19"/>
                      <a:pt x="9" y="19"/>
                      <a:pt x="9" y="19"/>
                    </a:cubicBezTo>
                    <a:cubicBezTo>
                      <a:pt x="10" y="19"/>
                      <a:pt x="10" y="19"/>
                      <a:pt x="10" y="19"/>
                    </a:cubicBezTo>
                    <a:cubicBezTo>
                      <a:pt x="11" y="21"/>
                      <a:pt x="11" y="21"/>
                      <a:pt x="11" y="21"/>
                    </a:cubicBezTo>
                    <a:cubicBezTo>
                      <a:pt x="14" y="20"/>
                      <a:pt x="14" y="20"/>
                      <a:pt x="14" y="20"/>
                    </a:cubicBezTo>
                    <a:cubicBezTo>
                      <a:pt x="14" y="18"/>
                      <a:pt x="14" y="18"/>
                      <a:pt x="14" y="18"/>
                    </a:cubicBezTo>
                    <a:cubicBezTo>
                      <a:pt x="14" y="18"/>
                      <a:pt x="14" y="18"/>
                      <a:pt x="14" y="18"/>
                    </a:cubicBezTo>
                    <a:cubicBezTo>
                      <a:pt x="16" y="18"/>
                      <a:pt x="16" y="18"/>
                      <a:pt x="16" y="18"/>
                    </a:cubicBezTo>
                    <a:cubicBezTo>
                      <a:pt x="17" y="18"/>
                      <a:pt x="17" y="18"/>
                      <a:pt x="17" y="18"/>
                    </a:cubicBezTo>
                    <a:cubicBezTo>
                      <a:pt x="18" y="17"/>
                      <a:pt x="18" y="17"/>
                      <a:pt x="18" y="17"/>
                    </a:cubicBezTo>
                    <a:lnTo>
                      <a:pt x="17" y="15"/>
                    </a:lnTo>
                    <a:close/>
                    <a:moveTo>
                      <a:pt x="8" y="12"/>
                    </a:moveTo>
                    <a:cubicBezTo>
                      <a:pt x="7" y="11"/>
                      <a:pt x="7" y="10"/>
                      <a:pt x="8" y="9"/>
                    </a:cubicBezTo>
                    <a:cubicBezTo>
                      <a:pt x="9" y="8"/>
                      <a:pt x="10" y="8"/>
                      <a:pt x="11" y="9"/>
                    </a:cubicBezTo>
                    <a:cubicBezTo>
                      <a:pt x="12" y="10"/>
                      <a:pt x="12" y="11"/>
                      <a:pt x="11" y="12"/>
                    </a:cubicBezTo>
                    <a:cubicBezTo>
                      <a:pt x="10" y="13"/>
                      <a:pt x="9" y="13"/>
                      <a:pt x="8" y="12"/>
                    </a:cubicBezTo>
                    <a:close/>
                  </a:path>
                </a:pathLst>
              </a:custGeom>
              <a:grpFill/>
              <a:ln w="9525">
                <a:noFill/>
                <a:round/>
                <a:headEnd/>
                <a:tailEnd/>
              </a:ln>
            </p:spPr>
            <p:txBody>
              <a:bodyPr anchor="ctr"/>
              <a:lstStyle/>
              <a:p>
                <a:pPr algn="ctr"/>
                <a:endParaRPr dirty="0">
                  <a:cs typeface="+mn-ea"/>
                  <a:sym typeface="+mn-lt"/>
                </a:endParaRPr>
              </a:p>
            </p:txBody>
          </p:sp>
        </p:grpSp>
        <p:grpSp>
          <p:nvGrpSpPr>
            <p:cNvPr id="22" name="ïśḷïde">
              <a:extLst>
                <a:ext uri="{FF2B5EF4-FFF2-40B4-BE49-F238E27FC236}">
                  <a16:creationId xmlns:a16="http://schemas.microsoft.com/office/drawing/2014/main" id="{437CDC63-9227-4332-962A-372FA23A792B}"/>
                </a:ext>
              </a:extLst>
            </p:cNvPr>
            <p:cNvGrpSpPr/>
            <p:nvPr/>
          </p:nvGrpSpPr>
          <p:grpSpPr>
            <a:xfrm>
              <a:off x="4982521" y="5099251"/>
              <a:ext cx="285861" cy="549036"/>
              <a:chOff x="4486276" y="4586288"/>
              <a:chExt cx="100012" cy="192087"/>
            </a:xfrm>
            <a:solidFill>
              <a:schemeClr val="bg1"/>
            </a:solidFill>
          </p:grpSpPr>
          <p:sp>
            <p:nvSpPr>
              <p:cNvPr id="23" name="íS1îdè">
                <a:extLst>
                  <a:ext uri="{FF2B5EF4-FFF2-40B4-BE49-F238E27FC236}">
                    <a16:creationId xmlns:a16="http://schemas.microsoft.com/office/drawing/2014/main" id="{B0A92464-9F5E-413F-8EA0-B29681A11AC5}"/>
                  </a:ext>
                </a:extLst>
              </p:cNvPr>
              <p:cNvSpPr>
                <a:spLocks/>
              </p:cNvSpPr>
              <p:nvPr/>
            </p:nvSpPr>
            <p:spPr bwMode="auto">
              <a:xfrm>
                <a:off x="4494213" y="4586288"/>
                <a:ext cx="92075" cy="77787"/>
              </a:xfrm>
              <a:custGeom>
                <a:avLst/>
                <a:gdLst/>
                <a:ahLst/>
                <a:cxnLst>
                  <a:cxn ang="0">
                    <a:pos x="24" y="2"/>
                  </a:cxn>
                  <a:cxn ang="0">
                    <a:pos x="11" y="3"/>
                  </a:cxn>
                  <a:cxn ang="0">
                    <a:pos x="1" y="12"/>
                  </a:cxn>
                  <a:cxn ang="0">
                    <a:pos x="0" y="14"/>
                  </a:cxn>
                  <a:cxn ang="0">
                    <a:pos x="1" y="24"/>
                  </a:cxn>
                  <a:cxn ang="0">
                    <a:pos x="2" y="25"/>
                  </a:cxn>
                  <a:cxn ang="0">
                    <a:pos x="2" y="25"/>
                  </a:cxn>
                  <a:cxn ang="0">
                    <a:pos x="2" y="25"/>
                  </a:cxn>
                  <a:cxn ang="0">
                    <a:pos x="4" y="27"/>
                  </a:cxn>
                  <a:cxn ang="0">
                    <a:pos x="5" y="26"/>
                  </a:cxn>
                  <a:cxn ang="0">
                    <a:pos x="6" y="24"/>
                  </a:cxn>
                  <a:cxn ang="0">
                    <a:pos x="7" y="16"/>
                  </a:cxn>
                  <a:cxn ang="0">
                    <a:pos x="13" y="11"/>
                  </a:cxn>
                  <a:cxn ang="0">
                    <a:pos x="14" y="11"/>
                  </a:cxn>
                  <a:cxn ang="0">
                    <a:pos x="16" y="14"/>
                  </a:cxn>
                  <a:cxn ang="0">
                    <a:pos x="16" y="17"/>
                  </a:cxn>
                  <a:cxn ang="0">
                    <a:pos x="12" y="22"/>
                  </a:cxn>
                  <a:cxn ang="0">
                    <a:pos x="13" y="25"/>
                  </a:cxn>
                  <a:cxn ang="0">
                    <a:pos x="14" y="25"/>
                  </a:cxn>
                  <a:cxn ang="0">
                    <a:pos x="16" y="25"/>
                  </a:cxn>
                  <a:cxn ang="0">
                    <a:pos x="22" y="17"/>
                  </a:cxn>
                  <a:cxn ang="0">
                    <a:pos x="29" y="11"/>
                  </a:cxn>
                  <a:cxn ang="0">
                    <a:pos x="30" y="11"/>
                  </a:cxn>
                  <a:cxn ang="0">
                    <a:pos x="32" y="9"/>
                  </a:cxn>
                  <a:cxn ang="0">
                    <a:pos x="32" y="2"/>
                  </a:cxn>
                  <a:cxn ang="0">
                    <a:pos x="30" y="0"/>
                  </a:cxn>
                  <a:cxn ang="0">
                    <a:pos x="24" y="2"/>
                  </a:cxn>
                </a:cxnLst>
                <a:rect l="0" t="0" r="r" b="b"/>
                <a:pathLst>
                  <a:path w="32" h="27">
                    <a:moveTo>
                      <a:pt x="24" y="2"/>
                    </a:moveTo>
                    <a:cubicBezTo>
                      <a:pt x="24" y="2"/>
                      <a:pt x="13" y="2"/>
                      <a:pt x="11" y="3"/>
                    </a:cubicBezTo>
                    <a:cubicBezTo>
                      <a:pt x="9" y="3"/>
                      <a:pt x="1" y="12"/>
                      <a:pt x="1" y="12"/>
                    </a:cubicBezTo>
                    <a:cubicBezTo>
                      <a:pt x="0" y="13"/>
                      <a:pt x="0" y="13"/>
                      <a:pt x="0" y="14"/>
                    </a:cubicBezTo>
                    <a:cubicBezTo>
                      <a:pt x="1" y="24"/>
                      <a:pt x="1" y="24"/>
                      <a:pt x="1" y="24"/>
                    </a:cubicBezTo>
                    <a:cubicBezTo>
                      <a:pt x="1" y="25"/>
                      <a:pt x="2" y="25"/>
                      <a:pt x="2" y="25"/>
                    </a:cubicBezTo>
                    <a:cubicBezTo>
                      <a:pt x="2" y="25"/>
                      <a:pt x="2" y="25"/>
                      <a:pt x="2" y="25"/>
                    </a:cubicBezTo>
                    <a:cubicBezTo>
                      <a:pt x="2" y="25"/>
                      <a:pt x="2" y="25"/>
                      <a:pt x="2" y="25"/>
                    </a:cubicBezTo>
                    <a:cubicBezTo>
                      <a:pt x="2" y="26"/>
                      <a:pt x="3" y="27"/>
                      <a:pt x="4" y="27"/>
                    </a:cubicBezTo>
                    <a:cubicBezTo>
                      <a:pt x="4" y="27"/>
                      <a:pt x="5" y="26"/>
                      <a:pt x="5" y="26"/>
                    </a:cubicBezTo>
                    <a:cubicBezTo>
                      <a:pt x="6" y="25"/>
                      <a:pt x="6" y="25"/>
                      <a:pt x="6" y="24"/>
                    </a:cubicBezTo>
                    <a:cubicBezTo>
                      <a:pt x="7" y="16"/>
                      <a:pt x="7" y="16"/>
                      <a:pt x="7" y="16"/>
                    </a:cubicBezTo>
                    <a:cubicBezTo>
                      <a:pt x="13" y="11"/>
                      <a:pt x="13" y="11"/>
                      <a:pt x="13" y="11"/>
                    </a:cubicBezTo>
                    <a:cubicBezTo>
                      <a:pt x="13" y="11"/>
                      <a:pt x="14" y="10"/>
                      <a:pt x="14" y="11"/>
                    </a:cubicBezTo>
                    <a:cubicBezTo>
                      <a:pt x="15" y="12"/>
                      <a:pt x="16" y="13"/>
                      <a:pt x="16" y="14"/>
                    </a:cubicBezTo>
                    <a:cubicBezTo>
                      <a:pt x="17" y="16"/>
                      <a:pt x="16" y="17"/>
                      <a:pt x="16" y="17"/>
                    </a:cubicBezTo>
                    <a:cubicBezTo>
                      <a:pt x="12" y="22"/>
                      <a:pt x="12" y="22"/>
                      <a:pt x="12" y="22"/>
                    </a:cubicBezTo>
                    <a:cubicBezTo>
                      <a:pt x="12" y="23"/>
                      <a:pt x="12" y="24"/>
                      <a:pt x="13" y="25"/>
                    </a:cubicBezTo>
                    <a:cubicBezTo>
                      <a:pt x="13" y="25"/>
                      <a:pt x="14" y="25"/>
                      <a:pt x="14" y="25"/>
                    </a:cubicBezTo>
                    <a:cubicBezTo>
                      <a:pt x="15" y="25"/>
                      <a:pt x="15" y="25"/>
                      <a:pt x="16" y="25"/>
                    </a:cubicBezTo>
                    <a:cubicBezTo>
                      <a:pt x="22" y="17"/>
                      <a:pt x="22" y="17"/>
                      <a:pt x="22" y="17"/>
                    </a:cubicBezTo>
                    <a:cubicBezTo>
                      <a:pt x="29" y="11"/>
                      <a:pt x="29" y="11"/>
                      <a:pt x="29" y="11"/>
                    </a:cubicBezTo>
                    <a:cubicBezTo>
                      <a:pt x="30" y="11"/>
                      <a:pt x="30" y="11"/>
                      <a:pt x="30" y="11"/>
                    </a:cubicBezTo>
                    <a:cubicBezTo>
                      <a:pt x="30" y="11"/>
                      <a:pt x="32" y="11"/>
                      <a:pt x="32" y="9"/>
                    </a:cubicBezTo>
                    <a:cubicBezTo>
                      <a:pt x="32" y="6"/>
                      <a:pt x="32" y="3"/>
                      <a:pt x="32" y="2"/>
                    </a:cubicBezTo>
                    <a:cubicBezTo>
                      <a:pt x="32" y="0"/>
                      <a:pt x="30" y="0"/>
                      <a:pt x="30" y="0"/>
                    </a:cubicBezTo>
                    <a:lnTo>
                      <a:pt x="24" y="2"/>
                    </a:lnTo>
                    <a:close/>
                  </a:path>
                </a:pathLst>
              </a:custGeom>
              <a:grpFill/>
              <a:ln w="9525">
                <a:noFill/>
                <a:round/>
                <a:headEnd/>
                <a:tailEnd/>
              </a:ln>
            </p:spPr>
            <p:txBody>
              <a:bodyPr anchor="ctr"/>
              <a:lstStyle/>
              <a:p>
                <a:pPr algn="ctr"/>
                <a:endParaRPr dirty="0">
                  <a:cs typeface="+mn-ea"/>
                  <a:sym typeface="+mn-lt"/>
                </a:endParaRPr>
              </a:p>
            </p:txBody>
          </p:sp>
          <p:sp>
            <p:nvSpPr>
              <p:cNvPr id="24" name="i$ļidé">
                <a:extLst>
                  <a:ext uri="{FF2B5EF4-FFF2-40B4-BE49-F238E27FC236}">
                    <a16:creationId xmlns:a16="http://schemas.microsoft.com/office/drawing/2014/main" id="{1186DCBC-8CEA-40BC-BD09-91340EF8894F}"/>
                  </a:ext>
                </a:extLst>
              </p:cNvPr>
              <p:cNvSpPr>
                <a:spLocks/>
              </p:cNvSpPr>
              <p:nvPr/>
            </p:nvSpPr>
            <p:spPr bwMode="auto">
              <a:xfrm>
                <a:off x="4486276" y="4689475"/>
                <a:ext cx="88900" cy="88900"/>
              </a:xfrm>
              <a:custGeom>
                <a:avLst/>
                <a:gdLst/>
                <a:ahLst/>
                <a:cxnLst>
                  <a:cxn ang="0">
                    <a:pos x="6" y="3"/>
                  </a:cxn>
                  <a:cxn ang="0">
                    <a:pos x="18" y="29"/>
                  </a:cxn>
                  <a:cxn ang="0">
                    <a:pos x="16" y="0"/>
                  </a:cxn>
                  <a:cxn ang="0">
                    <a:pos x="22" y="22"/>
                  </a:cxn>
                  <a:cxn ang="0">
                    <a:pos x="18" y="24"/>
                  </a:cxn>
                  <a:cxn ang="0">
                    <a:pos x="17" y="26"/>
                  </a:cxn>
                  <a:cxn ang="0">
                    <a:pos x="16" y="24"/>
                  </a:cxn>
                  <a:cxn ang="0">
                    <a:pos x="12" y="25"/>
                  </a:cxn>
                  <a:cxn ang="0">
                    <a:pos x="10" y="23"/>
                  </a:cxn>
                  <a:cxn ang="0">
                    <a:pos x="11" y="22"/>
                  </a:cxn>
                  <a:cxn ang="0">
                    <a:pos x="13" y="22"/>
                  </a:cxn>
                  <a:cxn ang="0">
                    <a:pos x="17" y="22"/>
                  </a:cxn>
                  <a:cxn ang="0">
                    <a:pos x="19" y="21"/>
                  </a:cxn>
                  <a:cxn ang="0">
                    <a:pos x="19" y="18"/>
                  </a:cxn>
                  <a:cxn ang="0">
                    <a:pos x="17" y="17"/>
                  </a:cxn>
                  <a:cxn ang="0">
                    <a:pos x="13" y="17"/>
                  </a:cxn>
                  <a:cxn ang="0">
                    <a:pos x="9" y="17"/>
                  </a:cxn>
                  <a:cxn ang="0">
                    <a:pos x="7" y="14"/>
                  </a:cxn>
                  <a:cxn ang="0">
                    <a:pos x="8" y="10"/>
                  </a:cxn>
                  <a:cxn ang="0">
                    <a:pos x="12" y="8"/>
                  </a:cxn>
                  <a:cxn ang="0">
                    <a:pos x="12" y="6"/>
                  </a:cxn>
                  <a:cxn ang="0">
                    <a:pos x="14" y="8"/>
                  </a:cxn>
                  <a:cxn ang="0">
                    <a:pos x="17" y="8"/>
                  </a:cxn>
                  <a:cxn ang="0">
                    <a:pos x="19" y="9"/>
                  </a:cxn>
                  <a:cxn ang="0">
                    <a:pos x="18" y="10"/>
                  </a:cxn>
                  <a:cxn ang="0">
                    <a:pos x="18" y="10"/>
                  </a:cxn>
                  <a:cxn ang="0">
                    <a:pos x="14" y="10"/>
                  </a:cxn>
                  <a:cxn ang="0">
                    <a:pos x="11" y="11"/>
                  </a:cxn>
                  <a:cxn ang="0">
                    <a:pos x="11" y="13"/>
                  </a:cxn>
                  <a:cxn ang="0">
                    <a:pos x="12" y="14"/>
                  </a:cxn>
                  <a:cxn ang="0">
                    <a:pos x="15" y="14"/>
                  </a:cxn>
                  <a:cxn ang="0">
                    <a:pos x="18" y="14"/>
                  </a:cxn>
                  <a:cxn ang="0">
                    <a:pos x="23" y="17"/>
                  </a:cxn>
                </a:cxnLst>
                <a:rect l="0" t="0" r="r" b="b"/>
                <a:pathLst>
                  <a:path w="31" h="31">
                    <a:moveTo>
                      <a:pt x="16" y="0"/>
                    </a:moveTo>
                    <a:cubicBezTo>
                      <a:pt x="6" y="3"/>
                      <a:pt x="6" y="3"/>
                      <a:pt x="6" y="3"/>
                    </a:cubicBezTo>
                    <a:cubicBezTo>
                      <a:pt x="3" y="7"/>
                      <a:pt x="0" y="14"/>
                      <a:pt x="2" y="20"/>
                    </a:cubicBezTo>
                    <a:cubicBezTo>
                      <a:pt x="4" y="28"/>
                      <a:pt x="11" y="31"/>
                      <a:pt x="18" y="29"/>
                    </a:cubicBezTo>
                    <a:cubicBezTo>
                      <a:pt x="26" y="27"/>
                      <a:pt x="31" y="21"/>
                      <a:pt x="29" y="13"/>
                    </a:cubicBezTo>
                    <a:cubicBezTo>
                      <a:pt x="27" y="8"/>
                      <a:pt x="21" y="2"/>
                      <a:pt x="16" y="0"/>
                    </a:cubicBezTo>
                    <a:close/>
                    <a:moveTo>
                      <a:pt x="23" y="20"/>
                    </a:moveTo>
                    <a:cubicBezTo>
                      <a:pt x="23" y="20"/>
                      <a:pt x="22" y="21"/>
                      <a:pt x="22" y="22"/>
                    </a:cubicBezTo>
                    <a:cubicBezTo>
                      <a:pt x="21" y="22"/>
                      <a:pt x="20" y="23"/>
                      <a:pt x="20" y="23"/>
                    </a:cubicBezTo>
                    <a:cubicBezTo>
                      <a:pt x="19" y="23"/>
                      <a:pt x="18" y="24"/>
                      <a:pt x="18" y="24"/>
                    </a:cubicBezTo>
                    <a:cubicBezTo>
                      <a:pt x="18" y="25"/>
                      <a:pt x="18" y="25"/>
                      <a:pt x="18" y="25"/>
                    </a:cubicBezTo>
                    <a:cubicBezTo>
                      <a:pt x="18" y="26"/>
                      <a:pt x="18" y="26"/>
                      <a:pt x="17" y="26"/>
                    </a:cubicBezTo>
                    <a:cubicBezTo>
                      <a:pt x="17" y="26"/>
                      <a:pt x="16" y="26"/>
                      <a:pt x="16" y="26"/>
                    </a:cubicBezTo>
                    <a:cubicBezTo>
                      <a:pt x="16" y="24"/>
                      <a:pt x="16" y="24"/>
                      <a:pt x="16" y="24"/>
                    </a:cubicBezTo>
                    <a:cubicBezTo>
                      <a:pt x="15" y="25"/>
                      <a:pt x="15" y="25"/>
                      <a:pt x="14" y="25"/>
                    </a:cubicBezTo>
                    <a:cubicBezTo>
                      <a:pt x="14" y="25"/>
                      <a:pt x="13" y="25"/>
                      <a:pt x="12" y="25"/>
                    </a:cubicBezTo>
                    <a:cubicBezTo>
                      <a:pt x="11" y="25"/>
                      <a:pt x="11" y="24"/>
                      <a:pt x="10" y="24"/>
                    </a:cubicBezTo>
                    <a:cubicBezTo>
                      <a:pt x="10" y="24"/>
                      <a:pt x="10" y="24"/>
                      <a:pt x="10" y="23"/>
                    </a:cubicBezTo>
                    <a:cubicBezTo>
                      <a:pt x="10" y="23"/>
                      <a:pt x="10" y="23"/>
                      <a:pt x="10" y="22"/>
                    </a:cubicBezTo>
                    <a:cubicBezTo>
                      <a:pt x="10" y="22"/>
                      <a:pt x="10" y="22"/>
                      <a:pt x="11" y="22"/>
                    </a:cubicBezTo>
                    <a:cubicBezTo>
                      <a:pt x="11" y="22"/>
                      <a:pt x="11" y="22"/>
                      <a:pt x="12" y="22"/>
                    </a:cubicBezTo>
                    <a:cubicBezTo>
                      <a:pt x="12" y="22"/>
                      <a:pt x="12" y="22"/>
                      <a:pt x="13" y="22"/>
                    </a:cubicBezTo>
                    <a:cubicBezTo>
                      <a:pt x="13" y="22"/>
                      <a:pt x="14" y="22"/>
                      <a:pt x="15" y="22"/>
                    </a:cubicBezTo>
                    <a:cubicBezTo>
                      <a:pt x="15" y="22"/>
                      <a:pt x="16" y="22"/>
                      <a:pt x="17" y="22"/>
                    </a:cubicBezTo>
                    <a:cubicBezTo>
                      <a:pt x="17" y="22"/>
                      <a:pt x="17" y="21"/>
                      <a:pt x="18" y="21"/>
                    </a:cubicBezTo>
                    <a:cubicBezTo>
                      <a:pt x="18" y="21"/>
                      <a:pt x="18" y="21"/>
                      <a:pt x="19" y="21"/>
                    </a:cubicBezTo>
                    <a:cubicBezTo>
                      <a:pt x="19" y="20"/>
                      <a:pt x="19" y="20"/>
                      <a:pt x="19" y="20"/>
                    </a:cubicBezTo>
                    <a:cubicBezTo>
                      <a:pt x="19" y="19"/>
                      <a:pt x="19" y="19"/>
                      <a:pt x="19" y="18"/>
                    </a:cubicBezTo>
                    <a:cubicBezTo>
                      <a:pt x="19" y="18"/>
                      <a:pt x="19" y="18"/>
                      <a:pt x="19" y="18"/>
                    </a:cubicBezTo>
                    <a:cubicBezTo>
                      <a:pt x="18" y="17"/>
                      <a:pt x="18" y="17"/>
                      <a:pt x="17" y="17"/>
                    </a:cubicBezTo>
                    <a:cubicBezTo>
                      <a:pt x="16" y="17"/>
                      <a:pt x="15" y="17"/>
                      <a:pt x="15" y="17"/>
                    </a:cubicBezTo>
                    <a:cubicBezTo>
                      <a:pt x="14" y="17"/>
                      <a:pt x="13" y="17"/>
                      <a:pt x="13" y="17"/>
                    </a:cubicBezTo>
                    <a:cubicBezTo>
                      <a:pt x="12" y="17"/>
                      <a:pt x="11" y="17"/>
                      <a:pt x="11" y="17"/>
                    </a:cubicBezTo>
                    <a:cubicBezTo>
                      <a:pt x="10" y="17"/>
                      <a:pt x="10" y="17"/>
                      <a:pt x="9" y="17"/>
                    </a:cubicBezTo>
                    <a:cubicBezTo>
                      <a:pt x="9" y="16"/>
                      <a:pt x="8" y="16"/>
                      <a:pt x="8" y="16"/>
                    </a:cubicBezTo>
                    <a:cubicBezTo>
                      <a:pt x="8" y="15"/>
                      <a:pt x="7" y="15"/>
                      <a:pt x="7" y="14"/>
                    </a:cubicBezTo>
                    <a:cubicBezTo>
                      <a:pt x="7" y="13"/>
                      <a:pt x="7" y="13"/>
                      <a:pt x="7" y="12"/>
                    </a:cubicBezTo>
                    <a:cubicBezTo>
                      <a:pt x="8" y="11"/>
                      <a:pt x="8" y="11"/>
                      <a:pt x="8" y="10"/>
                    </a:cubicBezTo>
                    <a:cubicBezTo>
                      <a:pt x="9" y="10"/>
                      <a:pt x="9" y="9"/>
                      <a:pt x="10" y="9"/>
                    </a:cubicBezTo>
                    <a:cubicBezTo>
                      <a:pt x="11" y="9"/>
                      <a:pt x="11" y="9"/>
                      <a:pt x="12" y="8"/>
                    </a:cubicBezTo>
                    <a:cubicBezTo>
                      <a:pt x="11" y="7"/>
                      <a:pt x="11" y="7"/>
                      <a:pt x="11" y="7"/>
                    </a:cubicBezTo>
                    <a:cubicBezTo>
                      <a:pt x="11" y="6"/>
                      <a:pt x="11" y="6"/>
                      <a:pt x="12" y="6"/>
                    </a:cubicBezTo>
                    <a:cubicBezTo>
                      <a:pt x="13" y="5"/>
                      <a:pt x="13" y="6"/>
                      <a:pt x="13" y="6"/>
                    </a:cubicBezTo>
                    <a:cubicBezTo>
                      <a:pt x="14" y="8"/>
                      <a:pt x="14" y="8"/>
                      <a:pt x="14" y="8"/>
                    </a:cubicBezTo>
                    <a:cubicBezTo>
                      <a:pt x="14" y="8"/>
                      <a:pt x="15" y="8"/>
                      <a:pt x="15" y="8"/>
                    </a:cubicBezTo>
                    <a:cubicBezTo>
                      <a:pt x="16" y="7"/>
                      <a:pt x="17" y="8"/>
                      <a:pt x="17" y="8"/>
                    </a:cubicBezTo>
                    <a:cubicBezTo>
                      <a:pt x="18" y="8"/>
                      <a:pt x="18" y="8"/>
                      <a:pt x="19" y="8"/>
                    </a:cubicBezTo>
                    <a:cubicBezTo>
                      <a:pt x="19" y="8"/>
                      <a:pt x="19" y="9"/>
                      <a:pt x="19" y="9"/>
                    </a:cubicBezTo>
                    <a:cubicBezTo>
                      <a:pt x="19" y="9"/>
                      <a:pt x="19" y="10"/>
                      <a:pt x="19" y="10"/>
                    </a:cubicBezTo>
                    <a:cubicBezTo>
                      <a:pt x="19" y="10"/>
                      <a:pt x="19" y="10"/>
                      <a:pt x="18" y="10"/>
                    </a:cubicBezTo>
                    <a:cubicBezTo>
                      <a:pt x="18" y="10"/>
                      <a:pt x="18" y="10"/>
                      <a:pt x="18" y="10"/>
                    </a:cubicBezTo>
                    <a:cubicBezTo>
                      <a:pt x="18" y="10"/>
                      <a:pt x="18" y="10"/>
                      <a:pt x="18" y="10"/>
                    </a:cubicBezTo>
                    <a:cubicBezTo>
                      <a:pt x="17" y="10"/>
                      <a:pt x="17" y="10"/>
                      <a:pt x="16" y="10"/>
                    </a:cubicBezTo>
                    <a:cubicBezTo>
                      <a:pt x="15" y="10"/>
                      <a:pt x="15" y="10"/>
                      <a:pt x="14" y="10"/>
                    </a:cubicBezTo>
                    <a:cubicBezTo>
                      <a:pt x="13" y="11"/>
                      <a:pt x="13" y="11"/>
                      <a:pt x="12" y="11"/>
                    </a:cubicBezTo>
                    <a:cubicBezTo>
                      <a:pt x="12" y="11"/>
                      <a:pt x="12" y="11"/>
                      <a:pt x="11" y="11"/>
                    </a:cubicBezTo>
                    <a:cubicBezTo>
                      <a:pt x="11" y="12"/>
                      <a:pt x="11" y="12"/>
                      <a:pt x="11" y="12"/>
                    </a:cubicBezTo>
                    <a:cubicBezTo>
                      <a:pt x="11" y="13"/>
                      <a:pt x="11" y="13"/>
                      <a:pt x="11" y="13"/>
                    </a:cubicBezTo>
                    <a:cubicBezTo>
                      <a:pt x="11" y="13"/>
                      <a:pt x="11" y="14"/>
                      <a:pt x="11" y="14"/>
                    </a:cubicBezTo>
                    <a:cubicBezTo>
                      <a:pt x="11" y="14"/>
                      <a:pt x="12" y="14"/>
                      <a:pt x="12" y="14"/>
                    </a:cubicBezTo>
                    <a:cubicBezTo>
                      <a:pt x="13" y="14"/>
                      <a:pt x="13" y="14"/>
                      <a:pt x="13" y="14"/>
                    </a:cubicBezTo>
                    <a:cubicBezTo>
                      <a:pt x="14" y="14"/>
                      <a:pt x="14" y="14"/>
                      <a:pt x="15" y="14"/>
                    </a:cubicBezTo>
                    <a:cubicBezTo>
                      <a:pt x="15" y="14"/>
                      <a:pt x="16" y="14"/>
                      <a:pt x="17" y="14"/>
                    </a:cubicBezTo>
                    <a:cubicBezTo>
                      <a:pt x="17" y="14"/>
                      <a:pt x="18" y="14"/>
                      <a:pt x="18" y="14"/>
                    </a:cubicBezTo>
                    <a:cubicBezTo>
                      <a:pt x="20" y="14"/>
                      <a:pt x="20" y="15"/>
                      <a:pt x="21" y="15"/>
                    </a:cubicBezTo>
                    <a:cubicBezTo>
                      <a:pt x="22" y="16"/>
                      <a:pt x="22" y="16"/>
                      <a:pt x="23" y="17"/>
                    </a:cubicBezTo>
                    <a:cubicBezTo>
                      <a:pt x="23" y="18"/>
                      <a:pt x="23" y="19"/>
                      <a:pt x="23" y="20"/>
                    </a:cubicBezTo>
                    <a:close/>
                  </a:path>
                </a:pathLst>
              </a:custGeom>
              <a:grpFill/>
              <a:ln w="9525">
                <a:noFill/>
                <a:round/>
                <a:headEnd/>
                <a:tailEnd/>
              </a:ln>
            </p:spPr>
            <p:txBody>
              <a:bodyPr anchor="ctr"/>
              <a:lstStyle/>
              <a:p>
                <a:pPr algn="ctr"/>
                <a:endParaRPr dirty="0">
                  <a:cs typeface="+mn-ea"/>
                  <a:sym typeface="+mn-lt"/>
                </a:endParaRPr>
              </a:p>
            </p:txBody>
          </p:sp>
          <p:sp>
            <p:nvSpPr>
              <p:cNvPr id="25" name="îṣľiḓe">
                <a:extLst>
                  <a:ext uri="{FF2B5EF4-FFF2-40B4-BE49-F238E27FC236}">
                    <a16:creationId xmlns:a16="http://schemas.microsoft.com/office/drawing/2014/main" id="{C2A44AD1-E196-4EFD-9635-C8CBF844457A}"/>
                  </a:ext>
                </a:extLst>
              </p:cNvPr>
              <p:cNvSpPr>
                <a:spLocks/>
              </p:cNvSpPr>
              <p:nvPr/>
            </p:nvSpPr>
            <p:spPr bwMode="auto">
              <a:xfrm>
                <a:off x="4491038" y="4660900"/>
                <a:ext cx="38100" cy="31750"/>
              </a:xfrm>
              <a:custGeom>
                <a:avLst/>
                <a:gdLst/>
                <a:ahLst/>
                <a:cxnLst>
                  <a:cxn ang="0">
                    <a:pos x="5" y="11"/>
                  </a:cxn>
                  <a:cxn ang="0">
                    <a:pos x="9" y="10"/>
                  </a:cxn>
                  <a:cxn ang="0">
                    <a:pos x="13" y="9"/>
                  </a:cxn>
                  <a:cxn ang="0">
                    <a:pos x="13" y="2"/>
                  </a:cxn>
                  <a:cxn ang="0">
                    <a:pos x="10" y="4"/>
                  </a:cxn>
                  <a:cxn ang="0">
                    <a:pos x="10" y="4"/>
                  </a:cxn>
                  <a:cxn ang="0">
                    <a:pos x="10" y="3"/>
                  </a:cxn>
                  <a:cxn ang="0">
                    <a:pos x="8" y="2"/>
                  </a:cxn>
                  <a:cxn ang="0">
                    <a:pos x="6" y="3"/>
                  </a:cxn>
                  <a:cxn ang="0">
                    <a:pos x="5" y="5"/>
                  </a:cxn>
                  <a:cxn ang="0">
                    <a:pos x="5" y="6"/>
                  </a:cxn>
                  <a:cxn ang="0">
                    <a:pos x="1" y="5"/>
                  </a:cxn>
                  <a:cxn ang="0">
                    <a:pos x="5" y="11"/>
                  </a:cxn>
                </a:cxnLst>
                <a:rect l="0" t="0" r="r" b="b"/>
                <a:pathLst>
                  <a:path w="13" h="11">
                    <a:moveTo>
                      <a:pt x="5" y="11"/>
                    </a:moveTo>
                    <a:cubicBezTo>
                      <a:pt x="5" y="11"/>
                      <a:pt x="9" y="10"/>
                      <a:pt x="9" y="10"/>
                    </a:cubicBezTo>
                    <a:cubicBezTo>
                      <a:pt x="13" y="9"/>
                      <a:pt x="13" y="9"/>
                      <a:pt x="13" y="9"/>
                    </a:cubicBezTo>
                    <a:cubicBezTo>
                      <a:pt x="13" y="9"/>
                      <a:pt x="13" y="4"/>
                      <a:pt x="13" y="2"/>
                    </a:cubicBezTo>
                    <a:cubicBezTo>
                      <a:pt x="13" y="0"/>
                      <a:pt x="11" y="1"/>
                      <a:pt x="10" y="4"/>
                    </a:cubicBezTo>
                    <a:cubicBezTo>
                      <a:pt x="10" y="4"/>
                      <a:pt x="10" y="4"/>
                      <a:pt x="10" y="4"/>
                    </a:cubicBezTo>
                    <a:cubicBezTo>
                      <a:pt x="10" y="4"/>
                      <a:pt x="10" y="4"/>
                      <a:pt x="10" y="3"/>
                    </a:cubicBezTo>
                    <a:cubicBezTo>
                      <a:pt x="9" y="3"/>
                      <a:pt x="9" y="2"/>
                      <a:pt x="8" y="2"/>
                    </a:cubicBezTo>
                    <a:cubicBezTo>
                      <a:pt x="7" y="1"/>
                      <a:pt x="6" y="2"/>
                      <a:pt x="6" y="3"/>
                    </a:cubicBezTo>
                    <a:cubicBezTo>
                      <a:pt x="5" y="4"/>
                      <a:pt x="5" y="4"/>
                      <a:pt x="5" y="5"/>
                    </a:cubicBezTo>
                    <a:cubicBezTo>
                      <a:pt x="5" y="5"/>
                      <a:pt x="5" y="6"/>
                      <a:pt x="5" y="6"/>
                    </a:cubicBezTo>
                    <a:cubicBezTo>
                      <a:pt x="3" y="3"/>
                      <a:pt x="0" y="3"/>
                      <a:pt x="1" y="5"/>
                    </a:cubicBezTo>
                    <a:cubicBezTo>
                      <a:pt x="3" y="7"/>
                      <a:pt x="5" y="11"/>
                      <a:pt x="5" y="11"/>
                    </a:cubicBezTo>
                    <a:close/>
                  </a:path>
                </a:pathLst>
              </a:custGeom>
              <a:grpFill/>
              <a:ln w="9525">
                <a:noFill/>
                <a:round/>
                <a:headEnd/>
                <a:tailEnd/>
              </a:ln>
            </p:spPr>
            <p:txBody>
              <a:bodyPr anchor="ctr"/>
              <a:lstStyle/>
              <a:p>
                <a:pPr algn="ctr"/>
                <a:endParaRPr dirty="0">
                  <a:cs typeface="+mn-ea"/>
                  <a:sym typeface="+mn-lt"/>
                </a:endParaRPr>
              </a:p>
            </p:txBody>
          </p:sp>
        </p:grpSp>
      </p:grpSp>
      <p:grpSp>
        <p:nvGrpSpPr>
          <p:cNvPr id="53" name="组合 52">
            <a:extLst>
              <a:ext uri="{FF2B5EF4-FFF2-40B4-BE49-F238E27FC236}">
                <a16:creationId xmlns:a16="http://schemas.microsoft.com/office/drawing/2014/main" id="{A13285B2-81B5-4B8B-910A-3DA3D298E99B}"/>
              </a:ext>
            </a:extLst>
          </p:cNvPr>
          <p:cNvGrpSpPr/>
          <p:nvPr/>
        </p:nvGrpSpPr>
        <p:grpSpPr>
          <a:xfrm>
            <a:off x="8360789" y="2942747"/>
            <a:ext cx="2606674" cy="1251210"/>
            <a:chOff x="8360789" y="2942747"/>
            <a:chExt cx="2606674" cy="1251210"/>
          </a:xfrm>
        </p:grpSpPr>
        <p:sp>
          <p:nvSpPr>
            <p:cNvPr id="54" name="矩形 53">
              <a:extLst>
                <a:ext uri="{FF2B5EF4-FFF2-40B4-BE49-F238E27FC236}">
                  <a16:creationId xmlns:a16="http://schemas.microsoft.com/office/drawing/2014/main" id="{C7C9CDB8-33D8-42D7-8A58-195DA8610B55}"/>
                </a:ext>
              </a:extLst>
            </p:cNvPr>
            <p:cNvSpPr/>
            <p:nvPr/>
          </p:nvSpPr>
          <p:spPr>
            <a:xfrm>
              <a:off x="8360789" y="2942747"/>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55" name="矩形 54">
              <a:extLst>
                <a:ext uri="{FF2B5EF4-FFF2-40B4-BE49-F238E27FC236}">
                  <a16:creationId xmlns:a16="http://schemas.microsoft.com/office/drawing/2014/main" id="{B3C58A4C-4C67-42A6-9CB0-73DF0568B510}"/>
                </a:ext>
              </a:extLst>
            </p:cNvPr>
            <p:cNvSpPr/>
            <p:nvPr/>
          </p:nvSpPr>
          <p:spPr>
            <a:xfrm>
              <a:off x="8360789" y="3303264"/>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56" name="组合 55">
            <a:extLst>
              <a:ext uri="{FF2B5EF4-FFF2-40B4-BE49-F238E27FC236}">
                <a16:creationId xmlns:a16="http://schemas.microsoft.com/office/drawing/2014/main" id="{7E0C5585-1101-4A61-9120-CFAF01973E23}"/>
              </a:ext>
            </a:extLst>
          </p:cNvPr>
          <p:cNvGrpSpPr/>
          <p:nvPr/>
        </p:nvGrpSpPr>
        <p:grpSpPr>
          <a:xfrm>
            <a:off x="8360789" y="4809920"/>
            <a:ext cx="2606674" cy="1251210"/>
            <a:chOff x="8360789" y="4809920"/>
            <a:chExt cx="2606674" cy="1251210"/>
          </a:xfrm>
        </p:grpSpPr>
        <p:sp>
          <p:nvSpPr>
            <p:cNvPr id="57" name="矩形 56">
              <a:extLst>
                <a:ext uri="{FF2B5EF4-FFF2-40B4-BE49-F238E27FC236}">
                  <a16:creationId xmlns:a16="http://schemas.microsoft.com/office/drawing/2014/main" id="{B0EBC09E-EEBC-4B40-A972-5FFE1B83EE35}"/>
                </a:ext>
              </a:extLst>
            </p:cNvPr>
            <p:cNvSpPr/>
            <p:nvPr/>
          </p:nvSpPr>
          <p:spPr>
            <a:xfrm>
              <a:off x="8360789" y="4809920"/>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58" name="矩形 57">
              <a:extLst>
                <a:ext uri="{FF2B5EF4-FFF2-40B4-BE49-F238E27FC236}">
                  <a16:creationId xmlns:a16="http://schemas.microsoft.com/office/drawing/2014/main" id="{D98B1A12-79BF-4CC0-84EA-F7FD72164F96}"/>
                </a:ext>
              </a:extLst>
            </p:cNvPr>
            <p:cNvSpPr/>
            <p:nvPr/>
          </p:nvSpPr>
          <p:spPr>
            <a:xfrm>
              <a:off x="8360789" y="5170437"/>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59" name="组合 58">
            <a:extLst>
              <a:ext uri="{FF2B5EF4-FFF2-40B4-BE49-F238E27FC236}">
                <a16:creationId xmlns:a16="http://schemas.microsoft.com/office/drawing/2014/main" id="{DBD32311-207A-4FD4-B095-41D8212733C8}"/>
              </a:ext>
            </a:extLst>
          </p:cNvPr>
          <p:cNvGrpSpPr/>
          <p:nvPr/>
        </p:nvGrpSpPr>
        <p:grpSpPr>
          <a:xfrm>
            <a:off x="1319787" y="2851743"/>
            <a:ext cx="2606674" cy="1251210"/>
            <a:chOff x="1319787" y="2851743"/>
            <a:chExt cx="2606674" cy="1251210"/>
          </a:xfrm>
        </p:grpSpPr>
        <p:sp>
          <p:nvSpPr>
            <p:cNvPr id="60" name="矩形 59">
              <a:extLst>
                <a:ext uri="{FF2B5EF4-FFF2-40B4-BE49-F238E27FC236}">
                  <a16:creationId xmlns:a16="http://schemas.microsoft.com/office/drawing/2014/main" id="{48A33DE0-098B-4A96-BA82-3B3E0602CE64}"/>
                </a:ext>
              </a:extLst>
            </p:cNvPr>
            <p:cNvSpPr/>
            <p:nvPr/>
          </p:nvSpPr>
          <p:spPr>
            <a:xfrm>
              <a:off x="1865273" y="2851743"/>
              <a:ext cx="2061188" cy="400110"/>
            </a:xfrm>
            <a:prstGeom prst="rect">
              <a:avLst/>
            </a:prstGeom>
          </p:spPr>
          <p:txBody>
            <a:bodyPr wrap="square">
              <a:spAutoFit/>
            </a:bodyPr>
            <a:lstStyle/>
            <a:p>
              <a:pPr algn="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61" name="矩形 60">
              <a:extLst>
                <a:ext uri="{FF2B5EF4-FFF2-40B4-BE49-F238E27FC236}">
                  <a16:creationId xmlns:a16="http://schemas.microsoft.com/office/drawing/2014/main" id="{334255A7-6BFF-4274-9A3E-6C998CFFC8B2}"/>
                </a:ext>
              </a:extLst>
            </p:cNvPr>
            <p:cNvSpPr/>
            <p:nvPr/>
          </p:nvSpPr>
          <p:spPr>
            <a:xfrm>
              <a:off x="1319787" y="3212260"/>
              <a:ext cx="2606674" cy="890693"/>
            </a:xfrm>
            <a:prstGeom prst="rect">
              <a:avLst/>
            </a:prstGeom>
          </p:spPr>
          <p:txBody>
            <a:bodyPr wrap="square">
              <a:spAutoFit/>
            </a:bodyPr>
            <a:lstStyle/>
            <a:p>
              <a:pPr algn="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62" name="组合 61">
            <a:extLst>
              <a:ext uri="{FF2B5EF4-FFF2-40B4-BE49-F238E27FC236}">
                <a16:creationId xmlns:a16="http://schemas.microsoft.com/office/drawing/2014/main" id="{4E8AA9A6-F358-4BF6-B3AE-8470B198F7AA}"/>
              </a:ext>
            </a:extLst>
          </p:cNvPr>
          <p:cNvGrpSpPr/>
          <p:nvPr/>
        </p:nvGrpSpPr>
        <p:grpSpPr>
          <a:xfrm>
            <a:off x="1319787" y="4809920"/>
            <a:ext cx="2606674" cy="1251210"/>
            <a:chOff x="1319787" y="4809920"/>
            <a:chExt cx="2606674" cy="1251210"/>
          </a:xfrm>
        </p:grpSpPr>
        <p:sp>
          <p:nvSpPr>
            <p:cNvPr id="63" name="矩形 62">
              <a:extLst>
                <a:ext uri="{FF2B5EF4-FFF2-40B4-BE49-F238E27FC236}">
                  <a16:creationId xmlns:a16="http://schemas.microsoft.com/office/drawing/2014/main" id="{579C5DB2-2E23-459C-8BF8-63CC1C84FD09}"/>
                </a:ext>
              </a:extLst>
            </p:cNvPr>
            <p:cNvSpPr/>
            <p:nvPr/>
          </p:nvSpPr>
          <p:spPr>
            <a:xfrm>
              <a:off x="1865273" y="4809920"/>
              <a:ext cx="2061188" cy="400110"/>
            </a:xfrm>
            <a:prstGeom prst="rect">
              <a:avLst/>
            </a:prstGeom>
          </p:spPr>
          <p:txBody>
            <a:bodyPr wrap="square">
              <a:spAutoFit/>
            </a:bodyPr>
            <a:lstStyle/>
            <a:p>
              <a:pPr algn="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64" name="矩形 63">
              <a:extLst>
                <a:ext uri="{FF2B5EF4-FFF2-40B4-BE49-F238E27FC236}">
                  <a16:creationId xmlns:a16="http://schemas.microsoft.com/office/drawing/2014/main" id="{BB77F825-9B61-4619-AA7C-A9DD4D5559A9}"/>
                </a:ext>
              </a:extLst>
            </p:cNvPr>
            <p:cNvSpPr/>
            <p:nvPr/>
          </p:nvSpPr>
          <p:spPr>
            <a:xfrm>
              <a:off x="1319787" y="5170437"/>
              <a:ext cx="2606674" cy="890693"/>
            </a:xfrm>
            <a:prstGeom prst="rect">
              <a:avLst/>
            </a:prstGeom>
          </p:spPr>
          <p:txBody>
            <a:bodyPr wrap="square">
              <a:spAutoFit/>
            </a:bodyPr>
            <a:lstStyle/>
            <a:p>
              <a:pPr algn="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65" name="组合 64">
            <a:extLst>
              <a:ext uri="{FF2B5EF4-FFF2-40B4-BE49-F238E27FC236}">
                <a16:creationId xmlns:a16="http://schemas.microsoft.com/office/drawing/2014/main" id="{DEC8F69B-BDC2-4C0E-8F9E-87CD8D6F7147}"/>
              </a:ext>
            </a:extLst>
          </p:cNvPr>
          <p:cNvGrpSpPr/>
          <p:nvPr/>
        </p:nvGrpSpPr>
        <p:grpSpPr>
          <a:xfrm>
            <a:off x="4861428" y="1137328"/>
            <a:ext cx="2606674" cy="1189220"/>
            <a:chOff x="4861428" y="1137328"/>
            <a:chExt cx="2606674" cy="1189220"/>
          </a:xfrm>
        </p:grpSpPr>
        <p:sp>
          <p:nvSpPr>
            <p:cNvPr id="66" name="矩形 65">
              <a:extLst>
                <a:ext uri="{FF2B5EF4-FFF2-40B4-BE49-F238E27FC236}">
                  <a16:creationId xmlns:a16="http://schemas.microsoft.com/office/drawing/2014/main" id="{1DA2E391-804D-455D-92A1-586C59A7267A}"/>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67" name="矩形 66">
              <a:extLst>
                <a:ext uri="{FF2B5EF4-FFF2-40B4-BE49-F238E27FC236}">
                  <a16:creationId xmlns:a16="http://schemas.microsoft.com/office/drawing/2014/main" id="{7FD7097A-2B1E-4E40-8BF0-D4A3344F82DB}"/>
                </a:ext>
              </a:extLst>
            </p:cNvPr>
            <p:cNvSpPr/>
            <p:nvPr/>
          </p:nvSpPr>
          <p:spPr>
            <a:xfrm>
              <a:off x="4861428" y="1435855"/>
              <a:ext cx="2606674"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Tree>
    <p:extLst>
      <p:ext uri="{BB962C8B-B14F-4D97-AF65-F5344CB8AC3E}">
        <p14:creationId xmlns:p14="http://schemas.microsoft.com/office/powerpoint/2010/main" val="30201176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nodeType="withEffect">
                                  <p:stCondLst>
                                    <p:cond delay="0"/>
                                  </p:stCondLst>
                                  <p:childTnLst>
                                    <p:set>
                                      <p:cBhvr>
                                        <p:cTn id="6" dur="1" fill="hold">
                                          <p:stCondLst>
                                            <p:cond delay="0"/>
                                          </p:stCondLst>
                                        </p:cTn>
                                        <p:tgtEl>
                                          <p:spTgt spid="59"/>
                                        </p:tgtEl>
                                        <p:attrNameLst>
                                          <p:attrName>style.visibility</p:attrName>
                                        </p:attrNameLst>
                                      </p:cBhvr>
                                      <p:to>
                                        <p:strVal val="visible"/>
                                      </p:to>
                                    </p:set>
                                    <p:anim calcmode="lin" valueType="num">
                                      <p:cBhvr additive="base">
                                        <p:cTn id="7" dur="1000" fill="hold"/>
                                        <p:tgtEl>
                                          <p:spTgt spid="59"/>
                                        </p:tgtEl>
                                        <p:attrNameLst>
                                          <p:attrName>ppt_x</p:attrName>
                                        </p:attrNameLst>
                                      </p:cBhvr>
                                      <p:tavLst>
                                        <p:tav tm="0">
                                          <p:val>
                                            <p:strVal val="0-#ppt_w/2"/>
                                          </p:val>
                                        </p:tav>
                                        <p:tav tm="100000">
                                          <p:val>
                                            <p:strVal val="#ppt_x"/>
                                          </p:val>
                                        </p:tav>
                                      </p:tavLst>
                                    </p:anim>
                                    <p:anim calcmode="lin" valueType="num">
                                      <p:cBhvr additive="base">
                                        <p:cTn id="8" dur="1000" fill="hold"/>
                                        <p:tgtEl>
                                          <p:spTgt spid="59"/>
                                        </p:tgtEl>
                                        <p:attrNameLst>
                                          <p:attrName>ppt_y</p:attrName>
                                        </p:attrNameLst>
                                      </p:cBhvr>
                                      <p:tavLst>
                                        <p:tav tm="0">
                                          <p:val>
                                            <p:strVal val="#ppt_y"/>
                                          </p:val>
                                        </p:tav>
                                        <p:tav tm="100000">
                                          <p:val>
                                            <p:strVal val="#ppt_y"/>
                                          </p:val>
                                        </p:tav>
                                      </p:tavLst>
                                    </p:anim>
                                  </p:childTnLst>
                                </p:cTn>
                              </p:par>
                              <p:par>
                                <p:cTn id="9" presetID="2" presetClass="entr" presetSubtype="8" decel="100000" fill="hold" nodeType="withEffect">
                                  <p:stCondLst>
                                    <p:cond delay="0"/>
                                  </p:stCondLst>
                                  <p:childTnLst>
                                    <p:set>
                                      <p:cBhvr>
                                        <p:cTn id="10" dur="1" fill="hold">
                                          <p:stCondLst>
                                            <p:cond delay="0"/>
                                          </p:stCondLst>
                                        </p:cTn>
                                        <p:tgtEl>
                                          <p:spTgt spid="62"/>
                                        </p:tgtEl>
                                        <p:attrNameLst>
                                          <p:attrName>style.visibility</p:attrName>
                                        </p:attrNameLst>
                                      </p:cBhvr>
                                      <p:to>
                                        <p:strVal val="visible"/>
                                      </p:to>
                                    </p:set>
                                    <p:anim calcmode="lin" valueType="num">
                                      <p:cBhvr additive="base">
                                        <p:cTn id="11" dur="1000" fill="hold"/>
                                        <p:tgtEl>
                                          <p:spTgt spid="62"/>
                                        </p:tgtEl>
                                        <p:attrNameLst>
                                          <p:attrName>ppt_x</p:attrName>
                                        </p:attrNameLst>
                                      </p:cBhvr>
                                      <p:tavLst>
                                        <p:tav tm="0">
                                          <p:val>
                                            <p:strVal val="0-#ppt_w/2"/>
                                          </p:val>
                                        </p:tav>
                                        <p:tav tm="100000">
                                          <p:val>
                                            <p:strVal val="#ppt_x"/>
                                          </p:val>
                                        </p:tav>
                                      </p:tavLst>
                                    </p:anim>
                                    <p:anim calcmode="lin" valueType="num">
                                      <p:cBhvr additive="base">
                                        <p:cTn id="12" dur="1000" fill="hold"/>
                                        <p:tgtEl>
                                          <p:spTgt spid="62"/>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1000" fill="hold"/>
                                        <p:tgtEl>
                                          <p:spTgt spid="53"/>
                                        </p:tgtEl>
                                        <p:attrNameLst>
                                          <p:attrName>ppt_x</p:attrName>
                                        </p:attrNameLst>
                                      </p:cBhvr>
                                      <p:tavLst>
                                        <p:tav tm="0">
                                          <p:val>
                                            <p:strVal val="1+#ppt_w/2"/>
                                          </p:val>
                                        </p:tav>
                                        <p:tav tm="100000">
                                          <p:val>
                                            <p:strVal val="#ppt_x"/>
                                          </p:val>
                                        </p:tav>
                                      </p:tavLst>
                                    </p:anim>
                                    <p:anim calcmode="lin" valueType="num">
                                      <p:cBhvr additive="base">
                                        <p:cTn id="16" dur="1000" fill="hold"/>
                                        <p:tgtEl>
                                          <p:spTgt spid="53"/>
                                        </p:tgtEl>
                                        <p:attrNameLst>
                                          <p:attrName>ppt_y</p:attrName>
                                        </p:attrNameLst>
                                      </p:cBhvr>
                                      <p:tavLst>
                                        <p:tav tm="0">
                                          <p:val>
                                            <p:strVal val="#ppt_y"/>
                                          </p:val>
                                        </p:tav>
                                        <p:tav tm="100000">
                                          <p:val>
                                            <p:strVal val="#ppt_y"/>
                                          </p:val>
                                        </p:tav>
                                      </p:tavLst>
                                    </p:anim>
                                  </p:childTnLst>
                                </p:cTn>
                              </p:par>
                              <p:par>
                                <p:cTn id="17" presetID="2" presetClass="entr" presetSubtype="2" decel="100000" fill="hold" nodeType="withEffect">
                                  <p:stCondLst>
                                    <p:cond delay="0"/>
                                  </p:stCondLst>
                                  <p:childTnLst>
                                    <p:set>
                                      <p:cBhvr>
                                        <p:cTn id="18" dur="1" fill="hold">
                                          <p:stCondLst>
                                            <p:cond delay="0"/>
                                          </p:stCondLst>
                                        </p:cTn>
                                        <p:tgtEl>
                                          <p:spTgt spid="56"/>
                                        </p:tgtEl>
                                        <p:attrNameLst>
                                          <p:attrName>style.visibility</p:attrName>
                                        </p:attrNameLst>
                                      </p:cBhvr>
                                      <p:to>
                                        <p:strVal val="visible"/>
                                      </p:to>
                                    </p:set>
                                    <p:anim calcmode="lin" valueType="num">
                                      <p:cBhvr additive="base">
                                        <p:cTn id="19" dur="1000" fill="hold"/>
                                        <p:tgtEl>
                                          <p:spTgt spid="56"/>
                                        </p:tgtEl>
                                        <p:attrNameLst>
                                          <p:attrName>ppt_x</p:attrName>
                                        </p:attrNameLst>
                                      </p:cBhvr>
                                      <p:tavLst>
                                        <p:tav tm="0">
                                          <p:val>
                                            <p:strVal val="1+#ppt_w/2"/>
                                          </p:val>
                                        </p:tav>
                                        <p:tav tm="100000">
                                          <p:val>
                                            <p:strVal val="#ppt_x"/>
                                          </p:val>
                                        </p:tav>
                                      </p:tavLst>
                                    </p:anim>
                                    <p:anim calcmode="lin" valueType="num">
                                      <p:cBhvr additive="base">
                                        <p:cTn id="20" dur="1000" fill="hold"/>
                                        <p:tgtEl>
                                          <p:spTgt spid="56"/>
                                        </p:tgtEl>
                                        <p:attrNameLst>
                                          <p:attrName>ppt_y</p:attrName>
                                        </p:attrNameLst>
                                      </p:cBhvr>
                                      <p:tavLst>
                                        <p:tav tm="0">
                                          <p:val>
                                            <p:strVal val="#ppt_y"/>
                                          </p:val>
                                        </p:tav>
                                        <p:tav tm="100000">
                                          <p:val>
                                            <p:strVal val="#ppt_y"/>
                                          </p:val>
                                        </p:tav>
                                      </p:tavLst>
                                    </p:anim>
                                  </p:childTnLst>
                                </p:cTn>
                              </p:par>
                              <p:par>
                                <p:cTn id="21" presetID="2" presetClass="entr" presetSubtype="1" decel="100000" fill="hold" nodeType="withEffect">
                                  <p:stCondLst>
                                    <p:cond delay="0"/>
                                  </p:stCondLst>
                                  <p:childTnLst>
                                    <p:set>
                                      <p:cBhvr>
                                        <p:cTn id="22" dur="1" fill="hold">
                                          <p:stCondLst>
                                            <p:cond delay="0"/>
                                          </p:stCondLst>
                                        </p:cTn>
                                        <p:tgtEl>
                                          <p:spTgt spid="65"/>
                                        </p:tgtEl>
                                        <p:attrNameLst>
                                          <p:attrName>style.visibility</p:attrName>
                                        </p:attrNameLst>
                                      </p:cBhvr>
                                      <p:to>
                                        <p:strVal val="visible"/>
                                      </p:to>
                                    </p:set>
                                    <p:anim calcmode="lin" valueType="num">
                                      <p:cBhvr additive="base">
                                        <p:cTn id="23" dur="1000" fill="hold"/>
                                        <p:tgtEl>
                                          <p:spTgt spid="65"/>
                                        </p:tgtEl>
                                        <p:attrNameLst>
                                          <p:attrName>ppt_x</p:attrName>
                                        </p:attrNameLst>
                                      </p:cBhvr>
                                      <p:tavLst>
                                        <p:tav tm="0">
                                          <p:val>
                                            <p:strVal val="#ppt_x"/>
                                          </p:val>
                                        </p:tav>
                                        <p:tav tm="100000">
                                          <p:val>
                                            <p:strVal val="#ppt_x"/>
                                          </p:val>
                                        </p:tav>
                                      </p:tavLst>
                                    </p:anim>
                                    <p:anim calcmode="lin" valueType="num">
                                      <p:cBhvr additive="base">
                                        <p:cTn id="24" dur="1000" fill="hold"/>
                                        <p:tgtEl>
                                          <p:spTgt spid="6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8260A44B-63EE-4DE7-94C5-32CC077C24B3}"/>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952500" y="0"/>
            <a:ext cx="11239500" cy="6858000"/>
          </a:xfrm>
          <a:prstGeom prst="rect">
            <a:avLst/>
          </a:prstGeom>
        </p:spPr>
      </p:pic>
      <p:sp>
        <p:nvSpPr>
          <p:cNvPr id="3" name="流程图: 手动输入 2">
            <a:extLst>
              <a:ext uri="{FF2B5EF4-FFF2-40B4-BE49-F238E27FC236}">
                <a16:creationId xmlns:a16="http://schemas.microsoft.com/office/drawing/2014/main" id="{8ED171C6-B405-40E1-A4D5-BB541E072E0A}"/>
              </a:ext>
            </a:extLst>
          </p:cNvPr>
          <p:cNvSpPr/>
          <p:nvPr/>
        </p:nvSpPr>
        <p:spPr>
          <a:xfrm rot="5400000">
            <a:off x="-85725" y="85725"/>
            <a:ext cx="6858000" cy="6686550"/>
          </a:xfrm>
          <a:prstGeom prst="flowChartManualInput">
            <a:avLst/>
          </a:prstGeom>
          <a:gradFill flip="none" rotWithShape="1">
            <a:gsLst>
              <a:gs pos="0">
                <a:srgbClr val="2B2A52">
                  <a:alpha val="95000"/>
                </a:srgbClr>
              </a:gs>
              <a:gs pos="100000">
                <a:srgbClr val="76384F">
                  <a:alpha val="8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B67E8BF2-CDC5-4A33-A161-144E60CB1DED}"/>
              </a:ext>
            </a:extLst>
          </p:cNvPr>
          <p:cNvSpPr/>
          <p:nvPr/>
        </p:nvSpPr>
        <p:spPr>
          <a:xfrm>
            <a:off x="0" y="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文本框 5">
            <a:extLst>
              <a:ext uri="{FF2B5EF4-FFF2-40B4-BE49-F238E27FC236}">
                <a16:creationId xmlns:a16="http://schemas.microsoft.com/office/drawing/2014/main" id="{A77CE474-0DD8-4A1B-A10D-F54AC26C6393}"/>
              </a:ext>
            </a:extLst>
          </p:cNvPr>
          <p:cNvSpPr txBox="1"/>
          <p:nvPr/>
        </p:nvSpPr>
        <p:spPr>
          <a:xfrm>
            <a:off x="1249441" y="2659609"/>
            <a:ext cx="3891130" cy="1323439"/>
          </a:xfrm>
          <a:prstGeom prst="rect">
            <a:avLst/>
          </a:prstGeom>
          <a:noFill/>
        </p:spPr>
        <p:txBody>
          <a:bodyPr wrap="square" rtlCol="0">
            <a:spAutoFit/>
          </a:bodyPr>
          <a:lstStyle/>
          <a:p>
            <a:r>
              <a:rPr lang="en-US" altLang="zh-CN" sz="4000" dirty="0">
                <a:solidFill>
                  <a:schemeClr val="bg1"/>
                </a:solidFill>
                <a:cs typeface="+mn-ea"/>
                <a:sym typeface="+mn-lt"/>
              </a:rPr>
              <a:t>SOCIAL APPLICATIONS</a:t>
            </a:r>
          </a:p>
        </p:txBody>
      </p:sp>
      <p:sp>
        <p:nvSpPr>
          <p:cNvPr id="7" name="矩形 6">
            <a:extLst>
              <a:ext uri="{FF2B5EF4-FFF2-40B4-BE49-F238E27FC236}">
                <a16:creationId xmlns:a16="http://schemas.microsoft.com/office/drawing/2014/main" id="{92E478C0-0EE6-4881-A210-85E6442B5E8B}"/>
              </a:ext>
            </a:extLst>
          </p:cNvPr>
          <p:cNvSpPr/>
          <p:nvPr/>
        </p:nvSpPr>
        <p:spPr>
          <a:xfrm>
            <a:off x="1249441" y="4727933"/>
            <a:ext cx="3993401" cy="1107996"/>
          </a:xfrm>
          <a:prstGeom prst="rect">
            <a:avLst/>
          </a:prstGeom>
        </p:spPr>
        <p:txBody>
          <a:bodyPr wrap="none">
            <a:spAutoFit/>
          </a:bodyPr>
          <a:lstStyle/>
          <a:p>
            <a:r>
              <a:rPr lang="en-US" altLang="zh-CN" sz="6600" dirty="0">
                <a:solidFill>
                  <a:schemeClr val="bg1"/>
                </a:solidFill>
                <a:cs typeface="+mn-ea"/>
                <a:sym typeface="+mn-lt"/>
              </a:rPr>
              <a:t>Part Four</a:t>
            </a:r>
          </a:p>
        </p:txBody>
      </p:sp>
      <p:cxnSp>
        <p:nvCxnSpPr>
          <p:cNvPr id="8" name="直接连接符 7">
            <a:extLst>
              <a:ext uri="{FF2B5EF4-FFF2-40B4-BE49-F238E27FC236}">
                <a16:creationId xmlns:a16="http://schemas.microsoft.com/office/drawing/2014/main" id="{F0D5D4EE-2845-4694-92C4-FAE65AB77FD7}"/>
              </a:ext>
            </a:extLst>
          </p:cNvPr>
          <p:cNvCxnSpPr>
            <a:cxnSpLocks/>
          </p:cNvCxnSpPr>
          <p:nvPr/>
        </p:nvCxnSpPr>
        <p:spPr>
          <a:xfrm>
            <a:off x="1376193" y="43434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23" name="组合 22">
            <a:extLst>
              <a:ext uri="{FF2B5EF4-FFF2-40B4-BE49-F238E27FC236}">
                <a16:creationId xmlns:a16="http://schemas.microsoft.com/office/drawing/2014/main" id="{4B8543C7-497C-4D97-B4D0-97757DB8957E}"/>
              </a:ext>
            </a:extLst>
          </p:cNvPr>
          <p:cNvGrpSpPr/>
          <p:nvPr/>
        </p:nvGrpSpPr>
        <p:grpSpPr>
          <a:xfrm>
            <a:off x="1249441" y="1158719"/>
            <a:ext cx="783667" cy="1047336"/>
            <a:chOff x="17980504" y="8481399"/>
            <a:chExt cx="708231" cy="946519"/>
          </a:xfrm>
        </p:grpSpPr>
        <p:sp>
          <p:nvSpPr>
            <p:cNvPr id="24" name="Oval 211">
              <a:extLst>
                <a:ext uri="{FF2B5EF4-FFF2-40B4-BE49-F238E27FC236}">
                  <a16:creationId xmlns:a16="http://schemas.microsoft.com/office/drawing/2014/main" id="{B9056344-0FF4-45EC-AFC2-171562D9FB9E}"/>
                </a:ext>
              </a:extLst>
            </p:cNvPr>
            <p:cNvSpPr/>
            <p:nvPr/>
          </p:nvSpPr>
          <p:spPr>
            <a:xfrm>
              <a:off x="18541052" y="8881936"/>
              <a:ext cx="85032" cy="100695"/>
            </a:xfrm>
            <a:prstGeom prst="ellipse">
              <a:avLst/>
            </a:pr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5" name="Freeform 212">
              <a:extLst>
                <a:ext uri="{FF2B5EF4-FFF2-40B4-BE49-F238E27FC236}">
                  <a16:creationId xmlns:a16="http://schemas.microsoft.com/office/drawing/2014/main" id="{AFFF00E4-CF55-477A-B3E0-521CB9C11CDB}"/>
                </a:ext>
              </a:extLst>
            </p:cNvPr>
            <p:cNvSpPr/>
            <p:nvPr/>
          </p:nvSpPr>
          <p:spPr>
            <a:xfrm>
              <a:off x="18431408" y="8991578"/>
              <a:ext cx="257327" cy="436339"/>
            </a:xfrm>
            <a:custGeom>
              <a:avLst/>
              <a:gdLst/>
              <a:ahLst/>
              <a:cxnLst>
                <a:cxn ang="0">
                  <a:pos x="wd2" y="hd2"/>
                </a:cxn>
                <a:cxn ang="5400000">
                  <a:pos x="wd2" y="hd2"/>
                </a:cxn>
                <a:cxn ang="10800000">
                  <a:pos x="wd2" y="hd2"/>
                </a:cxn>
                <a:cxn ang="16200000">
                  <a:pos x="wd2" y="hd2"/>
                </a:cxn>
              </a:cxnLst>
              <a:rect l="0" t="0" r="r" b="b"/>
              <a:pathLst>
                <a:path w="21600" h="21600" extrusionOk="0">
                  <a:moveTo>
                    <a:pt x="19738" y="1543"/>
                  </a:moveTo>
                  <a:cubicBezTo>
                    <a:pt x="19738" y="882"/>
                    <a:pt x="18621" y="441"/>
                    <a:pt x="17876" y="220"/>
                  </a:cubicBezTo>
                  <a:cubicBezTo>
                    <a:pt x="17876" y="220"/>
                    <a:pt x="17876" y="220"/>
                    <a:pt x="17503" y="220"/>
                  </a:cubicBezTo>
                  <a:cubicBezTo>
                    <a:pt x="17131" y="220"/>
                    <a:pt x="16386" y="220"/>
                    <a:pt x="16014" y="220"/>
                  </a:cubicBezTo>
                  <a:cubicBezTo>
                    <a:pt x="16014" y="220"/>
                    <a:pt x="16014" y="220"/>
                    <a:pt x="16014" y="220"/>
                  </a:cubicBezTo>
                  <a:cubicBezTo>
                    <a:pt x="17503" y="882"/>
                    <a:pt x="17503" y="882"/>
                    <a:pt x="17503" y="882"/>
                  </a:cubicBezTo>
                  <a:cubicBezTo>
                    <a:pt x="15641" y="1543"/>
                    <a:pt x="15641" y="1543"/>
                    <a:pt x="15641" y="1543"/>
                  </a:cubicBezTo>
                  <a:cubicBezTo>
                    <a:pt x="16386" y="2424"/>
                    <a:pt x="16386" y="2424"/>
                    <a:pt x="16386" y="2424"/>
                  </a:cubicBezTo>
                  <a:cubicBezTo>
                    <a:pt x="14152" y="5510"/>
                    <a:pt x="14152" y="5510"/>
                    <a:pt x="14152" y="5510"/>
                  </a:cubicBezTo>
                  <a:cubicBezTo>
                    <a:pt x="13779" y="1102"/>
                    <a:pt x="13779" y="1102"/>
                    <a:pt x="13779" y="1102"/>
                  </a:cubicBezTo>
                  <a:cubicBezTo>
                    <a:pt x="14152" y="882"/>
                    <a:pt x="14152" y="882"/>
                    <a:pt x="14152" y="882"/>
                  </a:cubicBezTo>
                  <a:cubicBezTo>
                    <a:pt x="13779" y="0"/>
                    <a:pt x="13779" y="0"/>
                    <a:pt x="13779" y="0"/>
                  </a:cubicBezTo>
                  <a:cubicBezTo>
                    <a:pt x="12290" y="0"/>
                    <a:pt x="12290" y="0"/>
                    <a:pt x="12290" y="0"/>
                  </a:cubicBezTo>
                  <a:cubicBezTo>
                    <a:pt x="11917" y="882"/>
                    <a:pt x="11917" y="882"/>
                    <a:pt x="11917" y="882"/>
                  </a:cubicBezTo>
                  <a:cubicBezTo>
                    <a:pt x="12290" y="1102"/>
                    <a:pt x="12290" y="1102"/>
                    <a:pt x="12290" y="1102"/>
                  </a:cubicBezTo>
                  <a:cubicBezTo>
                    <a:pt x="11917" y="5510"/>
                    <a:pt x="11917" y="5510"/>
                    <a:pt x="11917" y="5510"/>
                  </a:cubicBezTo>
                  <a:cubicBezTo>
                    <a:pt x="9310" y="2424"/>
                    <a:pt x="9310" y="2424"/>
                    <a:pt x="9310" y="2424"/>
                  </a:cubicBezTo>
                  <a:cubicBezTo>
                    <a:pt x="10428" y="1543"/>
                    <a:pt x="10428" y="1543"/>
                    <a:pt x="10428" y="1543"/>
                  </a:cubicBezTo>
                  <a:cubicBezTo>
                    <a:pt x="8566" y="882"/>
                    <a:pt x="8566" y="882"/>
                    <a:pt x="8566" y="882"/>
                  </a:cubicBezTo>
                  <a:cubicBezTo>
                    <a:pt x="10055" y="220"/>
                    <a:pt x="10055" y="220"/>
                    <a:pt x="10055" y="220"/>
                  </a:cubicBezTo>
                  <a:cubicBezTo>
                    <a:pt x="10055" y="220"/>
                    <a:pt x="10055" y="220"/>
                    <a:pt x="10055" y="220"/>
                  </a:cubicBezTo>
                  <a:cubicBezTo>
                    <a:pt x="9310" y="220"/>
                    <a:pt x="8938" y="220"/>
                    <a:pt x="8193" y="220"/>
                  </a:cubicBezTo>
                  <a:cubicBezTo>
                    <a:pt x="8193" y="220"/>
                    <a:pt x="8193" y="220"/>
                    <a:pt x="8193" y="220"/>
                  </a:cubicBezTo>
                  <a:cubicBezTo>
                    <a:pt x="7448" y="220"/>
                    <a:pt x="6703" y="661"/>
                    <a:pt x="6331" y="1102"/>
                  </a:cubicBezTo>
                  <a:cubicBezTo>
                    <a:pt x="4841" y="4408"/>
                    <a:pt x="2607" y="7053"/>
                    <a:pt x="0" y="9918"/>
                  </a:cubicBezTo>
                  <a:cubicBezTo>
                    <a:pt x="1490" y="10359"/>
                    <a:pt x="2979" y="10800"/>
                    <a:pt x="4469" y="11241"/>
                  </a:cubicBezTo>
                  <a:cubicBezTo>
                    <a:pt x="5214" y="10139"/>
                    <a:pt x="5959" y="9037"/>
                    <a:pt x="7076" y="7935"/>
                  </a:cubicBezTo>
                  <a:cubicBezTo>
                    <a:pt x="6703" y="9037"/>
                    <a:pt x="6703" y="10139"/>
                    <a:pt x="6703" y="11461"/>
                  </a:cubicBezTo>
                  <a:cubicBezTo>
                    <a:pt x="6703" y="11461"/>
                    <a:pt x="6703" y="11461"/>
                    <a:pt x="6703" y="11461"/>
                  </a:cubicBezTo>
                  <a:cubicBezTo>
                    <a:pt x="7076" y="11461"/>
                    <a:pt x="7076" y="11461"/>
                    <a:pt x="7448" y="11461"/>
                  </a:cubicBezTo>
                  <a:cubicBezTo>
                    <a:pt x="7821" y="21600"/>
                    <a:pt x="7821" y="21600"/>
                    <a:pt x="7821" y="21600"/>
                  </a:cubicBezTo>
                  <a:cubicBezTo>
                    <a:pt x="12662" y="21600"/>
                    <a:pt x="12662" y="21600"/>
                    <a:pt x="12662" y="21600"/>
                  </a:cubicBezTo>
                  <a:cubicBezTo>
                    <a:pt x="12662" y="18514"/>
                    <a:pt x="12662" y="13445"/>
                    <a:pt x="12662" y="11461"/>
                  </a:cubicBezTo>
                  <a:cubicBezTo>
                    <a:pt x="13034" y="11461"/>
                    <a:pt x="13034" y="11461"/>
                    <a:pt x="13034" y="11461"/>
                  </a:cubicBezTo>
                  <a:cubicBezTo>
                    <a:pt x="13779" y="21600"/>
                    <a:pt x="13779" y="21600"/>
                    <a:pt x="13779" y="21600"/>
                  </a:cubicBezTo>
                  <a:cubicBezTo>
                    <a:pt x="18621" y="21600"/>
                    <a:pt x="18621" y="21600"/>
                    <a:pt x="18621" y="21600"/>
                  </a:cubicBezTo>
                  <a:cubicBezTo>
                    <a:pt x="18621" y="18514"/>
                    <a:pt x="18621" y="13445"/>
                    <a:pt x="18621" y="11461"/>
                  </a:cubicBezTo>
                  <a:cubicBezTo>
                    <a:pt x="18621" y="11461"/>
                    <a:pt x="18993" y="11461"/>
                    <a:pt x="18993" y="11461"/>
                  </a:cubicBezTo>
                  <a:cubicBezTo>
                    <a:pt x="18993" y="11461"/>
                    <a:pt x="18993" y="11461"/>
                    <a:pt x="18993" y="11461"/>
                  </a:cubicBezTo>
                  <a:cubicBezTo>
                    <a:pt x="18993" y="11461"/>
                    <a:pt x="18993" y="11461"/>
                    <a:pt x="18993" y="11461"/>
                  </a:cubicBezTo>
                  <a:cubicBezTo>
                    <a:pt x="19738" y="11461"/>
                    <a:pt x="20855" y="11461"/>
                    <a:pt x="21600" y="11241"/>
                  </a:cubicBezTo>
                  <a:lnTo>
                    <a:pt x="19738" y="1543"/>
                  </a:lnTo>
                  <a:close/>
                </a:path>
              </a:pathLst>
            </a:cu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6" name="Oval 213">
              <a:extLst>
                <a:ext uri="{FF2B5EF4-FFF2-40B4-BE49-F238E27FC236}">
                  <a16:creationId xmlns:a16="http://schemas.microsoft.com/office/drawing/2014/main" id="{C5476A5B-319A-43DA-B64A-892BD8ED4A83}"/>
                </a:ext>
              </a:extLst>
            </p:cNvPr>
            <p:cNvSpPr/>
            <p:nvPr/>
          </p:nvSpPr>
          <p:spPr>
            <a:xfrm>
              <a:off x="18093527" y="8881936"/>
              <a:ext cx="85032" cy="100695"/>
            </a:xfrm>
            <a:prstGeom prst="ellipse">
              <a:avLst/>
            </a:pr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7" name="Freeform 214">
              <a:extLst>
                <a:ext uri="{FF2B5EF4-FFF2-40B4-BE49-F238E27FC236}">
                  <a16:creationId xmlns:a16="http://schemas.microsoft.com/office/drawing/2014/main" id="{D74E05D1-3B53-4E96-A43D-CE36A15F9500}"/>
                </a:ext>
              </a:extLst>
            </p:cNvPr>
            <p:cNvSpPr/>
            <p:nvPr/>
          </p:nvSpPr>
          <p:spPr>
            <a:xfrm>
              <a:off x="17980504" y="8872985"/>
              <a:ext cx="312264" cy="554933"/>
            </a:xfrm>
            <a:custGeom>
              <a:avLst/>
              <a:gdLst/>
              <a:ahLst/>
              <a:cxnLst>
                <a:cxn ang="0">
                  <a:pos x="wd2" y="hd2"/>
                </a:cxn>
                <a:cxn ang="5400000">
                  <a:pos x="wd2" y="hd2"/>
                </a:cxn>
                <a:cxn ang="10800000">
                  <a:pos x="wd2" y="hd2"/>
                </a:cxn>
                <a:cxn ang="16200000">
                  <a:pos x="wd2" y="hd2"/>
                </a:cxn>
              </a:cxnLst>
              <a:rect l="0" t="0" r="r" b="b"/>
              <a:pathLst>
                <a:path w="20505" h="21600" extrusionOk="0">
                  <a:moveTo>
                    <a:pt x="20505" y="3974"/>
                  </a:moveTo>
                  <a:cubicBezTo>
                    <a:pt x="20505" y="3974"/>
                    <a:pt x="20505" y="3974"/>
                    <a:pt x="20505" y="3974"/>
                  </a:cubicBezTo>
                  <a:cubicBezTo>
                    <a:pt x="20505" y="3974"/>
                    <a:pt x="20505" y="3974"/>
                    <a:pt x="20505" y="3974"/>
                  </a:cubicBezTo>
                  <a:cubicBezTo>
                    <a:pt x="20505" y="3974"/>
                    <a:pt x="20505" y="3974"/>
                    <a:pt x="20505" y="3974"/>
                  </a:cubicBezTo>
                  <a:cubicBezTo>
                    <a:pt x="20505" y="3802"/>
                    <a:pt x="20505" y="3802"/>
                    <a:pt x="20505" y="3802"/>
                  </a:cubicBezTo>
                  <a:cubicBezTo>
                    <a:pt x="20505" y="3802"/>
                    <a:pt x="20505" y="3802"/>
                    <a:pt x="20505" y="3802"/>
                  </a:cubicBezTo>
                  <a:cubicBezTo>
                    <a:pt x="20505" y="3456"/>
                    <a:pt x="20505" y="3456"/>
                    <a:pt x="20505" y="3456"/>
                  </a:cubicBezTo>
                  <a:cubicBezTo>
                    <a:pt x="20505" y="2938"/>
                    <a:pt x="20505" y="2938"/>
                    <a:pt x="20505" y="2938"/>
                  </a:cubicBezTo>
                  <a:cubicBezTo>
                    <a:pt x="20213" y="1901"/>
                    <a:pt x="20213" y="1901"/>
                    <a:pt x="20213" y="1901"/>
                  </a:cubicBezTo>
                  <a:cubicBezTo>
                    <a:pt x="20213" y="0"/>
                    <a:pt x="20213" y="0"/>
                    <a:pt x="20213" y="0"/>
                  </a:cubicBezTo>
                  <a:cubicBezTo>
                    <a:pt x="19046" y="0"/>
                    <a:pt x="17586" y="0"/>
                    <a:pt x="16419" y="0"/>
                  </a:cubicBezTo>
                  <a:cubicBezTo>
                    <a:pt x="16711" y="2074"/>
                    <a:pt x="16711" y="2074"/>
                    <a:pt x="16711" y="2074"/>
                  </a:cubicBezTo>
                  <a:cubicBezTo>
                    <a:pt x="16711" y="3110"/>
                    <a:pt x="16711" y="3110"/>
                    <a:pt x="16711" y="3110"/>
                  </a:cubicBezTo>
                  <a:cubicBezTo>
                    <a:pt x="16711" y="3456"/>
                    <a:pt x="16711" y="3456"/>
                    <a:pt x="16711" y="3456"/>
                  </a:cubicBezTo>
                  <a:cubicBezTo>
                    <a:pt x="12040" y="4666"/>
                    <a:pt x="12040" y="4666"/>
                    <a:pt x="12040" y="4666"/>
                  </a:cubicBezTo>
                  <a:cubicBezTo>
                    <a:pt x="13500" y="5357"/>
                    <a:pt x="13500" y="5357"/>
                    <a:pt x="13500" y="5357"/>
                  </a:cubicBezTo>
                  <a:cubicBezTo>
                    <a:pt x="12040" y="5875"/>
                    <a:pt x="12040" y="5875"/>
                    <a:pt x="12040" y="5875"/>
                  </a:cubicBezTo>
                  <a:cubicBezTo>
                    <a:pt x="12916" y="6566"/>
                    <a:pt x="12916" y="6566"/>
                    <a:pt x="12916" y="6566"/>
                  </a:cubicBezTo>
                  <a:cubicBezTo>
                    <a:pt x="10873" y="8986"/>
                    <a:pt x="10873" y="8986"/>
                    <a:pt x="10873" y="8986"/>
                  </a:cubicBezTo>
                  <a:cubicBezTo>
                    <a:pt x="10581" y="5530"/>
                    <a:pt x="10581" y="5530"/>
                    <a:pt x="10581" y="5530"/>
                  </a:cubicBezTo>
                  <a:cubicBezTo>
                    <a:pt x="10873" y="5357"/>
                    <a:pt x="10873" y="5357"/>
                    <a:pt x="10873" y="5357"/>
                  </a:cubicBezTo>
                  <a:cubicBezTo>
                    <a:pt x="10581" y="4666"/>
                    <a:pt x="10581" y="4666"/>
                    <a:pt x="10581" y="4666"/>
                  </a:cubicBezTo>
                  <a:cubicBezTo>
                    <a:pt x="9413" y="4666"/>
                    <a:pt x="9413" y="4666"/>
                    <a:pt x="9413" y="4666"/>
                  </a:cubicBezTo>
                  <a:cubicBezTo>
                    <a:pt x="9122" y="5357"/>
                    <a:pt x="9122" y="5357"/>
                    <a:pt x="9122" y="5357"/>
                  </a:cubicBezTo>
                  <a:cubicBezTo>
                    <a:pt x="9413" y="5530"/>
                    <a:pt x="9413" y="5530"/>
                    <a:pt x="9413" y="5530"/>
                  </a:cubicBezTo>
                  <a:cubicBezTo>
                    <a:pt x="9122" y="8986"/>
                    <a:pt x="9122" y="8986"/>
                    <a:pt x="9122" y="8986"/>
                  </a:cubicBezTo>
                  <a:cubicBezTo>
                    <a:pt x="7370" y="6566"/>
                    <a:pt x="7370" y="6566"/>
                    <a:pt x="7370" y="6566"/>
                  </a:cubicBezTo>
                  <a:cubicBezTo>
                    <a:pt x="7954" y="5875"/>
                    <a:pt x="7954" y="5875"/>
                    <a:pt x="7954" y="5875"/>
                  </a:cubicBezTo>
                  <a:cubicBezTo>
                    <a:pt x="6495" y="5357"/>
                    <a:pt x="6495" y="5357"/>
                    <a:pt x="6495" y="5357"/>
                  </a:cubicBezTo>
                  <a:cubicBezTo>
                    <a:pt x="7662" y="4838"/>
                    <a:pt x="7662" y="4838"/>
                    <a:pt x="7662" y="4838"/>
                  </a:cubicBezTo>
                  <a:cubicBezTo>
                    <a:pt x="7662" y="4838"/>
                    <a:pt x="7662" y="4838"/>
                    <a:pt x="7662" y="4838"/>
                  </a:cubicBezTo>
                  <a:cubicBezTo>
                    <a:pt x="7370" y="4838"/>
                    <a:pt x="6786" y="4838"/>
                    <a:pt x="6203" y="4838"/>
                  </a:cubicBezTo>
                  <a:cubicBezTo>
                    <a:pt x="6203" y="4838"/>
                    <a:pt x="6203" y="4838"/>
                    <a:pt x="6203" y="4838"/>
                  </a:cubicBezTo>
                  <a:cubicBezTo>
                    <a:pt x="5911" y="4838"/>
                    <a:pt x="5327" y="5011"/>
                    <a:pt x="5035" y="5184"/>
                  </a:cubicBezTo>
                  <a:cubicBezTo>
                    <a:pt x="365" y="8294"/>
                    <a:pt x="365" y="8294"/>
                    <a:pt x="365" y="8294"/>
                  </a:cubicBezTo>
                  <a:cubicBezTo>
                    <a:pt x="365" y="8294"/>
                    <a:pt x="365" y="8294"/>
                    <a:pt x="365" y="8294"/>
                  </a:cubicBezTo>
                  <a:cubicBezTo>
                    <a:pt x="365" y="8294"/>
                    <a:pt x="365" y="8294"/>
                    <a:pt x="365" y="8294"/>
                  </a:cubicBezTo>
                  <a:cubicBezTo>
                    <a:pt x="-219" y="10714"/>
                    <a:pt x="73" y="8986"/>
                    <a:pt x="73" y="9504"/>
                  </a:cubicBezTo>
                  <a:cubicBezTo>
                    <a:pt x="73" y="9504"/>
                    <a:pt x="73" y="9504"/>
                    <a:pt x="73" y="9504"/>
                  </a:cubicBezTo>
                  <a:cubicBezTo>
                    <a:pt x="73" y="9504"/>
                    <a:pt x="73" y="9504"/>
                    <a:pt x="73" y="9504"/>
                  </a:cubicBezTo>
                  <a:cubicBezTo>
                    <a:pt x="73" y="9504"/>
                    <a:pt x="73" y="9504"/>
                    <a:pt x="73" y="9504"/>
                  </a:cubicBezTo>
                  <a:cubicBezTo>
                    <a:pt x="73" y="9504"/>
                    <a:pt x="73" y="9504"/>
                    <a:pt x="73" y="9504"/>
                  </a:cubicBezTo>
                  <a:cubicBezTo>
                    <a:pt x="365" y="9677"/>
                    <a:pt x="365" y="9677"/>
                    <a:pt x="365" y="9677"/>
                  </a:cubicBezTo>
                  <a:cubicBezTo>
                    <a:pt x="365" y="9850"/>
                    <a:pt x="365" y="9850"/>
                    <a:pt x="365" y="9850"/>
                  </a:cubicBezTo>
                  <a:cubicBezTo>
                    <a:pt x="949" y="10368"/>
                    <a:pt x="949" y="10368"/>
                    <a:pt x="949" y="10368"/>
                  </a:cubicBezTo>
                  <a:cubicBezTo>
                    <a:pt x="1532" y="11232"/>
                    <a:pt x="1532" y="11232"/>
                    <a:pt x="1532" y="11232"/>
                  </a:cubicBezTo>
                  <a:cubicBezTo>
                    <a:pt x="3284" y="13133"/>
                    <a:pt x="3284" y="13133"/>
                    <a:pt x="3284" y="13133"/>
                  </a:cubicBezTo>
                  <a:cubicBezTo>
                    <a:pt x="3867" y="12787"/>
                    <a:pt x="4451" y="12614"/>
                    <a:pt x="5327" y="12442"/>
                  </a:cubicBezTo>
                  <a:cubicBezTo>
                    <a:pt x="5327" y="12787"/>
                    <a:pt x="5327" y="13133"/>
                    <a:pt x="5327" y="13651"/>
                  </a:cubicBezTo>
                  <a:cubicBezTo>
                    <a:pt x="5327" y="13651"/>
                    <a:pt x="5327" y="13651"/>
                    <a:pt x="5327" y="13651"/>
                  </a:cubicBezTo>
                  <a:cubicBezTo>
                    <a:pt x="5327" y="13651"/>
                    <a:pt x="5619" y="13651"/>
                    <a:pt x="5619" y="13651"/>
                  </a:cubicBezTo>
                  <a:cubicBezTo>
                    <a:pt x="5911" y="21600"/>
                    <a:pt x="5911" y="21600"/>
                    <a:pt x="5911" y="21600"/>
                  </a:cubicBezTo>
                  <a:cubicBezTo>
                    <a:pt x="9705" y="21600"/>
                    <a:pt x="9705" y="21600"/>
                    <a:pt x="9705" y="21600"/>
                  </a:cubicBezTo>
                  <a:cubicBezTo>
                    <a:pt x="9997" y="19181"/>
                    <a:pt x="9997" y="15206"/>
                    <a:pt x="9705" y="13651"/>
                  </a:cubicBezTo>
                  <a:cubicBezTo>
                    <a:pt x="9997" y="13651"/>
                    <a:pt x="9997" y="13651"/>
                    <a:pt x="10289" y="13651"/>
                  </a:cubicBezTo>
                  <a:cubicBezTo>
                    <a:pt x="10581" y="21600"/>
                    <a:pt x="10581" y="21600"/>
                    <a:pt x="10581" y="21600"/>
                  </a:cubicBezTo>
                  <a:cubicBezTo>
                    <a:pt x="14376" y="21600"/>
                    <a:pt x="14376" y="21600"/>
                    <a:pt x="14376" y="21600"/>
                  </a:cubicBezTo>
                  <a:cubicBezTo>
                    <a:pt x="14667" y="19181"/>
                    <a:pt x="14376" y="15206"/>
                    <a:pt x="14376" y="13651"/>
                  </a:cubicBezTo>
                  <a:cubicBezTo>
                    <a:pt x="14667" y="13651"/>
                    <a:pt x="14667" y="13651"/>
                    <a:pt x="14959" y="13651"/>
                  </a:cubicBezTo>
                  <a:cubicBezTo>
                    <a:pt x="14959" y="13651"/>
                    <a:pt x="14959" y="13651"/>
                    <a:pt x="14959" y="13651"/>
                  </a:cubicBezTo>
                  <a:cubicBezTo>
                    <a:pt x="14959" y="11059"/>
                    <a:pt x="14667" y="8640"/>
                    <a:pt x="14376" y="6221"/>
                  </a:cubicBezTo>
                  <a:cubicBezTo>
                    <a:pt x="19338" y="5011"/>
                    <a:pt x="19338" y="5011"/>
                    <a:pt x="19338" y="5011"/>
                  </a:cubicBezTo>
                  <a:cubicBezTo>
                    <a:pt x="19338" y="5011"/>
                    <a:pt x="19338" y="5011"/>
                    <a:pt x="19338" y="5011"/>
                  </a:cubicBezTo>
                  <a:cubicBezTo>
                    <a:pt x="19338" y="5011"/>
                    <a:pt x="19338" y="5011"/>
                    <a:pt x="19338" y="5011"/>
                  </a:cubicBezTo>
                  <a:cubicBezTo>
                    <a:pt x="21381" y="2938"/>
                    <a:pt x="19922" y="4493"/>
                    <a:pt x="20505" y="3974"/>
                  </a:cubicBezTo>
                  <a:close/>
                  <a:moveTo>
                    <a:pt x="5327" y="10714"/>
                  </a:moveTo>
                  <a:cubicBezTo>
                    <a:pt x="5035" y="10195"/>
                    <a:pt x="5035" y="10195"/>
                    <a:pt x="5035" y="10195"/>
                  </a:cubicBezTo>
                  <a:cubicBezTo>
                    <a:pt x="4159" y="9331"/>
                    <a:pt x="4159" y="9331"/>
                    <a:pt x="4159" y="9331"/>
                  </a:cubicBezTo>
                  <a:cubicBezTo>
                    <a:pt x="3867" y="8986"/>
                    <a:pt x="3867" y="8986"/>
                    <a:pt x="3867" y="8986"/>
                  </a:cubicBezTo>
                  <a:cubicBezTo>
                    <a:pt x="5619" y="7776"/>
                    <a:pt x="5619" y="7776"/>
                    <a:pt x="5619" y="7776"/>
                  </a:cubicBezTo>
                  <a:cubicBezTo>
                    <a:pt x="5327" y="8813"/>
                    <a:pt x="5327" y="9677"/>
                    <a:pt x="5327" y="10714"/>
                  </a:cubicBezTo>
                  <a:close/>
                </a:path>
              </a:pathLst>
            </a:cu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8" name="Freeform 215">
              <a:extLst>
                <a:ext uri="{FF2B5EF4-FFF2-40B4-BE49-F238E27FC236}">
                  <a16:creationId xmlns:a16="http://schemas.microsoft.com/office/drawing/2014/main" id="{DE64594A-BE48-4638-AB61-491253F6228F}"/>
                </a:ext>
              </a:extLst>
            </p:cNvPr>
            <p:cNvSpPr/>
            <p:nvPr/>
          </p:nvSpPr>
          <p:spPr>
            <a:xfrm>
              <a:off x="18151705" y="8481399"/>
              <a:ext cx="353547" cy="342358"/>
            </a:xfrm>
            <a:custGeom>
              <a:avLst/>
              <a:gdLst/>
              <a:ahLst/>
              <a:cxnLst>
                <a:cxn ang="0">
                  <a:pos x="wd2" y="hd2"/>
                </a:cxn>
                <a:cxn ang="5400000">
                  <a:pos x="wd2" y="hd2"/>
                </a:cxn>
                <a:cxn ang="10800000">
                  <a:pos x="wd2" y="hd2"/>
                </a:cxn>
                <a:cxn ang="16200000">
                  <a:pos x="wd2" y="hd2"/>
                </a:cxn>
              </a:cxnLst>
              <a:rect l="0" t="0" r="r" b="b"/>
              <a:pathLst>
                <a:path w="21600" h="21600" extrusionOk="0">
                  <a:moveTo>
                    <a:pt x="7830" y="15990"/>
                  </a:moveTo>
                  <a:cubicBezTo>
                    <a:pt x="7830" y="15990"/>
                    <a:pt x="7830" y="15990"/>
                    <a:pt x="7830" y="15990"/>
                  </a:cubicBezTo>
                  <a:cubicBezTo>
                    <a:pt x="7560" y="15990"/>
                    <a:pt x="7560" y="15990"/>
                    <a:pt x="7560" y="15990"/>
                  </a:cubicBezTo>
                  <a:cubicBezTo>
                    <a:pt x="7560" y="15990"/>
                    <a:pt x="7020" y="15990"/>
                    <a:pt x="4860" y="17112"/>
                  </a:cubicBezTo>
                  <a:cubicBezTo>
                    <a:pt x="5670" y="14868"/>
                    <a:pt x="5670" y="14868"/>
                    <a:pt x="5670" y="14868"/>
                  </a:cubicBezTo>
                  <a:cubicBezTo>
                    <a:pt x="5130" y="14587"/>
                    <a:pt x="5130" y="14587"/>
                    <a:pt x="5130" y="14587"/>
                  </a:cubicBezTo>
                  <a:cubicBezTo>
                    <a:pt x="2970" y="13184"/>
                    <a:pt x="1890" y="11221"/>
                    <a:pt x="1890" y="9257"/>
                  </a:cubicBezTo>
                  <a:cubicBezTo>
                    <a:pt x="1890" y="5330"/>
                    <a:pt x="6210" y="1964"/>
                    <a:pt x="11610" y="1964"/>
                  </a:cubicBezTo>
                  <a:cubicBezTo>
                    <a:pt x="14580" y="1964"/>
                    <a:pt x="17280" y="3086"/>
                    <a:pt x="18900" y="4488"/>
                  </a:cubicBezTo>
                  <a:cubicBezTo>
                    <a:pt x="19440" y="4488"/>
                    <a:pt x="19980" y="4488"/>
                    <a:pt x="20250" y="4488"/>
                  </a:cubicBezTo>
                  <a:cubicBezTo>
                    <a:pt x="20790" y="4488"/>
                    <a:pt x="21330" y="4488"/>
                    <a:pt x="21600" y="4488"/>
                  </a:cubicBezTo>
                  <a:cubicBezTo>
                    <a:pt x="19710" y="1964"/>
                    <a:pt x="15930" y="0"/>
                    <a:pt x="11610" y="0"/>
                  </a:cubicBezTo>
                  <a:cubicBezTo>
                    <a:pt x="5130" y="0"/>
                    <a:pt x="0" y="4208"/>
                    <a:pt x="0" y="9257"/>
                  </a:cubicBezTo>
                  <a:cubicBezTo>
                    <a:pt x="0" y="11782"/>
                    <a:pt x="1080" y="14026"/>
                    <a:pt x="3240" y="15709"/>
                  </a:cubicBezTo>
                  <a:cubicBezTo>
                    <a:pt x="1350" y="21600"/>
                    <a:pt x="1350" y="21600"/>
                    <a:pt x="1350" y="21600"/>
                  </a:cubicBezTo>
                  <a:cubicBezTo>
                    <a:pt x="3510" y="20197"/>
                    <a:pt x="3510" y="20197"/>
                    <a:pt x="3510" y="20197"/>
                  </a:cubicBezTo>
                  <a:cubicBezTo>
                    <a:pt x="5130" y="19356"/>
                    <a:pt x="7020" y="18234"/>
                    <a:pt x="7560" y="17953"/>
                  </a:cubicBezTo>
                  <a:cubicBezTo>
                    <a:pt x="8370" y="18234"/>
                    <a:pt x="9450" y="18514"/>
                    <a:pt x="10260" y="18514"/>
                  </a:cubicBezTo>
                  <a:cubicBezTo>
                    <a:pt x="9720" y="17953"/>
                    <a:pt x="9450" y="17112"/>
                    <a:pt x="9180" y="16270"/>
                  </a:cubicBezTo>
                  <a:cubicBezTo>
                    <a:pt x="8640" y="16270"/>
                    <a:pt x="8370" y="15990"/>
                    <a:pt x="7830" y="15990"/>
                  </a:cubicBezTo>
                  <a:close/>
                </a:path>
              </a:pathLst>
            </a:cu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9" name="Freeform 216">
              <a:extLst>
                <a:ext uri="{FF2B5EF4-FFF2-40B4-BE49-F238E27FC236}">
                  <a16:creationId xmlns:a16="http://schemas.microsoft.com/office/drawing/2014/main" id="{C1B0CC54-F6CA-4B73-A3D7-277A7A44180A}"/>
                </a:ext>
              </a:extLst>
            </p:cNvPr>
            <p:cNvSpPr/>
            <p:nvPr/>
          </p:nvSpPr>
          <p:spPr>
            <a:xfrm>
              <a:off x="18310577" y="8570906"/>
              <a:ext cx="351309" cy="288654"/>
            </a:xfrm>
            <a:custGeom>
              <a:avLst/>
              <a:gdLst/>
              <a:ahLst/>
              <a:cxnLst>
                <a:cxn ang="0">
                  <a:pos x="wd2" y="hd2"/>
                </a:cxn>
                <a:cxn ang="5400000">
                  <a:pos x="wd2" y="hd2"/>
                </a:cxn>
                <a:cxn ang="10800000">
                  <a:pos x="wd2" y="hd2"/>
                </a:cxn>
                <a:cxn ang="16200000">
                  <a:pos x="wd2" y="hd2"/>
                </a:cxn>
              </a:cxnLst>
              <a:rect l="0" t="0" r="r" b="b"/>
              <a:pathLst>
                <a:path w="21600" h="21600" extrusionOk="0">
                  <a:moveTo>
                    <a:pt x="21600" y="9637"/>
                  </a:moveTo>
                  <a:cubicBezTo>
                    <a:pt x="21600" y="4320"/>
                    <a:pt x="16678" y="0"/>
                    <a:pt x="10663" y="0"/>
                  </a:cubicBezTo>
                  <a:cubicBezTo>
                    <a:pt x="4648" y="0"/>
                    <a:pt x="0" y="4320"/>
                    <a:pt x="0" y="9637"/>
                  </a:cubicBezTo>
                  <a:cubicBezTo>
                    <a:pt x="0" y="14954"/>
                    <a:pt x="4648" y="19606"/>
                    <a:pt x="10663" y="19606"/>
                  </a:cubicBezTo>
                  <a:cubicBezTo>
                    <a:pt x="12304" y="19606"/>
                    <a:pt x="13671" y="19274"/>
                    <a:pt x="14765" y="18609"/>
                  </a:cubicBezTo>
                  <a:cubicBezTo>
                    <a:pt x="15311" y="18609"/>
                    <a:pt x="19413" y="21600"/>
                    <a:pt x="19413" y="21600"/>
                  </a:cubicBezTo>
                  <a:cubicBezTo>
                    <a:pt x="18046" y="16948"/>
                    <a:pt x="18046" y="16948"/>
                    <a:pt x="18046" y="16948"/>
                  </a:cubicBezTo>
                  <a:cubicBezTo>
                    <a:pt x="20233" y="14954"/>
                    <a:pt x="21600" y="12628"/>
                    <a:pt x="21600" y="9637"/>
                  </a:cubicBezTo>
                  <a:close/>
                  <a:moveTo>
                    <a:pt x="16678" y="12960"/>
                  </a:moveTo>
                  <a:cubicBezTo>
                    <a:pt x="5468" y="12960"/>
                    <a:pt x="5468" y="12960"/>
                    <a:pt x="5468" y="12960"/>
                  </a:cubicBezTo>
                  <a:cubicBezTo>
                    <a:pt x="5468" y="11631"/>
                    <a:pt x="5468" y="11631"/>
                    <a:pt x="5468" y="11631"/>
                  </a:cubicBezTo>
                  <a:cubicBezTo>
                    <a:pt x="16678" y="11631"/>
                    <a:pt x="16678" y="11631"/>
                    <a:pt x="16678" y="11631"/>
                  </a:cubicBezTo>
                  <a:lnTo>
                    <a:pt x="16678" y="12960"/>
                  </a:lnTo>
                  <a:close/>
                  <a:moveTo>
                    <a:pt x="16678" y="10302"/>
                  </a:moveTo>
                  <a:cubicBezTo>
                    <a:pt x="5468" y="10302"/>
                    <a:pt x="5468" y="10302"/>
                    <a:pt x="5468" y="10302"/>
                  </a:cubicBezTo>
                  <a:cubicBezTo>
                    <a:pt x="5468" y="8972"/>
                    <a:pt x="5468" y="8972"/>
                    <a:pt x="5468" y="8972"/>
                  </a:cubicBezTo>
                  <a:cubicBezTo>
                    <a:pt x="16678" y="8972"/>
                    <a:pt x="16678" y="8972"/>
                    <a:pt x="16678" y="8972"/>
                  </a:cubicBezTo>
                  <a:lnTo>
                    <a:pt x="16678" y="10302"/>
                  </a:lnTo>
                  <a:close/>
                  <a:moveTo>
                    <a:pt x="16678" y="7643"/>
                  </a:moveTo>
                  <a:cubicBezTo>
                    <a:pt x="5468" y="7643"/>
                    <a:pt x="5468" y="7643"/>
                    <a:pt x="5468" y="7643"/>
                  </a:cubicBezTo>
                  <a:cubicBezTo>
                    <a:pt x="5468" y="6314"/>
                    <a:pt x="5468" y="6314"/>
                    <a:pt x="5468" y="6314"/>
                  </a:cubicBezTo>
                  <a:cubicBezTo>
                    <a:pt x="16678" y="6314"/>
                    <a:pt x="16678" y="6314"/>
                    <a:pt x="16678" y="6314"/>
                  </a:cubicBezTo>
                  <a:lnTo>
                    <a:pt x="16678" y="7643"/>
                  </a:lnTo>
                  <a:close/>
                </a:path>
              </a:pathLst>
            </a:custGeom>
            <a:solidFill>
              <a:srgbClr val="F2F2F2"/>
            </a:solidFill>
            <a:ln w="12700" cap="flat">
              <a:noFill/>
              <a:miter lim="400000"/>
            </a:ln>
            <a:effectLst/>
          </p:spPr>
          <p:txBody>
            <a:bodyPr wrap="square" lIns="91439" tIns="91439" rIns="91439" bIns="91439" numCol="1" anchor="t">
              <a:noAutofit/>
            </a:bodyPr>
            <a:lstStyle/>
            <a:p>
              <a:endParaRPr dirty="0">
                <a:cs typeface="+mn-ea"/>
                <a:sym typeface="+mn-lt"/>
              </a:endParaRPr>
            </a:p>
          </p:txBody>
        </p:sp>
      </p:grpSp>
    </p:spTree>
    <p:extLst>
      <p:ext uri="{BB962C8B-B14F-4D97-AF65-F5344CB8AC3E}">
        <p14:creationId xmlns:p14="http://schemas.microsoft.com/office/powerpoint/2010/main" val="2192441697"/>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1000" fill="hold"/>
                                        <p:tgtEl>
                                          <p:spTgt spid="23"/>
                                        </p:tgtEl>
                                        <p:attrNameLst>
                                          <p:attrName>ppt_x</p:attrName>
                                        </p:attrNameLst>
                                      </p:cBhvr>
                                      <p:tavLst>
                                        <p:tav tm="0">
                                          <p:val>
                                            <p:strVal val="1+#ppt_w/2"/>
                                          </p:val>
                                        </p:tav>
                                        <p:tav tm="100000">
                                          <p:val>
                                            <p:strVal val="#ppt_x"/>
                                          </p:val>
                                        </p:tav>
                                      </p:tavLst>
                                    </p:anim>
                                    <p:anim calcmode="lin" valueType="num">
                                      <p:cBhvr additive="base">
                                        <p:cTn id="8" dur="10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1+#ppt_w/2"/>
                                          </p:val>
                                        </p:tav>
                                        <p:tav tm="100000">
                                          <p:val>
                                            <p:strVal val="#ppt_x"/>
                                          </p:val>
                                        </p:tav>
                                      </p:tavLst>
                                    </p:anim>
                                    <p:anim calcmode="lin" valueType="num">
                                      <p:cBhvr additive="base">
                                        <p:cTn id="12" dur="10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6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1000" fill="hold"/>
                                        <p:tgtEl>
                                          <p:spTgt spid="8"/>
                                        </p:tgtEl>
                                        <p:attrNameLst>
                                          <p:attrName>ppt_x</p:attrName>
                                        </p:attrNameLst>
                                      </p:cBhvr>
                                      <p:tavLst>
                                        <p:tav tm="0">
                                          <p:val>
                                            <p:strVal val="1+#ppt_w/2"/>
                                          </p:val>
                                        </p:tav>
                                        <p:tav tm="100000">
                                          <p:val>
                                            <p:strVal val="#ppt_x"/>
                                          </p:val>
                                        </p:tav>
                                      </p:tavLst>
                                    </p:anim>
                                    <p:anim calcmode="lin" valueType="num">
                                      <p:cBhvr additive="base">
                                        <p:cTn id="16" dur="1000" fill="hold"/>
                                        <p:tgtEl>
                                          <p:spTgt spid="8"/>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8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000" fill="hold"/>
                                        <p:tgtEl>
                                          <p:spTgt spid="7"/>
                                        </p:tgtEl>
                                        <p:attrNameLst>
                                          <p:attrName>ppt_x</p:attrName>
                                        </p:attrNameLst>
                                      </p:cBhvr>
                                      <p:tavLst>
                                        <p:tav tm="0">
                                          <p:val>
                                            <p:strVal val="1+#ppt_w/2"/>
                                          </p:val>
                                        </p:tav>
                                        <p:tav tm="100000">
                                          <p:val>
                                            <p:strVal val="#ppt_x"/>
                                          </p:val>
                                        </p:tav>
                                      </p:tavLst>
                                    </p:anim>
                                    <p:anim calcmode="lin" valueType="num">
                                      <p:cBhvr additive="base">
                                        <p:cTn id="20"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CD9689B7-F40A-4AA6-8C0D-08250CCDC73F}"/>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 name="矩形 2">
            <a:extLst>
              <a:ext uri="{FF2B5EF4-FFF2-40B4-BE49-F238E27FC236}">
                <a16:creationId xmlns:a16="http://schemas.microsoft.com/office/drawing/2014/main" id="{6DAC43EC-5BC5-4041-80B4-77597715B46C}"/>
              </a:ext>
            </a:extLst>
          </p:cNvPr>
          <p:cNvSpPr/>
          <p:nvPr/>
        </p:nvSpPr>
        <p:spPr>
          <a:xfrm>
            <a:off x="260591" y="219483"/>
            <a:ext cx="4125809"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SOCIAL APPLICATIONS</a:t>
            </a:r>
            <a:endParaRPr lang="zh-CN" altLang="en-US" sz="2800" dirty="0">
              <a:solidFill>
                <a:schemeClr val="tx1">
                  <a:lumMod val="65000"/>
                  <a:lumOff val="35000"/>
                </a:schemeClr>
              </a:solidFill>
              <a:cs typeface="+mn-ea"/>
              <a:sym typeface="+mn-lt"/>
            </a:endParaRPr>
          </a:p>
        </p:txBody>
      </p:sp>
      <p:grpSp>
        <p:nvGrpSpPr>
          <p:cNvPr id="6" name="组合 5">
            <a:extLst>
              <a:ext uri="{FF2B5EF4-FFF2-40B4-BE49-F238E27FC236}">
                <a16:creationId xmlns:a16="http://schemas.microsoft.com/office/drawing/2014/main" id="{0B183B04-DF3C-43D4-9ADD-539D095ADC8C}"/>
              </a:ext>
            </a:extLst>
          </p:cNvPr>
          <p:cNvGrpSpPr/>
          <p:nvPr/>
        </p:nvGrpSpPr>
        <p:grpSpPr>
          <a:xfrm>
            <a:off x="9247781" y="61341"/>
            <a:ext cx="2715157" cy="677284"/>
            <a:chOff x="9247781" y="61341"/>
            <a:chExt cx="2715157" cy="677284"/>
          </a:xfrm>
        </p:grpSpPr>
        <p:sp>
          <p:nvSpPr>
            <p:cNvPr id="7" name="任意多边形: 形状 6">
              <a:extLst>
                <a:ext uri="{FF2B5EF4-FFF2-40B4-BE49-F238E27FC236}">
                  <a16:creationId xmlns:a16="http://schemas.microsoft.com/office/drawing/2014/main" id="{B77F0033-89B0-4799-8521-78EA5597E3CE}"/>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8" name="矩形 7">
              <a:extLst>
                <a:ext uri="{FF2B5EF4-FFF2-40B4-BE49-F238E27FC236}">
                  <a16:creationId xmlns:a16="http://schemas.microsoft.com/office/drawing/2014/main" id="{4519CE92-13E7-4011-B863-316C169AE6A8}"/>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9" name="矩形 8">
              <a:extLst>
                <a:ext uri="{FF2B5EF4-FFF2-40B4-BE49-F238E27FC236}">
                  <a16:creationId xmlns:a16="http://schemas.microsoft.com/office/drawing/2014/main" id="{1B6C7FD9-08D5-4AD3-82D6-F330FAF0C492}"/>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0" name="矩形 9">
              <a:extLst>
                <a:ext uri="{FF2B5EF4-FFF2-40B4-BE49-F238E27FC236}">
                  <a16:creationId xmlns:a16="http://schemas.microsoft.com/office/drawing/2014/main" id="{DD6337AB-947E-40C2-88DC-CD5CF5FAEDF4}"/>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sp>
        <p:nvSpPr>
          <p:cNvPr id="11" name="矩形 10">
            <a:extLst>
              <a:ext uri="{FF2B5EF4-FFF2-40B4-BE49-F238E27FC236}">
                <a16:creationId xmlns:a16="http://schemas.microsoft.com/office/drawing/2014/main" id="{3DC377D3-0FE5-41F8-B120-86463F49A451}"/>
              </a:ext>
            </a:extLst>
          </p:cNvPr>
          <p:cNvSpPr/>
          <p:nvPr/>
        </p:nvSpPr>
        <p:spPr>
          <a:xfrm>
            <a:off x="-1" y="2109016"/>
            <a:ext cx="12192001" cy="3215149"/>
          </a:xfrm>
          <a:prstGeom prst="rect">
            <a:avLst/>
          </a:prstGeom>
          <a:gradFill>
            <a:gsLst>
              <a:gs pos="0">
                <a:srgbClr val="2B2A52">
                  <a:alpha val="95000"/>
                </a:srgbClr>
              </a:gs>
              <a:gs pos="100000">
                <a:srgbClr val="76384F">
                  <a:alpha val="95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pic>
        <p:nvPicPr>
          <p:cNvPr id="12" name="图片 11">
            <a:extLst>
              <a:ext uri="{FF2B5EF4-FFF2-40B4-BE49-F238E27FC236}">
                <a16:creationId xmlns:a16="http://schemas.microsoft.com/office/drawing/2014/main" id="{9A828265-936E-4506-9DB5-FB5034FC4F3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28" y="2287636"/>
            <a:ext cx="4286865" cy="2857910"/>
          </a:xfrm>
          <a:prstGeom prst="rect">
            <a:avLst/>
          </a:prstGeom>
        </p:spPr>
      </p:pic>
      <p:sp>
        <p:nvSpPr>
          <p:cNvPr id="13" name="矩形 12">
            <a:extLst>
              <a:ext uri="{FF2B5EF4-FFF2-40B4-BE49-F238E27FC236}">
                <a16:creationId xmlns:a16="http://schemas.microsoft.com/office/drawing/2014/main" id="{83A22E5C-C768-4579-A432-B411CDF8797D}"/>
              </a:ext>
            </a:extLst>
          </p:cNvPr>
          <p:cNvSpPr/>
          <p:nvPr/>
        </p:nvSpPr>
        <p:spPr>
          <a:xfrm>
            <a:off x="4995330" y="3545296"/>
            <a:ext cx="2419509" cy="523220"/>
          </a:xfrm>
          <a:prstGeom prst="rect">
            <a:avLst/>
          </a:prstGeom>
        </p:spPr>
        <p:txBody>
          <a:bodyPr wrap="none">
            <a:spAutoFit/>
          </a:bodyPr>
          <a:lstStyle/>
          <a:p>
            <a:r>
              <a:rPr lang="en-US" altLang="zh-CN" sz="2800" dirty="0">
                <a:solidFill>
                  <a:schemeClr val="bg1"/>
                </a:solidFill>
                <a:cs typeface="+mn-ea"/>
                <a:sym typeface="+mn-lt"/>
              </a:rPr>
              <a:t>Add title text</a:t>
            </a:r>
            <a:endParaRPr lang="zh-CN" altLang="en-US" sz="2800" dirty="0">
              <a:solidFill>
                <a:schemeClr val="bg1"/>
              </a:solidFill>
              <a:cs typeface="+mn-ea"/>
              <a:sym typeface="+mn-lt"/>
            </a:endParaRPr>
          </a:p>
        </p:txBody>
      </p:sp>
      <p:sp>
        <p:nvSpPr>
          <p:cNvPr id="14" name="矩形 13">
            <a:extLst>
              <a:ext uri="{FF2B5EF4-FFF2-40B4-BE49-F238E27FC236}">
                <a16:creationId xmlns:a16="http://schemas.microsoft.com/office/drawing/2014/main" id="{6AF55435-025C-4EF8-AE70-D9EDAB3144A4}"/>
              </a:ext>
            </a:extLst>
          </p:cNvPr>
          <p:cNvSpPr/>
          <p:nvPr/>
        </p:nvSpPr>
        <p:spPr>
          <a:xfrm>
            <a:off x="4995330" y="4217481"/>
            <a:ext cx="5536988" cy="787523"/>
          </a:xfrm>
          <a:prstGeom prst="rect">
            <a:avLst/>
          </a:prstGeom>
        </p:spPr>
        <p:txBody>
          <a:bodyPr wrap="square">
            <a:spAutoFit/>
          </a:bodyPr>
          <a:lstStyle/>
          <a:p>
            <a:pPr>
              <a:lnSpc>
                <a:spcPct val="150000"/>
              </a:lnSpc>
            </a:pPr>
            <a:r>
              <a:rPr lang="en-US" altLang="zh-CN" sz="1600" dirty="0">
                <a:solidFill>
                  <a:schemeClr val="bg1"/>
                </a:solidFill>
                <a:cs typeface="+mn-ea"/>
                <a:sym typeface="+mn-lt"/>
              </a:rPr>
              <a:t>Click here to add text content, such as keywords, some brief introductions, etc.</a:t>
            </a:r>
            <a:endParaRPr lang="zh-CN" altLang="en-US" sz="1600" dirty="0">
              <a:solidFill>
                <a:schemeClr val="bg1"/>
              </a:solidFill>
              <a:cs typeface="+mn-ea"/>
              <a:sym typeface="+mn-lt"/>
            </a:endParaRPr>
          </a:p>
        </p:txBody>
      </p:sp>
      <p:sp>
        <p:nvSpPr>
          <p:cNvPr id="15" name="Freeform 203">
            <a:extLst>
              <a:ext uri="{FF2B5EF4-FFF2-40B4-BE49-F238E27FC236}">
                <a16:creationId xmlns:a16="http://schemas.microsoft.com/office/drawing/2014/main" id="{AE30D83F-3FF0-421C-9CBE-5B707C793674}"/>
              </a:ext>
            </a:extLst>
          </p:cNvPr>
          <p:cNvSpPr>
            <a:spLocks noChangeAspect="1" noEditPoints="1"/>
          </p:cNvSpPr>
          <p:nvPr/>
        </p:nvSpPr>
        <p:spPr bwMode="auto">
          <a:xfrm>
            <a:off x="4995330" y="2663611"/>
            <a:ext cx="600808" cy="576000"/>
          </a:xfrm>
          <a:custGeom>
            <a:avLst/>
            <a:gdLst>
              <a:gd name="T0" fmla="*/ 88 w 218"/>
              <a:gd name="T1" fmla="*/ 43 h 209"/>
              <a:gd name="T2" fmla="*/ 36 w 218"/>
              <a:gd name="T3" fmla="*/ 43 h 209"/>
              <a:gd name="T4" fmla="*/ 26 w 218"/>
              <a:gd name="T5" fmla="*/ 57 h 209"/>
              <a:gd name="T6" fmla="*/ 36 w 218"/>
              <a:gd name="T7" fmla="*/ 71 h 209"/>
              <a:gd name="T8" fmla="*/ 88 w 218"/>
              <a:gd name="T9" fmla="*/ 71 h 209"/>
              <a:gd name="T10" fmla="*/ 88 w 218"/>
              <a:gd name="T11" fmla="*/ 43 h 209"/>
              <a:gd name="T12" fmla="*/ 88 w 218"/>
              <a:gd name="T13" fmla="*/ 43 h 209"/>
              <a:gd name="T14" fmla="*/ 126 w 218"/>
              <a:gd name="T15" fmla="*/ 71 h 209"/>
              <a:gd name="T16" fmla="*/ 187 w 218"/>
              <a:gd name="T17" fmla="*/ 71 h 209"/>
              <a:gd name="T18" fmla="*/ 194 w 218"/>
              <a:gd name="T19" fmla="*/ 71 h 209"/>
              <a:gd name="T20" fmla="*/ 197 w 218"/>
              <a:gd name="T21" fmla="*/ 76 h 209"/>
              <a:gd name="T22" fmla="*/ 213 w 218"/>
              <a:gd name="T23" fmla="*/ 102 h 209"/>
              <a:gd name="T24" fmla="*/ 218 w 218"/>
              <a:gd name="T25" fmla="*/ 109 h 209"/>
              <a:gd name="T26" fmla="*/ 213 w 218"/>
              <a:gd name="T27" fmla="*/ 114 h 209"/>
              <a:gd name="T28" fmla="*/ 197 w 218"/>
              <a:gd name="T29" fmla="*/ 140 h 209"/>
              <a:gd name="T30" fmla="*/ 194 w 218"/>
              <a:gd name="T31" fmla="*/ 147 h 209"/>
              <a:gd name="T32" fmla="*/ 187 w 218"/>
              <a:gd name="T33" fmla="*/ 147 h 209"/>
              <a:gd name="T34" fmla="*/ 126 w 218"/>
              <a:gd name="T35" fmla="*/ 147 h 209"/>
              <a:gd name="T36" fmla="*/ 126 w 218"/>
              <a:gd name="T37" fmla="*/ 180 h 209"/>
              <a:gd name="T38" fmla="*/ 180 w 218"/>
              <a:gd name="T39" fmla="*/ 180 h 209"/>
              <a:gd name="T40" fmla="*/ 180 w 218"/>
              <a:gd name="T41" fmla="*/ 209 h 209"/>
              <a:gd name="T42" fmla="*/ 40 w 218"/>
              <a:gd name="T43" fmla="*/ 209 h 209"/>
              <a:gd name="T44" fmla="*/ 40 w 218"/>
              <a:gd name="T45" fmla="*/ 180 h 209"/>
              <a:gd name="T46" fmla="*/ 90 w 218"/>
              <a:gd name="T47" fmla="*/ 180 h 209"/>
              <a:gd name="T48" fmla="*/ 90 w 218"/>
              <a:gd name="T49" fmla="*/ 95 h 209"/>
              <a:gd name="T50" fmla="*/ 29 w 218"/>
              <a:gd name="T51" fmla="*/ 95 h 209"/>
              <a:gd name="T52" fmla="*/ 22 w 218"/>
              <a:gd name="T53" fmla="*/ 95 h 209"/>
              <a:gd name="T54" fmla="*/ 19 w 218"/>
              <a:gd name="T55" fmla="*/ 88 h 209"/>
              <a:gd name="T56" fmla="*/ 3 w 218"/>
              <a:gd name="T57" fmla="*/ 62 h 209"/>
              <a:gd name="T58" fmla="*/ 0 w 218"/>
              <a:gd name="T59" fmla="*/ 57 h 209"/>
              <a:gd name="T60" fmla="*/ 3 w 218"/>
              <a:gd name="T61" fmla="*/ 50 h 209"/>
              <a:gd name="T62" fmla="*/ 19 w 218"/>
              <a:gd name="T63" fmla="*/ 24 h 209"/>
              <a:gd name="T64" fmla="*/ 22 w 218"/>
              <a:gd name="T65" fmla="*/ 19 h 209"/>
              <a:gd name="T66" fmla="*/ 29 w 218"/>
              <a:gd name="T67" fmla="*/ 19 h 209"/>
              <a:gd name="T68" fmla="*/ 90 w 218"/>
              <a:gd name="T69" fmla="*/ 19 h 209"/>
              <a:gd name="T70" fmla="*/ 90 w 218"/>
              <a:gd name="T71" fmla="*/ 15 h 209"/>
              <a:gd name="T72" fmla="*/ 109 w 218"/>
              <a:gd name="T73" fmla="*/ 0 h 209"/>
              <a:gd name="T74" fmla="*/ 126 w 218"/>
              <a:gd name="T75" fmla="*/ 15 h 209"/>
              <a:gd name="T76" fmla="*/ 126 w 218"/>
              <a:gd name="T77" fmla="*/ 71 h 209"/>
              <a:gd name="T78" fmla="*/ 126 w 218"/>
              <a:gd name="T79" fmla="*/ 71 h 209"/>
              <a:gd name="T80" fmla="*/ 182 w 218"/>
              <a:gd name="T81" fmla="*/ 93 h 209"/>
              <a:gd name="T82" fmla="*/ 128 w 218"/>
              <a:gd name="T83" fmla="*/ 93 h 209"/>
              <a:gd name="T84" fmla="*/ 128 w 218"/>
              <a:gd name="T85" fmla="*/ 123 h 209"/>
              <a:gd name="T86" fmla="*/ 182 w 218"/>
              <a:gd name="T87" fmla="*/ 123 h 209"/>
              <a:gd name="T88" fmla="*/ 192 w 218"/>
              <a:gd name="T89" fmla="*/ 109 h 209"/>
              <a:gd name="T90" fmla="*/ 182 w 218"/>
              <a:gd name="T91" fmla="*/ 93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8" h="209">
                <a:moveTo>
                  <a:pt x="88" y="43"/>
                </a:moveTo>
                <a:lnTo>
                  <a:pt x="36" y="43"/>
                </a:lnTo>
                <a:lnTo>
                  <a:pt x="26" y="57"/>
                </a:lnTo>
                <a:lnTo>
                  <a:pt x="36" y="71"/>
                </a:lnTo>
                <a:lnTo>
                  <a:pt x="88" y="71"/>
                </a:lnTo>
                <a:lnTo>
                  <a:pt x="88" y="43"/>
                </a:lnTo>
                <a:lnTo>
                  <a:pt x="88" y="43"/>
                </a:lnTo>
                <a:close/>
                <a:moveTo>
                  <a:pt x="126" y="71"/>
                </a:moveTo>
                <a:lnTo>
                  <a:pt x="187" y="71"/>
                </a:lnTo>
                <a:lnTo>
                  <a:pt x="194" y="71"/>
                </a:lnTo>
                <a:lnTo>
                  <a:pt x="197" y="76"/>
                </a:lnTo>
                <a:lnTo>
                  <a:pt x="213" y="102"/>
                </a:lnTo>
                <a:lnTo>
                  <a:pt x="218" y="109"/>
                </a:lnTo>
                <a:lnTo>
                  <a:pt x="213" y="114"/>
                </a:lnTo>
                <a:lnTo>
                  <a:pt x="197" y="140"/>
                </a:lnTo>
                <a:lnTo>
                  <a:pt x="194" y="147"/>
                </a:lnTo>
                <a:lnTo>
                  <a:pt x="187" y="147"/>
                </a:lnTo>
                <a:lnTo>
                  <a:pt x="126" y="147"/>
                </a:lnTo>
                <a:lnTo>
                  <a:pt x="126" y="180"/>
                </a:lnTo>
                <a:lnTo>
                  <a:pt x="180" y="180"/>
                </a:lnTo>
                <a:lnTo>
                  <a:pt x="180" y="209"/>
                </a:lnTo>
                <a:lnTo>
                  <a:pt x="40" y="209"/>
                </a:lnTo>
                <a:lnTo>
                  <a:pt x="40" y="180"/>
                </a:lnTo>
                <a:lnTo>
                  <a:pt x="90" y="180"/>
                </a:lnTo>
                <a:lnTo>
                  <a:pt x="90" y="95"/>
                </a:lnTo>
                <a:lnTo>
                  <a:pt x="29" y="95"/>
                </a:lnTo>
                <a:lnTo>
                  <a:pt x="22" y="95"/>
                </a:lnTo>
                <a:lnTo>
                  <a:pt x="19" y="88"/>
                </a:lnTo>
                <a:lnTo>
                  <a:pt x="3" y="62"/>
                </a:lnTo>
                <a:lnTo>
                  <a:pt x="0" y="57"/>
                </a:lnTo>
                <a:lnTo>
                  <a:pt x="3" y="50"/>
                </a:lnTo>
                <a:lnTo>
                  <a:pt x="19" y="24"/>
                </a:lnTo>
                <a:lnTo>
                  <a:pt x="22" y="19"/>
                </a:lnTo>
                <a:lnTo>
                  <a:pt x="29" y="19"/>
                </a:lnTo>
                <a:lnTo>
                  <a:pt x="90" y="19"/>
                </a:lnTo>
                <a:lnTo>
                  <a:pt x="90" y="15"/>
                </a:lnTo>
                <a:lnTo>
                  <a:pt x="109" y="0"/>
                </a:lnTo>
                <a:lnTo>
                  <a:pt x="126" y="15"/>
                </a:lnTo>
                <a:lnTo>
                  <a:pt x="126" y="71"/>
                </a:lnTo>
                <a:lnTo>
                  <a:pt x="126" y="71"/>
                </a:lnTo>
                <a:close/>
                <a:moveTo>
                  <a:pt x="182" y="93"/>
                </a:moveTo>
                <a:lnTo>
                  <a:pt x="128" y="93"/>
                </a:lnTo>
                <a:lnTo>
                  <a:pt x="128" y="123"/>
                </a:lnTo>
                <a:lnTo>
                  <a:pt x="182" y="123"/>
                </a:lnTo>
                <a:lnTo>
                  <a:pt x="192" y="109"/>
                </a:lnTo>
                <a:lnTo>
                  <a:pt x="182" y="9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6" name="Freeform 109">
            <a:extLst>
              <a:ext uri="{FF2B5EF4-FFF2-40B4-BE49-F238E27FC236}">
                <a16:creationId xmlns:a16="http://schemas.microsoft.com/office/drawing/2014/main" id="{D3383CEA-D08F-42CA-929C-B6B48D62E43D}"/>
              </a:ext>
            </a:extLst>
          </p:cNvPr>
          <p:cNvSpPr>
            <a:spLocks noChangeAspect="1" noEditPoints="1"/>
          </p:cNvSpPr>
          <p:nvPr/>
        </p:nvSpPr>
        <p:spPr bwMode="auto">
          <a:xfrm>
            <a:off x="6067511" y="2645611"/>
            <a:ext cx="557110" cy="612000"/>
          </a:xfrm>
          <a:custGeom>
            <a:avLst/>
            <a:gdLst>
              <a:gd name="T0" fmla="*/ 74 w 86"/>
              <a:gd name="T1" fmla="*/ 63 h 94"/>
              <a:gd name="T2" fmla="*/ 70 w 86"/>
              <a:gd name="T3" fmla="*/ 62 h 94"/>
              <a:gd name="T4" fmla="*/ 72 w 86"/>
              <a:gd name="T5" fmla="*/ 57 h 94"/>
              <a:gd name="T6" fmla="*/ 76 w 86"/>
              <a:gd name="T7" fmla="*/ 53 h 94"/>
              <a:gd name="T8" fmla="*/ 80 w 86"/>
              <a:gd name="T9" fmla="*/ 50 h 94"/>
              <a:gd name="T10" fmla="*/ 83 w 86"/>
              <a:gd name="T11" fmla="*/ 48 h 94"/>
              <a:gd name="T12" fmla="*/ 85 w 86"/>
              <a:gd name="T13" fmla="*/ 49 h 94"/>
              <a:gd name="T14" fmla="*/ 85 w 86"/>
              <a:gd name="T15" fmla="*/ 58 h 94"/>
              <a:gd name="T16" fmla="*/ 85 w 86"/>
              <a:gd name="T17" fmla="*/ 64 h 94"/>
              <a:gd name="T18" fmla="*/ 83 w 86"/>
              <a:gd name="T19" fmla="*/ 68 h 94"/>
              <a:gd name="T20" fmla="*/ 80 w 86"/>
              <a:gd name="T21" fmla="*/ 67 h 94"/>
              <a:gd name="T22" fmla="*/ 65 w 86"/>
              <a:gd name="T23" fmla="*/ 84 h 94"/>
              <a:gd name="T24" fmla="*/ 44 w 86"/>
              <a:gd name="T25" fmla="*/ 93 h 94"/>
              <a:gd name="T26" fmla="*/ 43 w 86"/>
              <a:gd name="T27" fmla="*/ 94 h 94"/>
              <a:gd name="T28" fmla="*/ 41 w 86"/>
              <a:gd name="T29" fmla="*/ 93 h 94"/>
              <a:gd name="T30" fmla="*/ 20 w 86"/>
              <a:gd name="T31" fmla="*/ 84 h 94"/>
              <a:gd name="T32" fmla="*/ 6 w 86"/>
              <a:gd name="T33" fmla="*/ 67 h 94"/>
              <a:gd name="T34" fmla="*/ 3 w 86"/>
              <a:gd name="T35" fmla="*/ 68 h 94"/>
              <a:gd name="T36" fmla="*/ 1 w 86"/>
              <a:gd name="T37" fmla="*/ 64 h 94"/>
              <a:gd name="T38" fmla="*/ 0 w 86"/>
              <a:gd name="T39" fmla="*/ 58 h 94"/>
              <a:gd name="T40" fmla="*/ 0 w 86"/>
              <a:gd name="T41" fmla="*/ 49 h 94"/>
              <a:gd name="T42" fmla="*/ 3 w 86"/>
              <a:gd name="T43" fmla="*/ 48 h 94"/>
              <a:gd name="T44" fmla="*/ 6 w 86"/>
              <a:gd name="T45" fmla="*/ 50 h 94"/>
              <a:gd name="T46" fmla="*/ 9 w 86"/>
              <a:gd name="T47" fmla="*/ 53 h 94"/>
              <a:gd name="T48" fmla="*/ 14 w 86"/>
              <a:gd name="T49" fmla="*/ 57 h 94"/>
              <a:gd name="T50" fmla="*/ 16 w 86"/>
              <a:gd name="T51" fmla="*/ 62 h 94"/>
              <a:gd name="T52" fmla="*/ 12 w 86"/>
              <a:gd name="T53" fmla="*/ 63 h 94"/>
              <a:gd name="T54" fmla="*/ 37 w 86"/>
              <a:gd name="T55" fmla="*/ 78 h 94"/>
              <a:gd name="T56" fmla="*/ 37 w 86"/>
              <a:gd name="T57" fmla="*/ 36 h 94"/>
              <a:gd name="T58" fmla="*/ 27 w 86"/>
              <a:gd name="T59" fmla="*/ 36 h 94"/>
              <a:gd name="T60" fmla="*/ 23 w 86"/>
              <a:gd name="T61" fmla="*/ 38 h 94"/>
              <a:gd name="T62" fmla="*/ 17 w 86"/>
              <a:gd name="T63" fmla="*/ 32 h 94"/>
              <a:gd name="T64" fmla="*/ 23 w 86"/>
              <a:gd name="T65" fmla="*/ 26 h 94"/>
              <a:gd name="T66" fmla="*/ 28 w 86"/>
              <a:gd name="T67" fmla="*/ 28 h 94"/>
              <a:gd name="T68" fmla="*/ 37 w 86"/>
              <a:gd name="T69" fmla="*/ 28 h 94"/>
              <a:gd name="T70" fmla="*/ 37 w 86"/>
              <a:gd name="T71" fmla="*/ 23 h 94"/>
              <a:gd name="T72" fmla="*/ 30 w 86"/>
              <a:gd name="T73" fmla="*/ 12 h 94"/>
              <a:gd name="T74" fmla="*/ 42 w 86"/>
              <a:gd name="T75" fmla="*/ 0 h 94"/>
              <a:gd name="T76" fmla="*/ 55 w 86"/>
              <a:gd name="T77" fmla="*/ 12 h 94"/>
              <a:gd name="T78" fmla="*/ 48 w 86"/>
              <a:gd name="T79" fmla="*/ 23 h 94"/>
              <a:gd name="T80" fmla="*/ 48 w 86"/>
              <a:gd name="T81" fmla="*/ 28 h 94"/>
              <a:gd name="T82" fmla="*/ 57 w 86"/>
              <a:gd name="T83" fmla="*/ 28 h 94"/>
              <a:gd name="T84" fmla="*/ 62 w 86"/>
              <a:gd name="T85" fmla="*/ 26 h 94"/>
              <a:gd name="T86" fmla="*/ 68 w 86"/>
              <a:gd name="T87" fmla="*/ 32 h 94"/>
              <a:gd name="T88" fmla="*/ 62 w 86"/>
              <a:gd name="T89" fmla="*/ 38 h 94"/>
              <a:gd name="T90" fmla="*/ 58 w 86"/>
              <a:gd name="T91" fmla="*/ 36 h 94"/>
              <a:gd name="T92" fmla="*/ 48 w 86"/>
              <a:gd name="T93" fmla="*/ 36 h 94"/>
              <a:gd name="T94" fmla="*/ 48 w 86"/>
              <a:gd name="T95" fmla="*/ 78 h 94"/>
              <a:gd name="T96" fmla="*/ 74 w 86"/>
              <a:gd name="T97" fmla="*/ 63 h 94"/>
              <a:gd name="T98" fmla="*/ 42 w 86"/>
              <a:gd name="T99" fmla="*/ 7 h 94"/>
              <a:gd name="T100" fmla="*/ 38 w 86"/>
              <a:gd name="T101" fmla="*/ 12 h 94"/>
              <a:gd name="T102" fmla="*/ 42 w 86"/>
              <a:gd name="T103" fmla="*/ 17 h 94"/>
              <a:gd name="T104" fmla="*/ 47 w 86"/>
              <a:gd name="T105" fmla="*/ 12 h 94"/>
              <a:gd name="T106" fmla="*/ 42 w 86"/>
              <a:gd name="T107" fmla="*/ 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4">
                <a:moveTo>
                  <a:pt x="74" y="63"/>
                </a:moveTo>
                <a:cubicBezTo>
                  <a:pt x="72" y="63"/>
                  <a:pt x="71" y="63"/>
                  <a:pt x="70" y="62"/>
                </a:cubicBezTo>
                <a:cubicBezTo>
                  <a:pt x="69" y="60"/>
                  <a:pt x="71" y="58"/>
                  <a:pt x="72" y="57"/>
                </a:cubicBezTo>
                <a:cubicBezTo>
                  <a:pt x="73" y="56"/>
                  <a:pt x="75" y="54"/>
                  <a:pt x="76" y="53"/>
                </a:cubicBezTo>
                <a:cubicBezTo>
                  <a:pt x="78" y="52"/>
                  <a:pt x="79" y="51"/>
                  <a:pt x="80" y="50"/>
                </a:cubicBezTo>
                <a:cubicBezTo>
                  <a:pt x="81" y="49"/>
                  <a:pt x="82" y="49"/>
                  <a:pt x="83" y="48"/>
                </a:cubicBezTo>
                <a:cubicBezTo>
                  <a:pt x="85" y="49"/>
                  <a:pt x="85" y="49"/>
                  <a:pt x="85" y="49"/>
                </a:cubicBezTo>
                <a:cubicBezTo>
                  <a:pt x="85" y="52"/>
                  <a:pt x="86" y="55"/>
                  <a:pt x="85" y="58"/>
                </a:cubicBezTo>
                <a:cubicBezTo>
                  <a:pt x="85" y="60"/>
                  <a:pt x="85" y="62"/>
                  <a:pt x="85" y="64"/>
                </a:cubicBezTo>
                <a:cubicBezTo>
                  <a:pt x="85" y="65"/>
                  <a:pt x="84" y="67"/>
                  <a:pt x="83" y="68"/>
                </a:cubicBezTo>
                <a:cubicBezTo>
                  <a:pt x="82" y="68"/>
                  <a:pt x="81" y="67"/>
                  <a:pt x="80" y="67"/>
                </a:cubicBezTo>
                <a:cubicBezTo>
                  <a:pt x="77" y="74"/>
                  <a:pt x="72" y="79"/>
                  <a:pt x="65" y="84"/>
                </a:cubicBezTo>
                <a:cubicBezTo>
                  <a:pt x="59" y="88"/>
                  <a:pt x="51" y="90"/>
                  <a:pt x="44" y="93"/>
                </a:cubicBezTo>
                <a:cubicBezTo>
                  <a:pt x="43" y="94"/>
                  <a:pt x="43" y="94"/>
                  <a:pt x="43" y="94"/>
                </a:cubicBezTo>
                <a:cubicBezTo>
                  <a:pt x="41" y="93"/>
                  <a:pt x="41" y="93"/>
                  <a:pt x="41" y="93"/>
                </a:cubicBezTo>
                <a:cubicBezTo>
                  <a:pt x="34" y="90"/>
                  <a:pt x="27" y="88"/>
                  <a:pt x="20" y="84"/>
                </a:cubicBezTo>
                <a:cubicBezTo>
                  <a:pt x="14" y="79"/>
                  <a:pt x="9" y="74"/>
                  <a:pt x="6" y="67"/>
                </a:cubicBezTo>
                <a:cubicBezTo>
                  <a:pt x="5" y="67"/>
                  <a:pt x="4" y="68"/>
                  <a:pt x="3" y="68"/>
                </a:cubicBezTo>
                <a:cubicBezTo>
                  <a:pt x="1" y="67"/>
                  <a:pt x="1" y="65"/>
                  <a:pt x="1" y="64"/>
                </a:cubicBezTo>
                <a:cubicBezTo>
                  <a:pt x="0" y="62"/>
                  <a:pt x="0" y="60"/>
                  <a:pt x="0" y="58"/>
                </a:cubicBezTo>
                <a:cubicBezTo>
                  <a:pt x="0" y="55"/>
                  <a:pt x="0" y="52"/>
                  <a:pt x="0" y="49"/>
                </a:cubicBezTo>
                <a:cubicBezTo>
                  <a:pt x="3" y="48"/>
                  <a:pt x="3" y="48"/>
                  <a:pt x="3" y="48"/>
                </a:cubicBezTo>
                <a:cubicBezTo>
                  <a:pt x="4" y="49"/>
                  <a:pt x="5" y="49"/>
                  <a:pt x="6" y="50"/>
                </a:cubicBezTo>
                <a:cubicBezTo>
                  <a:pt x="7" y="51"/>
                  <a:pt x="8" y="52"/>
                  <a:pt x="9" y="53"/>
                </a:cubicBezTo>
                <a:cubicBezTo>
                  <a:pt x="11" y="54"/>
                  <a:pt x="12" y="56"/>
                  <a:pt x="14" y="57"/>
                </a:cubicBezTo>
                <a:cubicBezTo>
                  <a:pt x="15" y="58"/>
                  <a:pt x="16" y="60"/>
                  <a:pt x="16" y="62"/>
                </a:cubicBezTo>
                <a:cubicBezTo>
                  <a:pt x="15" y="63"/>
                  <a:pt x="14" y="63"/>
                  <a:pt x="12" y="63"/>
                </a:cubicBezTo>
                <a:cubicBezTo>
                  <a:pt x="17" y="71"/>
                  <a:pt x="28" y="76"/>
                  <a:pt x="37" y="78"/>
                </a:cubicBezTo>
                <a:cubicBezTo>
                  <a:pt x="37" y="36"/>
                  <a:pt x="37" y="36"/>
                  <a:pt x="37" y="36"/>
                </a:cubicBezTo>
                <a:cubicBezTo>
                  <a:pt x="27" y="36"/>
                  <a:pt x="27" y="36"/>
                  <a:pt x="27" y="36"/>
                </a:cubicBezTo>
                <a:cubicBezTo>
                  <a:pt x="26" y="37"/>
                  <a:pt x="25" y="38"/>
                  <a:pt x="23" y="38"/>
                </a:cubicBezTo>
                <a:cubicBezTo>
                  <a:pt x="20" y="38"/>
                  <a:pt x="17" y="35"/>
                  <a:pt x="17" y="32"/>
                </a:cubicBezTo>
                <a:cubicBezTo>
                  <a:pt x="17" y="28"/>
                  <a:pt x="20" y="26"/>
                  <a:pt x="23" y="26"/>
                </a:cubicBezTo>
                <a:cubicBezTo>
                  <a:pt x="25" y="26"/>
                  <a:pt x="27" y="27"/>
                  <a:pt x="28" y="28"/>
                </a:cubicBezTo>
                <a:cubicBezTo>
                  <a:pt x="37" y="28"/>
                  <a:pt x="37" y="28"/>
                  <a:pt x="37" y="28"/>
                </a:cubicBezTo>
                <a:cubicBezTo>
                  <a:pt x="37" y="23"/>
                  <a:pt x="37" y="23"/>
                  <a:pt x="37" y="23"/>
                </a:cubicBezTo>
                <a:cubicBezTo>
                  <a:pt x="33" y="21"/>
                  <a:pt x="30" y="17"/>
                  <a:pt x="30" y="12"/>
                </a:cubicBezTo>
                <a:cubicBezTo>
                  <a:pt x="30" y="5"/>
                  <a:pt x="36" y="0"/>
                  <a:pt x="42" y="0"/>
                </a:cubicBezTo>
                <a:cubicBezTo>
                  <a:pt x="49" y="0"/>
                  <a:pt x="55" y="5"/>
                  <a:pt x="55" y="12"/>
                </a:cubicBezTo>
                <a:cubicBezTo>
                  <a:pt x="55" y="17"/>
                  <a:pt x="52" y="21"/>
                  <a:pt x="48" y="23"/>
                </a:cubicBezTo>
                <a:cubicBezTo>
                  <a:pt x="48" y="28"/>
                  <a:pt x="48" y="28"/>
                  <a:pt x="48" y="28"/>
                </a:cubicBezTo>
                <a:cubicBezTo>
                  <a:pt x="57" y="28"/>
                  <a:pt x="57" y="28"/>
                  <a:pt x="57" y="28"/>
                </a:cubicBezTo>
                <a:cubicBezTo>
                  <a:pt x="58" y="27"/>
                  <a:pt x="60" y="26"/>
                  <a:pt x="62" y="26"/>
                </a:cubicBezTo>
                <a:cubicBezTo>
                  <a:pt x="66" y="26"/>
                  <a:pt x="68" y="28"/>
                  <a:pt x="68" y="32"/>
                </a:cubicBezTo>
                <a:cubicBezTo>
                  <a:pt x="68" y="35"/>
                  <a:pt x="66" y="38"/>
                  <a:pt x="62" y="38"/>
                </a:cubicBezTo>
                <a:cubicBezTo>
                  <a:pt x="60" y="38"/>
                  <a:pt x="59" y="37"/>
                  <a:pt x="58" y="36"/>
                </a:cubicBezTo>
                <a:cubicBezTo>
                  <a:pt x="48" y="36"/>
                  <a:pt x="48" y="36"/>
                  <a:pt x="48" y="36"/>
                </a:cubicBezTo>
                <a:cubicBezTo>
                  <a:pt x="48" y="78"/>
                  <a:pt x="48" y="78"/>
                  <a:pt x="48" y="78"/>
                </a:cubicBezTo>
                <a:cubicBezTo>
                  <a:pt x="57" y="76"/>
                  <a:pt x="69" y="72"/>
                  <a:pt x="74" y="63"/>
                </a:cubicBezTo>
                <a:close/>
                <a:moveTo>
                  <a:pt x="42" y="7"/>
                </a:moveTo>
                <a:cubicBezTo>
                  <a:pt x="40" y="7"/>
                  <a:pt x="38" y="9"/>
                  <a:pt x="38" y="12"/>
                </a:cubicBezTo>
                <a:cubicBezTo>
                  <a:pt x="38" y="15"/>
                  <a:pt x="40" y="17"/>
                  <a:pt x="42" y="17"/>
                </a:cubicBezTo>
                <a:cubicBezTo>
                  <a:pt x="45" y="17"/>
                  <a:pt x="47" y="15"/>
                  <a:pt x="47" y="12"/>
                </a:cubicBezTo>
                <a:cubicBezTo>
                  <a:pt x="47" y="9"/>
                  <a:pt x="45" y="7"/>
                  <a:pt x="42" y="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nvGrpSpPr>
          <p:cNvPr id="17" name="组合 16">
            <a:extLst>
              <a:ext uri="{FF2B5EF4-FFF2-40B4-BE49-F238E27FC236}">
                <a16:creationId xmlns:a16="http://schemas.microsoft.com/office/drawing/2014/main" id="{89FFACFB-A74F-4F64-B06F-BBD063CFD9CE}"/>
              </a:ext>
            </a:extLst>
          </p:cNvPr>
          <p:cNvGrpSpPr>
            <a:grpSpLocks noChangeAspect="1"/>
          </p:cNvGrpSpPr>
          <p:nvPr/>
        </p:nvGrpSpPr>
        <p:grpSpPr>
          <a:xfrm>
            <a:off x="7095994" y="2676311"/>
            <a:ext cx="560000" cy="576000"/>
            <a:chOff x="7240588" y="6770687"/>
            <a:chExt cx="388938" cy="400050"/>
          </a:xfrm>
          <a:solidFill>
            <a:srgbClr val="F6F6F6"/>
          </a:solidFill>
        </p:grpSpPr>
        <p:sp>
          <p:nvSpPr>
            <p:cNvPr id="18" name="Freeform 405">
              <a:extLst>
                <a:ext uri="{FF2B5EF4-FFF2-40B4-BE49-F238E27FC236}">
                  <a16:creationId xmlns:a16="http://schemas.microsoft.com/office/drawing/2014/main" id="{5A30F52D-E7DD-48C6-BE12-08D64288D1F6}"/>
                </a:ext>
              </a:extLst>
            </p:cNvPr>
            <p:cNvSpPr>
              <a:spLocks/>
            </p:cNvSpPr>
            <p:nvPr/>
          </p:nvSpPr>
          <p:spPr bwMode="auto">
            <a:xfrm>
              <a:off x="7339013" y="6770687"/>
              <a:ext cx="127000" cy="125413"/>
            </a:xfrm>
            <a:custGeom>
              <a:avLst/>
              <a:gdLst>
                <a:gd name="T0" fmla="*/ 45 w 91"/>
                <a:gd name="T1" fmla="*/ 91 h 91"/>
                <a:gd name="T2" fmla="*/ 56 w 91"/>
                <a:gd name="T3" fmla="*/ 90 h 91"/>
                <a:gd name="T4" fmla="*/ 41 w 91"/>
                <a:gd name="T5" fmla="*/ 77 h 91"/>
                <a:gd name="T6" fmla="*/ 31 w 91"/>
                <a:gd name="T7" fmla="*/ 60 h 91"/>
                <a:gd name="T8" fmla="*/ 37 w 91"/>
                <a:gd name="T9" fmla="*/ 40 h 91"/>
                <a:gd name="T10" fmla="*/ 58 w 91"/>
                <a:gd name="T11" fmla="*/ 31 h 91"/>
                <a:gd name="T12" fmla="*/ 74 w 91"/>
                <a:gd name="T13" fmla="*/ 37 h 91"/>
                <a:gd name="T14" fmla="*/ 91 w 91"/>
                <a:gd name="T15" fmla="*/ 50 h 91"/>
                <a:gd name="T16" fmla="*/ 91 w 91"/>
                <a:gd name="T17" fmla="*/ 46 h 91"/>
                <a:gd name="T18" fmla="*/ 45 w 91"/>
                <a:gd name="T19" fmla="*/ 0 h 91"/>
                <a:gd name="T20" fmla="*/ 0 w 91"/>
                <a:gd name="T21" fmla="*/ 46 h 91"/>
                <a:gd name="T22" fmla="*/ 45 w 91"/>
                <a:gd name="T2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1" h="91">
                  <a:moveTo>
                    <a:pt x="45" y="91"/>
                  </a:moveTo>
                  <a:cubicBezTo>
                    <a:pt x="49" y="91"/>
                    <a:pt x="53" y="91"/>
                    <a:pt x="56" y="90"/>
                  </a:cubicBezTo>
                  <a:cubicBezTo>
                    <a:pt x="41" y="77"/>
                    <a:pt x="41" y="77"/>
                    <a:pt x="41" y="77"/>
                  </a:cubicBezTo>
                  <a:cubicBezTo>
                    <a:pt x="35" y="73"/>
                    <a:pt x="32" y="67"/>
                    <a:pt x="31" y="60"/>
                  </a:cubicBezTo>
                  <a:cubicBezTo>
                    <a:pt x="31" y="53"/>
                    <a:pt x="33" y="46"/>
                    <a:pt x="37" y="40"/>
                  </a:cubicBezTo>
                  <a:cubicBezTo>
                    <a:pt x="42" y="34"/>
                    <a:pt x="50" y="31"/>
                    <a:pt x="58" y="31"/>
                  </a:cubicBezTo>
                  <a:cubicBezTo>
                    <a:pt x="64" y="31"/>
                    <a:pt x="70" y="33"/>
                    <a:pt x="74" y="37"/>
                  </a:cubicBezTo>
                  <a:cubicBezTo>
                    <a:pt x="91" y="50"/>
                    <a:pt x="91" y="50"/>
                    <a:pt x="91" y="50"/>
                  </a:cubicBezTo>
                  <a:cubicBezTo>
                    <a:pt x="91" y="49"/>
                    <a:pt x="91" y="47"/>
                    <a:pt x="91" y="46"/>
                  </a:cubicBezTo>
                  <a:cubicBezTo>
                    <a:pt x="91" y="21"/>
                    <a:pt x="71" y="0"/>
                    <a:pt x="45" y="0"/>
                  </a:cubicBezTo>
                  <a:cubicBezTo>
                    <a:pt x="20" y="0"/>
                    <a:pt x="0" y="21"/>
                    <a:pt x="0" y="46"/>
                  </a:cubicBezTo>
                  <a:cubicBezTo>
                    <a:pt x="0" y="71"/>
                    <a:pt x="20" y="91"/>
                    <a:pt x="45" y="9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9" name="Freeform 407">
              <a:extLst>
                <a:ext uri="{FF2B5EF4-FFF2-40B4-BE49-F238E27FC236}">
                  <a16:creationId xmlns:a16="http://schemas.microsoft.com/office/drawing/2014/main" id="{85BBDC03-7CB1-44C6-B8BC-AC498522ED56}"/>
                </a:ext>
              </a:extLst>
            </p:cNvPr>
            <p:cNvSpPr>
              <a:spLocks/>
            </p:cNvSpPr>
            <p:nvPr/>
          </p:nvSpPr>
          <p:spPr bwMode="auto">
            <a:xfrm>
              <a:off x="7402513" y="6834187"/>
              <a:ext cx="227013" cy="198438"/>
            </a:xfrm>
            <a:custGeom>
              <a:avLst/>
              <a:gdLst>
                <a:gd name="T0" fmla="*/ 104 w 163"/>
                <a:gd name="T1" fmla="*/ 26 h 143"/>
                <a:gd name="T2" fmla="*/ 79 w 163"/>
                <a:gd name="T3" fmla="*/ 31 h 143"/>
                <a:gd name="T4" fmla="*/ 66 w 163"/>
                <a:gd name="T5" fmla="*/ 40 h 143"/>
                <a:gd name="T6" fmla="*/ 20 w 163"/>
                <a:gd name="T7" fmla="*/ 2 h 143"/>
                <a:gd name="T8" fmla="*/ 13 w 163"/>
                <a:gd name="T9" fmla="*/ 0 h 143"/>
                <a:gd name="T10" fmla="*/ 4 w 163"/>
                <a:gd name="T11" fmla="*/ 4 h 143"/>
                <a:gd name="T12" fmla="*/ 5 w 163"/>
                <a:gd name="T13" fmla="*/ 20 h 143"/>
                <a:gd name="T14" fmla="*/ 52 w 163"/>
                <a:gd name="T15" fmla="*/ 58 h 143"/>
                <a:gd name="T16" fmla="*/ 46 w 163"/>
                <a:gd name="T17" fmla="*/ 73 h 143"/>
                <a:gd name="T18" fmla="*/ 45 w 163"/>
                <a:gd name="T19" fmla="*/ 81 h 143"/>
                <a:gd name="T20" fmla="*/ 73 w 163"/>
                <a:gd name="T21" fmla="*/ 66 h 143"/>
                <a:gd name="T22" fmla="*/ 89 w 163"/>
                <a:gd name="T23" fmla="*/ 62 h 143"/>
                <a:gd name="T24" fmla="*/ 119 w 163"/>
                <a:gd name="T25" fmla="*/ 79 h 143"/>
                <a:gd name="T26" fmla="*/ 106 w 163"/>
                <a:gd name="T27" fmla="*/ 125 h 143"/>
                <a:gd name="T28" fmla="*/ 82 w 163"/>
                <a:gd name="T29" fmla="*/ 139 h 143"/>
                <a:gd name="T30" fmla="*/ 104 w 163"/>
                <a:gd name="T31" fmla="*/ 143 h 143"/>
                <a:gd name="T32" fmla="*/ 163 w 163"/>
                <a:gd name="T33" fmla="*/ 84 h 143"/>
                <a:gd name="T34" fmla="*/ 104 w 163"/>
                <a:gd name="T35" fmla="*/ 26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3" h="143">
                  <a:moveTo>
                    <a:pt x="104" y="26"/>
                  </a:moveTo>
                  <a:cubicBezTo>
                    <a:pt x="95" y="26"/>
                    <a:pt x="86" y="28"/>
                    <a:pt x="79" y="31"/>
                  </a:cubicBezTo>
                  <a:cubicBezTo>
                    <a:pt x="74" y="34"/>
                    <a:pt x="70" y="36"/>
                    <a:pt x="66" y="40"/>
                  </a:cubicBezTo>
                  <a:cubicBezTo>
                    <a:pt x="20" y="2"/>
                    <a:pt x="20" y="2"/>
                    <a:pt x="20" y="2"/>
                  </a:cubicBezTo>
                  <a:cubicBezTo>
                    <a:pt x="18" y="0"/>
                    <a:pt x="15" y="0"/>
                    <a:pt x="13" y="0"/>
                  </a:cubicBezTo>
                  <a:cubicBezTo>
                    <a:pt x="9" y="0"/>
                    <a:pt x="6" y="1"/>
                    <a:pt x="4" y="4"/>
                  </a:cubicBezTo>
                  <a:cubicBezTo>
                    <a:pt x="0" y="9"/>
                    <a:pt x="1" y="16"/>
                    <a:pt x="5" y="20"/>
                  </a:cubicBezTo>
                  <a:cubicBezTo>
                    <a:pt x="52" y="58"/>
                    <a:pt x="52" y="58"/>
                    <a:pt x="52" y="58"/>
                  </a:cubicBezTo>
                  <a:cubicBezTo>
                    <a:pt x="49" y="62"/>
                    <a:pt x="47" y="67"/>
                    <a:pt x="46" y="73"/>
                  </a:cubicBezTo>
                  <a:cubicBezTo>
                    <a:pt x="46" y="75"/>
                    <a:pt x="45" y="78"/>
                    <a:pt x="45" y="81"/>
                  </a:cubicBezTo>
                  <a:cubicBezTo>
                    <a:pt x="73" y="66"/>
                    <a:pt x="73" y="66"/>
                    <a:pt x="73" y="66"/>
                  </a:cubicBezTo>
                  <a:cubicBezTo>
                    <a:pt x="78" y="63"/>
                    <a:pt x="84" y="62"/>
                    <a:pt x="89" y="62"/>
                  </a:cubicBezTo>
                  <a:cubicBezTo>
                    <a:pt x="102" y="62"/>
                    <a:pt x="113" y="68"/>
                    <a:pt x="119" y="79"/>
                  </a:cubicBezTo>
                  <a:cubicBezTo>
                    <a:pt x="128" y="95"/>
                    <a:pt x="122" y="116"/>
                    <a:pt x="106" y="125"/>
                  </a:cubicBezTo>
                  <a:cubicBezTo>
                    <a:pt x="82" y="139"/>
                    <a:pt x="82" y="139"/>
                    <a:pt x="82" y="139"/>
                  </a:cubicBezTo>
                  <a:cubicBezTo>
                    <a:pt x="88" y="141"/>
                    <a:pt x="96" y="143"/>
                    <a:pt x="104" y="143"/>
                  </a:cubicBezTo>
                  <a:cubicBezTo>
                    <a:pt x="136" y="143"/>
                    <a:pt x="163" y="117"/>
                    <a:pt x="163" y="84"/>
                  </a:cubicBezTo>
                  <a:cubicBezTo>
                    <a:pt x="163" y="52"/>
                    <a:pt x="136" y="26"/>
                    <a:pt x="104" y="2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0" name="Freeform 408">
              <a:extLst>
                <a:ext uri="{FF2B5EF4-FFF2-40B4-BE49-F238E27FC236}">
                  <a16:creationId xmlns:a16="http://schemas.microsoft.com/office/drawing/2014/main" id="{77AD16CB-862F-4F07-9890-058FF33A2922}"/>
                </a:ext>
              </a:extLst>
            </p:cNvPr>
            <p:cNvSpPr>
              <a:spLocks/>
            </p:cNvSpPr>
            <p:nvPr/>
          </p:nvSpPr>
          <p:spPr bwMode="auto">
            <a:xfrm>
              <a:off x="7240588" y="6940549"/>
              <a:ext cx="315913" cy="230188"/>
            </a:xfrm>
            <a:custGeom>
              <a:avLst/>
              <a:gdLst>
                <a:gd name="T0" fmla="*/ 152 w 227"/>
                <a:gd name="T1" fmla="*/ 69 h 165"/>
                <a:gd name="T2" fmla="*/ 215 w 227"/>
                <a:gd name="T3" fmla="*/ 35 h 165"/>
                <a:gd name="T4" fmla="*/ 222 w 227"/>
                <a:gd name="T5" fmla="*/ 9 h 165"/>
                <a:gd name="T6" fmla="*/ 205 w 227"/>
                <a:gd name="T7" fmla="*/ 0 h 165"/>
                <a:gd name="T8" fmla="*/ 196 w 227"/>
                <a:gd name="T9" fmla="*/ 2 h 165"/>
                <a:gd name="T10" fmla="*/ 135 w 227"/>
                <a:gd name="T11" fmla="*/ 36 h 165"/>
                <a:gd name="T12" fmla="*/ 123 w 227"/>
                <a:gd name="T13" fmla="*/ 26 h 165"/>
                <a:gd name="T14" fmla="*/ 77 w 227"/>
                <a:gd name="T15" fmla="*/ 11 h 165"/>
                <a:gd name="T16" fmla="*/ 0 w 227"/>
                <a:gd name="T17" fmla="*/ 88 h 165"/>
                <a:gd name="T18" fmla="*/ 77 w 227"/>
                <a:gd name="T19" fmla="*/ 165 h 165"/>
                <a:gd name="T20" fmla="*/ 155 w 227"/>
                <a:gd name="T21" fmla="*/ 88 h 165"/>
                <a:gd name="T22" fmla="*/ 154 w 227"/>
                <a:gd name="T23" fmla="*/ 85 h 165"/>
                <a:gd name="T24" fmla="*/ 152 w 227"/>
                <a:gd name="T25" fmla="*/ 69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7" h="165">
                  <a:moveTo>
                    <a:pt x="152" y="69"/>
                  </a:moveTo>
                  <a:cubicBezTo>
                    <a:pt x="215" y="35"/>
                    <a:pt x="215" y="35"/>
                    <a:pt x="215" y="35"/>
                  </a:cubicBezTo>
                  <a:cubicBezTo>
                    <a:pt x="224" y="30"/>
                    <a:pt x="227" y="18"/>
                    <a:pt x="222" y="9"/>
                  </a:cubicBezTo>
                  <a:cubicBezTo>
                    <a:pt x="219" y="3"/>
                    <a:pt x="212" y="0"/>
                    <a:pt x="205" y="0"/>
                  </a:cubicBezTo>
                  <a:cubicBezTo>
                    <a:pt x="202" y="0"/>
                    <a:pt x="199" y="0"/>
                    <a:pt x="196" y="2"/>
                  </a:cubicBezTo>
                  <a:cubicBezTo>
                    <a:pt x="135" y="36"/>
                    <a:pt x="135" y="36"/>
                    <a:pt x="135" y="36"/>
                  </a:cubicBezTo>
                  <a:cubicBezTo>
                    <a:pt x="131" y="32"/>
                    <a:pt x="127" y="29"/>
                    <a:pt x="123" y="26"/>
                  </a:cubicBezTo>
                  <a:cubicBezTo>
                    <a:pt x="110" y="16"/>
                    <a:pt x="94" y="11"/>
                    <a:pt x="77" y="11"/>
                  </a:cubicBezTo>
                  <a:cubicBezTo>
                    <a:pt x="35" y="11"/>
                    <a:pt x="0" y="45"/>
                    <a:pt x="0" y="88"/>
                  </a:cubicBezTo>
                  <a:cubicBezTo>
                    <a:pt x="0" y="131"/>
                    <a:pt x="35" y="165"/>
                    <a:pt x="77" y="165"/>
                  </a:cubicBezTo>
                  <a:cubicBezTo>
                    <a:pt x="120" y="165"/>
                    <a:pt x="155" y="131"/>
                    <a:pt x="155" y="88"/>
                  </a:cubicBezTo>
                  <a:cubicBezTo>
                    <a:pt x="155" y="87"/>
                    <a:pt x="155" y="86"/>
                    <a:pt x="154" y="85"/>
                  </a:cubicBezTo>
                  <a:cubicBezTo>
                    <a:pt x="154" y="80"/>
                    <a:pt x="154" y="75"/>
                    <a:pt x="152" y="6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Tree>
    <p:extLst>
      <p:ext uri="{BB962C8B-B14F-4D97-AF65-F5344CB8AC3E}">
        <p14:creationId xmlns:p14="http://schemas.microsoft.com/office/powerpoint/2010/main" val="298672106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1000" fill="hold"/>
                                        <p:tgtEl>
                                          <p:spTgt spid="11"/>
                                        </p:tgtEl>
                                        <p:attrNameLst>
                                          <p:attrName>ppt_x</p:attrName>
                                        </p:attrNameLst>
                                      </p:cBhvr>
                                      <p:tavLst>
                                        <p:tav tm="0">
                                          <p:val>
                                            <p:strVal val="1+#ppt_w/2"/>
                                          </p:val>
                                        </p:tav>
                                        <p:tav tm="100000">
                                          <p:val>
                                            <p:strVal val="#ppt_x"/>
                                          </p:val>
                                        </p:tav>
                                      </p:tavLst>
                                    </p:anim>
                                    <p:anim calcmode="lin" valueType="num">
                                      <p:cBhvr additive="base">
                                        <p:cTn id="8" dur="10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F4F7C3BC-A403-4E0F-97A9-8D09E272D154}"/>
              </a:ext>
            </a:extLst>
          </p:cNvPr>
          <p:cNvGrpSpPr/>
          <p:nvPr/>
        </p:nvGrpSpPr>
        <p:grpSpPr>
          <a:xfrm>
            <a:off x="3301042" y="1586073"/>
            <a:ext cx="5589917" cy="4240693"/>
            <a:chOff x="3301042" y="1586073"/>
            <a:chExt cx="5589917" cy="4240693"/>
          </a:xfrm>
        </p:grpSpPr>
        <p:sp>
          <p:nvSpPr>
            <p:cNvPr id="3" name="íṧḻîḍé">
              <a:extLst>
                <a:ext uri="{FF2B5EF4-FFF2-40B4-BE49-F238E27FC236}">
                  <a16:creationId xmlns:a16="http://schemas.microsoft.com/office/drawing/2014/main" id="{A45B60F2-4F2A-41B0-AC43-2F4C2B431DD7}"/>
                </a:ext>
              </a:extLst>
            </p:cNvPr>
            <p:cNvSpPr/>
            <p:nvPr/>
          </p:nvSpPr>
          <p:spPr>
            <a:xfrm flipH="1" flipV="1">
              <a:off x="3975654" y="1586073"/>
              <a:ext cx="4240694" cy="4240693"/>
            </a:xfrm>
            <a:prstGeom prst="arc">
              <a:avLst>
                <a:gd name="adj1" fmla="val 12136914"/>
                <a:gd name="adj2" fmla="val 20239707"/>
              </a:avLst>
            </a:prstGeom>
            <a:ln w="19050">
              <a:solidFill>
                <a:schemeClr val="bg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txBody>
            <a:bodyPr anchor="ctr"/>
            <a:lstStyle/>
            <a:p>
              <a:pPr algn="ctr"/>
              <a:endParaRPr dirty="0">
                <a:solidFill>
                  <a:sysClr val="windowText" lastClr="000000"/>
                </a:solidFill>
                <a:cs typeface="+mn-ea"/>
                <a:sym typeface="+mn-lt"/>
              </a:endParaRPr>
            </a:p>
          </p:txBody>
        </p:sp>
        <p:sp>
          <p:nvSpPr>
            <p:cNvPr id="4" name="îSľiḍè">
              <a:extLst>
                <a:ext uri="{FF2B5EF4-FFF2-40B4-BE49-F238E27FC236}">
                  <a16:creationId xmlns:a16="http://schemas.microsoft.com/office/drawing/2014/main" id="{DD63D32D-ACD1-4791-A815-8DA53924EEDC}"/>
                </a:ext>
              </a:extLst>
            </p:cNvPr>
            <p:cNvSpPr/>
            <p:nvPr/>
          </p:nvSpPr>
          <p:spPr>
            <a:xfrm>
              <a:off x="4535521" y="2145942"/>
              <a:ext cx="3120960" cy="3120955"/>
            </a:xfrm>
            <a:prstGeom prst="ellipse">
              <a:avLst/>
            </a:prstGeom>
            <a:gradFill>
              <a:gsLst>
                <a:gs pos="0">
                  <a:srgbClr val="8C1811"/>
                </a:gs>
                <a:gs pos="100000">
                  <a:srgbClr val="2B2A52"/>
                </a:gs>
              </a:gsLst>
              <a:lin ang="5400000" scaled="1"/>
            </a:gradFill>
            <a:ln w="3175">
              <a:noFill/>
            </a:ln>
          </p:spPr>
          <p:style>
            <a:lnRef idx="2">
              <a:schemeClr val="accent1">
                <a:shade val="50000"/>
              </a:schemeClr>
            </a:lnRef>
            <a:fillRef idx="1">
              <a:schemeClr val="accent1"/>
            </a:fillRef>
            <a:effectRef idx="0">
              <a:schemeClr val="accent1"/>
            </a:effectRef>
            <a:fontRef idx="minor">
              <a:schemeClr val="lt1"/>
            </a:fontRef>
          </p:style>
          <p:txBody>
            <a:bodyPr wrap="square" bIns="360000" anchor="b" anchorCtr="1">
              <a:normAutofit/>
            </a:bodyPr>
            <a:lstStyle/>
            <a:p>
              <a:pPr algn="ctr">
                <a:lnSpc>
                  <a:spcPct val="120000"/>
                </a:lnSpc>
                <a:defRPr/>
              </a:pPr>
              <a:r>
                <a:rPr lang="en-US" altLang="zh-CN" sz="1200" dirty="0">
                  <a:solidFill>
                    <a:schemeClr val="bg1"/>
                  </a:solidFill>
                  <a:cs typeface="+mn-ea"/>
                  <a:sym typeface="+mn-lt"/>
                </a:rPr>
                <a:t>Click here to add content, content to match the title. </a:t>
              </a:r>
              <a:endParaRPr lang="zh-CN" altLang="en-US" sz="1200" dirty="0">
                <a:solidFill>
                  <a:schemeClr val="bg1"/>
                </a:solidFill>
                <a:cs typeface="+mn-ea"/>
                <a:sym typeface="+mn-lt"/>
              </a:endParaRPr>
            </a:p>
          </p:txBody>
        </p:sp>
        <p:sp>
          <p:nvSpPr>
            <p:cNvPr id="5" name="iṡļïḍé">
              <a:extLst>
                <a:ext uri="{FF2B5EF4-FFF2-40B4-BE49-F238E27FC236}">
                  <a16:creationId xmlns:a16="http://schemas.microsoft.com/office/drawing/2014/main" id="{8772C55D-4741-49D9-B85B-2C06930F86CE}"/>
                </a:ext>
              </a:extLst>
            </p:cNvPr>
            <p:cNvSpPr/>
            <p:nvPr/>
          </p:nvSpPr>
          <p:spPr>
            <a:xfrm>
              <a:off x="3301042" y="2896402"/>
              <a:ext cx="1620039" cy="1620036"/>
            </a:xfrm>
            <a:prstGeom prst="ellipse">
              <a:avLst/>
            </a:prstGeom>
            <a:solidFill>
              <a:srgbClr val="8C181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solidFill>
                  <a:sysClr val="windowText" lastClr="000000"/>
                </a:solidFill>
                <a:cs typeface="+mn-ea"/>
                <a:sym typeface="+mn-lt"/>
              </a:endParaRPr>
            </a:p>
          </p:txBody>
        </p:sp>
        <p:sp>
          <p:nvSpPr>
            <p:cNvPr id="6" name="išļïḓè">
              <a:extLst>
                <a:ext uri="{FF2B5EF4-FFF2-40B4-BE49-F238E27FC236}">
                  <a16:creationId xmlns:a16="http://schemas.microsoft.com/office/drawing/2014/main" id="{28EB4A40-3A6D-4BE7-868E-2FF16AF7DB7E}"/>
                </a:ext>
              </a:extLst>
            </p:cNvPr>
            <p:cNvSpPr/>
            <p:nvPr/>
          </p:nvSpPr>
          <p:spPr>
            <a:xfrm>
              <a:off x="7270920" y="2896402"/>
              <a:ext cx="1620039" cy="1620036"/>
            </a:xfrm>
            <a:prstGeom prst="ellipse">
              <a:avLst/>
            </a:prstGeom>
            <a:solidFill>
              <a:srgbClr val="8C1811"/>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endParaRPr dirty="0">
                <a:solidFill>
                  <a:sysClr val="windowText" lastClr="000000"/>
                </a:solidFill>
                <a:cs typeface="+mn-ea"/>
                <a:sym typeface="+mn-lt"/>
              </a:endParaRPr>
            </a:p>
          </p:txBody>
        </p:sp>
        <p:sp>
          <p:nvSpPr>
            <p:cNvPr id="7" name="iṩļiḍe">
              <a:extLst>
                <a:ext uri="{FF2B5EF4-FFF2-40B4-BE49-F238E27FC236}">
                  <a16:creationId xmlns:a16="http://schemas.microsoft.com/office/drawing/2014/main" id="{75740BB1-14B0-4AFD-AB00-DE288782E992}"/>
                </a:ext>
              </a:extLst>
            </p:cNvPr>
            <p:cNvSpPr/>
            <p:nvPr/>
          </p:nvSpPr>
          <p:spPr>
            <a:xfrm>
              <a:off x="3975654" y="1586073"/>
              <a:ext cx="4240694" cy="4240693"/>
            </a:xfrm>
            <a:prstGeom prst="arc">
              <a:avLst>
                <a:gd name="adj1" fmla="val 12136914"/>
                <a:gd name="adj2" fmla="val 20239707"/>
              </a:avLst>
            </a:prstGeom>
            <a:ln w="19050">
              <a:solidFill>
                <a:schemeClr val="bg1">
                  <a:lumMod val="75000"/>
                </a:schemeClr>
              </a:solidFill>
              <a:prstDash val="dash"/>
              <a:tailEnd type="triangle"/>
            </a:ln>
          </p:spPr>
          <p:style>
            <a:lnRef idx="1">
              <a:schemeClr val="accent1"/>
            </a:lnRef>
            <a:fillRef idx="0">
              <a:schemeClr val="accent1"/>
            </a:fillRef>
            <a:effectRef idx="0">
              <a:schemeClr val="accent1"/>
            </a:effectRef>
            <a:fontRef idx="minor">
              <a:schemeClr val="tx1"/>
            </a:fontRef>
          </p:style>
          <p:txBody>
            <a:bodyPr anchor="ctr"/>
            <a:lstStyle/>
            <a:p>
              <a:pPr algn="ctr"/>
              <a:endParaRPr dirty="0">
                <a:solidFill>
                  <a:sysClr val="windowText" lastClr="000000"/>
                </a:solidFill>
                <a:cs typeface="+mn-ea"/>
                <a:sym typeface="+mn-lt"/>
              </a:endParaRPr>
            </a:p>
          </p:txBody>
        </p:sp>
        <p:sp>
          <p:nvSpPr>
            <p:cNvPr id="8" name="ïšlîḑè">
              <a:extLst>
                <a:ext uri="{FF2B5EF4-FFF2-40B4-BE49-F238E27FC236}">
                  <a16:creationId xmlns:a16="http://schemas.microsoft.com/office/drawing/2014/main" id="{56778BF2-35CC-41FC-A01F-361D5309FD46}"/>
                </a:ext>
              </a:extLst>
            </p:cNvPr>
            <p:cNvSpPr>
              <a:spLocks/>
            </p:cNvSpPr>
            <p:nvPr/>
          </p:nvSpPr>
          <p:spPr bwMode="auto">
            <a:xfrm>
              <a:off x="3792393" y="3441049"/>
              <a:ext cx="637337" cy="530742"/>
            </a:xfrm>
            <a:custGeom>
              <a:avLst/>
              <a:gdLst>
                <a:gd name="T0" fmla="*/ 1028 w 1149"/>
                <a:gd name="T1" fmla="*/ 541 h 955"/>
                <a:gd name="T2" fmla="*/ 1044 w 1149"/>
                <a:gd name="T3" fmla="*/ 661 h 955"/>
                <a:gd name="T4" fmla="*/ 1005 w 1149"/>
                <a:gd name="T5" fmla="*/ 753 h 955"/>
                <a:gd name="T6" fmla="*/ 915 w 1149"/>
                <a:gd name="T7" fmla="*/ 813 h 955"/>
                <a:gd name="T8" fmla="*/ 862 w 1149"/>
                <a:gd name="T9" fmla="*/ 882 h 955"/>
                <a:gd name="T10" fmla="*/ 786 w 1149"/>
                <a:gd name="T11" fmla="*/ 926 h 955"/>
                <a:gd name="T12" fmla="*/ 670 w 1149"/>
                <a:gd name="T13" fmla="*/ 944 h 955"/>
                <a:gd name="T14" fmla="*/ 702 w 1149"/>
                <a:gd name="T15" fmla="*/ 895 h 955"/>
                <a:gd name="T16" fmla="*/ 752 w 1149"/>
                <a:gd name="T17" fmla="*/ 876 h 955"/>
                <a:gd name="T18" fmla="*/ 670 w 1149"/>
                <a:gd name="T19" fmla="*/ 761 h 955"/>
                <a:gd name="T20" fmla="*/ 793 w 1149"/>
                <a:gd name="T21" fmla="*/ 816 h 955"/>
                <a:gd name="T22" fmla="*/ 854 w 1149"/>
                <a:gd name="T23" fmla="*/ 819 h 955"/>
                <a:gd name="T24" fmla="*/ 754 w 1149"/>
                <a:gd name="T25" fmla="*/ 707 h 955"/>
                <a:gd name="T26" fmla="*/ 767 w 1149"/>
                <a:gd name="T27" fmla="*/ 662 h 955"/>
                <a:gd name="T28" fmla="*/ 909 w 1149"/>
                <a:gd name="T29" fmla="*/ 755 h 955"/>
                <a:gd name="T30" fmla="*/ 948 w 1149"/>
                <a:gd name="T31" fmla="*/ 714 h 955"/>
                <a:gd name="T32" fmla="*/ 813 w 1149"/>
                <a:gd name="T33" fmla="*/ 581 h 955"/>
                <a:gd name="T34" fmla="*/ 858 w 1149"/>
                <a:gd name="T35" fmla="*/ 566 h 955"/>
                <a:gd name="T36" fmla="*/ 998 w 1149"/>
                <a:gd name="T37" fmla="*/ 628 h 955"/>
                <a:gd name="T38" fmla="*/ 683 w 1149"/>
                <a:gd name="T39" fmla="*/ 301 h 955"/>
                <a:gd name="T40" fmla="*/ 730 w 1149"/>
                <a:gd name="T41" fmla="*/ 285 h 955"/>
                <a:gd name="T42" fmla="*/ 97 w 1149"/>
                <a:gd name="T43" fmla="*/ 439 h 955"/>
                <a:gd name="T44" fmla="*/ 0 w 1149"/>
                <a:gd name="T45" fmla="*/ 254 h 955"/>
                <a:gd name="T46" fmla="*/ 174 w 1149"/>
                <a:gd name="T47" fmla="*/ 32 h 955"/>
                <a:gd name="T48" fmla="*/ 260 w 1149"/>
                <a:gd name="T49" fmla="*/ 2 h 955"/>
                <a:gd name="T50" fmla="*/ 362 w 1149"/>
                <a:gd name="T51" fmla="*/ 59 h 955"/>
                <a:gd name="T52" fmla="*/ 525 w 1149"/>
                <a:gd name="T53" fmla="*/ 40 h 955"/>
                <a:gd name="T54" fmla="*/ 338 w 1149"/>
                <a:gd name="T55" fmla="*/ 112 h 955"/>
                <a:gd name="T56" fmla="*/ 233 w 1149"/>
                <a:gd name="T57" fmla="*/ 59 h 955"/>
                <a:gd name="T58" fmla="*/ 60 w 1149"/>
                <a:gd name="T59" fmla="*/ 267 h 955"/>
                <a:gd name="T60" fmla="*/ 143 w 1149"/>
                <a:gd name="T61" fmla="*/ 367 h 955"/>
                <a:gd name="T62" fmla="*/ 149 w 1149"/>
                <a:gd name="T63" fmla="*/ 500 h 955"/>
                <a:gd name="T64" fmla="*/ 538 w 1149"/>
                <a:gd name="T65" fmla="*/ 788 h 955"/>
                <a:gd name="T66" fmla="*/ 512 w 1149"/>
                <a:gd name="T67" fmla="*/ 773 h 955"/>
                <a:gd name="T68" fmla="*/ 456 w 1149"/>
                <a:gd name="T69" fmla="*/ 707 h 955"/>
                <a:gd name="T70" fmla="*/ 394 w 1149"/>
                <a:gd name="T71" fmla="*/ 710 h 955"/>
                <a:gd name="T72" fmla="*/ 370 w 1149"/>
                <a:gd name="T73" fmla="*/ 642 h 955"/>
                <a:gd name="T74" fmla="*/ 295 w 1149"/>
                <a:gd name="T75" fmla="*/ 627 h 955"/>
                <a:gd name="T76" fmla="*/ 283 w 1149"/>
                <a:gd name="T77" fmla="*/ 546 h 955"/>
                <a:gd name="T78" fmla="*/ 195 w 1149"/>
                <a:gd name="T79" fmla="*/ 527 h 955"/>
                <a:gd name="T80" fmla="*/ 135 w 1149"/>
                <a:gd name="T81" fmla="*/ 607 h 955"/>
                <a:gd name="T82" fmla="*/ 174 w 1149"/>
                <a:gd name="T83" fmla="*/ 681 h 955"/>
                <a:gd name="T84" fmla="*/ 230 w 1149"/>
                <a:gd name="T85" fmla="*/ 692 h 955"/>
                <a:gd name="T86" fmla="*/ 239 w 1149"/>
                <a:gd name="T87" fmla="*/ 794 h 955"/>
                <a:gd name="T88" fmla="*/ 341 w 1149"/>
                <a:gd name="T89" fmla="*/ 789 h 955"/>
                <a:gd name="T90" fmla="*/ 358 w 1149"/>
                <a:gd name="T91" fmla="*/ 843 h 955"/>
                <a:gd name="T92" fmla="*/ 458 w 1149"/>
                <a:gd name="T93" fmla="*/ 862 h 955"/>
                <a:gd name="T94" fmla="*/ 478 w 1149"/>
                <a:gd name="T95" fmla="*/ 883 h 955"/>
                <a:gd name="T96" fmla="*/ 540 w 1149"/>
                <a:gd name="T97" fmla="*/ 937 h 955"/>
                <a:gd name="T98" fmla="*/ 618 w 1149"/>
                <a:gd name="T99" fmla="*/ 894 h 955"/>
                <a:gd name="T100" fmla="*/ 602 w 1149"/>
                <a:gd name="T101" fmla="*/ 804 h 955"/>
                <a:gd name="T102" fmla="*/ 1035 w 1149"/>
                <a:gd name="T103" fmla="*/ 442 h 955"/>
                <a:gd name="T104" fmla="*/ 1090 w 1149"/>
                <a:gd name="T105" fmla="*/ 313 h 955"/>
                <a:gd name="T106" fmla="*/ 1130 w 1149"/>
                <a:gd name="T107" fmla="*/ 172 h 955"/>
                <a:gd name="T108" fmla="*/ 864 w 1149"/>
                <a:gd name="T109" fmla="*/ 42 h 955"/>
                <a:gd name="T110" fmla="*/ 685 w 1149"/>
                <a:gd name="T111" fmla="*/ 43 h 955"/>
                <a:gd name="T112" fmla="*/ 333 w 1149"/>
                <a:gd name="T113" fmla="*/ 247 h 955"/>
                <a:gd name="T114" fmla="*/ 358 w 1149"/>
                <a:gd name="T115" fmla="*/ 338 h 955"/>
                <a:gd name="T116" fmla="*/ 609 w 1149"/>
                <a:gd name="T117" fmla="*/ 222 h 955"/>
                <a:gd name="T118" fmla="*/ 713 w 1149"/>
                <a:gd name="T119" fmla="*/ 240 h 955"/>
                <a:gd name="T120" fmla="*/ 797 w 1149"/>
                <a:gd name="T121" fmla="*/ 256 h 9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49" h="955">
                  <a:moveTo>
                    <a:pt x="748" y="284"/>
                  </a:moveTo>
                  <a:lnTo>
                    <a:pt x="748" y="284"/>
                  </a:lnTo>
                  <a:lnTo>
                    <a:pt x="852" y="378"/>
                  </a:lnTo>
                  <a:lnTo>
                    <a:pt x="903" y="424"/>
                  </a:lnTo>
                  <a:lnTo>
                    <a:pt x="954" y="473"/>
                  </a:lnTo>
                  <a:lnTo>
                    <a:pt x="954" y="473"/>
                  </a:lnTo>
                  <a:lnTo>
                    <a:pt x="961" y="478"/>
                  </a:lnTo>
                  <a:lnTo>
                    <a:pt x="968" y="484"/>
                  </a:lnTo>
                  <a:lnTo>
                    <a:pt x="1006" y="518"/>
                  </a:lnTo>
                  <a:lnTo>
                    <a:pt x="1028" y="541"/>
                  </a:lnTo>
                  <a:lnTo>
                    <a:pt x="1028" y="541"/>
                  </a:lnTo>
                  <a:lnTo>
                    <a:pt x="1037" y="552"/>
                  </a:lnTo>
                  <a:lnTo>
                    <a:pt x="1044" y="562"/>
                  </a:lnTo>
                  <a:lnTo>
                    <a:pt x="1050" y="573"/>
                  </a:lnTo>
                  <a:lnTo>
                    <a:pt x="1054" y="585"/>
                  </a:lnTo>
                  <a:lnTo>
                    <a:pt x="1057" y="596"/>
                  </a:lnTo>
                  <a:lnTo>
                    <a:pt x="1057" y="607"/>
                  </a:lnTo>
                  <a:lnTo>
                    <a:pt x="1057" y="618"/>
                  </a:lnTo>
                  <a:lnTo>
                    <a:pt x="1056" y="630"/>
                  </a:lnTo>
                  <a:lnTo>
                    <a:pt x="1054" y="641"/>
                  </a:lnTo>
                  <a:lnTo>
                    <a:pt x="1049" y="651"/>
                  </a:lnTo>
                  <a:lnTo>
                    <a:pt x="1044" y="661"/>
                  </a:lnTo>
                  <a:lnTo>
                    <a:pt x="1038" y="671"/>
                  </a:lnTo>
                  <a:lnTo>
                    <a:pt x="1030" y="679"/>
                  </a:lnTo>
                  <a:lnTo>
                    <a:pt x="1022" y="686"/>
                  </a:lnTo>
                  <a:lnTo>
                    <a:pt x="1013" y="692"/>
                  </a:lnTo>
                  <a:lnTo>
                    <a:pt x="1003" y="697"/>
                  </a:lnTo>
                  <a:lnTo>
                    <a:pt x="1003" y="697"/>
                  </a:lnTo>
                  <a:lnTo>
                    <a:pt x="1006" y="709"/>
                  </a:lnTo>
                  <a:lnTo>
                    <a:pt x="1009" y="720"/>
                  </a:lnTo>
                  <a:lnTo>
                    <a:pt x="1009" y="731"/>
                  </a:lnTo>
                  <a:lnTo>
                    <a:pt x="1008" y="742"/>
                  </a:lnTo>
                  <a:lnTo>
                    <a:pt x="1005" y="753"/>
                  </a:lnTo>
                  <a:lnTo>
                    <a:pt x="1002" y="762"/>
                  </a:lnTo>
                  <a:lnTo>
                    <a:pt x="997" y="772"/>
                  </a:lnTo>
                  <a:lnTo>
                    <a:pt x="991" y="780"/>
                  </a:lnTo>
                  <a:lnTo>
                    <a:pt x="984" y="787"/>
                  </a:lnTo>
                  <a:lnTo>
                    <a:pt x="977" y="794"/>
                  </a:lnTo>
                  <a:lnTo>
                    <a:pt x="967" y="800"/>
                  </a:lnTo>
                  <a:lnTo>
                    <a:pt x="958" y="806"/>
                  </a:lnTo>
                  <a:lnTo>
                    <a:pt x="948" y="810"/>
                  </a:lnTo>
                  <a:lnTo>
                    <a:pt x="937" y="812"/>
                  </a:lnTo>
                  <a:lnTo>
                    <a:pt x="927" y="813"/>
                  </a:lnTo>
                  <a:lnTo>
                    <a:pt x="915" y="813"/>
                  </a:lnTo>
                  <a:lnTo>
                    <a:pt x="915" y="813"/>
                  </a:lnTo>
                  <a:lnTo>
                    <a:pt x="914" y="823"/>
                  </a:lnTo>
                  <a:lnTo>
                    <a:pt x="911" y="832"/>
                  </a:lnTo>
                  <a:lnTo>
                    <a:pt x="908" y="841"/>
                  </a:lnTo>
                  <a:lnTo>
                    <a:pt x="903" y="849"/>
                  </a:lnTo>
                  <a:lnTo>
                    <a:pt x="898" y="856"/>
                  </a:lnTo>
                  <a:lnTo>
                    <a:pt x="892" y="862"/>
                  </a:lnTo>
                  <a:lnTo>
                    <a:pt x="885" y="869"/>
                  </a:lnTo>
                  <a:lnTo>
                    <a:pt x="878" y="874"/>
                  </a:lnTo>
                  <a:lnTo>
                    <a:pt x="871" y="879"/>
                  </a:lnTo>
                  <a:lnTo>
                    <a:pt x="862" y="882"/>
                  </a:lnTo>
                  <a:lnTo>
                    <a:pt x="854" y="886"/>
                  </a:lnTo>
                  <a:lnTo>
                    <a:pt x="846" y="888"/>
                  </a:lnTo>
                  <a:lnTo>
                    <a:pt x="836" y="889"/>
                  </a:lnTo>
                  <a:lnTo>
                    <a:pt x="827" y="889"/>
                  </a:lnTo>
                  <a:lnTo>
                    <a:pt x="817" y="888"/>
                  </a:lnTo>
                  <a:lnTo>
                    <a:pt x="808" y="887"/>
                  </a:lnTo>
                  <a:lnTo>
                    <a:pt x="808" y="887"/>
                  </a:lnTo>
                  <a:lnTo>
                    <a:pt x="804" y="898"/>
                  </a:lnTo>
                  <a:lnTo>
                    <a:pt x="799" y="908"/>
                  </a:lnTo>
                  <a:lnTo>
                    <a:pt x="793" y="918"/>
                  </a:lnTo>
                  <a:lnTo>
                    <a:pt x="786" y="926"/>
                  </a:lnTo>
                  <a:lnTo>
                    <a:pt x="778" y="934"/>
                  </a:lnTo>
                  <a:lnTo>
                    <a:pt x="770" y="940"/>
                  </a:lnTo>
                  <a:lnTo>
                    <a:pt x="760" y="945"/>
                  </a:lnTo>
                  <a:lnTo>
                    <a:pt x="750" y="950"/>
                  </a:lnTo>
                  <a:lnTo>
                    <a:pt x="739" y="952"/>
                  </a:lnTo>
                  <a:lnTo>
                    <a:pt x="728" y="955"/>
                  </a:lnTo>
                  <a:lnTo>
                    <a:pt x="716" y="955"/>
                  </a:lnTo>
                  <a:lnTo>
                    <a:pt x="704" y="953"/>
                  </a:lnTo>
                  <a:lnTo>
                    <a:pt x="692" y="952"/>
                  </a:lnTo>
                  <a:lnTo>
                    <a:pt x="681" y="949"/>
                  </a:lnTo>
                  <a:lnTo>
                    <a:pt x="670" y="944"/>
                  </a:lnTo>
                  <a:lnTo>
                    <a:pt x="658" y="938"/>
                  </a:lnTo>
                  <a:lnTo>
                    <a:pt x="650" y="932"/>
                  </a:lnTo>
                  <a:lnTo>
                    <a:pt x="650" y="932"/>
                  </a:lnTo>
                  <a:lnTo>
                    <a:pt x="658" y="920"/>
                  </a:lnTo>
                  <a:lnTo>
                    <a:pt x="664" y="907"/>
                  </a:lnTo>
                  <a:lnTo>
                    <a:pt x="669" y="894"/>
                  </a:lnTo>
                  <a:lnTo>
                    <a:pt x="672" y="880"/>
                  </a:lnTo>
                  <a:lnTo>
                    <a:pt x="672" y="880"/>
                  </a:lnTo>
                  <a:lnTo>
                    <a:pt x="684" y="887"/>
                  </a:lnTo>
                  <a:lnTo>
                    <a:pt x="696" y="893"/>
                  </a:lnTo>
                  <a:lnTo>
                    <a:pt x="702" y="895"/>
                  </a:lnTo>
                  <a:lnTo>
                    <a:pt x="708" y="896"/>
                  </a:lnTo>
                  <a:lnTo>
                    <a:pt x="714" y="898"/>
                  </a:lnTo>
                  <a:lnTo>
                    <a:pt x="721" y="898"/>
                  </a:lnTo>
                  <a:lnTo>
                    <a:pt x="721" y="898"/>
                  </a:lnTo>
                  <a:lnTo>
                    <a:pt x="732" y="895"/>
                  </a:lnTo>
                  <a:lnTo>
                    <a:pt x="740" y="892"/>
                  </a:lnTo>
                  <a:lnTo>
                    <a:pt x="744" y="888"/>
                  </a:lnTo>
                  <a:lnTo>
                    <a:pt x="747" y="885"/>
                  </a:lnTo>
                  <a:lnTo>
                    <a:pt x="750" y="881"/>
                  </a:lnTo>
                  <a:lnTo>
                    <a:pt x="752" y="876"/>
                  </a:lnTo>
                  <a:lnTo>
                    <a:pt x="752" y="876"/>
                  </a:lnTo>
                  <a:lnTo>
                    <a:pt x="753" y="867"/>
                  </a:lnTo>
                  <a:lnTo>
                    <a:pt x="751" y="855"/>
                  </a:lnTo>
                  <a:lnTo>
                    <a:pt x="677" y="795"/>
                  </a:lnTo>
                  <a:lnTo>
                    <a:pt x="677" y="795"/>
                  </a:lnTo>
                  <a:lnTo>
                    <a:pt x="673" y="792"/>
                  </a:lnTo>
                  <a:lnTo>
                    <a:pt x="670" y="787"/>
                  </a:lnTo>
                  <a:lnTo>
                    <a:pt x="667" y="782"/>
                  </a:lnTo>
                  <a:lnTo>
                    <a:pt x="666" y="776"/>
                  </a:lnTo>
                  <a:lnTo>
                    <a:pt x="666" y="772"/>
                  </a:lnTo>
                  <a:lnTo>
                    <a:pt x="667" y="766"/>
                  </a:lnTo>
                  <a:lnTo>
                    <a:pt x="670" y="761"/>
                  </a:lnTo>
                  <a:lnTo>
                    <a:pt x="672" y="756"/>
                  </a:lnTo>
                  <a:lnTo>
                    <a:pt x="672" y="756"/>
                  </a:lnTo>
                  <a:lnTo>
                    <a:pt x="677" y="751"/>
                  </a:lnTo>
                  <a:lnTo>
                    <a:pt x="682" y="749"/>
                  </a:lnTo>
                  <a:lnTo>
                    <a:pt x="686" y="747"/>
                  </a:lnTo>
                  <a:lnTo>
                    <a:pt x="691" y="745"/>
                  </a:lnTo>
                  <a:lnTo>
                    <a:pt x="697" y="745"/>
                  </a:lnTo>
                  <a:lnTo>
                    <a:pt x="702" y="747"/>
                  </a:lnTo>
                  <a:lnTo>
                    <a:pt x="708" y="748"/>
                  </a:lnTo>
                  <a:lnTo>
                    <a:pt x="713" y="751"/>
                  </a:lnTo>
                  <a:lnTo>
                    <a:pt x="793" y="816"/>
                  </a:lnTo>
                  <a:lnTo>
                    <a:pt x="793" y="816"/>
                  </a:lnTo>
                  <a:lnTo>
                    <a:pt x="801" y="821"/>
                  </a:lnTo>
                  <a:lnTo>
                    <a:pt x="808" y="826"/>
                  </a:lnTo>
                  <a:lnTo>
                    <a:pt x="816" y="830"/>
                  </a:lnTo>
                  <a:lnTo>
                    <a:pt x="823" y="831"/>
                  </a:lnTo>
                  <a:lnTo>
                    <a:pt x="829" y="832"/>
                  </a:lnTo>
                  <a:lnTo>
                    <a:pt x="836" y="831"/>
                  </a:lnTo>
                  <a:lnTo>
                    <a:pt x="843" y="829"/>
                  </a:lnTo>
                  <a:lnTo>
                    <a:pt x="849" y="825"/>
                  </a:lnTo>
                  <a:lnTo>
                    <a:pt x="849" y="825"/>
                  </a:lnTo>
                  <a:lnTo>
                    <a:pt x="854" y="819"/>
                  </a:lnTo>
                  <a:lnTo>
                    <a:pt x="858" y="813"/>
                  </a:lnTo>
                  <a:lnTo>
                    <a:pt x="858" y="813"/>
                  </a:lnTo>
                  <a:lnTo>
                    <a:pt x="859" y="806"/>
                  </a:lnTo>
                  <a:lnTo>
                    <a:pt x="860" y="799"/>
                  </a:lnTo>
                  <a:lnTo>
                    <a:pt x="860" y="795"/>
                  </a:lnTo>
                  <a:lnTo>
                    <a:pt x="859" y="792"/>
                  </a:lnTo>
                  <a:lnTo>
                    <a:pt x="857" y="789"/>
                  </a:lnTo>
                  <a:lnTo>
                    <a:pt x="854" y="786"/>
                  </a:lnTo>
                  <a:lnTo>
                    <a:pt x="758" y="711"/>
                  </a:lnTo>
                  <a:lnTo>
                    <a:pt x="758" y="711"/>
                  </a:lnTo>
                  <a:lnTo>
                    <a:pt x="754" y="707"/>
                  </a:lnTo>
                  <a:lnTo>
                    <a:pt x="751" y="703"/>
                  </a:lnTo>
                  <a:lnTo>
                    <a:pt x="748" y="698"/>
                  </a:lnTo>
                  <a:lnTo>
                    <a:pt x="747" y="692"/>
                  </a:lnTo>
                  <a:lnTo>
                    <a:pt x="747" y="687"/>
                  </a:lnTo>
                  <a:lnTo>
                    <a:pt x="748" y="681"/>
                  </a:lnTo>
                  <a:lnTo>
                    <a:pt x="751" y="676"/>
                  </a:lnTo>
                  <a:lnTo>
                    <a:pt x="753" y="672"/>
                  </a:lnTo>
                  <a:lnTo>
                    <a:pt x="753" y="672"/>
                  </a:lnTo>
                  <a:lnTo>
                    <a:pt x="758" y="667"/>
                  </a:lnTo>
                  <a:lnTo>
                    <a:pt x="763" y="665"/>
                  </a:lnTo>
                  <a:lnTo>
                    <a:pt x="767" y="662"/>
                  </a:lnTo>
                  <a:lnTo>
                    <a:pt x="772" y="661"/>
                  </a:lnTo>
                  <a:lnTo>
                    <a:pt x="778" y="661"/>
                  </a:lnTo>
                  <a:lnTo>
                    <a:pt x="783" y="661"/>
                  </a:lnTo>
                  <a:lnTo>
                    <a:pt x="789" y="663"/>
                  </a:lnTo>
                  <a:lnTo>
                    <a:pt x="793" y="667"/>
                  </a:lnTo>
                  <a:lnTo>
                    <a:pt x="893" y="745"/>
                  </a:lnTo>
                  <a:lnTo>
                    <a:pt x="893" y="745"/>
                  </a:lnTo>
                  <a:lnTo>
                    <a:pt x="896" y="747"/>
                  </a:lnTo>
                  <a:lnTo>
                    <a:pt x="896" y="747"/>
                  </a:lnTo>
                  <a:lnTo>
                    <a:pt x="902" y="751"/>
                  </a:lnTo>
                  <a:lnTo>
                    <a:pt x="909" y="755"/>
                  </a:lnTo>
                  <a:lnTo>
                    <a:pt x="916" y="756"/>
                  </a:lnTo>
                  <a:lnTo>
                    <a:pt x="922" y="757"/>
                  </a:lnTo>
                  <a:lnTo>
                    <a:pt x="929" y="756"/>
                  </a:lnTo>
                  <a:lnTo>
                    <a:pt x="935" y="754"/>
                  </a:lnTo>
                  <a:lnTo>
                    <a:pt x="940" y="750"/>
                  </a:lnTo>
                  <a:lnTo>
                    <a:pt x="944" y="747"/>
                  </a:lnTo>
                  <a:lnTo>
                    <a:pt x="948" y="741"/>
                  </a:lnTo>
                  <a:lnTo>
                    <a:pt x="950" y="735"/>
                  </a:lnTo>
                  <a:lnTo>
                    <a:pt x="952" y="729"/>
                  </a:lnTo>
                  <a:lnTo>
                    <a:pt x="950" y="722"/>
                  </a:lnTo>
                  <a:lnTo>
                    <a:pt x="948" y="714"/>
                  </a:lnTo>
                  <a:lnTo>
                    <a:pt x="944" y="706"/>
                  </a:lnTo>
                  <a:lnTo>
                    <a:pt x="937" y="699"/>
                  </a:lnTo>
                  <a:lnTo>
                    <a:pt x="929" y="691"/>
                  </a:lnTo>
                  <a:lnTo>
                    <a:pt x="823" y="611"/>
                  </a:lnTo>
                  <a:lnTo>
                    <a:pt x="823" y="611"/>
                  </a:lnTo>
                  <a:lnTo>
                    <a:pt x="818" y="607"/>
                  </a:lnTo>
                  <a:lnTo>
                    <a:pt x="816" y="603"/>
                  </a:lnTo>
                  <a:lnTo>
                    <a:pt x="814" y="598"/>
                  </a:lnTo>
                  <a:lnTo>
                    <a:pt x="813" y="592"/>
                  </a:lnTo>
                  <a:lnTo>
                    <a:pt x="813" y="587"/>
                  </a:lnTo>
                  <a:lnTo>
                    <a:pt x="813" y="581"/>
                  </a:lnTo>
                  <a:lnTo>
                    <a:pt x="815" y="577"/>
                  </a:lnTo>
                  <a:lnTo>
                    <a:pt x="817" y="572"/>
                  </a:lnTo>
                  <a:lnTo>
                    <a:pt x="817" y="572"/>
                  </a:lnTo>
                  <a:lnTo>
                    <a:pt x="822" y="567"/>
                  </a:lnTo>
                  <a:lnTo>
                    <a:pt x="826" y="564"/>
                  </a:lnTo>
                  <a:lnTo>
                    <a:pt x="832" y="561"/>
                  </a:lnTo>
                  <a:lnTo>
                    <a:pt x="836" y="560"/>
                  </a:lnTo>
                  <a:lnTo>
                    <a:pt x="842" y="560"/>
                  </a:lnTo>
                  <a:lnTo>
                    <a:pt x="847" y="561"/>
                  </a:lnTo>
                  <a:lnTo>
                    <a:pt x="853" y="562"/>
                  </a:lnTo>
                  <a:lnTo>
                    <a:pt x="858" y="566"/>
                  </a:lnTo>
                  <a:lnTo>
                    <a:pt x="962" y="644"/>
                  </a:lnTo>
                  <a:lnTo>
                    <a:pt x="962" y="644"/>
                  </a:lnTo>
                  <a:lnTo>
                    <a:pt x="967" y="647"/>
                  </a:lnTo>
                  <a:lnTo>
                    <a:pt x="971" y="647"/>
                  </a:lnTo>
                  <a:lnTo>
                    <a:pt x="975" y="647"/>
                  </a:lnTo>
                  <a:lnTo>
                    <a:pt x="979" y="646"/>
                  </a:lnTo>
                  <a:lnTo>
                    <a:pt x="984" y="643"/>
                  </a:lnTo>
                  <a:lnTo>
                    <a:pt x="987" y="641"/>
                  </a:lnTo>
                  <a:lnTo>
                    <a:pt x="994" y="634"/>
                  </a:lnTo>
                  <a:lnTo>
                    <a:pt x="994" y="634"/>
                  </a:lnTo>
                  <a:lnTo>
                    <a:pt x="998" y="628"/>
                  </a:lnTo>
                  <a:lnTo>
                    <a:pt x="1000" y="621"/>
                  </a:lnTo>
                  <a:lnTo>
                    <a:pt x="1002" y="615"/>
                  </a:lnTo>
                  <a:lnTo>
                    <a:pt x="1002" y="607"/>
                  </a:lnTo>
                  <a:lnTo>
                    <a:pt x="999" y="600"/>
                  </a:lnTo>
                  <a:lnTo>
                    <a:pt x="997" y="593"/>
                  </a:lnTo>
                  <a:lnTo>
                    <a:pt x="993" y="587"/>
                  </a:lnTo>
                  <a:lnTo>
                    <a:pt x="987" y="581"/>
                  </a:lnTo>
                  <a:lnTo>
                    <a:pt x="966" y="559"/>
                  </a:lnTo>
                  <a:lnTo>
                    <a:pt x="685" y="303"/>
                  </a:lnTo>
                  <a:lnTo>
                    <a:pt x="685" y="303"/>
                  </a:lnTo>
                  <a:lnTo>
                    <a:pt x="683" y="301"/>
                  </a:lnTo>
                  <a:lnTo>
                    <a:pt x="683" y="298"/>
                  </a:lnTo>
                  <a:lnTo>
                    <a:pt x="682" y="296"/>
                  </a:lnTo>
                  <a:lnTo>
                    <a:pt x="683" y="292"/>
                  </a:lnTo>
                  <a:lnTo>
                    <a:pt x="684" y="290"/>
                  </a:lnTo>
                  <a:lnTo>
                    <a:pt x="686" y="289"/>
                  </a:lnTo>
                  <a:lnTo>
                    <a:pt x="689" y="288"/>
                  </a:lnTo>
                  <a:lnTo>
                    <a:pt x="692" y="288"/>
                  </a:lnTo>
                  <a:lnTo>
                    <a:pt x="692" y="288"/>
                  </a:lnTo>
                  <a:lnTo>
                    <a:pt x="706" y="288"/>
                  </a:lnTo>
                  <a:lnTo>
                    <a:pt x="719" y="286"/>
                  </a:lnTo>
                  <a:lnTo>
                    <a:pt x="730" y="285"/>
                  </a:lnTo>
                  <a:lnTo>
                    <a:pt x="744" y="284"/>
                  </a:lnTo>
                  <a:lnTo>
                    <a:pt x="744" y="284"/>
                  </a:lnTo>
                  <a:lnTo>
                    <a:pt x="748" y="284"/>
                  </a:lnTo>
                  <a:lnTo>
                    <a:pt x="748" y="284"/>
                  </a:lnTo>
                  <a:close/>
                  <a:moveTo>
                    <a:pt x="129" y="522"/>
                  </a:moveTo>
                  <a:lnTo>
                    <a:pt x="129" y="522"/>
                  </a:lnTo>
                  <a:lnTo>
                    <a:pt x="119" y="506"/>
                  </a:lnTo>
                  <a:lnTo>
                    <a:pt x="112" y="491"/>
                  </a:lnTo>
                  <a:lnTo>
                    <a:pt x="106" y="474"/>
                  </a:lnTo>
                  <a:lnTo>
                    <a:pt x="102" y="457"/>
                  </a:lnTo>
                  <a:lnTo>
                    <a:pt x="97" y="439"/>
                  </a:lnTo>
                  <a:lnTo>
                    <a:pt x="94" y="421"/>
                  </a:lnTo>
                  <a:lnTo>
                    <a:pt x="90" y="383"/>
                  </a:lnTo>
                  <a:lnTo>
                    <a:pt x="54" y="350"/>
                  </a:lnTo>
                  <a:lnTo>
                    <a:pt x="54" y="350"/>
                  </a:lnTo>
                  <a:lnTo>
                    <a:pt x="34" y="328"/>
                  </a:lnTo>
                  <a:lnTo>
                    <a:pt x="24" y="317"/>
                  </a:lnTo>
                  <a:lnTo>
                    <a:pt x="17" y="307"/>
                  </a:lnTo>
                  <a:lnTo>
                    <a:pt x="10" y="296"/>
                  </a:lnTo>
                  <a:lnTo>
                    <a:pt x="5" y="283"/>
                  </a:lnTo>
                  <a:lnTo>
                    <a:pt x="2" y="270"/>
                  </a:lnTo>
                  <a:lnTo>
                    <a:pt x="0" y="254"/>
                  </a:lnTo>
                  <a:lnTo>
                    <a:pt x="0" y="254"/>
                  </a:lnTo>
                  <a:lnTo>
                    <a:pt x="2" y="246"/>
                  </a:lnTo>
                  <a:lnTo>
                    <a:pt x="3" y="238"/>
                  </a:lnTo>
                  <a:lnTo>
                    <a:pt x="4" y="229"/>
                  </a:lnTo>
                  <a:lnTo>
                    <a:pt x="8" y="222"/>
                  </a:lnTo>
                  <a:lnTo>
                    <a:pt x="11" y="214"/>
                  </a:lnTo>
                  <a:lnTo>
                    <a:pt x="15" y="207"/>
                  </a:lnTo>
                  <a:lnTo>
                    <a:pt x="19" y="200"/>
                  </a:lnTo>
                  <a:lnTo>
                    <a:pt x="25" y="193"/>
                  </a:lnTo>
                  <a:lnTo>
                    <a:pt x="174" y="32"/>
                  </a:lnTo>
                  <a:lnTo>
                    <a:pt x="174" y="32"/>
                  </a:lnTo>
                  <a:lnTo>
                    <a:pt x="180" y="25"/>
                  </a:lnTo>
                  <a:lnTo>
                    <a:pt x="187" y="20"/>
                  </a:lnTo>
                  <a:lnTo>
                    <a:pt x="194" y="15"/>
                  </a:lnTo>
                  <a:lnTo>
                    <a:pt x="203" y="11"/>
                  </a:lnTo>
                  <a:lnTo>
                    <a:pt x="210" y="7"/>
                  </a:lnTo>
                  <a:lnTo>
                    <a:pt x="218" y="5"/>
                  </a:lnTo>
                  <a:lnTo>
                    <a:pt x="226" y="2"/>
                  </a:lnTo>
                  <a:lnTo>
                    <a:pt x="235" y="1"/>
                  </a:lnTo>
                  <a:lnTo>
                    <a:pt x="243" y="1"/>
                  </a:lnTo>
                  <a:lnTo>
                    <a:pt x="251" y="1"/>
                  </a:lnTo>
                  <a:lnTo>
                    <a:pt x="260" y="2"/>
                  </a:lnTo>
                  <a:lnTo>
                    <a:pt x="268" y="5"/>
                  </a:lnTo>
                  <a:lnTo>
                    <a:pt x="276" y="7"/>
                  </a:lnTo>
                  <a:lnTo>
                    <a:pt x="285" y="11"/>
                  </a:lnTo>
                  <a:lnTo>
                    <a:pt x="292" y="15"/>
                  </a:lnTo>
                  <a:lnTo>
                    <a:pt x="299" y="20"/>
                  </a:lnTo>
                  <a:lnTo>
                    <a:pt x="299" y="20"/>
                  </a:lnTo>
                  <a:lnTo>
                    <a:pt x="314" y="32"/>
                  </a:lnTo>
                  <a:lnTo>
                    <a:pt x="329" y="42"/>
                  </a:lnTo>
                  <a:lnTo>
                    <a:pt x="343" y="51"/>
                  </a:lnTo>
                  <a:lnTo>
                    <a:pt x="362" y="59"/>
                  </a:lnTo>
                  <a:lnTo>
                    <a:pt x="362" y="59"/>
                  </a:lnTo>
                  <a:lnTo>
                    <a:pt x="375" y="64"/>
                  </a:lnTo>
                  <a:lnTo>
                    <a:pt x="382" y="65"/>
                  </a:lnTo>
                  <a:lnTo>
                    <a:pt x="382" y="65"/>
                  </a:lnTo>
                  <a:lnTo>
                    <a:pt x="399" y="62"/>
                  </a:lnTo>
                  <a:lnTo>
                    <a:pt x="415" y="58"/>
                  </a:lnTo>
                  <a:lnTo>
                    <a:pt x="451" y="50"/>
                  </a:lnTo>
                  <a:lnTo>
                    <a:pt x="469" y="46"/>
                  </a:lnTo>
                  <a:lnTo>
                    <a:pt x="488" y="43"/>
                  </a:lnTo>
                  <a:lnTo>
                    <a:pt x="506" y="40"/>
                  </a:lnTo>
                  <a:lnTo>
                    <a:pt x="525" y="40"/>
                  </a:lnTo>
                  <a:lnTo>
                    <a:pt x="525" y="40"/>
                  </a:lnTo>
                  <a:lnTo>
                    <a:pt x="501" y="57"/>
                  </a:lnTo>
                  <a:lnTo>
                    <a:pt x="469" y="82"/>
                  </a:lnTo>
                  <a:lnTo>
                    <a:pt x="426" y="114"/>
                  </a:lnTo>
                  <a:lnTo>
                    <a:pt x="426" y="114"/>
                  </a:lnTo>
                  <a:lnTo>
                    <a:pt x="407" y="119"/>
                  </a:lnTo>
                  <a:lnTo>
                    <a:pt x="389" y="121"/>
                  </a:lnTo>
                  <a:lnTo>
                    <a:pt x="389" y="121"/>
                  </a:lnTo>
                  <a:lnTo>
                    <a:pt x="379" y="121"/>
                  </a:lnTo>
                  <a:lnTo>
                    <a:pt x="365" y="120"/>
                  </a:lnTo>
                  <a:lnTo>
                    <a:pt x="352" y="116"/>
                  </a:lnTo>
                  <a:lnTo>
                    <a:pt x="338" y="112"/>
                  </a:lnTo>
                  <a:lnTo>
                    <a:pt x="325" y="106"/>
                  </a:lnTo>
                  <a:lnTo>
                    <a:pt x="313" y="100"/>
                  </a:lnTo>
                  <a:lnTo>
                    <a:pt x="302" y="93"/>
                  </a:lnTo>
                  <a:lnTo>
                    <a:pt x="293" y="88"/>
                  </a:lnTo>
                  <a:lnTo>
                    <a:pt x="264" y="65"/>
                  </a:lnTo>
                  <a:lnTo>
                    <a:pt x="264" y="65"/>
                  </a:lnTo>
                  <a:lnTo>
                    <a:pt x="258" y="62"/>
                  </a:lnTo>
                  <a:lnTo>
                    <a:pt x="253" y="59"/>
                  </a:lnTo>
                  <a:lnTo>
                    <a:pt x="247" y="58"/>
                  </a:lnTo>
                  <a:lnTo>
                    <a:pt x="239" y="58"/>
                  </a:lnTo>
                  <a:lnTo>
                    <a:pt x="233" y="59"/>
                  </a:lnTo>
                  <a:lnTo>
                    <a:pt x="228" y="62"/>
                  </a:lnTo>
                  <a:lnTo>
                    <a:pt x="222" y="65"/>
                  </a:lnTo>
                  <a:lnTo>
                    <a:pt x="216" y="70"/>
                  </a:lnTo>
                  <a:lnTo>
                    <a:pt x="67" y="231"/>
                  </a:lnTo>
                  <a:lnTo>
                    <a:pt x="67" y="231"/>
                  </a:lnTo>
                  <a:lnTo>
                    <a:pt x="63" y="237"/>
                  </a:lnTo>
                  <a:lnTo>
                    <a:pt x="60" y="243"/>
                  </a:lnTo>
                  <a:lnTo>
                    <a:pt x="59" y="248"/>
                  </a:lnTo>
                  <a:lnTo>
                    <a:pt x="58" y="256"/>
                  </a:lnTo>
                  <a:lnTo>
                    <a:pt x="59" y="262"/>
                  </a:lnTo>
                  <a:lnTo>
                    <a:pt x="60" y="267"/>
                  </a:lnTo>
                  <a:lnTo>
                    <a:pt x="63" y="273"/>
                  </a:lnTo>
                  <a:lnTo>
                    <a:pt x="67" y="279"/>
                  </a:lnTo>
                  <a:lnTo>
                    <a:pt x="67" y="279"/>
                  </a:lnTo>
                  <a:lnTo>
                    <a:pt x="85" y="300"/>
                  </a:lnTo>
                  <a:lnTo>
                    <a:pt x="105" y="320"/>
                  </a:lnTo>
                  <a:lnTo>
                    <a:pt x="105" y="320"/>
                  </a:lnTo>
                  <a:lnTo>
                    <a:pt x="117" y="332"/>
                  </a:lnTo>
                  <a:lnTo>
                    <a:pt x="130" y="346"/>
                  </a:lnTo>
                  <a:lnTo>
                    <a:pt x="136" y="353"/>
                  </a:lnTo>
                  <a:lnTo>
                    <a:pt x="140" y="360"/>
                  </a:lnTo>
                  <a:lnTo>
                    <a:pt x="143" y="367"/>
                  </a:lnTo>
                  <a:lnTo>
                    <a:pt x="146" y="374"/>
                  </a:lnTo>
                  <a:lnTo>
                    <a:pt x="146" y="374"/>
                  </a:lnTo>
                  <a:lnTo>
                    <a:pt x="149" y="403"/>
                  </a:lnTo>
                  <a:lnTo>
                    <a:pt x="154" y="433"/>
                  </a:lnTo>
                  <a:lnTo>
                    <a:pt x="157" y="448"/>
                  </a:lnTo>
                  <a:lnTo>
                    <a:pt x="161" y="461"/>
                  </a:lnTo>
                  <a:lnTo>
                    <a:pt x="167" y="474"/>
                  </a:lnTo>
                  <a:lnTo>
                    <a:pt x="173" y="485"/>
                  </a:lnTo>
                  <a:lnTo>
                    <a:pt x="173" y="485"/>
                  </a:lnTo>
                  <a:lnTo>
                    <a:pt x="160" y="492"/>
                  </a:lnTo>
                  <a:lnTo>
                    <a:pt x="149" y="500"/>
                  </a:lnTo>
                  <a:lnTo>
                    <a:pt x="140" y="510"/>
                  </a:lnTo>
                  <a:lnTo>
                    <a:pt x="129" y="522"/>
                  </a:lnTo>
                  <a:lnTo>
                    <a:pt x="129" y="522"/>
                  </a:lnTo>
                  <a:close/>
                  <a:moveTo>
                    <a:pt x="602" y="804"/>
                  </a:moveTo>
                  <a:lnTo>
                    <a:pt x="602" y="804"/>
                  </a:lnTo>
                  <a:lnTo>
                    <a:pt x="593" y="797"/>
                  </a:lnTo>
                  <a:lnTo>
                    <a:pt x="582" y="792"/>
                  </a:lnTo>
                  <a:lnTo>
                    <a:pt x="571" y="788"/>
                  </a:lnTo>
                  <a:lnTo>
                    <a:pt x="560" y="786"/>
                  </a:lnTo>
                  <a:lnTo>
                    <a:pt x="549" y="786"/>
                  </a:lnTo>
                  <a:lnTo>
                    <a:pt x="538" y="788"/>
                  </a:lnTo>
                  <a:lnTo>
                    <a:pt x="527" y="791"/>
                  </a:lnTo>
                  <a:lnTo>
                    <a:pt x="518" y="797"/>
                  </a:lnTo>
                  <a:lnTo>
                    <a:pt x="518" y="797"/>
                  </a:lnTo>
                  <a:lnTo>
                    <a:pt x="514" y="797"/>
                  </a:lnTo>
                  <a:lnTo>
                    <a:pt x="512" y="795"/>
                  </a:lnTo>
                  <a:lnTo>
                    <a:pt x="512" y="795"/>
                  </a:lnTo>
                  <a:lnTo>
                    <a:pt x="511" y="794"/>
                  </a:lnTo>
                  <a:lnTo>
                    <a:pt x="511" y="791"/>
                  </a:lnTo>
                  <a:lnTo>
                    <a:pt x="511" y="791"/>
                  </a:lnTo>
                  <a:lnTo>
                    <a:pt x="512" y="782"/>
                  </a:lnTo>
                  <a:lnTo>
                    <a:pt x="512" y="773"/>
                  </a:lnTo>
                  <a:lnTo>
                    <a:pt x="509" y="763"/>
                  </a:lnTo>
                  <a:lnTo>
                    <a:pt x="507" y="754"/>
                  </a:lnTo>
                  <a:lnTo>
                    <a:pt x="503" y="745"/>
                  </a:lnTo>
                  <a:lnTo>
                    <a:pt x="499" y="737"/>
                  </a:lnTo>
                  <a:lnTo>
                    <a:pt x="493" y="729"/>
                  </a:lnTo>
                  <a:lnTo>
                    <a:pt x="487" y="723"/>
                  </a:lnTo>
                  <a:lnTo>
                    <a:pt x="487" y="723"/>
                  </a:lnTo>
                  <a:lnTo>
                    <a:pt x="487" y="723"/>
                  </a:lnTo>
                  <a:lnTo>
                    <a:pt x="477" y="716"/>
                  </a:lnTo>
                  <a:lnTo>
                    <a:pt x="467" y="710"/>
                  </a:lnTo>
                  <a:lnTo>
                    <a:pt x="456" y="707"/>
                  </a:lnTo>
                  <a:lnTo>
                    <a:pt x="444" y="705"/>
                  </a:lnTo>
                  <a:lnTo>
                    <a:pt x="433" y="705"/>
                  </a:lnTo>
                  <a:lnTo>
                    <a:pt x="423" y="706"/>
                  </a:lnTo>
                  <a:lnTo>
                    <a:pt x="412" y="710"/>
                  </a:lnTo>
                  <a:lnTo>
                    <a:pt x="401" y="716"/>
                  </a:lnTo>
                  <a:lnTo>
                    <a:pt x="401" y="716"/>
                  </a:lnTo>
                  <a:lnTo>
                    <a:pt x="399" y="716"/>
                  </a:lnTo>
                  <a:lnTo>
                    <a:pt x="396" y="714"/>
                  </a:lnTo>
                  <a:lnTo>
                    <a:pt x="396" y="714"/>
                  </a:lnTo>
                  <a:lnTo>
                    <a:pt x="394" y="713"/>
                  </a:lnTo>
                  <a:lnTo>
                    <a:pt x="394" y="710"/>
                  </a:lnTo>
                  <a:lnTo>
                    <a:pt x="394" y="710"/>
                  </a:lnTo>
                  <a:lnTo>
                    <a:pt x="395" y="700"/>
                  </a:lnTo>
                  <a:lnTo>
                    <a:pt x="395" y="692"/>
                  </a:lnTo>
                  <a:lnTo>
                    <a:pt x="394" y="682"/>
                  </a:lnTo>
                  <a:lnTo>
                    <a:pt x="392" y="673"/>
                  </a:lnTo>
                  <a:lnTo>
                    <a:pt x="388" y="665"/>
                  </a:lnTo>
                  <a:lnTo>
                    <a:pt x="383" y="656"/>
                  </a:lnTo>
                  <a:lnTo>
                    <a:pt x="377" y="648"/>
                  </a:lnTo>
                  <a:lnTo>
                    <a:pt x="370" y="642"/>
                  </a:lnTo>
                  <a:lnTo>
                    <a:pt x="370" y="642"/>
                  </a:lnTo>
                  <a:lnTo>
                    <a:pt x="370" y="642"/>
                  </a:lnTo>
                  <a:lnTo>
                    <a:pt x="363" y="636"/>
                  </a:lnTo>
                  <a:lnTo>
                    <a:pt x="355" y="631"/>
                  </a:lnTo>
                  <a:lnTo>
                    <a:pt x="345" y="628"/>
                  </a:lnTo>
                  <a:lnTo>
                    <a:pt x="337" y="625"/>
                  </a:lnTo>
                  <a:lnTo>
                    <a:pt x="327" y="624"/>
                  </a:lnTo>
                  <a:lnTo>
                    <a:pt x="318" y="624"/>
                  </a:lnTo>
                  <a:lnTo>
                    <a:pt x="308" y="625"/>
                  </a:lnTo>
                  <a:lnTo>
                    <a:pt x="300" y="628"/>
                  </a:lnTo>
                  <a:lnTo>
                    <a:pt x="300" y="628"/>
                  </a:lnTo>
                  <a:lnTo>
                    <a:pt x="298" y="628"/>
                  </a:lnTo>
                  <a:lnTo>
                    <a:pt x="295" y="627"/>
                  </a:lnTo>
                  <a:lnTo>
                    <a:pt x="295" y="627"/>
                  </a:lnTo>
                  <a:lnTo>
                    <a:pt x="294" y="624"/>
                  </a:lnTo>
                  <a:lnTo>
                    <a:pt x="294" y="622"/>
                  </a:lnTo>
                  <a:lnTo>
                    <a:pt x="294" y="622"/>
                  </a:lnTo>
                  <a:lnTo>
                    <a:pt x="298" y="610"/>
                  </a:lnTo>
                  <a:lnTo>
                    <a:pt x="300" y="599"/>
                  </a:lnTo>
                  <a:lnTo>
                    <a:pt x="300" y="587"/>
                  </a:lnTo>
                  <a:lnTo>
                    <a:pt x="299" y="577"/>
                  </a:lnTo>
                  <a:lnTo>
                    <a:pt x="295" y="566"/>
                  </a:lnTo>
                  <a:lnTo>
                    <a:pt x="291" y="555"/>
                  </a:lnTo>
                  <a:lnTo>
                    <a:pt x="283" y="546"/>
                  </a:lnTo>
                  <a:lnTo>
                    <a:pt x="275" y="537"/>
                  </a:lnTo>
                  <a:lnTo>
                    <a:pt x="275" y="537"/>
                  </a:lnTo>
                  <a:lnTo>
                    <a:pt x="275" y="537"/>
                  </a:lnTo>
                  <a:lnTo>
                    <a:pt x="269" y="533"/>
                  </a:lnTo>
                  <a:lnTo>
                    <a:pt x="263" y="529"/>
                  </a:lnTo>
                  <a:lnTo>
                    <a:pt x="256" y="525"/>
                  </a:lnTo>
                  <a:lnTo>
                    <a:pt x="250" y="523"/>
                  </a:lnTo>
                  <a:lnTo>
                    <a:pt x="236" y="520"/>
                  </a:lnTo>
                  <a:lnTo>
                    <a:pt x="222" y="520"/>
                  </a:lnTo>
                  <a:lnTo>
                    <a:pt x="209" y="522"/>
                  </a:lnTo>
                  <a:lnTo>
                    <a:pt x="195" y="527"/>
                  </a:lnTo>
                  <a:lnTo>
                    <a:pt x="190" y="530"/>
                  </a:lnTo>
                  <a:lnTo>
                    <a:pt x="184" y="535"/>
                  </a:lnTo>
                  <a:lnTo>
                    <a:pt x="178" y="540"/>
                  </a:lnTo>
                  <a:lnTo>
                    <a:pt x="173" y="544"/>
                  </a:lnTo>
                  <a:lnTo>
                    <a:pt x="151" y="568"/>
                  </a:lnTo>
                  <a:lnTo>
                    <a:pt x="151" y="568"/>
                  </a:lnTo>
                  <a:lnTo>
                    <a:pt x="147" y="574"/>
                  </a:lnTo>
                  <a:lnTo>
                    <a:pt x="143" y="581"/>
                  </a:lnTo>
                  <a:lnTo>
                    <a:pt x="140" y="587"/>
                  </a:lnTo>
                  <a:lnTo>
                    <a:pt x="137" y="594"/>
                  </a:lnTo>
                  <a:lnTo>
                    <a:pt x="135" y="607"/>
                  </a:lnTo>
                  <a:lnTo>
                    <a:pt x="134" y="622"/>
                  </a:lnTo>
                  <a:lnTo>
                    <a:pt x="136" y="635"/>
                  </a:lnTo>
                  <a:lnTo>
                    <a:pt x="142" y="648"/>
                  </a:lnTo>
                  <a:lnTo>
                    <a:pt x="146" y="655"/>
                  </a:lnTo>
                  <a:lnTo>
                    <a:pt x="149" y="661"/>
                  </a:lnTo>
                  <a:lnTo>
                    <a:pt x="154" y="666"/>
                  </a:lnTo>
                  <a:lnTo>
                    <a:pt x="159" y="672"/>
                  </a:lnTo>
                  <a:lnTo>
                    <a:pt x="159" y="672"/>
                  </a:lnTo>
                  <a:lnTo>
                    <a:pt x="159" y="672"/>
                  </a:lnTo>
                  <a:lnTo>
                    <a:pt x="166" y="676"/>
                  </a:lnTo>
                  <a:lnTo>
                    <a:pt x="174" y="681"/>
                  </a:lnTo>
                  <a:lnTo>
                    <a:pt x="182" y="685"/>
                  </a:lnTo>
                  <a:lnTo>
                    <a:pt x="191" y="687"/>
                  </a:lnTo>
                  <a:lnTo>
                    <a:pt x="199" y="688"/>
                  </a:lnTo>
                  <a:lnTo>
                    <a:pt x="207" y="688"/>
                  </a:lnTo>
                  <a:lnTo>
                    <a:pt x="216" y="688"/>
                  </a:lnTo>
                  <a:lnTo>
                    <a:pt x="224" y="687"/>
                  </a:lnTo>
                  <a:lnTo>
                    <a:pt x="224" y="687"/>
                  </a:lnTo>
                  <a:lnTo>
                    <a:pt x="228" y="687"/>
                  </a:lnTo>
                  <a:lnTo>
                    <a:pt x="230" y="688"/>
                  </a:lnTo>
                  <a:lnTo>
                    <a:pt x="230" y="688"/>
                  </a:lnTo>
                  <a:lnTo>
                    <a:pt x="230" y="692"/>
                  </a:lnTo>
                  <a:lnTo>
                    <a:pt x="229" y="694"/>
                  </a:lnTo>
                  <a:lnTo>
                    <a:pt x="229" y="694"/>
                  </a:lnTo>
                  <a:lnTo>
                    <a:pt x="222" y="706"/>
                  </a:lnTo>
                  <a:lnTo>
                    <a:pt x="217" y="719"/>
                  </a:lnTo>
                  <a:lnTo>
                    <a:pt x="214" y="732"/>
                  </a:lnTo>
                  <a:lnTo>
                    <a:pt x="214" y="745"/>
                  </a:lnTo>
                  <a:lnTo>
                    <a:pt x="217" y="758"/>
                  </a:lnTo>
                  <a:lnTo>
                    <a:pt x="222" y="772"/>
                  </a:lnTo>
                  <a:lnTo>
                    <a:pt x="229" y="783"/>
                  </a:lnTo>
                  <a:lnTo>
                    <a:pt x="239" y="794"/>
                  </a:lnTo>
                  <a:lnTo>
                    <a:pt x="239" y="794"/>
                  </a:lnTo>
                  <a:lnTo>
                    <a:pt x="239" y="794"/>
                  </a:lnTo>
                  <a:lnTo>
                    <a:pt x="250" y="801"/>
                  </a:lnTo>
                  <a:lnTo>
                    <a:pt x="263" y="807"/>
                  </a:lnTo>
                  <a:lnTo>
                    <a:pt x="276" y="811"/>
                  </a:lnTo>
                  <a:lnTo>
                    <a:pt x="289" y="811"/>
                  </a:lnTo>
                  <a:lnTo>
                    <a:pt x="302" y="810"/>
                  </a:lnTo>
                  <a:lnTo>
                    <a:pt x="316" y="805"/>
                  </a:lnTo>
                  <a:lnTo>
                    <a:pt x="327" y="799"/>
                  </a:lnTo>
                  <a:lnTo>
                    <a:pt x="338" y="791"/>
                  </a:lnTo>
                  <a:lnTo>
                    <a:pt x="338" y="791"/>
                  </a:lnTo>
                  <a:lnTo>
                    <a:pt x="341" y="789"/>
                  </a:lnTo>
                  <a:lnTo>
                    <a:pt x="343" y="789"/>
                  </a:lnTo>
                  <a:lnTo>
                    <a:pt x="343" y="789"/>
                  </a:lnTo>
                  <a:lnTo>
                    <a:pt x="345" y="792"/>
                  </a:lnTo>
                  <a:lnTo>
                    <a:pt x="345" y="794"/>
                  </a:lnTo>
                  <a:lnTo>
                    <a:pt x="345" y="794"/>
                  </a:lnTo>
                  <a:lnTo>
                    <a:pt x="345" y="802"/>
                  </a:lnTo>
                  <a:lnTo>
                    <a:pt x="346" y="811"/>
                  </a:lnTo>
                  <a:lnTo>
                    <a:pt x="348" y="820"/>
                  </a:lnTo>
                  <a:lnTo>
                    <a:pt x="350" y="827"/>
                  </a:lnTo>
                  <a:lnTo>
                    <a:pt x="354" y="836"/>
                  </a:lnTo>
                  <a:lnTo>
                    <a:pt x="358" y="843"/>
                  </a:lnTo>
                  <a:lnTo>
                    <a:pt x="364" y="850"/>
                  </a:lnTo>
                  <a:lnTo>
                    <a:pt x="370" y="857"/>
                  </a:lnTo>
                  <a:lnTo>
                    <a:pt x="370" y="857"/>
                  </a:lnTo>
                  <a:lnTo>
                    <a:pt x="370" y="857"/>
                  </a:lnTo>
                  <a:lnTo>
                    <a:pt x="382" y="864"/>
                  </a:lnTo>
                  <a:lnTo>
                    <a:pt x="394" y="870"/>
                  </a:lnTo>
                  <a:lnTo>
                    <a:pt x="407" y="874"/>
                  </a:lnTo>
                  <a:lnTo>
                    <a:pt x="420" y="874"/>
                  </a:lnTo>
                  <a:lnTo>
                    <a:pt x="433" y="873"/>
                  </a:lnTo>
                  <a:lnTo>
                    <a:pt x="446" y="868"/>
                  </a:lnTo>
                  <a:lnTo>
                    <a:pt x="458" y="862"/>
                  </a:lnTo>
                  <a:lnTo>
                    <a:pt x="469" y="854"/>
                  </a:lnTo>
                  <a:lnTo>
                    <a:pt x="469" y="854"/>
                  </a:lnTo>
                  <a:lnTo>
                    <a:pt x="471" y="852"/>
                  </a:lnTo>
                  <a:lnTo>
                    <a:pt x="474" y="852"/>
                  </a:lnTo>
                  <a:lnTo>
                    <a:pt x="474" y="852"/>
                  </a:lnTo>
                  <a:lnTo>
                    <a:pt x="476" y="855"/>
                  </a:lnTo>
                  <a:lnTo>
                    <a:pt x="477" y="857"/>
                  </a:lnTo>
                  <a:lnTo>
                    <a:pt x="477" y="857"/>
                  </a:lnTo>
                  <a:lnTo>
                    <a:pt x="476" y="865"/>
                  </a:lnTo>
                  <a:lnTo>
                    <a:pt x="477" y="874"/>
                  </a:lnTo>
                  <a:lnTo>
                    <a:pt x="478" y="883"/>
                  </a:lnTo>
                  <a:lnTo>
                    <a:pt x="482" y="890"/>
                  </a:lnTo>
                  <a:lnTo>
                    <a:pt x="486" y="899"/>
                  </a:lnTo>
                  <a:lnTo>
                    <a:pt x="489" y="906"/>
                  </a:lnTo>
                  <a:lnTo>
                    <a:pt x="495" y="913"/>
                  </a:lnTo>
                  <a:lnTo>
                    <a:pt x="502" y="920"/>
                  </a:lnTo>
                  <a:lnTo>
                    <a:pt x="502" y="920"/>
                  </a:lnTo>
                  <a:lnTo>
                    <a:pt x="507" y="924"/>
                  </a:lnTo>
                  <a:lnTo>
                    <a:pt x="514" y="928"/>
                  </a:lnTo>
                  <a:lnTo>
                    <a:pt x="520" y="931"/>
                  </a:lnTo>
                  <a:lnTo>
                    <a:pt x="527" y="933"/>
                  </a:lnTo>
                  <a:lnTo>
                    <a:pt x="540" y="937"/>
                  </a:lnTo>
                  <a:lnTo>
                    <a:pt x="555" y="937"/>
                  </a:lnTo>
                  <a:lnTo>
                    <a:pt x="569" y="934"/>
                  </a:lnTo>
                  <a:lnTo>
                    <a:pt x="582" y="930"/>
                  </a:lnTo>
                  <a:lnTo>
                    <a:pt x="588" y="926"/>
                  </a:lnTo>
                  <a:lnTo>
                    <a:pt x="594" y="923"/>
                  </a:lnTo>
                  <a:lnTo>
                    <a:pt x="599" y="918"/>
                  </a:lnTo>
                  <a:lnTo>
                    <a:pt x="604" y="912"/>
                  </a:lnTo>
                  <a:lnTo>
                    <a:pt x="609" y="906"/>
                  </a:lnTo>
                  <a:lnTo>
                    <a:pt x="609" y="906"/>
                  </a:lnTo>
                  <a:lnTo>
                    <a:pt x="614" y="900"/>
                  </a:lnTo>
                  <a:lnTo>
                    <a:pt x="618" y="894"/>
                  </a:lnTo>
                  <a:lnTo>
                    <a:pt x="621" y="887"/>
                  </a:lnTo>
                  <a:lnTo>
                    <a:pt x="623" y="881"/>
                  </a:lnTo>
                  <a:lnTo>
                    <a:pt x="627" y="867"/>
                  </a:lnTo>
                  <a:lnTo>
                    <a:pt x="627" y="854"/>
                  </a:lnTo>
                  <a:lnTo>
                    <a:pt x="625" y="839"/>
                  </a:lnTo>
                  <a:lnTo>
                    <a:pt x="620" y="826"/>
                  </a:lnTo>
                  <a:lnTo>
                    <a:pt x="616" y="820"/>
                  </a:lnTo>
                  <a:lnTo>
                    <a:pt x="612" y="814"/>
                  </a:lnTo>
                  <a:lnTo>
                    <a:pt x="607" y="808"/>
                  </a:lnTo>
                  <a:lnTo>
                    <a:pt x="602" y="804"/>
                  </a:lnTo>
                  <a:lnTo>
                    <a:pt x="602" y="804"/>
                  </a:lnTo>
                  <a:close/>
                  <a:moveTo>
                    <a:pt x="797" y="256"/>
                  </a:moveTo>
                  <a:lnTo>
                    <a:pt x="797" y="256"/>
                  </a:lnTo>
                  <a:lnTo>
                    <a:pt x="987" y="439"/>
                  </a:lnTo>
                  <a:lnTo>
                    <a:pt x="987" y="439"/>
                  </a:lnTo>
                  <a:lnTo>
                    <a:pt x="994" y="443"/>
                  </a:lnTo>
                  <a:lnTo>
                    <a:pt x="1002" y="447"/>
                  </a:lnTo>
                  <a:lnTo>
                    <a:pt x="1010" y="449"/>
                  </a:lnTo>
                  <a:lnTo>
                    <a:pt x="1019" y="448"/>
                  </a:lnTo>
                  <a:lnTo>
                    <a:pt x="1019" y="448"/>
                  </a:lnTo>
                  <a:lnTo>
                    <a:pt x="1028" y="446"/>
                  </a:lnTo>
                  <a:lnTo>
                    <a:pt x="1035" y="442"/>
                  </a:lnTo>
                  <a:lnTo>
                    <a:pt x="1042" y="436"/>
                  </a:lnTo>
                  <a:lnTo>
                    <a:pt x="1047" y="429"/>
                  </a:lnTo>
                  <a:lnTo>
                    <a:pt x="1047" y="429"/>
                  </a:lnTo>
                  <a:lnTo>
                    <a:pt x="1057" y="409"/>
                  </a:lnTo>
                  <a:lnTo>
                    <a:pt x="1066" y="388"/>
                  </a:lnTo>
                  <a:lnTo>
                    <a:pt x="1072" y="365"/>
                  </a:lnTo>
                  <a:lnTo>
                    <a:pt x="1078" y="341"/>
                  </a:lnTo>
                  <a:lnTo>
                    <a:pt x="1078" y="341"/>
                  </a:lnTo>
                  <a:lnTo>
                    <a:pt x="1080" y="330"/>
                  </a:lnTo>
                  <a:lnTo>
                    <a:pt x="1084" y="321"/>
                  </a:lnTo>
                  <a:lnTo>
                    <a:pt x="1090" y="313"/>
                  </a:lnTo>
                  <a:lnTo>
                    <a:pt x="1095" y="304"/>
                  </a:lnTo>
                  <a:lnTo>
                    <a:pt x="1129" y="269"/>
                  </a:lnTo>
                  <a:lnTo>
                    <a:pt x="1129" y="269"/>
                  </a:lnTo>
                  <a:lnTo>
                    <a:pt x="1138" y="258"/>
                  </a:lnTo>
                  <a:lnTo>
                    <a:pt x="1144" y="246"/>
                  </a:lnTo>
                  <a:lnTo>
                    <a:pt x="1148" y="233"/>
                  </a:lnTo>
                  <a:lnTo>
                    <a:pt x="1149" y="220"/>
                  </a:lnTo>
                  <a:lnTo>
                    <a:pt x="1148" y="208"/>
                  </a:lnTo>
                  <a:lnTo>
                    <a:pt x="1144" y="195"/>
                  </a:lnTo>
                  <a:lnTo>
                    <a:pt x="1138" y="183"/>
                  </a:lnTo>
                  <a:lnTo>
                    <a:pt x="1130" y="172"/>
                  </a:lnTo>
                  <a:lnTo>
                    <a:pt x="993" y="23"/>
                  </a:lnTo>
                  <a:lnTo>
                    <a:pt x="993" y="23"/>
                  </a:lnTo>
                  <a:lnTo>
                    <a:pt x="983" y="13"/>
                  </a:lnTo>
                  <a:lnTo>
                    <a:pt x="972" y="7"/>
                  </a:lnTo>
                  <a:lnTo>
                    <a:pt x="959" y="2"/>
                  </a:lnTo>
                  <a:lnTo>
                    <a:pt x="946" y="0"/>
                  </a:lnTo>
                  <a:lnTo>
                    <a:pt x="933" y="0"/>
                  </a:lnTo>
                  <a:lnTo>
                    <a:pt x="920" y="2"/>
                  </a:lnTo>
                  <a:lnTo>
                    <a:pt x="908" y="7"/>
                  </a:lnTo>
                  <a:lnTo>
                    <a:pt x="896" y="15"/>
                  </a:lnTo>
                  <a:lnTo>
                    <a:pt x="864" y="42"/>
                  </a:lnTo>
                  <a:lnTo>
                    <a:pt x="864" y="42"/>
                  </a:lnTo>
                  <a:lnTo>
                    <a:pt x="852" y="49"/>
                  </a:lnTo>
                  <a:lnTo>
                    <a:pt x="845" y="52"/>
                  </a:lnTo>
                  <a:lnTo>
                    <a:pt x="839" y="55"/>
                  </a:lnTo>
                  <a:lnTo>
                    <a:pt x="832" y="56"/>
                  </a:lnTo>
                  <a:lnTo>
                    <a:pt x="824" y="57"/>
                  </a:lnTo>
                  <a:lnTo>
                    <a:pt x="810" y="57"/>
                  </a:lnTo>
                  <a:lnTo>
                    <a:pt x="810" y="57"/>
                  </a:lnTo>
                  <a:lnTo>
                    <a:pt x="708" y="44"/>
                  </a:lnTo>
                  <a:lnTo>
                    <a:pt x="708" y="44"/>
                  </a:lnTo>
                  <a:lnTo>
                    <a:pt x="685" y="43"/>
                  </a:lnTo>
                  <a:lnTo>
                    <a:pt x="662" y="43"/>
                  </a:lnTo>
                  <a:lnTo>
                    <a:pt x="639" y="45"/>
                  </a:lnTo>
                  <a:lnTo>
                    <a:pt x="618" y="50"/>
                  </a:lnTo>
                  <a:lnTo>
                    <a:pt x="596" y="57"/>
                  </a:lnTo>
                  <a:lnTo>
                    <a:pt x="575" y="67"/>
                  </a:lnTo>
                  <a:lnTo>
                    <a:pt x="555" y="77"/>
                  </a:lnTo>
                  <a:lnTo>
                    <a:pt x="535" y="92"/>
                  </a:lnTo>
                  <a:lnTo>
                    <a:pt x="535" y="92"/>
                  </a:lnTo>
                  <a:lnTo>
                    <a:pt x="434" y="169"/>
                  </a:lnTo>
                  <a:lnTo>
                    <a:pt x="333" y="247"/>
                  </a:lnTo>
                  <a:lnTo>
                    <a:pt x="333" y="247"/>
                  </a:lnTo>
                  <a:lnTo>
                    <a:pt x="323" y="257"/>
                  </a:lnTo>
                  <a:lnTo>
                    <a:pt x="316" y="267"/>
                  </a:lnTo>
                  <a:lnTo>
                    <a:pt x="311" y="278"/>
                  </a:lnTo>
                  <a:lnTo>
                    <a:pt x="310" y="288"/>
                  </a:lnTo>
                  <a:lnTo>
                    <a:pt x="311" y="298"/>
                  </a:lnTo>
                  <a:lnTo>
                    <a:pt x="314" y="308"/>
                  </a:lnTo>
                  <a:lnTo>
                    <a:pt x="320" y="316"/>
                  </a:lnTo>
                  <a:lnTo>
                    <a:pt x="327" y="323"/>
                  </a:lnTo>
                  <a:lnTo>
                    <a:pt x="336" y="329"/>
                  </a:lnTo>
                  <a:lnTo>
                    <a:pt x="346" y="335"/>
                  </a:lnTo>
                  <a:lnTo>
                    <a:pt x="358" y="338"/>
                  </a:lnTo>
                  <a:lnTo>
                    <a:pt x="371" y="340"/>
                  </a:lnTo>
                  <a:lnTo>
                    <a:pt x="386" y="339"/>
                  </a:lnTo>
                  <a:lnTo>
                    <a:pt x="400" y="336"/>
                  </a:lnTo>
                  <a:lnTo>
                    <a:pt x="414" y="332"/>
                  </a:lnTo>
                  <a:lnTo>
                    <a:pt x="430" y="323"/>
                  </a:lnTo>
                  <a:lnTo>
                    <a:pt x="576" y="233"/>
                  </a:lnTo>
                  <a:lnTo>
                    <a:pt x="576" y="233"/>
                  </a:lnTo>
                  <a:lnTo>
                    <a:pt x="584" y="228"/>
                  </a:lnTo>
                  <a:lnTo>
                    <a:pt x="593" y="225"/>
                  </a:lnTo>
                  <a:lnTo>
                    <a:pt x="601" y="223"/>
                  </a:lnTo>
                  <a:lnTo>
                    <a:pt x="609" y="222"/>
                  </a:lnTo>
                  <a:lnTo>
                    <a:pt x="618" y="222"/>
                  </a:lnTo>
                  <a:lnTo>
                    <a:pt x="626" y="222"/>
                  </a:lnTo>
                  <a:lnTo>
                    <a:pt x="634" y="225"/>
                  </a:lnTo>
                  <a:lnTo>
                    <a:pt x="643" y="228"/>
                  </a:lnTo>
                  <a:lnTo>
                    <a:pt x="643" y="228"/>
                  </a:lnTo>
                  <a:lnTo>
                    <a:pt x="653" y="232"/>
                  </a:lnTo>
                  <a:lnTo>
                    <a:pt x="665" y="235"/>
                  </a:lnTo>
                  <a:lnTo>
                    <a:pt x="677" y="238"/>
                  </a:lnTo>
                  <a:lnTo>
                    <a:pt x="689" y="239"/>
                  </a:lnTo>
                  <a:lnTo>
                    <a:pt x="701" y="240"/>
                  </a:lnTo>
                  <a:lnTo>
                    <a:pt x="713" y="240"/>
                  </a:lnTo>
                  <a:lnTo>
                    <a:pt x="725" y="239"/>
                  </a:lnTo>
                  <a:lnTo>
                    <a:pt x="735" y="238"/>
                  </a:lnTo>
                  <a:lnTo>
                    <a:pt x="735" y="238"/>
                  </a:lnTo>
                  <a:lnTo>
                    <a:pt x="744" y="237"/>
                  </a:lnTo>
                  <a:lnTo>
                    <a:pt x="752" y="237"/>
                  </a:lnTo>
                  <a:lnTo>
                    <a:pt x="760" y="237"/>
                  </a:lnTo>
                  <a:lnTo>
                    <a:pt x="769" y="239"/>
                  </a:lnTo>
                  <a:lnTo>
                    <a:pt x="776" y="241"/>
                  </a:lnTo>
                  <a:lnTo>
                    <a:pt x="783" y="246"/>
                  </a:lnTo>
                  <a:lnTo>
                    <a:pt x="790" y="251"/>
                  </a:lnTo>
                  <a:lnTo>
                    <a:pt x="797" y="256"/>
                  </a:lnTo>
                  <a:lnTo>
                    <a:pt x="797" y="256"/>
                  </a:lnTo>
                  <a:close/>
                </a:path>
              </a:pathLst>
            </a:custGeom>
            <a:solidFill>
              <a:schemeClr val="bg1">
                <a:lumMod val="100000"/>
              </a:schemeClr>
            </a:solidFill>
            <a:ln>
              <a:noFill/>
            </a:ln>
          </p:spPr>
          <p:txBody>
            <a:bodyPr anchor="ctr"/>
            <a:lstStyle/>
            <a:p>
              <a:pPr algn="ctr"/>
              <a:endParaRPr dirty="0">
                <a:solidFill>
                  <a:sysClr val="windowText" lastClr="000000"/>
                </a:solidFill>
                <a:cs typeface="+mn-ea"/>
                <a:sym typeface="+mn-lt"/>
              </a:endParaRPr>
            </a:p>
          </p:txBody>
        </p:sp>
        <p:sp>
          <p:nvSpPr>
            <p:cNvPr id="9" name="îṧlîḍè">
              <a:extLst>
                <a:ext uri="{FF2B5EF4-FFF2-40B4-BE49-F238E27FC236}">
                  <a16:creationId xmlns:a16="http://schemas.microsoft.com/office/drawing/2014/main" id="{927C534C-E912-4669-9995-24D4271C02E7}"/>
                </a:ext>
              </a:extLst>
            </p:cNvPr>
            <p:cNvSpPr>
              <a:spLocks/>
            </p:cNvSpPr>
            <p:nvPr/>
          </p:nvSpPr>
          <p:spPr bwMode="auto">
            <a:xfrm>
              <a:off x="7826670" y="3368320"/>
              <a:ext cx="508539" cy="676199"/>
            </a:xfrm>
            <a:custGeom>
              <a:avLst/>
              <a:gdLst>
                <a:gd name="T0" fmla="*/ 560 w 915"/>
                <a:gd name="T1" fmla="*/ 881 h 1218"/>
                <a:gd name="T2" fmla="*/ 900 w 915"/>
                <a:gd name="T3" fmla="*/ 652 h 1218"/>
                <a:gd name="T4" fmla="*/ 887 w 915"/>
                <a:gd name="T5" fmla="*/ 898 h 1218"/>
                <a:gd name="T6" fmla="*/ 379 w 915"/>
                <a:gd name="T7" fmla="*/ 67 h 1218"/>
                <a:gd name="T8" fmla="*/ 380 w 915"/>
                <a:gd name="T9" fmla="*/ 54 h 1218"/>
                <a:gd name="T10" fmla="*/ 391 w 915"/>
                <a:gd name="T11" fmla="*/ 30 h 1218"/>
                <a:gd name="T12" fmla="*/ 409 w 915"/>
                <a:gd name="T13" fmla="*/ 12 h 1218"/>
                <a:gd name="T14" fmla="*/ 433 w 915"/>
                <a:gd name="T15" fmla="*/ 1 h 1218"/>
                <a:gd name="T16" fmla="*/ 446 w 915"/>
                <a:gd name="T17" fmla="*/ 0 h 1218"/>
                <a:gd name="T18" fmla="*/ 472 w 915"/>
                <a:gd name="T19" fmla="*/ 5 h 1218"/>
                <a:gd name="T20" fmla="*/ 493 w 915"/>
                <a:gd name="T21" fmla="*/ 19 h 1218"/>
                <a:gd name="T22" fmla="*/ 508 w 915"/>
                <a:gd name="T23" fmla="*/ 41 h 1218"/>
                <a:gd name="T24" fmla="*/ 512 w 915"/>
                <a:gd name="T25" fmla="*/ 67 h 1218"/>
                <a:gd name="T26" fmla="*/ 379 w 915"/>
                <a:gd name="T27" fmla="*/ 161 h 1218"/>
                <a:gd name="T28" fmla="*/ 379 w 915"/>
                <a:gd name="T29" fmla="*/ 67 h 1218"/>
                <a:gd name="T30" fmla="*/ 512 w 915"/>
                <a:gd name="T31" fmla="*/ 1103 h 1218"/>
                <a:gd name="T32" fmla="*/ 514 w 915"/>
                <a:gd name="T33" fmla="*/ 1107 h 1218"/>
                <a:gd name="T34" fmla="*/ 518 w 915"/>
                <a:gd name="T35" fmla="*/ 1116 h 1218"/>
                <a:gd name="T36" fmla="*/ 528 w 915"/>
                <a:gd name="T37" fmla="*/ 1122 h 1218"/>
                <a:gd name="T38" fmla="*/ 568 w 915"/>
                <a:gd name="T39" fmla="*/ 1122 h 1218"/>
                <a:gd name="T40" fmla="*/ 579 w 915"/>
                <a:gd name="T41" fmla="*/ 1124 h 1218"/>
                <a:gd name="T42" fmla="*/ 598 w 915"/>
                <a:gd name="T43" fmla="*/ 1132 h 1218"/>
                <a:gd name="T44" fmla="*/ 613 w 915"/>
                <a:gd name="T45" fmla="*/ 1146 h 1218"/>
                <a:gd name="T46" fmla="*/ 621 w 915"/>
                <a:gd name="T47" fmla="*/ 1165 h 1218"/>
                <a:gd name="T48" fmla="*/ 622 w 915"/>
                <a:gd name="T49" fmla="*/ 1218 h 1218"/>
                <a:gd name="T50" fmla="*/ 270 w 915"/>
                <a:gd name="T51" fmla="*/ 1176 h 1218"/>
                <a:gd name="T52" fmla="*/ 271 w 915"/>
                <a:gd name="T53" fmla="*/ 1165 h 1218"/>
                <a:gd name="T54" fmla="*/ 279 w 915"/>
                <a:gd name="T55" fmla="*/ 1146 h 1218"/>
                <a:gd name="T56" fmla="*/ 294 w 915"/>
                <a:gd name="T57" fmla="*/ 1132 h 1218"/>
                <a:gd name="T58" fmla="*/ 313 w 915"/>
                <a:gd name="T59" fmla="*/ 1124 h 1218"/>
                <a:gd name="T60" fmla="*/ 360 w 915"/>
                <a:gd name="T61" fmla="*/ 1122 h 1218"/>
                <a:gd name="T62" fmla="*/ 364 w 915"/>
                <a:gd name="T63" fmla="*/ 1122 h 1218"/>
                <a:gd name="T64" fmla="*/ 375 w 915"/>
                <a:gd name="T65" fmla="*/ 1116 h 1218"/>
                <a:gd name="T66" fmla="*/ 379 w 915"/>
                <a:gd name="T67" fmla="*/ 1107 h 1218"/>
                <a:gd name="T68" fmla="*/ 379 w 915"/>
                <a:gd name="T69" fmla="*/ 504 h 1218"/>
                <a:gd name="T70" fmla="*/ 512 w 915"/>
                <a:gd name="T71" fmla="*/ 497 h 1218"/>
                <a:gd name="T72" fmla="*/ 89 w 915"/>
                <a:gd name="T73" fmla="*/ 856 h 1218"/>
                <a:gd name="T74" fmla="*/ 102 w 915"/>
                <a:gd name="T75" fmla="*/ 610 h 1218"/>
                <a:gd name="T76" fmla="*/ 332 w 915"/>
                <a:gd name="T77" fmla="*/ 869 h 1218"/>
                <a:gd name="T78" fmla="*/ 15 w 915"/>
                <a:gd name="T79" fmla="*/ 228 h 1218"/>
                <a:gd name="T80" fmla="*/ 814 w 915"/>
                <a:gd name="T81" fmla="*/ 186 h 1218"/>
                <a:gd name="T82" fmla="*/ 827 w 915"/>
                <a:gd name="T83" fmla="*/ 433 h 1218"/>
                <a:gd name="T84" fmla="*/ 29 w 915"/>
                <a:gd name="T85" fmla="*/ 476 h 1218"/>
                <a:gd name="T86" fmla="*/ 15 w 915"/>
                <a:gd name="T87" fmla="*/ 228 h 1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5" h="1218">
                  <a:moveTo>
                    <a:pt x="887" y="898"/>
                  </a:moveTo>
                  <a:lnTo>
                    <a:pt x="560" y="881"/>
                  </a:lnTo>
                  <a:lnTo>
                    <a:pt x="560" y="634"/>
                  </a:lnTo>
                  <a:lnTo>
                    <a:pt x="900" y="652"/>
                  </a:lnTo>
                  <a:lnTo>
                    <a:pt x="799" y="769"/>
                  </a:lnTo>
                  <a:lnTo>
                    <a:pt x="887" y="898"/>
                  </a:lnTo>
                  <a:lnTo>
                    <a:pt x="887" y="898"/>
                  </a:lnTo>
                  <a:close/>
                  <a:moveTo>
                    <a:pt x="379" y="67"/>
                  </a:moveTo>
                  <a:lnTo>
                    <a:pt x="379" y="67"/>
                  </a:lnTo>
                  <a:lnTo>
                    <a:pt x="380" y="54"/>
                  </a:lnTo>
                  <a:lnTo>
                    <a:pt x="385" y="41"/>
                  </a:lnTo>
                  <a:lnTo>
                    <a:pt x="391" y="30"/>
                  </a:lnTo>
                  <a:lnTo>
                    <a:pt x="399" y="19"/>
                  </a:lnTo>
                  <a:lnTo>
                    <a:pt x="409" y="12"/>
                  </a:lnTo>
                  <a:lnTo>
                    <a:pt x="420" y="5"/>
                  </a:lnTo>
                  <a:lnTo>
                    <a:pt x="433" y="1"/>
                  </a:lnTo>
                  <a:lnTo>
                    <a:pt x="446" y="0"/>
                  </a:lnTo>
                  <a:lnTo>
                    <a:pt x="446" y="0"/>
                  </a:lnTo>
                  <a:lnTo>
                    <a:pt x="460" y="1"/>
                  </a:lnTo>
                  <a:lnTo>
                    <a:pt x="472" y="5"/>
                  </a:lnTo>
                  <a:lnTo>
                    <a:pt x="484" y="12"/>
                  </a:lnTo>
                  <a:lnTo>
                    <a:pt x="493" y="19"/>
                  </a:lnTo>
                  <a:lnTo>
                    <a:pt x="502" y="30"/>
                  </a:lnTo>
                  <a:lnTo>
                    <a:pt x="508" y="41"/>
                  </a:lnTo>
                  <a:lnTo>
                    <a:pt x="511" y="54"/>
                  </a:lnTo>
                  <a:lnTo>
                    <a:pt x="512" y="67"/>
                  </a:lnTo>
                  <a:lnTo>
                    <a:pt x="512" y="155"/>
                  </a:lnTo>
                  <a:lnTo>
                    <a:pt x="379" y="161"/>
                  </a:lnTo>
                  <a:lnTo>
                    <a:pt x="379" y="67"/>
                  </a:lnTo>
                  <a:lnTo>
                    <a:pt x="379" y="67"/>
                  </a:lnTo>
                  <a:close/>
                  <a:moveTo>
                    <a:pt x="512" y="497"/>
                  </a:moveTo>
                  <a:lnTo>
                    <a:pt x="512" y="1103"/>
                  </a:lnTo>
                  <a:lnTo>
                    <a:pt x="512" y="1103"/>
                  </a:lnTo>
                  <a:lnTo>
                    <a:pt x="514" y="1107"/>
                  </a:lnTo>
                  <a:lnTo>
                    <a:pt x="515" y="1111"/>
                  </a:lnTo>
                  <a:lnTo>
                    <a:pt x="518" y="1116"/>
                  </a:lnTo>
                  <a:lnTo>
                    <a:pt x="524" y="1121"/>
                  </a:lnTo>
                  <a:lnTo>
                    <a:pt x="528" y="1122"/>
                  </a:lnTo>
                  <a:lnTo>
                    <a:pt x="531" y="1122"/>
                  </a:lnTo>
                  <a:lnTo>
                    <a:pt x="568" y="1122"/>
                  </a:lnTo>
                  <a:lnTo>
                    <a:pt x="568" y="1122"/>
                  </a:lnTo>
                  <a:lnTo>
                    <a:pt x="579" y="1124"/>
                  </a:lnTo>
                  <a:lnTo>
                    <a:pt x="590" y="1127"/>
                  </a:lnTo>
                  <a:lnTo>
                    <a:pt x="598" y="1132"/>
                  </a:lnTo>
                  <a:lnTo>
                    <a:pt x="606" y="1138"/>
                  </a:lnTo>
                  <a:lnTo>
                    <a:pt x="613" y="1146"/>
                  </a:lnTo>
                  <a:lnTo>
                    <a:pt x="618" y="1156"/>
                  </a:lnTo>
                  <a:lnTo>
                    <a:pt x="621" y="1165"/>
                  </a:lnTo>
                  <a:lnTo>
                    <a:pt x="622" y="1176"/>
                  </a:lnTo>
                  <a:lnTo>
                    <a:pt x="622" y="1218"/>
                  </a:lnTo>
                  <a:lnTo>
                    <a:pt x="270" y="1218"/>
                  </a:lnTo>
                  <a:lnTo>
                    <a:pt x="270" y="1176"/>
                  </a:lnTo>
                  <a:lnTo>
                    <a:pt x="270" y="1176"/>
                  </a:lnTo>
                  <a:lnTo>
                    <a:pt x="271" y="1165"/>
                  </a:lnTo>
                  <a:lnTo>
                    <a:pt x="275" y="1156"/>
                  </a:lnTo>
                  <a:lnTo>
                    <a:pt x="279" y="1146"/>
                  </a:lnTo>
                  <a:lnTo>
                    <a:pt x="285" y="1138"/>
                  </a:lnTo>
                  <a:lnTo>
                    <a:pt x="294" y="1132"/>
                  </a:lnTo>
                  <a:lnTo>
                    <a:pt x="303" y="1127"/>
                  </a:lnTo>
                  <a:lnTo>
                    <a:pt x="313" y="1124"/>
                  </a:lnTo>
                  <a:lnTo>
                    <a:pt x="323" y="1122"/>
                  </a:lnTo>
                  <a:lnTo>
                    <a:pt x="360" y="1122"/>
                  </a:lnTo>
                  <a:lnTo>
                    <a:pt x="360" y="1122"/>
                  </a:lnTo>
                  <a:lnTo>
                    <a:pt x="364" y="1122"/>
                  </a:lnTo>
                  <a:lnTo>
                    <a:pt x="367" y="1121"/>
                  </a:lnTo>
                  <a:lnTo>
                    <a:pt x="375" y="1116"/>
                  </a:lnTo>
                  <a:lnTo>
                    <a:pt x="378" y="1111"/>
                  </a:lnTo>
                  <a:lnTo>
                    <a:pt x="379" y="1107"/>
                  </a:lnTo>
                  <a:lnTo>
                    <a:pt x="379" y="1103"/>
                  </a:lnTo>
                  <a:lnTo>
                    <a:pt x="379" y="504"/>
                  </a:lnTo>
                  <a:lnTo>
                    <a:pt x="512" y="497"/>
                  </a:lnTo>
                  <a:lnTo>
                    <a:pt x="512" y="497"/>
                  </a:lnTo>
                  <a:close/>
                  <a:moveTo>
                    <a:pt x="332" y="869"/>
                  </a:moveTo>
                  <a:lnTo>
                    <a:pt x="89" y="856"/>
                  </a:lnTo>
                  <a:lnTo>
                    <a:pt x="0" y="728"/>
                  </a:lnTo>
                  <a:lnTo>
                    <a:pt x="102" y="610"/>
                  </a:lnTo>
                  <a:lnTo>
                    <a:pt x="332" y="622"/>
                  </a:lnTo>
                  <a:lnTo>
                    <a:pt x="332" y="869"/>
                  </a:lnTo>
                  <a:lnTo>
                    <a:pt x="332" y="869"/>
                  </a:lnTo>
                  <a:close/>
                  <a:moveTo>
                    <a:pt x="15" y="228"/>
                  </a:moveTo>
                  <a:lnTo>
                    <a:pt x="415" y="207"/>
                  </a:lnTo>
                  <a:lnTo>
                    <a:pt x="814" y="186"/>
                  </a:lnTo>
                  <a:lnTo>
                    <a:pt x="915" y="304"/>
                  </a:lnTo>
                  <a:lnTo>
                    <a:pt x="827" y="433"/>
                  </a:lnTo>
                  <a:lnTo>
                    <a:pt x="428" y="454"/>
                  </a:lnTo>
                  <a:lnTo>
                    <a:pt x="29" y="476"/>
                  </a:lnTo>
                  <a:lnTo>
                    <a:pt x="118" y="346"/>
                  </a:lnTo>
                  <a:lnTo>
                    <a:pt x="15" y="228"/>
                  </a:lnTo>
                  <a:lnTo>
                    <a:pt x="15" y="228"/>
                  </a:lnTo>
                  <a:close/>
                </a:path>
              </a:pathLst>
            </a:custGeom>
            <a:solidFill>
              <a:schemeClr val="bg1">
                <a:lumMod val="100000"/>
              </a:schemeClr>
            </a:solidFill>
            <a:ln>
              <a:noFill/>
            </a:ln>
          </p:spPr>
          <p:txBody>
            <a:bodyPr anchor="ctr"/>
            <a:lstStyle/>
            <a:p>
              <a:pPr algn="ctr"/>
              <a:endParaRPr dirty="0">
                <a:solidFill>
                  <a:sysClr val="windowText" lastClr="000000"/>
                </a:solidFill>
                <a:cs typeface="+mn-ea"/>
                <a:sym typeface="+mn-lt"/>
              </a:endParaRPr>
            </a:p>
          </p:txBody>
        </p:sp>
        <p:sp>
          <p:nvSpPr>
            <p:cNvPr id="10" name="îš1îḋé">
              <a:extLst>
                <a:ext uri="{FF2B5EF4-FFF2-40B4-BE49-F238E27FC236}">
                  <a16:creationId xmlns:a16="http://schemas.microsoft.com/office/drawing/2014/main" id="{A8382D3D-3BFC-4C59-A7A1-65BDDD572535}"/>
                </a:ext>
              </a:extLst>
            </p:cNvPr>
            <p:cNvSpPr txBox="1">
              <a:spLocks/>
            </p:cNvSpPr>
            <p:nvPr/>
          </p:nvSpPr>
          <p:spPr bwMode="auto">
            <a:xfrm>
              <a:off x="5320657" y="3404718"/>
              <a:ext cx="1538883" cy="307777"/>
            </a:xfrm>
            <a:prstGeom prst="rect">
              <a:avLst/>
            </a:prstGeom>
            <a:noFill/>
            <a:scene3d>
              <a:camera prst="orthographicFront">
                <a:rot lat="0" lon="0" rev="0"/>
              </a:camera>
              <a:lightRig rig="threePt" dir="t"/>
            </a:scene3d>
            <a:sp3d prstMaterial="matte">
              <a:bevelT w="1270" h="1270"/>
            </a:sp3d>
          </p:spPr>
          <p:txBody>
            <a:bodyPr wrap="none" lIns="0" tIns="0" rIns="0" bIns="0" anchor="t" anchorCtr="0">
              <a:normAutofit/>
              <a:sp3d/>
            </a:bodyPr>
            <a:lstStyle/>
            <a:p>
              <a:pPr algn="ctr">
                <a:buClr>
                  <a:prstClr val="white"/>
                </a:buClr>
                <a:defRPr/>
              </a:pP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grpSp>
      <p:grpSp>
        <p:nvGrpSpPr>
          <p:cNvPr id="11" name="组合 10">
            <a:extLst>
              <a:ext uri="{FF2B5EF4-FFF2-40B4-BE49-F238E27FC236}">
                <a16:creationId xmlns:a16="http://schemas.microsoft.com/office/drawing/2014/main" id="{9DD7449A-1C27-4954-B8DC-2FA9FCC17D43}"/>
              </a:ext>
            </a:extLst>
          </p:cNvPr>
          <p:cNvGrpSpPr/>
          <p:nvPr/>
        </p:nvGrpSpPr>
        <p:grpSpPr>
          <a:xfrm>
            <a:off x="8975726" y="2145942"/>
            <a:ext cx="2606674" cy="1365510"/>
            <a:chOff x="8975726" y="2145942"/>
            <a:chExt cx="2606674" cy="1365510"/>
          </a:xfrm>
        </p:grpSpPr>
        <p:sp>
          <p:nvSpPr>
            <p:cNvPr id="12" name="矩形 11">
              <a:extLst>
                <a:ext uri="{FF2B5EF4-FFF2-40B4-BE49-F238E27FC236}">
                  <a16:creationId xmlns:a16="http://schemas.microsoft.com/office/drawing/2014/main" id="{BADDB5F8-493F-4BFD-8293-FFBA0EFCBEC1}"/>
                </a:ext>
              </a:extLst>
            </p:cNvPr>
            <p:cNvSpPr/>
            <p:nvPr/>
          </p:nvSpPr>
          <p:spPr>
            <a:xfrm>
              <a:off x="8975726" y="2145942"/>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3" name="矩形 12">
              <a:extLst>
                <a:ext uri="{FF2B5EF4-FFF2-40B4-BE49-F238E27FC236}">
                  <a16:creationId xmlns:a16="http://schemas.microsoft.com/office/drawing/2014/main" id="{10A94216-E075-4464-81BE-91E55B90CD24}"/>
                </a:ext>
              </a:extLst>
            </p:cNvPr>
            <p:cNvSpPr/>
            <p:nvPr/>
          </p:nvSpPr>
          <p:spPr>
            <a:xfrm>
              <a:off x="8975726" y="2620759"/>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14" name="组合 13">
            <a:extLst>
              <a:ext uri="{FF2B5EF4-FFF2-40B4-BE49-F238E27FC236}">
                <a16:creationId xmlns:a16="http://schemas.microsoft.com/office/drawing/2014/main" id="{0B3E1176-20F5-43A1-AE74-BB4A289DA82A}"/>
              </a:ext>
            </a:extLst>
          </p:cNvPr>
          <p:cNvGrpSpPr/>
          <p:nvPr/>
        </p:nvGrpSpPr>
        <p:grpSpPr>
          <a:xfrm>
            <a:off x="8975726" y="4237469"/>
            <a:ext cx="2606674" cy="1365510"/>
            <a:chOff x="8975726" y="4237469"/>
            <a:chExt cx="2606674" cy="1365510"/>
          </a:xfrm>
        </p:grpSpPr>
        <p:sp>
          <p:nvSpPr>
            <p:cNvPr id="15" name="矩形 14">
              <a:extLst>
                <a:ext uri="{FF2B5EF4-FFF2-40B4-BE49-F238E27FC236}">
                  <a16:creationId xmlns:a16="http://schemas.microsoft.com/office/drawing/2014/main" id="{F5252C53-4A44-436B-AC76-B94D61237857}"/>
                </a:ext>
              </a:extLst>
            </p:cNvPr>
            <p:cNvSpPr/>
            <p:nvPr/>
          </p:nvSpPr>
          <p:spPr>
            <a:xfrm>
              <a:off x="8975726" y="4237469"/>
              <a:ext cx="2061188" cy="400110"/>
            </a:xfrm>
            <a:prstGeom prst="rect">
              <a:avLst/>
            </a:prstGeom>
          </p:spPr>
          <p:txBody>
            <a:bodyPr wrap="squar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6" name="矩形 15">
              <a:extLst>
                <a:ext uri="{FF2B5EF4-FFF2-40B4-BE49-F238E27FC236}">
                  <a16:creationId xmlns:a16="http://schemas.microsoft.com/office/drawing/2014/main" id="{C2BD24BE-C106-4E00-A6F5-55D6623C2621}"/>
                </a:ext>
              </a:extLst>
            </p:cNvPr>
            <p:cNvSpPr/>
            <p:nvPr/>
          </p:nvSpPr>
          <p:spPr>
            <a:xfrm>
              <a:off x="8975726" y="4712286"/>
              <a:ext cx="2606674" cy="890693"/>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17" name="组合 16">
            <a:extLst>
              <a:ext uri="{FF2B5EF4-FFF2-40B4-BE49-F238E27FC236}">
                <a16:creationId xmlns:a16="http://schemas.microsoft.com/office/drawing/2014/main" id="{B5E5E7D6-B75A-46D3-B089-9BFCD8173041}"/>
              </a:ext>
            </a:extLst>
          </p:cNvPr>
          <p:cNvGrpSpPr/>
          <p:nvPr/>
        </p:nvGrpSpPr>
        <p:grpSpPr>
          <a:xfrm>
            <a:off x="614794" y="2145942"/>
            <a:ext cx="2606674" cy="1365510"/>
            <a:chOff x="614794" y="2145942"/>
            <a:chExt cx="2606674" cy="1365510"/>
          </a:xfrm>
        </p:grpSpPr>
        <p:sp>
          <p:nvSpPr>
            <p:cNvPr id="18" name="矩形 17">
              <a:extLst>
                <a:ext uri="{FF2B5EF4-FFF2-40B4-BE49-F238E27FC236}">
                  <a16:creationId xmlns:a16="http://schemas.microsoft.com/office/drawing/2014/main" id="{53AAE77B-B982-41CA-A057-E937E827AE71}"/>
                </a:ext>
              </a:extLst>
            </p:cNvPr>
            <p:cNvSpPr/>
            <p:nvPr/>
          </p:nvSpPr>
          <p:spPr>
            <a:xfrm>
              <a:off x="1160280" y="2145942"/>
              <a:ext cx="2061188" cy="400110"/>
            </a:xfrm>
            <a:prstGeom prst="rect">
              <a:avLst/>
            </a:prstGeom>
          </p:spPr>
          <p:txBody>
            <a:bodyPr wrap="square">
              <a:spAutoFit/>
            </a:bodyPr>
            <a:lstStyle/>
            <a:p>
              <a:pPr algn="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9" name="矩形 18">
              <a:extLst>
                <a:ext uri="{FF2B5EF4-FFF2-40B4-BE49-F238E27FC236}">
                  <a16:creationId xmlns:a16="http://schemas.microsoft.com/office/drawing/2014/main" id="{5029137E-27EC-4AB5-A4AE-6D92F91BF674}"/>
                </a:ext>
              </a:extLst>
            </p:cNvPr>
            <p:cNvSpPr/>
            <p:nvPr/>
          </p:nvSpPr>
          <p:spPr>
            <a:xfrm>
              <a:off x="614794" y="2620759"/>
              <a:ext cx="2606674" cy="890693"/>
            </a:xfrm>
            <a:prstGeom prst="rect">
              <a:avLst/>
            </a:prstGeom>
          </p:spPr>
          <p:txBody>
            <a:bodyPr wrap="square">
              <a:spAutoFit/>
            </a:bodyPr>
            <a:lstStyle/>
            <a:p>
              <a:pPr algn="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20" name="组合 19">
            <a:extLst>
              <a:ext uri="{FF2B5EF4-FFF2-40B4-BE49-F238E27FC236}">
                <a16:creationId xmlns:a16="http://schemas.microsoft.com/office/drawing/2014/main" id="{BA87E1CC-DFC4-4D7B-83AB-8DD0037D1D92}"/>
              </a:ext>
            </a:extLst>
          </p:cNvPr>
          <p:cNvGrpSpPr/>
          <p:nvPr/>
        </p:nvGrpSpPr>
        <p:grpSpPr>
          <a:xfrm>
            <a:off x="614794" y="4237469"/>
            <a:ext cx="2606674" cy="1365510"/>
            <a:chOff x="614794" y="4237469"/>
            <a:chExt cx="2606674" cy="1365510"/>
          </a:xfrm>
        </p:grpSpPr>
        <p:sp>
          <p:nvSpPr>
            <p:cNvPr id="21" name="矩形 20">
              <a:extLst>
                <a:ext uri="{FF2B5EF4-FFF2-40B4-BE49-F238E27FC236}">
                  <a16:creationId xmlns:a16="http://schemas.microsoft.com/office/drawing/2014/main" id="{2EBA8A6D-B91A-4A1B-BDFB-97DD032D8C41}"/>
                </a:ext>
              </a:extLst>
            </p:cNvPr>
            <p:cNvSpPr/>
            <p:nvPr/>
          </p:nvSpPr>
          <p:spPr>
            <a:xfrm>
              <a:off x="1160280" y="4237469"/>
              <a:ext cx="2061188" cy="400110"/>
            </a:xfrm>
            <a:prstGeom prst="rect">
              <a:avLst/>
            </a:prstGeom>
          </p:spPr>
          <p:txBody>
            <a:bodyPr wrap="square">
              <a:spAutoFit/>
            </a:bodyPr>
            <a:lstStyle/>
            <a:p>
              <a:pPr algn="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2" name="矩形 21">
              <a:extLst>
                <a:ext uri="{FF2B5EF4-FFF2-40B4-BE49-F238E27FC236}">
                  <a16:creationId xmlns:a16="http://schemas.microsoft.com/office/drawing/2014/main" id="{FFBF5ABD-EDBA-45E4-8D11-E64E28A677D5}"/>
                </a:ext>
              </a:extLst>
            </p:cNvPr>
            <p:cNvSpPr/>
            <p:nvPr/>
          </p:nvSpPr>
          <p:spPr>
            <a:xfrm>
              <a:off x="614794" y="4712286"/>
              <a:ext cx="2606674" cy="890693"/>
            </a:xfrm>
            <a:prstGeom prst="rect">
              <a:avLst/>
            </a:prstGeom>
          </p:spPr>
          <p:txBody>
            <a:bodyPr wrap="square">
              <a:spAutoFit/>
            </a:bodyPr>
            <a:lstStyle/>
            <a:p>
              <a:pPr algn="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
        <p:nvSpPr>
          <p:cNvPr id="23" name="矩形 22">
            <a:extLst>
              <a:ext uri="{FF2B5EF4-FFF2-40B4-BE49-F238E27FC236}">
                <a16:creationId xmlns:a16="http://schemas.microsoft.com/office/drawing/2014/main" id="{A541D389-159A-4A77-B5F0-E8A570541346}"/>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4" name="矩形 23">
            <a:extLst>
              <a:ext uri="{FF2B5EF4-FFF2-40B4-BE49-F238E27FC236}">
                <a16:creationId xmlns:a16="http://schemas.microsoft.com/office/drawing/2014/main" id="{0AF0E17B-B85D-4E5F-B059-E0BFD3598661}"/>
              </a:ext>
            </a:extLst>
          </p:cNvPr>
          <p:cNvSpPr/>
          <p:nvPr/>
        </p:nvSpPr>
        <p:spPr>
          <a:xfrm>
            <a:off x="260591" y="219483"/>
            <a:ext cx="4125809"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SOCIAL APPLICATIONS</a:t>
            </a:r>
            <a:endParaRPr lang="zh-CN" altLang="en-US" sz="2800" dirty="0">
              <a:solidFill>
                <a:schemeClr val="tx1">
                  <a:lumMod val="65000"/>
                  <a:lumOff val="35000"/>
                </a:schemeClr>
              </a:solidFill>
              <a:cs typeface="+mn-ea"/>
              <a:sym typeface="+mn-lt"/>
            </a:endParaRPr>
          </a:p>
        </p:txBody>
      </p:sp>
      <p:grpSp>
        <p:nvGrpSpPr>
          <p:cNvPr id="27" name="组合 26">
            <a:extLst>
              <a:ext uri="{FF2B5EF4-FFF2-40B4-BE49-F238E27FC236}">
                <a16:creationId xmlns:a16="http://schemas.microsoft.com/office/drawing/2014/main" id="{AECDEF73-BB6A-4111-8A07-99B69E267149}"/>
              </a:ext>
            </a:extLst>
          </p:cNvPr>
          <p:cNvGrpSpPr/>
          <p:nvPr/>
        </p:nvGrpSpPr>
        <p:grpSpPr>
          <a:xfrm>
            <a:off x="9247781" y="61341"/>
            <a:ext cx="2715157" cy="677284"/>
            <a:chOff x="9247781" y="61341"/>
            <a:chExt cx="2715157" cy="677284"/>
          </a:xfrm>
        </p:grpSpPr>
        <p:sp>
          <p:nvSpPr>
            <p:cNvPr id="28" name="任意多边形: 形状 27">
              <a:extLst>
                <a:ext uri="{FF2B5EF4-FFF2-40B4-BE49-F238E27FC236}">
                  <a16:creationId xmlns:a16="http://schemas.microsoft.com/office/drawing/2014/main" id="{C0FC2837-2A33-412D-AAEC-6A6B608AA07A}"/>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29" name="矩形 28">
              <a:extLst>
                <a:ext uri="{FF2B5EF4-FFF2-40B4-BE49-F238E27FC236}">
                  <a16:creationId xmlns:a16="http://schemas.microsoft.com/office/drawing/2014/main" id="{9DE97A0F-BF8F-439E-8FF1-0723307199A9}"/>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30" name="矩形 29">
              <a:extLst>
                <a:ext uri="{FF2B5EF4-FFF2-40B4-BE49-F238E27FC236}">
                  <a16:creationId xmlns:a16="http://schemas.microsoft.com/office/drawing/2014/main" id="{7A3870CD-1D58-4DDC-B07B-395FE4AF2F97}"/>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31" name="矩形 30">
              <a:extLst>
                <a:ext uri="{FF2B5EF4-FFF2-40B4-BE49-F238E27FC236}">
                  <a16:creationId xmlns:a16="http://schemas.microsoft.com/office/drawing/2014/main" id="{AAEA3F3A-AF57-46C2-98A9-411DCEF828CF}"/>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spTree>
    <p:extLst>
      <p:ext uri="{BB962C8B-B14F-4D97-AF65-F5344CB8AC3E}">
        <p14:creationId xmlns:p14="http://schemas.microsoft.com/office/powerpoint/2010/main" val="357233914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fltVal val="0"/>
                                          </p:val>
                                        </p:tav>
                                        <p:tav tm="100000">
                                          <p:val>
                                            <p:strVal val="#ppt_w"/>
                                          </p:val>
                                        </p:tav>
                                      </p:tavLst>
                                    </p:anim>
                                    <p:anim calcmode="lin" valueType="num">
                                      <p:cBhvr>
                                        <p:cTn id="8" dur="1000" fill="hold"/>
                                        <p:tgtEl>
                                          <p:spTgt spid="2"/>
                                        </p:tgtEl>
                                        <p:attrNameLst>
                                          <p:attrName>ppt_h</p:attrName>
                                        </p:attrNameLst>
                                      </p:cBhvr>
                                      <p:tavLst>
                                        <p:tav tm="0">
                                          <p:val>
                                            <p:fltVal val="0"/>
                                          </p:val>
                                        </p:tav>
                                        <p:tav tm="100000">
                                          <p:val>
                                            <p:strVal val="#ppt_h"/>
                                          </p:val>
                                        </p:tav>
                                      </p:tavLst>
                                    </p:anim>
                                    <p:anim calcmode="lin" valueType="num">
                                      <p:cBhvr>
                                        <p:cTn id="9" dur="1000" fill="hold"/>
                                        <p:tgtEl>
                                          <p:spTgt spid="2"/>
                                        </p:tgtEl>
                                        <p:attrNameLst>
                                          <p:attrName>style.rotation</p:attrName>
                                        </p:attrNameLst>
                                      </p:cBhvr>
                                      <p:tavLst>
                                        <p:tav tm="0">
                                          <p:val>
                                            <p:fltVal val="90"/>
                                          </p:val>
                                        </p:tav>
                                        <p:tav tm="100000">
                                          <p:val>
                                            <p:fltVal val="0"/>
                                          </p:val>
                                        </p:tav>
                                      </p:tavLst>
                                    </p:anim>
                                    <p:animEffect transition="in" filter="fade">
                                      <p:cBhvr>
                                        <p:cTn id="10" dur="1000"/>
                                        <p:tgtEl>
                                          <p:spTgt spid="2"/>
                                        </p:tgtEl>
                                      </p:cBhvr>
                                    </p:animEffect>
                                  </p:childTnLst>
                                </p:cTn>
                              </p:par>
                              <p:par>
                                <p:cTn id="11" presetID="2" presetClass="entr" presetSubtype="8" decel="100000" fill="hold" nodeType="withEffect">
                                  <p:stCondLst>
                                    <p:cond delay="800"/>
                                  </p:stCondLst>
                                  <p:childTnLst>
                                    <p:set>
                                      <p:cBhvr>
                                        <p:cTn id="12" dur="1" fill="hold">
                                          <p:stCondLst>
                                            <p:cond delay="0"/>
                                          </p:stCondLst>
                                        </p:cTn>
                                        <p:tgtEl>
                                          <p:spTgt spid="17"/>
                                        </p:tgtEl>
                                        <p:attrNameLst>
                                          <p:attrName>style.visibility</p:attrName>
                                        </p:attrNameLst>
                                      </p:cBhvr>
                                      <p:to>
                                        <p:strVal val="visible"/>
                                      </p:to>
                                    </p:set>
                                    <p:anim calcmode="lin" valueType="num">
                                      <p:cBhvr additive="base">
                                        <p:cTn id="13" dur="1000" fill="hold"/>
                                        <p:tgtEl>
                                          <p:spTgt spid="17"/>
                                        </p:tgtEl>
                                        <p:attrNameLst>
                                          <p:attrName>ppt_x</p:attrName>
                                        </p:attrNameLst>
                                      </p:cBhvr>
                                      <p:tavLst>
                                        <p:tav tm="0">
                                          <p:val>
                                            <p:strVal val="0-#ppt_w/2"/>
                                          </p:val>
                                        </p:tav>
                                        <p:tav tm="100000">
                                          <p:val>
                                            <p:strVal val="#ppt_x"/>
                                          </p:val>
                                        </p:tav>
                                      </p:tavLst>
                                    </p:anim>
                                    <p:anim calcmode="lin" valueType="num">
                                      <p:cBhvr additive="base">
                                        <p:cTn id="14" dur="1000" fill="hold"/>
                                        <p:tgtEl>
                                          <p:spTgt spid="17"/>
                                        </p:tgtEl>
                                        <p:attrNameLst>
                                          <p:attrName>ppt_y</p:attrName>
                                        </p:attrNameLst>
                                      </p:cBhvr>
                                      <p:tavLst>
                                        <p:tav tm="0">
                                          <p:val>
                                            <p:strVal val="#ppt_y"/>
                                          </p:val>
                                        </p:tav>
                                        <p:tav tm="100000">
                                          <p:val>
                                            <p:strVal val="#ppt_y"/>
                                          </p:val>
                                        </p:tav>
                                      </p:tavLst>
                                    </p:anim>
                                  </p:childTnLst>
                                </p:cTn>
                              </p:par>
                              <p:par>
                                <p:cTn id="15" presetID="2" presetClass="entr" presetSubtype="8" decel="100000" fill="hold" nodeType="withEffect">
                                  <p:stCondLst>
                                    <p:cond delay="90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1000" fill="hold"/>
                                        <p:tgtEl>
                                          <p:spTgt spid="20"/>
                                        </p:tgtEl>
                                        <p:attrNameLst>
                                          <p:attrName>ppt_x</p:attrName>
                                        </p:attrNameLst>
                                      </p:cBhvr>
                                      <p:tavLst>
                                        <p:tav tm="0">
                                          <p:val>
                                            <p:strVal val="0-#ppt_w/2"/>
                                          </p:val>
                                        </p:tav>
                                        <p:tav tm="100000">
                                          <p:val>
                                            <p:strVal val="#ppt_x"/>
                                          </p:val>
                                        </p:tav>
                                      </p:tavLst>
                                    </p:anim>
                                    <p:anim calcmode="lin" valueType="num">
                                      <p:cBhvr additive="base">
                                        <p:cTn id="18" dur="1000" fill="hold"/>
                                        <p:tgtEl>
                                          <p:spTgt spid="20"/>
                                        </p:tgtEl>
                                        <p:attrNameLst>
                                          <p:attrName>ppt_y</p:attrName>
                                        </p:attrNameLst>
                                      </p:cBhvr>
                                      <p:tavLst>
                                        <p:tav tm="0">
                                          <p:val>
                                            <p:strVal val="#ppt_y"/>
                                          </p:val>
                                        </p:tav>
                                        <p:tav tm="100000">
                                          <p:val>
                                            <p:strVal val="#ppt_y"/>
                                          </p:val>
                                        </p:tav>
                                      </p:tavLst>
                                    </p:anim>
                                  </p:childTnLst>
                                </p:cTn>
                              </p:par>
                              <p:par>
                                <p:cTn id="19" presetID="2" presetClass="entr" presetSubtype="2" decel="100000" fill="hold" nodeType="withEffect">
                                  <p:stCondLst>
                                    <p:cond delay="1000"/>
                                  </p:stCondLst>
                                  <p:childTnLst>
                                    <p:set>
                                      <p:cBhvr>
                                        <p:cTn id="20" dur="1" fill="hold">
                                          <p:stCondLst>
                                            <p:cond delay="0"/>
                                          </p:stCondLst>
                                        </p:cTn>
                                        <p:tgtEl>
                                          <p:spTgt spid="11"/>
                                        </p:tgtEl>
                                        <p:attrNameLst>
                                          <p:attrName>style.visibility</p:attrName>
                                        </p:attrNameLst>
                                      </p:cBhvr>
                                      <p:to>
                                        <p:strVal val="visible"/>
                                      </p:to>
                                    </p:set>
                                    <p:anim calcmode="lin" valueType="num">
                                      <p:cBhvr additive="base">
                                        <p:cTn id="21" dur="1000" fill="hold"/>
                                        <p:tgtEl>
                                          <p:spTgt spid="11"/>
                                        </p:tgtEl>
                                        <p:attrNameLst>
                                          <p:attrName>ppt_x</p:attrName>
                                        </p:attrNameLst>
                                      </p:cBhvr>
                                      <p:tavLst>
                                        <p:tav tm="0">
                                          <p:val>
                                            <p:strVal val="1+#ppt_w/2"/>
                                          </p:val>
                                        </p:tav>
                                        <p:tav tm="100000">
                                          <p:val>
                                            <p:strVal val="#ppt_x"/>
                                          </p:val>
                                        </p:tav>
                                      </p:tavLst>
                                    </p:anim>
                                    <p:anim calcmode="lin" valueType="num">
                                      <p:cBhvr additive="base">
                                        <p:cTn id="22" dur="1000" fill="hold"/>
                                        <p:tgtEl>
                                          <p:spTgt spid="11"/>
                                        </p:tgtEl>
                                        <p:attrNameLst>
                                          <p:attrName>ppt_y</p:attrName>
                                        </p:attrNameLst>
                                      </p:cBhvr>
                                      <p:tavLst>
                                        <p:tav tm="0">
                                          <p:val>
                                            <p:strVal val="#ppt_y"/>
                                          </p:val>
                                        </p:tav>
                                        <p:tav tm="100000">
                                          <p:val>
                                            <p:strVal val="#ppt_y"/>
                                          </p:val>
                                        </p:tav>
                                      </p:tavLst>
                                    </p:anim>
                                  </p:childTnLst>
                                </p:cTn>
                              </p:par>
                              <p:par>
                                <p:cTn id="23" presetID="2" presetClass="entr" presetSubtype="2" decel="100000" fill="hold" nodeType="withEffect">
                                  <p:stCondLst>
                                    <p:cond delay="100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1000" fill="hold"/>
                                        <p:tgtEl>
                                          <p:spTgt spid="14"/>
                                        </p:tgtEl>
                                        <p:attrNameLst>
                                          <p:attrName>ppt_x</p:attrName>
                                        </p:attrNameLst>
                                      </p:cBhvr>
                                      <p:tavLst>
                                        <p:tav tm="0">
                                          <p:val>
                                            <p:strVal val="1+#ppt_w/2"/>
                                          </p:val>
                                        </p:tav>
                                        <p:tav tm="100000">
                                          <p:val>
                                            <p:strVal val="#ppt_x"/>
                                          </p:val>
                                        </p:tav>
                                      </p:tavLst>
                                    </p:anim>
                                    <p:anim calcmode="lin" valueType="num">
                                      <p:cBhvr additive="base">
                                        <p:cTn id="26" dur="100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26A418BE-11CA-4562-B6F2-24AE3B8758E2}"/>
              </a:ext>
            </a:extLst>
          </p:cNvPr>
          <p:cNvGrpSpPr/>
          <p:nvPr/>
        </p:nvGrpSpPr>
        <p:grpSpPr>
          <a:xfrm>
            <a:off x="930200" y="1505316"/>
            <a:ext cx="3315781" cy="2117022"/>
            <a:chOff x="930200" y="1505316"/>
            <a:chExt cx="3315781" cy="2117022"/>
          </a:xfrm>
        </p:grpSpPr>
        <p:sp>
          <p:nvSpPr>
            <p:cNvPr id="3" name="矩形 2">
              <a:extLst>
                <a:ext uri="{FF2B5EF4-FFF2-40B4-BE49-F238E27FC236}">
                  <a16:creationId xmlns:a16="http://schemas.microsoft.com/office/drawing/2014/main" id="{B07EE8CA-6C5C-41C6-81B6-015F25977A53}"/>
                </a:ext>
              </a:extLst>
            </p:cNvPr>
            <p:cNvSpPr/>
            <p:nvPr/>
          </p:nvSpPr>
          <p:spPr>
            <a:xfrm>
              <a:off x="930200" y="1505316"/>
              <a:ext cx="3315781" cy="2117022"/>
            </a:xfrm>
            <a:prstGeom prst="rect">
              <a:avLst/>
            </a:prstGeom>
            <a:gradFill>
              <a:gsLst>
                <a:gs pos="0">
                  <a:srgbClr val="2B2A52">
                    <a:alpha val="95000"/>
                  </a:srgbClr>
                </a:gs>
                <a:gs pos="100000">
                  <a:srgbClr val="76384F">
                    <a:alpha val="95000"/>
                  </a:srgbClr>
                </a:gs>
              </a:gsLst>
              <a:lin ang="0" scaled="1"/>
            </a:gra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Freeform 77">
              <a:extLst>
                <a:ext uri="{FF2B5EF4-FFF2-40B4-BE49-F238E27FC236}">
                  <a16:creationId xmlns:a16="http://schemas.microsoft.com/office/drawing/2014/main" id="{C1931ACB-C53E-4DB6-A897-7B4D1171B895}"/>
                </a:ext>
              </a:extLst>
            </p:cNvPr>
            <p:cNvSpPr>
              <a:spLocks noChangeAspect="1" noEditPoints="1"/>
            </p:cNvSpPr>
            <p:nvPr/>
          </p:nvSpPr>
          <p:spPr bwMode="auto">
            <a:xfrm>
              <a:off x="2248785" y="1688894"/>
              <a:ext cx="678610" cy="684000"/>
            </a:xfrm>
            <a:custGeom>
              <a:avLst/>
              <a:gdLst>
                <a:gd name="T0" fmla="*/ 288 w 288"/>
                <a:gd name="T1" fmla="*/ 244 h 289"/>
                <a:gd name="T2" fmla="*/ 203 w 288"/>
                <a:gd name="T3" fmla="*/ 159 h 289"/>
                <a:gd name="T4" fmla="*/ 216 w 288"/>
                <a:gd name="T5" fmla="*/ 108 h 289"/>
                <a:gd name="T6" fmla="*/ 108 w 288"/>
                <a:gd name="T7" fmla="*/ 0 h 289"/>
                <a:gd name="T8" fmla="*/ 0 w 288"/>
                <a:gd name="T9" fmla="*/ 108 h 289"/>
                <a:gd name="T10" fmla="*/ 108 w 288"/>
                <a:gd name="T11" fmla="*/ 216 h 289"/>
                <a:gd name="T12" fmla="*/ 158 w 288"/>
                <a:gd name="T13" fmla="*/ 204 h 289"/>
                <a:gd name="T14" fmla="*/ 243 w 288"/>
                <a:gd name="T15" fmla="*/ 289 h 289"/>
                <a:gd name="T16" fmla="*/ 288 w 288"/>
                <a:gd name="T17" fmla="*/ 244 h 289"/>
                <a:gd name="T18" fmla="*/ 36 w 288"/>
                <a:gd name="T19" fmla="*/ 108 h 289"/>
                <a:gd name="T20" fmla="*/ 108 w 288"/>
                <a:gd name="T21" fmla="*/ 36 h 289"/>
                <a:gd name="T22" fmla="*/ 180 w 288"/>
                <a:gd name="T23" fmla="*/ 108 h 289"/>
                <a:gd name="T24" fmla="*/ 108 w 288"/>
                <a:gd name="T25" fmla="*/ 180 h 289"/>
                <a:gd name="T26" fmla="*/ 36 w 288"/>
                <a:gd name="T27" fmla="*/ 10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8" h="289">
                  <a:moveTo>
                    <a:pt x="288" y="244"/>
                  </a:moveTo>
                  <a:cubicBezTo>
                    <a:pt x="203" y="159"/>
                    <a:pt x="203" y="159"/>
                    <a:pt x="203" y="159"/>
                  </a:cubicBezTo>
                  <a:cubicBezTo>
                    <a:pt x="211" y="144"/>
                    <a:pt x="216" y="126"/>
                    <a:pt x="216" y="108"/>
                  </a:cubicBezTo>
                  <a:cubicBezTo>
                    <a:pt x="216" y="48"/>
                    <a:pt x="167" y="0"/>
                    <a:pt x="108" y="0"/>
                  </a:cubicBezTo>
                  <a:cubicBezTo>
                    <a:pt x="48" y="0"/>
                    <a:pt x="0" y="48"/>
                    <a:pt x="0" y="108"/>
                  </a:cubicBezTo>
                  <a:cubicBezTo>
                    <a:pt x="0" y="168"/>
                    <a:pt x="48" y="216"/>
                    <a:pt x="108" y="216"/>
                  </a:cubicBezTo>
                  <a:cubicBezTo>
                    <a:pt x="126" y="216"/>
                    <a:pt x="143" y="212"/>
                    <a:pt x="158" y="204"/>
                  </a:cubicBezTo>
                  <a:cubicBezTo>
                    <a:pt x="243" y="289"/>
                    <a:pt x="243" y="289"/>
                    <a:pt x="243" y="289"/>
                  </a:cubicBezTo>
                  <a:lnTo>
                    <a:pt x="288" y="244"/>
                  </a:lnTo>
                  <a:close/>
                  <a:moveTo>
                    <a:pt x="36" y="108"/>
                  </a:moveTo>
                  <a:cubicBezTo>
                    <a:pt x="36" y="68"/>
                    <a:pt x="68" y="36"/>
                    <a:pt x="108" y="36"/>
                  </a:cubicBezTo>
                  <a:cubicBezTo>
                    <a:pt x="148" y="36"/>
                    <a:pt x="180" y="68"/>
                    <a:pt x="180" y="108"/>
                  </a:cubicBezTo>
                  <a:cubicBezTo>
                    <a:pt x="180" y="148"/>
                    <a:pt x="148" y="180"/>
                    <a:pt x="108" y="180"/>
                  </a:cubicBezTo>
                  <a:cubicBezTo>
                    <a:pt x="68" y="180"/>
                    <a:pt x="36" y="148"/>
                    <a:pt x="36" y="10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5" name="矩形 4">
              <a:extLst>
                <a:ext uri="{FF2B5EF4-FFF2-40B4-BE49-F238E27FC236}">
                  <a16:creationId xmlns:a16="http://schemas.microsoft.com/office/drawing/2014/main" id="{4F6DD776-9FD2-4D61-A37B-F4B83904C19D}"/>
                </a:ext>
              </a:extLst>
            </p:cNvPr>
            <p:cNvSpPr/>
            <p:nvPr/>
          </p:nvSpPr>
          <p:spPr>
            <a:xfrm>
              <a:off x="1557496" y="2347693"/>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6" name="矩形 5">
              <a:extLst>
                <a:ext uri="{FF2B5EF4-FFF2-40B4-BE49-F238E27FC236}">
                  <a16:creationId xmlns:a16="http://schemas.microsoft.com/office/drawing/2014/main" id="{1A281977-AEA2-445F-BBBE-930E9CE58169}"/>
                </a:ext>
              </a:extLst>
            </p:cNvPr>
            <p:cNvSpPr/>
            <p:nvPr/>
          </p:nvSpPr>
          <p:spPr>
            <a:xfrm>
              <a:off x="1284753" y="2708210"/>
              <a:ext cx="2606674" cy="890693"/>
            </a:xfrm>
            <a:prstGeom prst="rect">
              <a:avLst/>
            </a:prstGeom>
          </p:spPr>
          <p:txBody>
            <a:bodyPr wrap="square">
              <a:spAutoFit/>
            </a:bodyPr>
            <a:lstStyle/>
            <a:p>
              <a:pPr algn="ct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grpSp>
        <p:nvGrpSpPr>
          <p:cNvPr id="7" name="组合 6">
            <a:extLst>
              <a:ext uri="{FF2B5EF4-FFF2-40B4-BE49-F238E27FC236}">
                <a16:creationId xmlns:a16="http://schemas.microsoft.com/office/drawing/2014/main" id="{98E6761A-B322-4CEE-8F5E-58ED8C30A600}"/>
              </a:ext>
            </a:extLst>
          </p:cNvPr>
          <p:cNvGrpSpPr/>
          <p:nvPr/>
        </p:nvGrpSpPr>
        <p:grpSpPr>
          <a:xfrm>
            <a:off x="7946019" y="1505316"/>
            <a:ext cx="3315781" cy="2117022"/>
            <a:chOff x="7946019" y="1505316"/>
            <a:chExt cx="3315781" cy="2117022"/>
          </a:xfrm>
        </p:grpSpPr>
        <p:sp>
          <p:nvSpPr>
            <p:cNvPr id="8" name="矩形 7">
              <a:extLst>
                <a:ext uri="{FF2B5EF4-FFF2-40B4-BE49-F238E27FC236}">
                  <a16:creationId xmlns:a16="http://schemas.microsoft.com/office/drawing/2014/main" id="{447C6B6A-A536-451B-A4D0-362D8C987C88}"/>
                </a:ext>
              </a:extLst>
            </p:cNvPr>
            <p:cNvSpPr/>
            <p:nvPr/>
          </p:nvSpPr>
          <p:spPr>
            <a:xfrm>
              <a:off x="7946019" y="1505316"/>
              <a:ext cx="3315781" cy="2117022"/>
            </a:xfrm>
            <a:prstGeom prst="rect">
              <a:avLst/>
            </a:prstGeom>
            <a:gradFill>
              <a:gsLst>
                <a:gs pos="0">
                  <a:srgbClr val="2B2A52">
                    <a:alpha val="95000"/>
                  </a:srgbClr>
                </a:gs>
                <a:gs pos="100000">
                  <a:srgbClr val="76384F">
                    <a:alpha val="95000"/>
                  </a:srgbClr>
                </a:gs>
              </a:gsLst>
              <a:lin ang="0" scaled="1"/>
            </a:gra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9" name="Freeform 134">
              <a:extLst>
                <a:ext uri="{FF2B5EF4-FFF2-40B4-BE49-F238E27FC236}">
                  <a16:creationId xmlns:a16="http://schemas.microsoft.com/office/drawing/2014/main" id="{DDBF4482-72D6-4FE9-8A73-18C9F34B35CA}"/>
                </a:ext>
              </a:extLst>
            </p:cNvPr>
            <p:cNvSpPr>
              <a:spLocks noChangeAspect="1" noEditPoints="1"/>
            </p:cNvSpPr>
            <p:nvPr/>
          </p:nvSpPr>
          <p:spPr bwMode="auto">
            <a:xfrm>
              <a:off x="9275757" y="1670894"/>
              <a:ext cx="656305" cy="720000"/>
            </a:xfrm>
            <a:custGeom>
              <a:avLst/>
              <a:gdLst>
                <a:gd name="T0" fmla="*/ 65 w 100"/>
                <a:gd name="T1" fmla="*/ 0 h 110"/>
                <a:gd name="T2" fmla="*/ 77 w 100"/>
                <a:gd name="T3" fmla="*/ 12 h 110"/>
                <a:gd name="T4" fmla="*/ 68 w 100"/>
                <a:gd name="T5" fmla="*/ 40 h 110"/>
                <a:gd name="T6" fmla="*/ 67 w 100"/>
                <a:gd name="T7" fmla="*/ 10 h 110"/>
                <a:gd name="T8" fmla="*/ 28 w 100"/>
                <a:gd name="T9" fmla="*/ 9 h 110"/>
                <a:gd name="T10" fmla="*/ 28 w 100"/>
                <a:gd name="T11" fmla="*/ 16 h 110"/>
                <a:gd name="T12" fmla="*/ 25 w 100"/>
                <a:gd name="T13" fmla="*/ 24 h 110"/>
                <a:gd name="T14" fmla="*/ 18 w 100"/>
                <a:gd name="T15" fmla="*/ 26 h 110"/>
                <a:gd name="T16" fmla="*/ 9 w 100"/>
                <a:gd name="T17" fmla="*/ 25 h 110"/>
                <a:gd name="T18" fmla="*/ 10 w 100"/>
                <a:gd name="T19" fmla="*/ 87 h 110"/>
                <a:gd name="T20" fmla="*/ 12 w 100"/>
                <a:gd name="T21" fmla="*/ 88 h 110"/>
                <a:gd name="T22" fmla="*/ 44 w 100"/>
                <a:gd name="T23" fmla="*/ 97 h 110"/>
                <a:gd name="T24" fmla="*/ 4 w 100"/>
                <a:gd name="T25" fmla="*/ 93 h 110"/>
                <a:gd name="T26" fmla="*/ 4 w 100"/>
                <a:gd name="T27" fmla="*/ 93 h 110"/>
                <a:gd name="T28" fmla="*/ 0 w 100"/>
                <a:gd name="T29" fmla="*/ 22 h 110"/>
                <a:gd name="T30" fmla="*/ 2 w 100"/>
                <a:gd name="T31" fmla="*/ 19 h 110"/>
                <a:gd name="T32" fmla="*/ 21 w 100"/>
                <a:gd name="T33" fmla="*/ 0 h 110"/>
                <a:gd name="T34" fmla="*/ 90 w 100"/>
                <a:gd name="T35" fmla="*/ 45 h 110"/>
                <a:gd name="T36" fmla="*/ 84 w 100"/>
                <a:gd name="T37" fmla="*/ 39 h 110"/>
                <a:gd name="T38" fmla="*/ 83 w 100"/>
                <a:gd name="T39" fmla="*/ 47 h 110"/>
                <a:gd name="T40" fmla="*/ 94 w 100"/>
                <a:gd name="T41" fmla="*/ 53 h 110"/>
                <a:gd name="T42" fmla="*/ 86 w 100"/>
                <a:gd name="T43" fmla="*/ 81 h 110"/>
                <a:gd name="T44" fmla="*/ 100 w 100"/>
                <a:gd name="T45" fmla="*/ 51 h 110"/>
                <a:gd name="T46" fmla="*/ 90 w 100"/>
                <a:gd name="T47" fmla="*/ 45 h 110"/>
                <a:gd name="T48" fmla="*/ 54 w 100"/>
                <a:gd name="T49" fmla="*/ 84 h 110"/>
                <a:gd name="T50" fmla="*/ 90 w 100"/>
                <a:gd name="T51" fmla="*/ 55 h 110"/>
                <a:gd name="T52" fmla="*/ 52 w 100"/>
                <a:gd name="T53" fmla="*/ 87 h 110"/>
                <a:gd name="T54" fmla="*/ 51 w 100"/>
                <a:gd name="T55" fmla="*/ 103 h 110"/>
                <a:gd name="T56" fmla="*/ 52 w 100"/>
                <a:gd name="T57" fmla="*/ 110 h 110"/>
                <a:gd name="T58" fmla="*/ 56 w 100"/>
                <a:gd name="T59" fmla="*/ 106 h 110"/>
                <a:gd name="T60" fmla="*/ 52 w 100"/>
                <a:gd name="T61" fmla="*/ 87 h 110"/>
                <a:gd name="T62" fmla="*/ 18 w 100"/>
                <a:gd name="T63" fmla="*/ 60 h 110"/>
                <a:gd name="T64" fmla="*/ 30 w 100"/>
                <a:gd name="T65" fmla="*/ 56 h 110"/>
                <a:gd name="T66" fmla="*/ 18 w 100"/>
                <a:gd name="T67" fmla="*/ 43 h 110"/>
                <a:gd name="T68" fmla="*/ 60 w 100"/>
                <a:gd name="T69" fmla="*/ 48 h 110"/>
                <a:gd name="T70" fmla="*/ 18 w 100"/>
                <a:gd name="T71" fmla="*/ 43 h 110"/>
                <a:gd name="T72" fmla="*/ 18 w 100"/>
                <a:gd name="T73" fmla="*/ 36 h 110"/>
                <a:gd name="T74" fmla="*/ 60 w 100"/>
                <a:gd name="T75" fmla="*/ 31 h 110"/>
                <a:gd name="T76" fmla="*/ 37 w 100"/>
                <a:gd name="T77" fmla="*/ 19 h 110"/>
                <a:gd name="T78" fmla="*/ 60 w 100"/>
                <a:gd name="T79" fmla="*/ 24 h 110"/>
                <a:gd name="T80" fmla="*/ 37 w 100"/>
                <a:gd name="T81" fmla="*/ 19 h 110"/>
                <a:gd name="T82" fmla="*/ 14 w 100"/>
                <a:gd name="T83" fmla="*/ 21 h 110"/>
                <a:gd name="T84" fmla="*/ 18 w 100"/>
                <a:gd name="T85" fmla="*/ 22 h 110"/>
                <a:gd name="T86" fmla="*/ 20 w 100"/>
                <a:gd name="T87" fmla="*/ 22 h 110"/>
                <a:gd name="T88" fmla="*/ 24 w 100"/>
                <a:gd name="T89" fmla="*/ 18 h 110"/>
                <a:gd name="T90" fmla="*/ 24 w 100"/>
                <a:gd name="T91" fmla="*/ 17 h 110"/>
                <a:gd name="T92" fmla="*/ 23 w 100"/>
                <a:gd name="T93" fmla="*/ 12 h 110"/>
                <a:gd name="T94" fmla="*/ 12 w 100"/>
                <a:gd name="T95" fmla="*/ 21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10">
                  <a:moveTo>
                    <a:pt x="23" y="0"/>
                  </a:moveTo>
                  <a:cubicBezTo>
                    <a:pt x="65" y="0"/>
                    <a:pt x="65" y="0"/>
                    <a:pt x="65" y="0"/>
                  </a:cubicBezTo>
                  <a:cubicBezTo>
                    <a:pt x="68" y="0"/>
                    <a:pt x="71" y="1"/>
                    <a:pt x="74" y="4"/>
                  </a:cubicBezTo>
                  <a:cubicBezTo>
                    <a:pt x="76" y="6"/>
                    <a:pt x="77" y="9"/>
                    <a:pt x="77" y="12"/>
                  </a:cubicBezTo>
                  <a:cubicBezTo>
                    <a:pt x="77" y="35"/>
                    <a:pt x="77" y="35"/>
                    <a:pt x="77" y="35"/>
                  </a:cubicBezTo>
                  <a:cubicBezTo>
                    <a:pt x="68" y="40"/>
                    <a:pt x="68" y="40"/>
                    <a:pt x="68" y="40"/>
                  </a:cubicBezTo>
                  <a:cubicBezTo>
                    <a:pt x="68" y="12"/>
                    <a:pt x="68" y="12"/>
                    <a:pt x="68" y="12"/>
                  </a:cubicBezTo>
                  <a:cubicBezTo>
                    <a:pt x="68" y="11"/>
                    <a:pt x="68" y="11"/>
                    <a:pt x="67" y="10"/>
                  </a:cubicBezTo>
                  <a:cubicBezTo>
                    <a:pt x="67" y="10"/>
                    <a:pt x="66" y="9"/>
                    <a:pt x="65" y="9"/>
                  </a:cubicBezTo>
                  <a:cubicBezTo>
                    <a:pt x="28" y="9"/>
                    <a:pt x="28" y="9"/>
                    <a:pt x="28" y="9"/>
                  </a:cubicBezTo>
                  <a:cubicBezTo>
                    <a:pt x="28" y="12"/>
                    <a:pt x="28" y="12"/>
                    <a:pt x="28" y="12"/>
                  </a:cubicBezTo>
                  <a:cubicBezTo>
                    <a:pt x="28" y="16"/>
                    <a:pt x="28" y="16"/>
                    <a:pt x="28" y="16"/>
                  </a:cubicBezTo>
                  <a:cubicBezTo>
                    <a:pt x="28" y="17"/>
                    <a:pt x="28" y="18"/>
                    <a:pt x="28" y="19"/>
                  </a:cubicBezTo>
                  <a:cubicBezTo>
                    <a:pt x="28" y="21"/>
                    <a:pt x="27" y="23"/>
                    <a:pt x="25" y="24"/>
                  </a:cubicBezTo>
                  <a:cubicBezTo>
                    <a:pt x="24" y="25"/>
                    <a:pt x="23" y="26"/>
                    <a:pt x="21" y="26"/>
                  </a:cubicBezTo>
                  <a:cubicBezTo>
                    <a:pt x="20" y="26"/>
                    <a:pt x="19" y="26"/>
                    <a:pt x="18" y="26"/>
                  </a:cubicBezTo>
                  <a:cubicBezTo>
                    <a:pt x="14" y="26"/>
                    <a:pt x="14" y="26"/>
                    <a:pt x="14" y="26"/>
                  </a:cubicBezTo>
                  <a:cubicBezTo>
                    <a:pt x="9" y="25"/>
                    <a:pt x="9" y="25"/>
                    <a:pt x="9" y="25"/>
                  </a:cubicBezTo>
                  <a:cubicBezTo>
                    <a:pt x="9" y="85"/>
                    <a:pt x="9" y="85"/>
                    <a:pt x="9" y="85"/>
                  </a:cubicBezTo>
                  <a:cubicBezTo>
                    <a:pt x="9" y="86"/>
                    <a:pt x="10" y="86"/>
                    <a:pt x="10" y="87"/>
                  </a:cubicBezTo>
                  <a:cubicBezTo>
                    <a:pt x="10" y="87"/>
                    <a:pt x="10" y="87"/>
                    <a:pt x="10" y="87"/>
                  </a:cubicBezTo>
                  <a:cubicBezTo>
                    <a:pt x="11" y="87"/>
                    <a:pt x="11" y="88"/>
                    <a:pt x="12" y="88"/>
                  </a:cubicBezTo>
                  <a:cubicBezTo>
                    <a:pt x="45" y="88"/>
                    <a:pt x="45" y="88"/>
                    <a:pt x="45" y="88"/>
                  </a:cubicBezTo>
                  <a:cubicBezTo>
                    <a:pt x="44" y="97"/>
                    <a:pt x="44" y="97"/>
                    <a:pt x="44" y="97"/>
                  </a:cubicBezTo>
                  <a:cubicBezTo>
                    <a:pt x="12" y="97"/>
                    <a:pt x="12" y="97"/>
                    <a:pt x="12" y="97"/>
                  </a:cubicBezTo>
                  <a:cubicBezTo>
                    <a:pt x="9" y="97"/>
                    <a:pt x="6" y="96"/>
                    <a:pt x="4" y="93"/>
                  </a:cubicBezTo>
                  <a:cubicBezTo>
                    <a:pt x="4" y="93"/>
                    <a:pt x="4" y="93"/>
                    <a:pt x="4" y="93"/>
                  </a:cubicBezTo>
                  <a:cubicBezTo>
                    <a:pt x="4" y="93"/>
                    <a:pt x="4" y="93"/>
                    <a:pt x="4" y="93"/>
                  </a:cubicBezTo>
                  <a:cubicBezTo>
                    <a:pt x="2" y="91"/>
                    <a:pt x="0" y="88"/>
                    <a:pt x="0" y="85"/>
                  </a:cubicBezTo>
                  <a:cubicBezTo>
                    <a:pt x="0" y="22"/>
                    <a:pt x="0" y="22"/>
                    <a:pt x="0" y="22"/>
                  </a:cubicBezTo>
                  <a:cubicBezTo>
                    <a:pt x="0" y="20"/>
                    <a:pt x="0" y="20"/>
                    <a:pt x="0" y="20"/>
                  </a:cubicBezTo>
                  <a:cubicBezTo>
                    <a:pt x="2" y="19"/>
                    <a:pt x="2" y="19"/>
                    <a:pt x="2" y="19"/>
                  </a:cubicBezTo>
                  <a:cubicBezTo>
                    <a:pt x="20" y="1"/>
                    <a:pt x="20" y="1"/>
                    <a:pt x="20" y="1"/>
                  </a:cubicBezTo>
                  <a:cubicBezTo>
                    <a:pt x="21" y="0"/>
                    <a:pt x="21" y="0"/>
                    <a:pt x="21" y="0"/>
                  </a:cubicBezTo>
                  <a:cubicBezTo>
                    <a:pt x="23" y="0"/>
                    <a:pt x="23" y="0"/>
                    <a:pt x="23" y="0"/>
                  </a:cubicBezTo>
                  <a:close/>
                  <a:moveTo>
                    <a:pt x="90" y="45"/>
                  </a:moveTo>
                  <a:cubicBezTo>
                    <a:pt x="90" y="43"/>
                    <a:pt x="90" y="43"/>
                    <a:pt x="90" y="43"/>
                  </a:cubicBezTo>
                  <a:cubicBezTo>
                    <a:pt x="84" y="39"/>
                    <a:pt x="84" y="39"/>
                    <a:pt x="84" y="39"/>
                  </a:cubicBezTo>
                  <a:cubicBezTo>
                    <a:pt x="75" y="44"/>
                    <a:pt x="75" y="44"/>
                    <a:pt x="75" y="44"/>
                  </a:cubicBezTo>
                  <a:cubicBezTo>
                    <a:pt x="83" y="47"/>
                    <a:pt x="83" y="47"/>
                    <a:pt x="83" y="47"/>
                  </a:cubicBezTo>
                  <a:cubicBezTo>
                    <a:pt x="91" y="52"/>
                    <a:pt x="91" y="52"/>
                    <a:pt x="91" y="52"/>
                  </a:cubicBezTo>
                  <a:cubicBezTo>
                    <a:pt x="94" y="53"/>
                    <a:pt x="94" y="53"/>
                    <a:pt x="94" y="53"/>
                  </a:cubicBezTo>
                  <a:cubicBezTo>
                    <a:pt x="92" y="62"/>
                    <a:pt x="88" y="70"/>
                    <a:pt x="82" y="77"/>
                  </a:cubicBezTo>
                  <a:cubicBezTo>
                    <a:pt x="86" y="81"/>
                    <a:pt x="86" y="81"/>
                    <a:pt x="86" y="81"/>
                  </a:cubicBezTo>
                  <a:cubicBezTo>
                    <a:pt x="93" y="73"/>
                    <a:pt x="98" y="63"/>
                    <a:pt x="100" y="53"/>
                  </a:cubicBezTo>
                  <a:cubicBezTo>
                    <a:pt x="100" y="51"/>
                    <a:pt x="100" y="51"/>
                    <a:pt x="100" y="51"/>
                  </a:cubicBezTo>
                  <a:cubicBezTo>
                    <a:pt x="98" y="50"/>
                    <a:pt x="98" y="50"/>
                    <a:pt x="98" y="50"/>
                  </a:cubicBezTo>
                  <a:cubicBezTo>
                    <a:pt x="90" y="45"/>
                    <a:pt x="90" y="45"/>
                    <a:pt x="90" y="45"/>
                  </a:cubicBezTo>
                  <a:close/>
                  <a:moveTo>
                    <a:pt x="74" y="47"/>
                  </a:moveTo>
                  <a:cubicBezTo>
                    <a:pt x="64" y="58"/>
                    <a:pt x="58" y="70"/>
                    <a:pt x="54" y="84"/>
                  </a:cubicBezTo>
                  <a:cubicBezTo>
                    <a:pt x="59" y="86"/>
                    <a:pt x="64" y="89"/>
                    <a:pt x="70" y="92"/>
                  </a:cubicBezTo>
                  <a:cubicBezTo>
                    <a:pt x="78" y="81"/>
                    <a:pt x="85" y="68"/>
                    <a:pt x="90" y="55"/>
                  </a:cubicBezTo>
                  <a:cubicBezTo>
                    <a:pt x="84" y="52"/>
                    <a:pt x="79" y="50"/>
                    <a:pt x="74" y="47"/>
                  </a:cubicBezTo>
                  <a:close/>
                  <a:moveTo>
                    <a:pt x="52" y="87"/>
                  </a:moveTo>
                  <a:cubicBezTo>
                    <a:pt x="50" y="103"/>
                    <a:pt x="50" y="103"/>
                    <a:pt x="50" y="103"/>
                  </a:cubicBezTo>
                  <a:cubicBezTo>
                    <a:pt x="51" y="103"/>
                    <a:pt x="51" y="103"/>
                    <a:pt x="51" y="103"/>
                  </a:cubicBezTo>
                  <a:cubicBezTo>
                    <a:pt x="50" y="108"/>
                    <a:pt x="50" y="108"/>
                    <a:pt x="50" y="108"/>
                  </a:cubicBezTo>
                  <a:cubicBezTo>
                    <a:pt x="52" y="110"/>
                    <a:pt x="52" y="110"/>
                    <a:pt x="52" y="110"/>
                  </a:cubicBezTo>
                  <a:cubicBezTo>
                    <a:pt x="55" y="106"/>
                    <a:pt x="55" y="106"/>
                    <a:pt x="55" y="106"/>
                  </a:cubicBezTo>
                  <a:cubicBezTo>
                    <a:pt x="56" y="106"/>
                    <a:pt x="56" y="106"/>
                    <a:pt x="56" y="106"/>
                  </a:cubicBezTo>
                  <a:cubicBezTo>
                    <a:pt x="68" y="95"/>
                    <a:pt x="68" y="95"/>
                    <a:pt x="68" y="95"/>
                  </a:cubicBezTo>
                  <a:cubicBezTo>
                    <a:pt x="52" y="87"/>
                    <a:pt x="52" y="87"/>
                    <a:pt x="52" y="87"/>
                  </a:cubicBezTo>
                  <a:close/>
                  <a:moveTo>
                    <a:pt x="18" y="56"/>
                  </a:moveTo>
                  <a:cubicBezTo>
                    <a:pt x="18" y="60"/>
                    <a:pt x="18" y="60"/>
                    <a:pt x="18" y="60"/>
                  </a:cubicBezTo>
                  <a:cubicBezTo>
                    <a:pt x="30" y="60"/>
                    <a:pt x="30" y="60"/>
                    <a:pt x="30" y="60"/>
                  </a:cubicBezTo>
                  <a:cubicBezTo>
                    <a:pt x="30" y="56"/>
                    <a:pt x="30" y="56"/>
                    <a:pt x="30" y="56"/>
                  </a:cubicBezTo>
                  <a:cubicBezTo>
                    <a:pt x="18" y="56"/>
                    <a:pt x="18" y="56"/>
                    <a:pt x="18" y="56"/>
                  </a:cubicBezTo>
                  <a:close/>
                  <a:moveTo>
                    <a:pt x="18" y="43"/>
                  </a:moveTo>
                  <a:cubicBezTo>
                    <a:pt x="18" y="48"/>
                    <a:pt x="18" y="48"/>
                    <a:pt x="18" y="48"/>
                  </a:cubicBezTo>
                  <a:cubicBezTo>
                    <a:pt x="60" y="48"/>
                    <a:pt x="60" y="48"/>
                    <a:pt x="60" y="48"/>
                  </a:cubicBezTo>
                  <a:cubicBezTo>
                    <a:pt x="60" y="43"/>
                    <a:pt x="60" y="43"/>
                    <a:pt x="60" y="43"/>
                  </a:cubicBezTo>
                  <a:cubicBezTo>
                    <a:pt x="18" y="43"/>
                    <a:pt x="18" y="43"/>
                    <a:pt x="18" y="43"/>
                  </a:cubicBezTo>
                  <a:close/>
                  <a:moveTo>
                    <a:pt x="18" y="31"/>
                  </a:moveTo>
                  <a:cubicBezTo>
                    <a:pt x="18" y="36"/>
                    <a:pt x="18" y="36"/>
                    <a:pt x="18" y="36"/>
                  </a:cubicBezTo>
                  <a:cubicBezTo>
                    <a:pt x="60" y="36"/>
                    <a:pt x="60" y="36"/>
                    <a:pt x="60" y="36"/>
                  </a:cubicBezTo>
                  <a:cubicBezTo>
                    <a:pt x="60" y="31"/>
                    <a:pt x="60" y="31"/>
                    <a:pt x="60" y="31"/>
                  </a:cubicBezTo>
                  <a:cubicBezTo>
                    <a:pt x="18" y="31"/>
                    <a:pt x="18" y="31"/>
                    <a:pt x="18" y="31"/>
                  </a:cubicBezTo>
                  <a:close/>
                  <a:moveTo>
                    <a:pt x="37" y="19"/>
                  </a:moveTo>
                  <a:cubicBezTo>
                    <a:pt x="37" y="24"/>
                    <a:pt x="37" y="24"/>
                    <a:pt x="37" y="24"/>
                  </a:cubicBezTo>
                  <a:cubicBezTo>
                    <a:pt x="60" y="24"/>
                    <a:pt x="60" y="24"/>
                    <a:pt x="60" y="24"/>
                  </a:cubicBezTo>
                  <a:cubicBezTo>
                    <a:pt x="60" y="19"/>
                    <a:pt x="60" y="19"/>
                    <a:pt x="60" y="19"/>
                  </a:cubicBezTo>
                  <a:cubicBezTo>
                    <a:pt x="37" y="19"/>
                    <a:pt x="37" y="19"/>
                    <a:pt x="37" y="19"/>
                  </a:cubicBezTo>
                  <a:close/>
                  <a:moveTo>
                    <a:pt x="12" y="21"/>
                  </a:moveTo>
                  <a:cubicBezTo>
                    <a:pt x="14" y="21"/>
                    <a:pt x="14" y="21"/>
                    <a:pt x="14" y="21"/>
                  </a:cubicBezTo>
                  <a:cubicBezTo>
                    <a:pt x="18" y="22"/>
                    <a:pt x="18" y="22"/>
                    <a:pt x="18" y="22"/>
                  </a:cubicBezTo>
                  <a:cubicBezTo>
                    <a:pt x="18" y="22"/>
                    <a:pt x="18" y="22"/>
                    <a:pt x="18" y="22"/>
                  </a:cubicBezTo>
                  <a:cubicBezTo>
                    <a:pt x="19" y="22"/>
                    <a:pt x="19" y="22"/>
                    <a:pt x="19" y="22"/>
                  </a:cubicBezTo>
                  <a:cubicBezTo>
                    <a:pt x="19" y="22"/>
                    <a:pt x="19" y="22"/>
                    <a:pt x="20" y="22"/>
                  </a:cubicBezTo>
                  <a:cubicBezTo>
                    <a:pt x="21" y="22"/>
                    <a:pt x="22" y="21"/>
                    <a:pt x="22" y="20"/>
                  </a:cubicBezTo>
                  <a:cubicBezTo>
                    <a:pt x="23" y="20"/>
                    <a:pt x="24" y="19"/>
                    <a:pt x="24" y="18"/>
                  </a:cubicBezTo>
                  <a:cubicBezTo>
                    <a:pt x="24" y="18"/>
                    <a:pt x="24" y="17"/>
                    <a:pt x="24" y="17"/>
                  </a:cubicBezTo>
                  <a:cubicBezTo>
                    <a:pt x="24" y="17"/>
                    <a:pt x="24" y="17"/>
                    <a:pt x="24" y="17"/>
                  </a:cubicBezTo>
                  <a:cubicBezTo>
                    <a:pt x="24" y="16"/>
                    <a:pt x="24" y="16"/>
                    <a:pt x="24" y="16"/>
                  </a:cubicBezTo>
                  <a:cubicBezTo>
                    <a:pt x="23" y="12"/>
                    <a:pt x="23" y="12"/>
                    <a:pt x="23" y="12"/>
                  </a:cubicBezTo>
                  <a:cubicBezTo>
                    <a:pt x="23" y="11"/>
                    <a:pt x="23" y="11"/>
                    <a:pt x="23" y="11"/>
                  </a:cubicBezTo>
                  <a:lnTo>
                    <a:pt x="12" y="2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0" name="矩形 9">
              <a:extLst>
                <a:ext uri="{FF2B5EF4-FFF2-40B4-BE49-F238E27FC236}">
                  <a16:creationId xmlns:a16="http://schemas.microsoft.com/office/drawing/2014/main" id="{7335945F-0256-4A14-9D02-580714A02C95}"/>
                </a:ext>
              </a:extLst>
            </p:cNvPr>
            <p:cNvSpPr/>
            <p:nvPr/>
          </p:nvSpPr>
          <p:spPr>
            <a:xfrm>
              <a:off x="8573315" y="2347693"/>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11" name="矩形 10">
              <a:extLst>
                <a:ext uri="{FF2B5EF4-FFF2-40B4-BE49-F238E27FC236}">
                  <a16:creationId xmlns:a16="http://schemas.microsoft.com/office/drawing/2014/main" id="{94AB334D-295B-413E-B760-37742706E37B}"/>
                </a:ext>
              </a:extLst>
            </p:cNvPr>
            <p:cNvSpPr/>
            <p:nvPr/>
          </p:nvSpPr>
          <p:spPr>
            <a:xfrm>
              <a:off x="8300572" y="2708210"/>
              <a:ext cx="2606674" cy="890693"/>
            </a:xfrm>
            <a:prstGeom prst="rect">
              <a:avLst/>
            </a:prstGeom>
          </p:spPr>
          <p:txBody>
            <a:bodyPr wrap="square">
              <a:spAutoFit/>
            </a:bodyPr>
            <a:lstStyle/>
            <a:p>
              <a:pPr algn="ct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grpSp>
        <p:nvGrpSpPr>
          <p:cNvPr id="12" name="组合 11">
            <a:extLst>
              <a:ext uri="{FF2B5EF4-FFF2-40B4-BE49-F238E27FC236}">
                <a16:creationId xmlns:a16="http://schemas.microsoft.com/office/drawing/2014/main" id="{D9B256B3-90E3-4198-9D1D-7404BD0888CA}"/>
              </a:ext>
            </a:extLst>
          </p:cNvPr>
          <p:cNvGrpSpPr/>
          <p:nvPr/>
        </p:nvGrpSpPr>
        <p:grpSpPr>
          <a:xfrm>
            <a:off x="4438109" y="1505316"/>
            <a:ext cx="3315781" cy="2117022"/>
            <a:chOff x="4438109" y="1505316"/>
            <a:chExt cx="3315781" cy="2117022"/>
          </a:xfrm>
        </p:grpSpPr>
        <p:sp>
          <p:nvSpPr>
            <p:cNvPr id="13" name="矩形 12">
              <a:extLst>
                <a:ext uri="{FF2B5EF4-FFF2-40B4-BE49-F238E27FC236}">
                  <a16:creationId xmlns:a16="http://schemas.microsoft.com/office/drawing/2014/main" id="{00C272B7-72AA-4C76-8736-25E6AB3BE362}"/>
                </a:ext>
              </a:extLst>
            </p:cNvPr>
            <p:cNvSpPr/>
            <p:nvPr/>
          </p:nvSpPr>
          <p:spPr>
            <a:xfrm>
              <a:off x="4438109" y="1505316"/>
              <a:ext cx="3315781" cy="2117022"/>
            </a:xfrm>
            <a:prstGeom prst="rect">
              <a:avLst/>
            </a:prstGeom>
            <a:noFill/>
            <a:ln w="76200">
              <a:gradFill>
                <a:gsLst>
                  <a:gs pos="0">
                    <a:srgbClr val="8C1811"/>
                  </a:gs>
                  <a:gs pos="100000">
                    <a:srgbClr val="2B2A52"/>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4" name="Freeform 514">
              <a:extLst>
                <a:ext uri="{FF2B5EF4-FFF2-40B4-BE49-F238E27FC236}">
                  <a16:creationId xmlns:a16="http://schemas.microsoft.com/office/drawing/2014/main" id="{429EC80D-3DE6-41D9-9D56-CFB25CC4CCED}"/>
                </a:ext>
              </a:extLst>
            </p:cNvPr>
            <p:cNvSpPr>
              <a:spLocks noChangeAspect="1" noEditPoints="1"/>
            </p:cNvSpPr>
            <p:nvPr/>
          </p:nvSpPr>
          <p:spPr bwMode="auto">
            <a:xfrm>
              <a:off x="5689222" y="1742894"/>
              <a:ext cx="813555" cy="576000"/>
            </a:xfrm>
            <a:custGeom>
              <a:avLst/>
              <a:gdLst>
                <a:gd name="T0" fmla="*/ 100 w 106"/>
                <a:gd name="T1" fmla="*/ 63 h 75"/>
                <a:gd name="T2" fmla="*/ 70 w 106"/>
                <a:gd name="T3" fmla="*/ 63 h 75"/>
                <a:gd name="T4" fmla="*/ 70 w 106"/>
                <a:gd name="T5" fmla="*/ 60 h 75"/>
                <a:gd name="T6" fmla="*/ 88 w 106"/>
                <a:gd name="T7" fmla="*/ 60 h 75"/>
                <a:gd name="T8" fmla="*/ 94 w 106"/>
                <a:gd name="T9" fmla="*/ 54 h 75"/>
                <a:gd name="T10" fmla="*/ 94 w 106"/>
                <a:gd name="T11" fmla="*/ 6 h 75"/>
                <a:gd name="T12" fmla="*/ 88 w 106"/>
                <a:gd name="T13" fmla="*/ 0 h 75"/>
                <a:gd name="T14" fmla="*/ 18 w 106"/>
                <a:gd name="T15" fmla="*/ 0 h 75"/>
                <a:gd name="T16" fmla="*/ 12 w 106"/>
                <a:gd name="T17" fmla="*/ 6 h 75"/>
                <a:gd name="T18" fmla="*/ 12 w 106"/>
                <a:gd name="T19" fmla="*/ 54 h 75"/>
                <a:gd name="T20" fmla="*/ 18 w 106"/>
                <a:gd name="T21" fmla="*/ 60 h 75"/>
                <a:gd name="T22" fmla="*/ 35 w 106"/>
                <a:gd name="T23" fmla="*/ 60 h 75"/>
                <a:gd name="T24" fmla="*/ 35 w 106"/>
                <a:gd name="T25" fmla="*/ 63 h 75"/>
                <a:gd name="T26" fmla="*/ 6 w 106"/>
                <a:gd name="T27" fmla="*/ 63 h 75"/>
                <a:gd name="T28" fmla="*/ 0 w 106"/>
                <a:gd name="T29" fmla="*/ 69 h 75"/>
                <a:gd name="T30" fmla="*/ 0 w 106"/>
                <a:gd name="T31" fmla="*/ 69 h 75"/>
                <a:gd name="T32" fmla="*/ 6 w 106"/>
                <a:gd name="T33" fmla="*/ 75 h 75"/>
                <a:gd name="T34" fmla="*/ 100 w 106"/>
                <a:gd name="T35" fmla="*/ 75 h 75"/>
                <a:gd name="T36" fmla="*/ 106 w 106"/>
                <a:gd name="T37" fmla="*/ 69 h 75"/>
                <a:gd name="T38" fmla="*/ 106 w 106"/>
                <a:gd name="T39" fmla="*/ 69 h 75"/>
                <a:gd name="T40" fmla="*/ 100 w 106"/>
                <a:gd name="T41" fmla="*/ 63 h 75"/>
                <a:gd name="T42" fmla="*/ 18 w 106"/>
                <a:gd name="T43" fmla="*/ 56 h 75"/>
                <a:gd name="T44" fmla="*/ 16 w 106"/>
                <a:gd name="T45" fmla="*/ 54 h 75"/>
                <a:gd name="T46" fmla="*/ 16 w 106"/>
                <a:gd name="T47" fmla="*/ 6 h 75"/>
                <a:gd name="T48" fmla="*/ 18 w 106"/>
                <a:gd name="T49" fmla="*/ 4 h 75"/>
                <a:gd name="T50" fmla="*/ 88 w 106"/>
                <a:gd name="T51" fmla="*/ 4 h 75"/>
                <a:gd name="T52" fmla="*/ 90 w 106"/>
                <a:gd name="T53" fmla="*/ 6 h 75"/>
                <a:gd name="T54" fmla="*/ 90 w 106"/>
                <a:gd name="T55" fmla="*/ 54 h 75"/>
                <a:gd name="T56" fmla="*/ 88 w 106"/>
                <a:gd name="T57" fmla="*/ 56 h 75"/>
                <a:gd name="T58" fmla="*/ 18 w 106"/>
                <a:gd name="T59" fmla="*/ 56 h 75"/>
                <a:gd name="T60" fmla="*/ 66 w 106"/>
                <a:gd name="T61" fmla="*/ 63 h 75"/>
                <a:gd name="T62" fmla="*/ 39 w 106"/>
                <a:gd name="T63" fmla="*/ 63 h 75"/>
                <a:gd name="T64" fmla="*/ 39 w 106"/>
                <a:gd name="T65" fmla="*/ 60 h 75"/>
                <a:gd name="T66" fmla="*/ 66 w 106"/>
                <a:gd name="T67" fmla="*/ 60 h 75"/>
                <a:gd name="T68" fmla="*/ 66 w 106"/>
                <a:gd name="T69" fmla="*/ 63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6" h="75">
                  <a:moveTo>
                    <a:pt x="100" y="63"/>
                  </a:moveTo>
                  <a:cubicBezTo>
                    <a:pt x="70" y="63"/>
                    <a:pt x="70" y="63"/>
                    <a:pt x="70" y="63"/>
                  </a:cubicBezTo>
                  <a:cubicBezTo>
                    <a:pt x="70" y="60"/>
                    <a:pt x="70" y="60"/>
                    <a:pt x="70" y="60"/>
                  </a:cubicBezTo>
                  <a:cubicBezTo>
                    <a:pt x="88" y="60"/>
                    <a:pt x="88" y="60"/>
                    <a:pt x="88" y="60"/>
                  </a:cubicBezTo>
                  <a:cubicBezTo>
                    <a:pt x="91" y="60"/>
                    <a:pt x="94" y="57"/>
                    <a:pt x="94" y="54"/>
                  </a:cubicBezTo>
                  <a:cubicBezTo>
                    <a:pt x="94" y="6"/>
                    <a:pt x="94" y="6"/>
                    <a:pt x="94" y="6"/>
                  </a:cubicBezTo>
                  <a:cubicBezTo>
                    <a:pt x="94" y="3"/>
                    <a:pt x="91" y="0"/>
                    <a:pt x="88" y="0"/>
                  </a:cubicBezTo>
                  <a:cubicBezTo>
                    <a:pt x="18" y="0"/>
                    <a:pt x="18" y="0"/>
                    <a:pt x="18" y="0"/>
                  </a:cubicBezTo>
                  <a:cubicBezTo>
                    <a:pt x="14" y="0"/>
                    <a:pt x="12" y="3"/>
                    <a:pt x="12" y="6"/>
                  </a:cubicBezTo>
                  <a:cubicBezTo>
                    <a:pt x="12" y="54"/>
                    <a:pt x="12" y="54"/>
                    <a:pt x="12" y="54"/>
                  </a:cubicBezTo>
                  <a:cubicBezTo>
                    <a:pt x="12" y="57"/>
                    <a:pt x="14" y="60"/>
                    <a:pt x="18" y="60"/>
                  </a:cubicBezTo>
                  <a:cubicBezTo>
                    <a:pt x="35" y="60"/>
                    <a:pt x="35" y="60"/>
                    <a:pt x="35" y="60"/>
                  </a:cubicBezTo>
                  <a:cubicBezTo>
                    <a:pt x="35" y="63"/>
                    <a:pt x="35" y="63"/>
                    <a:pt x="35" y="63"/>
                  </a:cubicBezTo>
                  <a:cubicBezTo>
                    <a:pt x="6" y="63"/>
                    <a:pt x="6" y="63"/>
                    <a:pt x="6" y="63"/>
                  </a:cubicBezTo>
                  <a:cubicBezTo>
                    <a:pt x="2" y="63"/>
                    <a:pt x="0" y="66"/>
                    <a:pt x="0" y="69"/>
                  </a:cubicBezTo>
                  <a:cubicBezTo>
                    <a:pt x="0" y="69"/>
                    <a:pt x="0" y="69"/>
                    <a:pt x="0" y="69"/>
                  </a:cubicBezTo>
                  <a:cubicBezTo>
                    <a:pt x="0" y="73"/>
                    <a:pt x="2" y="75"/>
                    <a:pt x="6" y="75"/>
                  </a:cubicBezTo>
                  <a:cubicBezTo>
                    <a:pt x="100" y="75"/>
                    <a:pt x="100" y="75"/>
                    <a:pt x="100" y="75"/>
                  </a:cubicBezTo>
                  <a:cubicBezTo>
                    <a:pt x="103" y="75"/>
                    <a:pt x="106" y="73"/>
                    <a:pt x="106" y="69"/>
                  </a:cubicBezTo>
                  <a:cubicBezTo>
                    <a:pt x="106" y="69"/>
                    <a:pt x="106" y="69"/>
                    <a:pt x="106" y="69"/>
                  </a:cubicBezTo>
                  <a:cubicBezTo>
                    <a:pt x="106" y="66"/>
                    <a:pt x="103" y="63"/>
                    <a:pt x="100" y="63"/>
                  </a:cubicBezTo>
                  <a:close/>
                  <a:moveTo>
                    <a:pt x="18" y="56"/>
                  </a:moveTo>
                  <a:cubicBezTo>
                    <a:pt x="17" y="56"/>
                    <a:pt x="16" y="55"/>
                    <a:pt x="16" y="54"/>
                  </a:cubicBezTo>
                  <a:cubicBezTo>
                    <a:pt x="16" y="6"/>
                    <a:pt x="16" y="6"/>
                    <a:pt x="16" y="6"/>
                  </a:cubicBezTo>
                  <a:cubicBezTo>
                    <a:pt x="16" y="5"/>
                    <a:pt x="17" y="4"/>
                    <a:pt x="18" y="4"/>
                  </a:cubicBezTo>
                  <a:cubicBezTo>
                    <a:pt x="88" y="4"/>
                    <a:pt x="88" y="4"/>
                    <a:pt x="88" y="4"/>
                  </a:cubicBezTo>
                  <a:cubicBezTo>
                    <a:pt x="89" y="4"/>
                    <a:pt x="90" y="5"/>
                    <a:pt x="90" y="6"/>
                  </a:cubicBezTo>
                  <a:cubicBezTo>
                    <a:pt x="90" y="54"/>
                    <a:pt x="90" y="54"/>
                    <a:pt x="90" y="54"/>
                  </a:cubicBezTo>
                  <a:cubicBezTo>
                    <a:pt x="90" y="55"/>
                    <a:pt x="89" y="56"/>
                    <a:pt x="88" y="56"/>
                  </a:cubicBezTo>
                  <a:lnTo>
                    <a:pt x="18" y="56"/>
                  </a:lnTo>
                  <a:close/>
                  <a:moveTo>
                    <a:pt x="66" y="63"/>
                  </a:moveTo>
                  <a:cubicBezTo>
                    <a:pt x="39" y="63"/>
                    <a:pt x="39" y="63"/>
                    <a:pt x="39" y="63"/>
                  </a:cubicBezTo>
                  <a:cubicBezTo>
                    <a:pt x="39" y="60"/>
                    <a:pt x="39" y="60"/>
                    <a:pt x="39" y="60"/>
                  </a:cubicBezTo>
                  <a:cubicBezTo>
                    <a:pt x="66" y="60"/>
                    <a:pt x="66" y="60"/>
                    <a:pt x="66" y="60"/>
                  </a:cubicBezTo>
                  <a:lnTo>
                    <a:pt x="66" y="63"/>
                  </a:lnTo>
                  <a:close/>
                </a:path>
              </a:pathLst>
            </a:custGeom>
            <a:solidFill>
              <a:schemeClr val="bg2">
                <a:lumMod val="25000"/>
              </a:schemeClr>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15" name="矩形 14">
              <a:extLst>
                <a:ext uri="{FF2B5EF4-FFF2-40B4-BE49-F238E27FC236}">
                  <a16:creationId xmlns:a16="http://schemas.microsoft.com/office/drawing/2014/main" id="{96C6267E-33F2-491B-8661-83A22211B1C1}"/>
                </a:ext>
              </a:extLst>
            </p:cNvPr>
            <p:cNvSpPr/>
            <p:nvPr/>
          </p:nvSpPr>
          <p:spPr>
            <a:xfrm>
              <a:off x="5065405" y="2347693"/>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6" name="矩形 15">
              <a:extLst>
                <a:ext uri="{FF2B5EF4-FFF2-40B4-BE49-F238E27FC236}">
                  <a16:creationId xmlns:a16="http://schemas.microsoft.com/office/drawing/2014/main" id="{FFD059BF-F7F3-49B1-BEAA-B8C65CEC3A20}"/>
                </a:ext>
              </a:extLst>
            </p:cNvPr>
            <p:cNvSpPr/>
            <p:nvPr/>
          </p:nvSpPr>
          <p:spPr>
            <a:xfrm>
              <a:off x="4792662" y="2708210"/>
              <a:ext cx="2606674" cy="890693"/>
            </a:xfrm>
            <a:prstGeom prst="rect">
              <a:avLst/>
            </a:prstGeom>
          </p:spPr>
          <p:txBody>
            <a:bodyPr wrap="square">
              <a:spAutoFit/>
            </a:bodyPr>
            <a:lstStyle/>
            <a:p>
              <a:pPr algn="ctr">
                <a:lnSpc>
                  <a:spcPct val="150000"/>
                </a:lnSpc>
              </a:pPr>
              <a:r>
                <a:rPr lang="en-US" altLang="zh-CN" sz="1200" dirty="0">
                  <a:solidFill>
                    <a:schemeClr val="bg2">
                      <a:lumMod val="25000"/>
                    </a:schemeClr>
                  </a:solidFill>
                  <a:cs typeface="+mn-ea"/>
                  <a:sym typeface="+mn-lt"/>
                </a:rPr>
                <a:t>Click here to add text content, such as keywords, some brief introductions, etc.</a:t>
              </a:r>
              <a:endParaRPr lang="zh-CN" altLang="en-US" sz="1200" dirty="0">
                <a:solidFill>
                  <a:schemeClr val="bg2">
                    <a:lumMod val="25000"/>
                  </a:schemeClr>
                </a:solidFill>
                <a:cs typeface="+mn-ea"/>
                <a:sym typeface="+mn-lt"/>
              </a:endParaRPr>
            </a:p>
          </p:txBody>
        </p:sp>
      </p:grpSp>
      <p:grpSp>
        <p:nvGrpSpPr>
          <p:cNvPr id="17" name="组合 16">
            <a:extLst>
              <a:ext uri="{FF2B5EF4-FFF2-40B4-BE49-F238E27FC236}">
                <a16:creationId xmlns:a16="http://schemas.microsoft.com/office/drawing/2014/main" id="{DBAB58B5-C1DB-439E-8FEC-DD95632D483F}"/>
              </a:ext>
            </a:extLst>
          </p:cNvPr>
          <p:cNvGrpSpPr/>
          <p:nvPr/>
        </p:nvGrpSpPr>
        <p:grpSpPr>
          <a:xfrm>
            <a:off x="930200" y="3803159"/>
            <a:ext cx="3315781" cy="2130458"/>
            <a:chOff x="930200" y="3803159"/>
            <a:chExt cx="3315781" cy="2130458"/>
          </a:xfrm>
        </p:grpSpPr>
        <p:sp>
          <p:nvSpPr>
            <p:cNvPr id="18" name="矩形 17">
              <a:extLst>
                <a:ext uri="{FF2B5EF4-FFF2-40B4-BE49-F238E27FC236}">
                  <a16:creationId xmlns:a16="http://schemas.microsoft.com/office/drawing/2014/main" id="{2923E398-E3D5-447B-A144-E09D8BCF33AB}"/>
                </a:ext>
              </a:extLst>
            </p:cNvPr>
            <p:cNvSpPr/>
            <p:nvPr/>
          </p:nvSpPr>
          <p:spPr>
            <a:xfrm>
              <a:off x="930200" y="3803159"/>
              <a:ext cx="3315781" cy="2117022"/>
            </a:xfrm>
            <a:prstGeom prst="rect">
              <a:avLst/>
            </a:prstGeom>
            <a:noFill/>
            <a:ln w="76200">
              <a:gradFill>
                <a:gsLst>
                  <a:gs pos="0">
                    <a:srgbClr val="8C1811"/>
                  </a:gs>
                  <a:gs pos="100000">
                    <a:srgbClr val="2B2A52"/>
                  </a:gs>
                </a:gsLst>
                <a:lin ang="5400000" scaled="1"/>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19" name="组合 18">
              <a:extLst>
                <a:ext uri="{FF2B5EF4-FFF2-40B4-BE49-F238E27FC236}">
                  <a16:creationId xmlns:a16="http://schemas.microsoft.com/office/drawing/2014/main" id="{47802188-AE23-484C-8765-637839F4BDDC}"/>
                </a:ext>
              </a:extLst>
            </p:cNvPr>
            <p:cNvGrpSpPr>
              <a:grpSpLocks noChangeAspect="1"/>
            </p:cNvGrpSpPr>
            <p:nvPr/>
          </p:nvGrpSpPr>
          <p:grpSpPr>
            <a:xfrm>
              <a:off x="2282977" y="4090477"/>
              <a:ext cx="610226" cy="540000"/>
              <a:chOff x="10439401" y="5991224"/>
              <a:chExt cx="400050" cy="354013"/>
            </a:xfrm>
            <a:solidFill>
              <a:schemeClr val="bg2">
                <a:lumMod val="25000"/>
              </a:schemeClr>
            </a:solidFill>
          </p:grpSpPr>
          <p:sp>
            <p:nvSpPr>
              <p:cNvPr id="22" name="Freeform 171">
                <a:extLst>
                  <a:ext uri="{FF2B5EF4-FFF2-40B4-BE49-F238E27FC236}">
                    <a16:creationId xmlns:a16="http://schemas.microsoft.com/office/drawing/2014/main" id="{6FAFA073-A744-4823-81CF-F6AE581F1F27}"/>
                  </a:ext>
                </a:extLst>
              </p:cNvPr>
              <p:cNvSpPr>
                <a:spLocks noEditPoints="1"/>
              </p:cNvSpPr>
              <p:nvPr/>
            </p:nvSpPr>
            <p:spPr bwMode="auto">
              <a:xfrm>
                <a:off x="10439401" y="5991224"/>
                <a:ext cx="90488" cy="354013"/>
              </a:xfrm>
              <a:custGeom>
                <a:avLst/>
                <a:gdLst>
                  <a:gd name="T0" fmla="*/ 42 w 57"/>
                  <a:gd name="T1" fmla="*/ 0 h 223"/>
                  <a:gd name="T2" fmla="*/ 16 w 57"/>
                  <a:gd name="T3" fmla="*/ 0 h 223"/>
                  <a:gd name="T4" fmla="*/ 16 w 57"/>
                  <a:gd name="T5" fmla="*/ 50 h 223"/>
                  <a:gd name="T6" fmla="*/ 0 w 57"/>
                  <a:gd name="T7" fmla="*/ 50 h 223"/>
                  <a:gd name="T8" fmla="*/ 0 w 57"/>
                  <a:gd name="T9" fmla="*/ 115 h 223"/>
                  <a:gd name="T10" fmla="*/ 16 w 57"/>
                  <a:gd name="T11" fmla="*/ 115 h 223"/>
                  <a:gd name="T12" fmla="*/ 16 w 57"/>
                  <a:gd name="T13" fmla="*/ 223 h 223"/>
                  <a:gd name="T14" fmla="*/ 42 w 57"/>
                  <a:gd name="T15" fmla="*/ 223 h 223"/>
                  <a:gd name="T16" fmla="*/ 42 w 57"/>
                  <a:gd name="T17" fmla="*/ 115 h 223"/>
                  <a:gd name="T18" fmla="*/ 57 w 57"/>
                  <a:gd name="T19" fmla="*/ 115 h 223"/>
                  <a:gd name="T20" fmla="*/ 57 w 57"/>
                  <a:gd name="T21" fmla="*/ 50 h 223"/>
                  <a:gd name="T22" fmla="*/ 42 w 57"/>
                  <a:gd name="T23" fmla="*/ 50 h 223"/>
                  <a:gd name="T24" fmla="*/ 42 w 57"/>
                  <a:gd name="T25" fmla="*/ 0 h 223"/>
                  <a:gd name="T26" fmla="*/ 49 w 57"/>
                  <a:gd name="T27" fmla="*/ 58 h 223"/>
                  <a:gd name="T28" fmla="*/ 49 w 57"/>
                  <a:gd name="T29" fmla="*/ 107 h 223"/>
                  <a:gd name="T30" fmla="*/ 8 w 57"/>
                  <a:gd name="T31" fmla="*/ 107 h 223"/>
                  <a:gd name="T32" fmla="*/ 8 w 57"/>
                  <a:gd name="T33" fmla="*/ 58 h 223"/>
                  <a:gd name="T34" fmla="*/ 49 w 57"/>
                  <a:gd name="T35" fmla="*/ 5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223">
                    <a:moveTo>
                      <a:pt x="42" y="0"/>
                    </a:moveTo>
                    <a:lnTo>
                      <a:pt x="16" y="0"/>
                    </a:lnTo>
                    <a:lnTo>
                      <a:pt x="16" y="50"/>
                    </a:lnTo>
                    <a:lnTo>
                      <a:pt x="0" y="50"/>
                    </a:lnTo>
                    <a:lnTo>
                      <a:pt x="0" y="115"/>
                    </a:lnTo>
                    <a:lnTo>
                      <a:pt x="16" y="115"/>
                    </a:lnTo>
                    <a:lnTo>
                      <a:pt x="16" y="223"/>
                    </a:lnTo>
                    <a:lnTo>
                      <a:pt x="42" y="223"/>
                    </a:lnTo>
                    <a:lnTo>
                      <a:pt x="42" y="115"/>
                    </a:lnTo>
                    <a:lnTo>
                      <a:pt x="57" y="115"/>
                    </a:lnTo>
                    <a:lnTo>
                      <a:pt x="57" y="50"/>
                    </a:lnTo>
                    <a:lnTo>
                      <a:pt x="42" y="50"/>
                    </a:lnTo>
                    <a:lnTo>
                      <a:pt x="42" y="0"/>
                    </a:lnTo>
                    <a:close/>
                    <a:moveTo>
                      <a:pt x="49" y="58"/>
                    </a:moveTo>
                    <a:lnTo>
                      <a:pt x="49" y="107"/>
                    </a:lnTo>
                    <a:lnTo>
                      <a:pt x="8" y="107"/>
                    </a:lnTo>
                    <a:lnTo>
                      <a:pt x="8" y="58"/>
                    </a:lnTo>
                    <a:lnTo>
                      <a:pt x="49" y="5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3" name="Freeform 172">
                <a:extLst>
                  <a:ext uri="{FF2B5EF4-FFF2-40B4-BE49-F238E27FC236}">
                    <a16:creationId xmlns:a16="http://schemas.microsoft.com/office/drawing/2014/main" id="{9E915708-AB5A-4CF2-888B-A980DA1872E1}"/>
                  </a:ext>
                </a:extLst>
              </p:cNvPr>
              <p:cNvSpPr>
                <a:spLocks noEditPoints="1"/>
              </p:cNvSpPr>
              <p:nvPr/>
            </p:nvSpPr>
            <p:spPr bwMode="auto">
              <a:xfrm>
                <a:off x="10542588" y="5991224"/>
                <a:ext cx="90488" cy="354013"/>
              </a:xfrm>
              <a:custGeom>
                <a:avLst/>
                <a:gdLst>
                  <a:gd name="T0" fmla="*/ 42 w 57"/>
                  <a:gd name="T1" fmla="*/ 0 h 223"/>
                  <a:gd name="T2" fmla="*/ 16 w 57"/>
                  <a:gd name="T3" fmla="*/ 0 h 223"/>
                  <a:gd name="T4" fmla="*/ 16 w 57"/>
                  <a:gd name="T5" fmla="*/ 128 h 223"/>
                  <a:gd name="T6" fmla="*/ 0 w 57"/>
                  <a:gd name="T7" fmla="*/ 128 h 223"/>
                  <a:gd name="T8" fmla="*/ 0 w 57"/>
                  <a:gd name="T9" fmla="*/ 193 h 223"/>
                  <a:gd name="T10" fmla="*/ 16 w 57"/>
                  <a:gd name="T11" fmla="*/ 193 h 223"/>
                  <a:gd name="T12" fmla="*/ 16 w 57"/>
                  <a:gd name="T13" fmla="*/ 223 h 223"/>
                  <a:gd name="T14" fmla="*/ 42 w 57"/>
                  <a:gd name="T15" fmla="*/ 223 h 223"/>
                  <a:gd name="T16" fmla="*/ 42 w 57"/>
                  <a:gd name="T17" fmla="*/ 193 h 223"/>
                  <a:gd name="T18" fmla="*/ 57 w 57"/>
                  <a:gd name="T19" fmla="*/ 193 h 223"/>
                  <a:gd name="T20" fmla="*/ 57 w 57"/>
                  <a:gd name="T21" fmla="*/ 128 h 223"/>
                  <a:gd name="T22" fmla="*/ 42 w 57"/>
                  <a:gd name="T23" fmla="*/ 128 h 223"/>
                  <a:gd name="T24" fmla="*/ 42 w 57"/>
                  <a:gd name="T25" fmla="*/ 0 h 223"/>
                  <a:gd name="T26" fmla="*/ 49 w 57"/>
                  <a:gd name="T27" fmla="*/ 137 h 223"/>
                  <a:gd name="T28" fmla="*/ 49 w 57"/>
                  <a:gd name="T29" fmla="*/ 185 h 223"/>
                  <a:gd name="T30" fmla="*/ 8 w 57"/>
                  <a:gd name="T31" fmla="*/ 185 h 223"/>
                  <a:gd name="T32" fmla="*/ 8 w 57"/>
                  <a:gd name="T33" fmla="*/ 137 h 223"/>
                  <a:gd name="T34" fmla="*/ 49 w 57"/>
                  <a:gd name="T35" fmla="*/ 137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223">
                    <a:moveTo>
                      <a:pt x="42" y="0"/>
                    </a:moveTo>
                    <a:lnTo>
                      <a:pt x="16" y="0"/>
                    </a:lnTo>
                    <a:lnTo>
                      <a:pt x="16" y="128"/>
                    </a:lnTo>
                    <a:lnTo>
                      <a:pt x="0" y="128"/>
                    </a:lnTo>
                    <a:lnTo>
                      <a:pt x="0" y="193"/>
                    </a:lnTo>
                    <a:lnTo>
                      <a:pt x="16" y="193"/>
                    </a:lnTo>
                    <a:lnTo>
                      <a:pt x="16" y="223"/>
                    </a:lnTo>
                    <a:lnTo>
                      <a:pt x="42" y="223"/>
                    </a:lnTo>
                    <a:lnTo>
                      <a:pt x="42" y="193"/>
                    </a:lnTo>
                    <a:lnTo>
                      <a:pt x="57" y="193"/>
                    </a:lnTo>
                    <a:lnTo>
                      <a:pt x="57" y="128"/>
                    </a:lnTo>
                    <a:lnTo>
                      <a:pt x="42" y="128"/>
                    </a:lnTo>
                    <a:lnTo>
                      <a:pt x="42" y="0"/>
                    </a:lnTo>
                    <a:close/>
                    <a:moveTo>
                      <a:pt x="49" y="137"/>
                    </a:moveTo>
                    <a:lnTo>
                      <a:pt x="49" y="185"/>
                    </a:lnTo>
                    <a:lnTo>
                      <a:pt x="8" y="185"/>
                    </a:lnTo>
                    <a:lnTo>
                      <a:pt x="8" y="137"/>
                    </a:lnTo>
                    <a:lnTo>
                      <a:pt x="49" y="1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4" name="Freeform 173">
                <a:extLst>
                  <a:ext uri="{FF2B5EF4-FFF2-40B4-BE49-F238E27FC236}">
                    <a16:creationId xmlns:a16="http://schemas.microsoft.com/office/drawing/2014/main" id="{FBD10A06-EC34-4832-87ED-E1A6352B3438}"/>
                  </a:ext>
                </a:extLst>
              </p:cNvPr>
              <p:cNvSpPr>
                <a:spLocks noEditPoints="1"/>
              </p:cNvSpPr>
              <p:nvPr/>
            </p:nvSpPr>
            <p:spPr bwMode="auto">
              <a:xfrm>
                <a:off x="10645776" y="5991224"/>
                <a:ext cx="90488" cy="354013"/>
              </a:xfrm>
              <a:custGeom>
                <a:avLst/>
                <a:gdLst>
                  <a:gd name="T0" fmla="*/ 41 w 57"/>
                  <a:gd name="T1" fmla="*/ 0 h 223"/>
                  <a:gd name="T2" fmla="*/ 16 w 57"/>
                  <a:gd name="T3" fmla="*/ 0 h 223"/>
                  <a:gd name="T4" fmla="*/ 16 w 57"/>
                  <a:gd name="T5" fmla="*/ 26 h 223"/>
                  <a:gd name="T6" fmla="*/ 0 w 57"/>
                  <a:gd name="T7" fmla="*/ 26 h 223"/>
                  <a:gd name="T8" fmla="*/ 0 w 57"/>
                  <a:gd name="T9" fmla="*/ 91 h 223"/>
                  <a:gd name="T10" fmla="*/ 16 w 57"/>
                  <a:gd name="T11" fmla="*/ 91 h 223"/>
                  <a:gd name="T12" fmla="*/ 16 w 57"/>
                  <a:gd name="T13" fmla="*/ 223 h 223"/>
                  <a:gd name="T14" fmla="*/ 41 w 57"/>
                  <a:gd name="T15" fmla="*/ 223 h 223"/>
                  <a:gd name="T16" fmla="*/ 41 w 57"/>
                  <a:gd name="T17" fmla="*/ 91 h 223"/>
                  <a:gd name="T18" fmla="*/ 57 w 57"/>
                  <a:gd name="T19" fmla="*/ 91 h 223"/>
                  <a:gd name="T20" fmla="*/ 57 w 57"/>
                  <a:gd name="T21" fmla="*/ 26 h 223"/>
                  <a:gd name="T22" fmla="*/ 41 w 57"/>
                  <a:gd name="T23" fmla="*/ 26 h 223"/>
                  <a:gd name="T24" fmla="*/ 41 w 57"/>
                  <a:gd name="T25" fmla="*/ 0 h 223"/>
                  <a:gd name="T26" fmla="*/ 48 w 57"/>
                  <a:gd name="T27" fmla="*/ 35 h 223"/>
                  <a:gd name="T28" fmla="*/ 48 w 57"/>
                  <a:gd name="T29" fmla="*/ 83 h 223"/>
                  <a:gd name="T30" fmla="*/ 8 w 57"/>
                  <a:gd name="T31" fmla="*/ 83 h 223"/>
                  <a:gd name="T32" fmla="*/ 8 w 57"/>
                  <a:gd name="T33" fmla="*/ 35 h 223"/>
                  <a:gd name="T34" fmla="*/ 48 w 57"/>
                  <a:gd name="T35" fmla="*/ 3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223">
                    <a:moveTo>
                      <a:pt x="41" y="0"/>
                    </a:moveTo>
                    <a:lnTo>
                      <a:pt x="16" y="0"/>
                    </a:lnTo>
                    <a:lnTo>
                      <a:pt x="16" y="26"/>
                    </a:lnTo>
                    <a:lnTo>
                      <a:pt x="0" y="26"/>
                    </a:lnTo>
                    <a:lnTo>
                      <a:pt x="0" y="91"/>
                    </a:lnTo>
                    <a:lnTo>
                      <a:pt x="16" y="91"/>
                    </a:lnTo>
                    <a:lnTo>
                      <a:pt x="16" y="223"/>
                    </a:lnTo>
                    <a:lnTo>
                      <a:pt x="41" y="223"/>
                    </a:lnTo>
                    <a:lnTo>
                      <a:pt x="41" y="91"/>
                    </a:lnTo>
                    <a:lnTo>
                      <a:pt x="57" y="91"/>
                    </a:lnTo>
                    <a:lnTo>
                      <a:pt x="57" y="26"/>
                    </a:lnTo>
                    <a:lnTo>
                      <a:pt x="41" y="26"/>
                    </a:lnTo>
                    <a:lnTo>
                      <a:pt x="41" y="0"/>
                    </a:lnTo>
                    <a:close/>
                    <a:moveTo>
                      <a:pt x="48" y="35"/>
                    </a:moveTo>
                    <a:lnTo>
                      <a:pt x="48" y="83"/>
                    </a:lnTo>
                    <a:lnTo>
                      <a:pt x="8" y="83"/>
                    </a:lnTo>
                    <a:lnTo>
                      <a:pt x="8" y="35"/>
                    </a:lnTo>
                    <a:lnTo>
                      <a:pt x="48" y="3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25" name="Freeform 174">
                <a:extLst>
                  <a:ext uri="{FF2B5EF4-FFF2-40B4-BE49-F238E27FC236}">
                    <a16:creationId xmlns:a16="http://schemas.microsoft.com/office/drawing/2014/main" id="{F806EA95-FB6F-487C-A43F-5D196CB11C2C}"/>
                  </a:ext>
                </a:extLst>
              </p:cNvPr>
              <p:cNvSpPr>
                <a:spLocks noEditPoints="1"/>
              </p:cNvSpPr>
              <p:nvPr/>
            </p:nvSpPr>
            <p:spPr bwMode="auto">
              <a:xfrm>
                <a:off x="10748963" y="5991224"/>
                <a:ext cx="90488" cy="354013"/>
              </a:xfrm>
              <a:custGeom>
                <a:avLst/>
                <a:gdLst>
                  <a:gd name="T0" fmla="*/ 41 w 57"/>
                  <a:gd name="T1" fmla="*/ 103 h 223"/>
                  <a:gd name="T2" fmla="*/ 41 w 57"/>
                  <a:gd name="T3" fmla="*/ 0 h 223"/>
                  <a:gd name="T4" fmla="*/ 16 w 57"/>
                  <a:gd name="T5" fmla="*/ 0 h 223"/>
                  <a:gd name="T6" fmla="*/ 16 w 57"/>
                  <a:gd name="T7" fmla="*/ 103 h 223"/>
                  <a:gd name="T8" fmla="*/ 0 w 57"/>
                  <a:gd name="T9" fmla="*/ 103 h 223"/>
                  <a:gd name="T10" fmla="*/ 0 w 57"/>
                  <a:gd name="T11" fmla="*/ 168 h 223"/>
                  <a:gd name="T12" fmla="*/ 16 w 57"/>
                  <a:gd name="T13" fmla="*/ 168 h 223"/>
                  <a:gd name="T14" fmla="*/ 16 w 57"/>
                  <a:gd name="T15" fmla="*/ 223 h 223"/>
                  <a:gd name="T16" fmla="*/ 41 w 57"/>
                  <a:gd name="T17" fmla="*/ 223 h 223"/>
                  <a:gd name="T18" fmla="*/ 41 w 57"/>
                  <a:gd name="T19" fmla="*/ 168 h 223"/>
                  <a:gd name="T20" fmla="*/ 57 w 57"/>
                  <a:gd name="T21" fmla="*/ 168 h 223"/>
                  <a:gd name="T22" fmla="*/ 57 w 57"/>
                  <a:gd name="T23" fmla="*/ 103 h 223"/>
                  <a:gd name="T24" fmla="*/ 41 w 57"/>
                  <a:gd name="T25" fmla="*/ 103 h 223"/>
                  <a:gd name="T26" fmla="*/ 49 w 57"/>
                  <a:gd name="T27" fmla="*/ 159 h 223"/>
                  <a:gd name="T28" fmla="*/ 9 w 57"/>
                  <a:gd name="T29" fmla="*/ 159 h 223"/>
                  <a:gd name="T30" fmla="*/ 9 w 57"/>
                  <a:gd name="T31" fmla="*/ 112 h 223"/>
                  <a:gd name="T32" fmla="*/ 49 w 57"/>
                  <a:gd name="T33" fmla="*/ 112 h 223"/>
                  <a:gd name="T34" fmla="*/ 49 w 57"/>
                  <a:gd name="T35" fmla="*/ 159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7" h="223">
                    <a:moveTo>
                      <a:pt x="41" y="103"/>
                    </a:moveTo>
                    <a:lnTo>
                      <a:pt x="41" y="0"/>
                    </a:lnTo>
                    <a:lnTo>
                      <a:pt x="16" y="0"/>
                    </a:lnTo>
                    <a:lnTo>
                      <a:pt x="16" y="103"/>
                    </a:lnTo>
                    <a:lnTo>
                      <a:pt x="0" y="103"/>
                    </a:lnTo>
                    <a:lnTo>
                      <a:pt x="0" y="168"/>
                    </a:lnTo>
                    <a:lnTo>
                      <a:pt x="16" y="168"/>
                    </a:lnTo>
                    <a:lnTo>
                      <a:pt x="16" y="223"/>
                    </a:lnTo>
                    <a:lnTo>
                      <a:pt x="41" y="223"/>
                    </a:lnTo>
                    <a:lnTo>
                      <a:pt x="41" y="168"/>
                    </a:lnTo>
                    <a:lnTo>
                      <a:pt x="57" y="168"/>
                    </a:lnTo>
                    <a:lnTo>
                      <a:pt x="57" y="103"/>
                    </a:lnTo>
                    <a:lnTo>
                      <a:pt x="41" y="103"/>
                    </a:lnTo>
                    <a:close/>
                    <a:moveTo>
                      <a:pt x="49" y="159"/>
                    </a:moveTo>
                    <a:lnTo>
                      <a:pt x="9" y="159"/>
                    </a:lnTo>
                    <a:lnTo>
                      <a:pt x="9" y="112"/>
                    </a:lnTo>
                    <a:lnTo>
                      <a:pt x="49" y="112"/>
                    </a:lnTo>
                    <a:lnTo>
                      <a:pt x="49"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20" name="矩形 19">
              <a:extLst>
                <a:ext uri="{FF2B5EF4-FFF2-40B4-BE49-F238E27FC236}">
                  <a16:creationId xmlns:a16="http://schemas.microsoft.com/office/drawing/2014/main" id="{B60D1FA3-AE75-4D37-B231-A0C047871253}"/>
                </a:ext>
              </a:extLst>
            </p:cNvPr>
            <p:cNvSpPr/>
            <p:nvPr/>
          </p:nvSpPr>
          <p:spPr>
            <a:xfrm>
              <a:off x="1557496" y="4682407"/>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1" name="矩形 20">
              <a:extLst>
                <a:ext uri="{FF2B5EF4-FFF2-40B4-BE49-F238E27FC236}">
                  <a16:creationId xmlns:a16="http://schemas.microsoft.com/office/drawing/2014/main" id="{BB6263EC-3E5B-407E-A312-25FF053FE79E}"/>
                </a:ext>
              </a:extLst>
            </p:cNvPr>
            <p:cNvSpPr/>
            <p:nvPr/>
          </p:nvSpPr>
          <p:spPr>
            <a:xfrm>
              <a:off x="1284753" y="5042924"/>
              <a:ext cx="2606674" cy="890693"/>
            </a:xfrm>
            <a:prstGeom prst="rect">
              <a:avLst/>
            </a:prstGeom>
          </p:spPr>
          <p:txBody>
            <a:bodyPr wrap="square">
              <a:spAutoFit/>
            </a:bodyPr>
            <a:lstStyle/>
            <a:p>
              <a:pPr algn="ctr">
                <a:lnSpc>
                  <a:spcPct val="150000"/>
                </a:lnSpc>
              </a:pPr>
              <a:r>
                <a:rPr lang="en-US" altLang="zh-CN" sz="1200" dirty="0">
                  <a:solidFill>
                    <a:schemeClr val="bg2">
                      <a:lumMod val="25000"/>
                    </a:schemeClr>
                  </a:solidFill>
                  <a:cs typeface="+mn-ea"/>
                  <a:sym typeface="+mn-lt"/>
                </a:rPr>
                <a:t>Click here to add text content, such as keywords, some brief introductions, etc.</a:t>
              </a:r>
              <a:endParaRPr lang="zh-CN" altLang="en-US" sz="1200" dirty="0">
                <a:solidFill>
                  <a:schemeClr val="bg2">
                    <a:lumMod val="25000"/>
                  </a:schemeClr>
                </a:solidFill>
                <a:cs typeface="+mn-ea"/>
                <a:sym typeface="+mn-lt"/>
              </a:endParaRPr>
            </a:p>
          </p:txBody>
        </p:sp>
      </p:grpSp>
      <p:grpSp>
        <p:nvGrpSpPr>
          <p:cNvPr id="26" name="组合 25">
            <a:extLst>
              <a:ext uri="{FF2B5EF4-FFF2-40B4-BE49-F238E27FC236}">
                <a16:creationId xmlns:a16="http://schemas.microsoft.com/office/drawing/2014/main" id="{72D56811-A4C0-4383-8F1F-0388CBA3022A}"/>
              </a:ext>
            </a:extLst>
          </p:cNvPr>
          <p:cNvGrpSpPr/>
          <p:nvPr/>
        </p:nvGrpSpPr>
        <p:grpSpPr>
          <a:xfrm>
            <a:off x="7946019" y="3803159"/>
            <a:ext cx="3315781" cy="2130458"/>
            <a:chOff x="7946019" y="3803159"/>
            <a:chExt cx="3315781" cy="2130458"/>
          </a:xfrm>
        </p:grpSpPr>
        <p:sp>
          <p:nvSpPr>
            <p:cNvPr id="27" name="矩形 26">
              <a:extLst>
                <a:ext uri="{FF2B5EF4-FFF2-40B4-BE49-F238E27FC236}">
                  <a16:creationId xmlns:a16="http://schemas.microsoft.com/office/drawing/2014/main" id="{97BAEA2D-E6BC-4576-87E7-EA3A254F76CD}"/>
                </a:ext>
              </a:extLst>
            </p:cNvPr>
            <p:cNvSpPr/>
            <p:nvPr/>
          </p:nvSpPr>
          <p:spPr>
            <a:xfrm>
              <a:off x="7946019" y="3803159"/>
              <a:ext cx="3315781" cy="2117022"/>
            </a:xfrm>
            <a:prstGeom prst="rect">
              <a:avLst/>
            </a:prstGeom>
            <a:noFill/>
            <a:ln w="76200">
              <a:gradFill flip="none" rotWithShape="1">
                <a:gsLst>
                  <a:gs pos="0">
                    <a:srgbClr val="2B2A52"/>
                  </a:gs>
                  <a:gs pos="100000">
                    <a:srgbClr val="8C1811"/>
                  </a:gs>
                </a:gsLst>
                <a:lin ang="0" scaled="1"/>
                <a:tileRect/>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nvGrpSpPr>
            <p:cNvPr id="28" name="组合 27">
              <a:extLst>
                <a:ext uri="{FF2B5EF4-FFF2-40B4-BE49-F238E27FC236}">
                  <a16:creationId xmlns:a16="http://schemas.microsoft.com/office/drawing/2014/main" id="{29D589BB-3D7E-4C54-A494-A72514F8EE29}"/>
                </a:ext>
              </a:extLst>
            </p:cNvPr>
            <p:cNvGrpSpPr>
              <a:grpSpLocks noChangeAspect="1"/>
            </p:cNvGrpSpPr>
            <p:nvPr/>
          </p:nvGrpSpPr>
          <p:grpSpPr>
            <a:xfrm>
              <a:off x="9249879" y="4090477"/>
              <a:ext cx="708061" cy="576000"/>
              <a:chOff x="8032750" y="6808787"/>
              <a:chExt cx="400050" cy="325437"/>
            </a:xfrm>
            <a:solidFill>
              <a:schemeClr val="bg2">
                <a:lumMod val="25000"/>
              </a:schemeClr>
            </a:solidFill>
          </p:grpSpPr>
          <p:sp>
            <p:nvSpPr>
              <p:cNvPr id="31" name="Freeform 325">
                <a:extLst>
                  <a:ext uri="{FF2B5EF4-FFF2-40B4-BE49-F238E27FC236}">
                    <a16:creationId xmlns:a16="http://schemas.microsoft.com/office/drawing/2014/main" id="{121841A1-D12B-4BF2-B081-447742070B8F}"/>
                  </a:ext>
                </a:extLst>
              </p:cNvPr>
              <p:cNvSpPr>
                <a:spLocks/>
              </p:cNvSpPr>
              <p:nvPr/>
            </p:nvSpPr>
            <p:spPr bwMode="auto">
              <a:xfrm>
                <a:off x="8032750" y="6808787"/>
                <a:ext cx="400050" cy="250825"/>
              </a:xfrm>
              <a:custGeom>
                <a:avLst/>
                <a:gdLst>
                  <a:gd name="T0" fmla="*/ 144 w 288"/>
                  <a:gd name="T1" fmla="*/ 0 h 180"/>
                  <a:gd name="T2" fmla="*/ 0 w 288"/>
                  <a:gd name="T3" fmla="*/ 143 h 180"/>
                  <a:gd name="T4" fmla="*/ 0 w 288"/>
                  <a:gd name="T5" fmla="*/ 180 h 180"/>
                  <a:gd name="T6" fmla="*/ 29 w 288"/>
                  <a:gd name="T7" fmla="*/ 180 h 180"/>
                  <a:gd name="T8" fmla="*/ 29 w 288"/>
                  <a:gd name="T9" fmla="*/ 143 h 180"/>
                  <a:gd name="T10" fmla="*/ 144 w 288"/>
                  <a:gd name="T11" fmla="*/ 29 h 180"/>
                  <a:gd name="T12" fmla="*/ 259 w 288"/>
                  <a:gd name="T13" fmla="*/ 143 h 180"/>
                  <a:gd name="T14" fmla="*/ 259 w 288"/>
                  <a:gd name="T15" fmla="*/ 180 h 180"/>
                  <a:gd name="T16" fmla="*/ 288 w 288"/>
                  <a:gd name="T17" fmla="*/ 180 h 180"/>
                  <a:gd name="T18" fmla="*/ 288 w 288"/>
                  <a:gd name="T19" fmla="*/ 143 h 180"/>
                  <a:gd name="T20" fmla="*/ 144 w 288"/>
                  <a:gd name="T21"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8" h="180">
                    <a:moveTo>
                      <a:pt x="144" y="0"/>
                    </a:moveTo>
                    <a:cubicBezTo>
                      <a:pt x="65" y="0"/>
                      <a:pt x="1" y="64"/>
                      <a:pt x="0" y="143"/>
                    </a:cubicBezTo>
                    <a:cubicBezTo>
                      <a:pt x="0" y="143"/>
                      <a:pt x="0" y="170"/>
                      <a:pt x="0" y="180"/>
                    </a:cubicBezTo>
                    <a:cubicBezTo>
                      <a:pt x="29" y="180"/>
                      <a:pt x="29" y="180"/>
                      <a:pt x="29" y="180"/>
                    </a:cubicBezTo>
                    <a:cubicBezTo>
                      <a:pt x="29" y="170"/>
                      <a:pt x="29" y="143"/>
                      <a:pt x="29" y="143"/>
                    </a:cubicBezTo>
                    <a:cubicBezTo>
                      <a:pt x="30" y="80"/>
                      <a:pt x="81" y="29"/>
                      <a:pt x="144" y="29"/>
                    </a:cubicBezTo>
                    <a:cubicBezTo>
                      <a:pt x="207" y="29"/>
                      <a:pt x="258" y="80"/>
                      <a:pt x="259" y="143"/>
                    </a:cubicBezTo>
                    <a:cubicBezTo>
                      <a:pt x="259" y="143"/>
                      <a:pt x="259" y="170"/>
                      <a:pt x="259" y="180"/>
                    </a:cubicBezTo>
                    <a:cubicBezTo>
                      <a:pt x="288" y="180"/>
                      <a:pt x="288" y="180"/>
                      <a:pt x="288" y="180"/>
                    </a:cubicBezTo>
                    <a:cubicBezTo>
                      <a:pt x="288" y="170"/>
                      <a:pt x="288" y="143"/>
                      <a:pt x="288" y="143"/>
                    </a:cubicBezTo>
                    <a:cubicBezTo>
                      <a:pt x="287" y="64"/>
                      <a:pt x="223" y="0"/>
                      <a:pt x="1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2" name="Freeform 326">
                <a:extLst>
                  <a:ext uri="{FF2B5EF4-FFF2-40B4-BE49-F238E27FC236}">
                    <a16:creationId xmlns:a16="http://schemas.microsoft.com/office/drawing/2014/main" id="{486DAD7C-020B-4A70-B5A7-169BA027D15D}"/>
                  </a:ext>
                </a:extLst>
              </p:cNvPr>
              <p:cNvSpPr>
                <a:spLocks/>
              </p:cNvSpPr>
              <p:nvPr/>
            </p:nvSpPr>
            <p:spPr bwMode="auto">
              <a:xfrm>
                <a:off x="8101013" y="6984999"/>
                <a:ext cx="58738" cy="149225"/>
              </a:xfrm>
              <a:custGeom>
                <a:avLst/>
                <a:gdLst>
                  <a:gd name="T0" fmla="*/ 30 w 42"/>
                  <a:gd name="T1" fmla="*/ 0 h 108"/>
                  <a:gd name="T2" fmla="*/ 12 w 42"/>
                  <a:gd name="T3" fmla="*/ 0 h 108"/>
                  <a:gd name="T4" fmla="*/ 0 w 42"/>
                  <a:gd name="T5" fmla="*/ 12 h 108"/>
                  <a:gd name="T6" fmla="*/ 0 w 42"/>
                  <a:gd name="T7" fmla="*/ 96 h 108"/>
                  <a:gd name="T8" fmla="*/ 12 w 42"/>
                  <a:gd name="T9" fmla="*/ 108 h 108"/>
                  <a:gd name="T10" fmla="*/ 30 w 42"/>
                  <a:gd name="T11" fmla="*/ 108 h 108"/>
                  <a:gd name="T12" fmla="*/ 42 w 42"/>
                  <a:gd name="T13" fmla="*/ 96 h 108"/>
                  <a:gd name="T14" fmla="*/ 42 w 42"/>
                  <a:gd name="T15" fmla="*/ 12 h 108"/>
                  <a:gd name="T16" fmla="*/ 30 w 42"/>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08">
                    <a:moveTo>
                      <a:pt x="30" y="0"/>
                    </a:moveTo>
                    <a:cubicBezTo>
                      <a:pt x="12" y="0"/>
                      <a:pt x="12" y="0"/>
                      <a:pt x="12" y="0"/>
                    </a:cubicBezTo>
                    <a:cubicBezTo>
                      <a:pt x="5" y="0"/>
                      <a:pt x="0" y="6"/>
                      <a:pt x="0" y="12"/>
                    </a:cubicBezTo>
                    <a:cubicBezTo>
                      <a:pt x="0" y="96"/>
                      <a:pt x="0" y="96"/>
                      <a:pt x="0" y="96"/>
                    </a:cubicBezTo>
                    <a:cubicBezTo>
                      <a:pt x="0" y="103"/>
                      <a:pt x="5" y="108"/>
                      <a:pt x="12" y="108"/>
                    </a:cubicBezTo>
                    <a:cubicBezTo>
                      <a:pt x="30" y="108"/>
                      <a:pt x="30" y="108"/>
                      <a:pt x="30" y="108"/>
                    </a:cubicBezTo>
                    <a:cubicBezTo>
                      <a:pt x="36" y="108"/>
                      <a:pt x="42" y="103"/>
                      <a:pt x="42" y="96"/>
                    </a:cubicBezTo>
                    <a:cubicBezTo>
                      <a:pt x="42" y="12"/>
                      <a:pt x="42" y="12"/>
                      <a:pt x="42" y="12"/>
                    </a:cubicBezTo>
                    <a:cubicBezTo>
                      <a:pt x="42" y="6"/>
                      <a:pt x="36"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3" name="Freeform 327">
                <a:extLst>
                  <a:ext uri="{FF2B5EF4-FFF2-40B4-BE49-F238E27FC236}">
                    <a16:creationId xmlns:a16="http://schemas.microsoft.com/office/drawing/2014/main" id="{BDA9FF82-827A-4B98-9366-79961A87CFA4}"/>
                  </a:ext>
                </a:extLst>
              </p:cNvPr>
              <p:cNvSpPr>
                <a:spLocks/>
              </p:cNvSpPr>
              <p:nvPr/>
            </p:nvSpPr>
            <p:spPr bwMode="auto">
              <a:xfrm>
                <a:off x="8307388" y="6984999"/>
                <a:ext cx="58738" cy="149225"/>
              </a:xfrm>
              <a:custGeom>
                <a:avLst/>
                <a:gdLst>
                  <a:gd name="T0" fmla="*/ 30 w 42"/>
                  <a:gd name="T1" fmla="*/ 0 h 108"/>
                  <a:gd name="T2" fmla="*/ 11 w 42"/>
                  <a:gd name="T3" fmla="*/ 0 h 108"/>
                  <a:gd name="T4" fmla="*/ 0 w 42"/>
                  <a:gd name="T5" fmla="*/ 12 h 108"/>
                  <a:gd name="T6" fmla="*/ 0 w 42"/>
                  <a:gd name="T7" fmla="*/ 96 h 108"/>
                  <a:gd name="T8" fmla="*/ 11 w 42"/>
                  <a:gd name="T9" fmla="*/ 108 h 108"/>
                  <a:gd name="T10" fmla="*/ 30 w 42"/>
                  <a:gd name="T11" fmla="*/ 108 h 108"/>
                  <a:gd name="T12" fmla="*/ 42 w 42"/>
                  <a:gd name="T13" fmla="*/ 96 h 108"/>
                  <a:gd name="T14" fmla="*/ 42 w 42"/>
                  <a:gd name="T15" fmla="*/ 12 h 108"/>
                  <a:gd name="T16" fmla="*/ 30 w 42"/>
                  <a:gd name="T17"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108">
                    <a:moveTo>
                      <a:pt x="30" y="0"/>
                    </a:moveTo>
                    <a:cubicBezTo>
                      <a:pt x="11" y="0"/>
                      <a:pt x="11" y="0"/>
                      <a:pt x="11" y="0"/>
                    </a:cubicBezTo>
                    <a:cubicBezTo>
                      <a:pt x="5" y="0"/>
                      <a:pt x="0" y="6"/>
                      <a:pt x="0" y="12"/>
                    </a:cubicBezTo>
                    <a:cubicBezTo>
                      <a:pt x="0" y="96"/>
                      <a:pt x="0" y="96"/>
                      <a:pt x="0" y="96"/>
                    </a:cubicBezTo>
                    <a:cubicBezTo>
                      <a:pt x="0" y="103"/>
                      <a:pt x="5" y="108"/>
                      <a:pt x="11" y="108"/>
                    </a:cubicBezTo>
                    <a:cubicBezTo>
                      <a:pt x="30" y="108"/>
                      <a:pt x="30" y="108"/>
                      <a:pt x="30" y="108"/>
                    </a:cubicBezTo>
                    <a:cubicBezTo>
                      <a:pt x="36" y="108"/>
                      <a:pt x="42" y="103"/>
                      <a:pt x="42" y="96"/>
                    </a:cubicBezTo>
                    <a:cubicBezTo>
                      <a:pt x="42" y="12"/>
                      <a:pt x="42" y="12"/>
                      <a:pt x="42" y="12"/>
                    </a:cubicBezTo>
                    <a:cubicBezTo>
                      <a:pt x="42" y="6"/>
                      <a:pt x="36" y="0"/>
                      <a:pt x="3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grpSp>
        <p:sp>
          <p:nvSpPr>
            <p:cNvPr id="29" name="矩形 28">
              <a:extLst>
                <a:ext uri="{FF2B5EF4-FFF2-40B4-BE49-F238E27FC236}">
                  <a16:creationId xmlns:a16="http://schemas.microsoft.com/office/drawing/2014/main" id="{E36CC7F5-1C95-40F2-9DB4-722F6F5DA974}"/>
                </a:ext>
              </a:extLst>
            </p:cNvPr>
            <p:cNvSpPr/>
            <p:nvPr/>
          </p:nvSpPr>
          <p:spPr>
            <a:xfrm>
              <a:off x="8573315" y="4682407"/>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30" name="矩形 29">
              <a:extLst>
                <a:ext uri="{FF2B5EF4-FFF2-40B4-BE49-F238E27FC236}">
                  <a16:creationId xmlns:a16="http://schemas.microsoft.com/office/drawing/2014/main" id="{B102D138-1FC3-4A9C-99D1-E5278F9A0EC5}"/>
                </a:ext>
              </a:extLst>
            </p:cNvPr>
            <p:cNvSpPr/>
            <p:nvPr/>
          </p:nvSpPr>
          <p:spPr>
            <a:xfrm>
              <a:off x="8300572" y="5042924"/>
              <a:ext cx="2606674" cy="890693"/>
            </a:xfrm>
            <a:prstGeom prst="rect">
              <a:avLst/>
            </a:prstGeom>
          </p:spPr>
          <p:txBody>
            <a:bodyPr wrap="square">
              <a:spAutoFit/>
            </a:bodyPr>
            <a:lstStyle/>
            <a:p>
              <a:pPr algn="ctr">
                <a:lnSpc>
                  <a:spcPct val="150000"/>
                </a:lnSpc>
              </a:pPr>
              <a:r>
                <a:rPr lang="en-US" altLang="zh-CN" sz="1200" dirty="0">
                  <a:solidFill>
                    <a:schemeClr val="bg2">
                      <a:lumMod val="25000"/>
                    </a:schemeClr>
                  </a:solidFill>
                  <a:cs typeface="+mn-ea"/>
                  <a:sym typeface="+mn-lt"/>
                </a:rPr>
                <a:t>Click here to add text content, such as keywords, some brief introductions, etc.</a:t>
              </a:r>
              <a:endParaRPr lang="zh-CN" altLang="en-US" sz="1200" dirty="0">
                <a:solidFill>
                  <a:schemeClr val="bg2">
                    <a:lumMod val="25000"/>
                  </a:schemeClr>
                </a:solidFill>
                <a:cs typeface="+mn-ea"/>
                <a:sym typeface="+mn-lt"/>
              </a:endParaRPr>
            </a:p>
          </p:txBody>
        </p:sp>
      </p:grpSp>
      <p:grpSp>
        <p:nvGrpSpPr>
          <p:cNvPr id="34" name="组合 33">
            <a:extLst>
              <a:ext uri="{FF2B5EF4-FFF2-40B4-BE49-F238E27FC236}">
                <a16:creationId xmlns:a16="http://schemas.microsoft.com/office/drawing/2014/main" id="{15C726CB-D917-4C26-A1ED-4EDAFC23C0C5}"/>
              </a:ext>
            </a:extLst>
          </p:cNvPr>
          <p:cNvGrpSpPr/>
          <p:nvPr/>
        </p:nvGrpSpPr>
        <p:grpSpPr>
          <a:xfrm>
            <a:off x="4438109" y="3803159"/>
            <a:ext cx="3315781" cy="2120118"/>
            <a:chOff x="4438109" y="3803159"/>
            <a:chExt cx="3315781" cy="2120118"/>
          </a:xfrm>
        </p:grpSpPr>
        <p:sp>
          <p:nvSpPr>
            <p:cNvPr id="35" name="矩形 34">
              <a:extLst>
                <a:ext uri="{FF2B5EF4-FFF2-40B4-BE49-F238E27FC236}">
                  <a16:creationId xmlns:a16="http://schemas.microsoft.com/office/drawing/2014/main" id="{408B0EF2-6790-41D5-913F-A41E5F4941F1}"/>
                </a:ext>
              </a:extLst>
            </p:cNvPr>
            <p:cNvSpPr/>
            <p:nvPr/>
          </p:nvSpPr>
          <p:spPr>
            <a:xfrm>
              <a:off x="4438109" y="3803159"/>
              <a:ext cx="3315781" cy="2117022"/>
            </a:xfrm>
            <a:prstGeom prst="rect">
              <a:avLst/>
            </a:prstGeom>
            <a:gradFill>
              <a:gsLst>
                <a:gs pos="0">
                  <a:srgbClr val="2B2A52">
                    <a:alpha val="95000"/>
                  </a:srgbClr>
                </a:gs>
                <a:gs pos="100000">
                  <a:srgbClr val="76384F">
                    <a:alpha val="95000"/>
                  </a:srgbClr>
                </a:gs>
              </a:gsLst>
              <a:lin ang="0" scaled="1"/>
            </a:grad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6" name="Freeform 220">
              <a:extLst>
                <a:ext uri="{FF2B5EF4-FFF2-40B4-BE49-F238E27FC236}">
                  <a16:creationId xmlns:a16="http://schemas.microsoft.com/office/drawing/2014/main" id="{543D702F-2F45-45E0-9008-47FEFF556D02}"/>
                </a:ext>
              </a:extLst>
            </p:cNvPr>
            <p:cNvSpPr>
              <a:spLocks noChangeAspect="1"/>
            </p:cNvSpPr>
            <p:nvPr/>
          </p:nvSpPr>
          <p:spPr bwMode="auto">
            <a:xfrm>
              <a:off x="5712599" y="4090477"/>
              <a:ext cx="766801" cy="576000"/>
            </a:xfrm>
            <a:custGeom>
              <a:avLst/>
              <a:gdLst>
                <a:gd name="T0" fmla="*/ 195 w 213"/>
                <a:gd name="T1" fmla="*/ 143 h 160"/>
                <a:gd name="T2" fmla="*/ 195 w 213"/>
                <a:gd name="T3" fmla="*/ 0 h 160"/>
                <a:gd name="T4" fmla="*/ 152 w 213"/>
                <a:gd name="T5" fmla="*/ 0 h 160"/>
                <a:gd name="T6" fmla="*/ 152 w 213"/>
                <a:gd name="T7" fmla="*/ 143 h 160"/>
                <a:gd name="T8" fmla="*/ 128 w 213"/>
                <a:gd name="T9" fmla="*/ 143 h 160"/>
                <a:gd name="T10" fmla="*/ 128 w 213"/>
                <a:gd name="T11" fmla="*/ 88 h 160"/>
                <a:gd name="T12" fmla="*/ 85 w 213"/>
                <a:gd name="T13" fmla="*/ 88 h 160"/>
                <a:gd name="T14" fmla="*/ 85 w 213"/>
                <a:gd name="T15" fmla="*/ 143 h 160"/>
                <a:gd name="T16" fmla="*/ 61 w 213"/>
                <a:gd name="T17" fmla="*/ 143 h 160"/>
                <a:gd name="T18" fmla="*/ 61 w 213"/>
                <a:gd name="T19" fmla="*/ 40 h 160"/>
                <a:gd name="T20" fmla="*/ 19 w 213"/>
                <a:gd name="T21" fmla="*/ 40 h 160"/>
                <a:gd name="T22" fmla="*/ 19 w 213"/>
                <a:gd name="T23" fmla="*/ 143 h 160"/>
                <a:gd name="T24" fmla="*/ 0 w 213"/>
                <a:gd name="T25" fmla="*/ 143 h 160"/>
                <a:gd name="T26" fmla="*/ 0 w 213"/>
                <a:gd name="T27" fmla="*/ 160 h 160"/>
                <a:gd name="T28" fmla="*/ 213 w 213"/>
                <a:gd name="T29" fmla="*/ 160 h 160"/>
                <a:gd name="T30" fmla="*/ 213 w 213"/>
                <a:gd name="T31" fmla="*/ 143 h 160"/>
                <a:gd name="T32" fmla="*/ 195 w 213"/>
                <a:gd name="T33" fmla="*/ 143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3" h="160">
                  <a:moveTo>
                    <a:pt x="195" y="143"/>
                  </a:moveTo>
                  <a:lnTo>
                    <a:pt x="195" y="0"/>
                  </a:lnTo>
                  <a:lnTo>
                    <a:pt x="152" y="0"/>
                  </a:lnTo>
                  <a:lnTo>
                    <a:pt x="152" y="143"/>
                  </a:lnTo>
                  <a:lnTo>
                    <a:pt x="128" y="143"/>
                  </a:lnTo>
                  <a:lnTo>
                    <a:pt x="128" y="88"/>
                  </a:lnTo>
                  <a:lnTo>
                    <a:pt x="85" y="88"/>
                  </a:lnTo>
                  <a:lnTo>
                    <a:pt x="85" y="143"/>
                  </a:lnTo>
                  <a:lnTo>
                    <a:pt x="61" y="143"/>
                  </a:lnTo>
                  <a:lnTo>
                    <a:pt x="61" y="40"/>
                  </a:lnTo>
                  <a:lnTo>
                    <a:pt x="19" y="40"/>
                  </a:lnTo>
                  <a:lnTo>
                    <a:pt x="19" y="143"/>
                  </a:lnTo>
                  <a:lnTo>
                    <a:pt x="0" y="143"/>
                  </a:lnTo>
                  <a:lnTo>
                    <a:pt x="0" y="160"/>
                  </a:lnTo>
                  <a:lnTo>
                    <a:pt x="213" y="160"/>
                  </a:lnTo>
                  <a:lnTo>
                    <a:pt x="213" y="143"/>
                  </a:lnTo>
                  <a:lnTo>
                    <a:pt x="195" y="14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zh-CN" altLang="en-US" dirty="0">
                <a:cs typeface="+mn-ea"/>
                <a:sym typeface="+mn-lt"/>
              </a:endParaRPr>
            </a:p>
          </p:txBody>
        </p:sp>
        <p:sp>
          <p:nvSpPr>
            <p:cNvPr id="37" name="矩形 36">
              <a:extLst>
                <a:ext uri="{FF2B5EF4-FFF2-40B4-BE49-F238E27FC236}">
                  <a16:creationId xmlns:a16="http://schemas.microsoft.com/office/drawing/2014/main" id="{AD486AD2-E3F9-4A98-AD4A-1CD783215FDB}"/>
                </a:ext>
              </a:extLst>
            </p:cNvPr>
            <p:cNvSpPr/>
            <p:nvPr/>
          </p:nvSpPr>
          <p:spPr>
            <a:xfrm>
              <a:off x="5065405" y="4672067"/>
              <a:ext cx="2061188" cy="400110"/>
            </a:xfrm>
            <a:prstGeom prst="rect">
              <a:avLst/>
            </a:prstGeom>
          </p:spPr>
          <p:txBody>
            <a:bodyPr wrap="square">
              <a:spAutoFit/>
            </a:bodyPr>
            <a:lstStyle/>
            <a:p>
              <a:pPr algn="ctr"/>
              <a:r>
                <a:rPr lang="en-US" altLang="zh-CN" sz="2000" dirty="0">
                  <a:solidFill>
                    <a:schemeClr val="bg1"/>
                  </a:solidFill>
                  <a:cs typeface="+mn-ea"/>
                  <a:sym typeface="+mn-lt"/>
                </a:rPr>
                <a:t>Add title text</a:t>
              </a:r>
              <a:endParaRPr lang="zh-CN" altLang="en-US" sz="2000" dirty="0">
                <a:solidFill>
                  <a:schemeClr val="bg1"/>
                </a:solidFill>
                <a:cs typeface="+mn-ea"/>
                <a:sym typeface="+mn-lt"/>
              </a:endParaRPr>
            </a:p>
          </p:txBody>
        </p:sp>
        <p:sp>
          <p:nvSpPr>
            <p:cNvPr id="38" name="矩形 37">
              <a:extLst>
                <a:ext uri="{FF2B5EF4-FFF2-40B4-BE49-F238E27FC236}">
                  <a16:creationId xmlns:a16="http://schemas.microsoft.com/office/drawing/2014/main" id="{8A794E7E-C8D8-4BBA-9C32-FDF03CE1E1D8}"/>
                </a:ext>
              </a:extLst>
            </p:cNvPr>
            <p:cNvSpPr/>
            <p:nvPr/>
          </p:nvSpPr>
          <p:spPr>
            <a:xfrm>
              <a:off x="4792662" y="5032584"/>
              <a:ext cx="2606674" cy="890693"/>
            </a:xfrm>
            <a:prstGeom prst="rect">
              <a:avLst/>
            </a:prstGeom>
          </p:spPr>
          <p:txBody>
            <a:bodyPr wrap="square">
              <a:spAutoFit/>
            </a:bodyPr>
            <a:lstStyle/>
            <a:p>
              <a:pPr algn="ctr">
                <a:lnSpc>
                  <a:spcPct val="150000"/>
                </a:lnSpc>
              </a:pPr>
              <a:r>
                <a:rPr lang="en-US" altLang="zh-CN" sz="1200" dirty="0">
                  <a:solidFill>
                    <a:schemeClr val="bg1"/>
                  </a:solidFill>
                  <a:cs typeface="+mn-ea"/>
                  <a:sym typeface="+mn-lt"/>
                </a:rPr>
                <a:t>Click here to add text content, such as keywords, some brief introductions, etc.</a:t>
              </a:r>
              <a:endParaRPr lang="zh-CN" altLang="en-US" sz="1200" dirty="0">
                <a:solidFill>
                  <a:schemeClr val="bg1"/>
                </a:solidFill>
                <a:cs typeface="+mn-ea"/>
                <a:sym typeface="+mn-lt"/>
              </a:endParaRPr>
            </a:p>
          </p:txBody>
        </p:sp>
      </p:grpSp>
      <p:sp>
        <p:nvSpPr>
          <p:cNvPr id="39" name="矩形 38">
            <a:extLst>
              <a:ext uri="{FF2B5EF4-FFF2-40B4-BE49-F238E27FC236}">
                <a16:creationId xmlns:a16="http://schemas.microsoft.com/office/drawing/2014/main" id="{AF4FD864-F0F3-4932-A12A-AF398336159F}"/>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0" name="矩形 39">
            <a:extLst>
              <a:ext uri="{FF2B5EF4-FFF2-40B4-BE49-F238E27FC236}">
                <a16:creationId xmlns:a16="http://schemas.microsoft.com/office/drawing/2014/main" id="{9C1BDB3C-F7D4-4263-B6ED-5D0706B42CDD}"/>
              </a:ext>
            </a:extLst>
          </p:cNvPr>
          <p:cNvSpPr/>
          <p:nvPr/>
        </p:nvSpPr>
        <p:spPr>
          <a:xfrm>
            <a:off x="260591" y="219483"/>
            <a:ext cx="3368230"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Social applications</a:t>
            </a:r>
            <a:endParaRPr lang="zh-CN" altLang="en-US" sz="2800" dirty="0">
              <a:solidFill>
                <a:schemeClr val="tx1">
                  <a:lumMod val="65000"/>
                  <a:lumOff val="35000"/>
                </a:schemeClr>
              </a:solidFill>
              <a:cs typeface="+mn-ea"/>
              <a:sym typeface="+mn-lt"/>
            </a:endParaRPr>
          </a:p>
        </p:txBody>
      </p:sp>
      <p:sp>
        <p:nvSpPr>
          <p:cNvPr id="41" name="文本框 40">
            <a:extLst>
              <a:ext uri="{FF2B5EF4-FFF2-40B4-BE49-F238E27FC236}">
                <a16:creationId xmlns:a16="http://schemas.microsoft.com/office/drawing/2014/main" id="{0F88EB30-B163-486A-ADE9-32B9A747E438}"/>
              </a:ext>
            </a:extLst>
          </p:cNvPr>
          <p:cNvSpPr txBox="1"/>
          <p:nvPr/>
        </p:nvSpPr>
        <p:spPr>
          <a:xfrm>
            <a:off x="2142139" y="296427"/>
            <a:ext cx="4496479" cy="369332"/>
          </a:xfrm>
          <a:prstGeom prst="rect">
            <a:avLst/>
          </a:prstGeom>
          <a:noFill/>
        </p:spPr>
        <p:txBody>
          <a:bodyPr wrap="square" rtlCol="0">
            <a:spAutoFit/>
          </a:bodyPr>
          <a:lstStyle/>
          <a:p>
            <a:r>
              <a:rPr lang="en-US" altLang="zh-CN" dirty="0">
                <a:solidFill>
                  <a:schemeClr val="bg2">
                    <a:lumMod val="25000"/>
                  </a:schemeClr>
                </a:solidFill>
                <a:cs typeface="+mn-ea"/>
                <a:sym typeface="+mn-lt"/>
              </a:rPr>
              <a:t>Social applications</a:t>
            </a:r>
          </a:p>
        </p:txBody>
      </p:sp>
      <p:cxnSp>
        <p:nvCxnSpPr>
          <p:cNvPr id="42" name="直接连接符 41">
            <a:extLst>
              <a:ext uri="{FF2B5EF4-FFF2-40B4-BE49-F238E27FC236}">
                <a16:creationId xmlns:a16="http://schemas.microsoft.com/office/drawing/2014/main" id="{FF204AF5-5DBD-4CC7-A0F4-5606BD731AF4}"/>
              </a:ext>
            </a:extLst>
          </p:cNvPr>
          <p:cNvCxnSpPr/>
          <p:nvPr/>
        </p:nvCxnSpPr>
        <p:spPr>
          <a:xfrm flipH="1">
            <a:off x="1880882" y="350465"/>
            <a:ext cx="261257" cy="261257"/>
          </a:xfrm>
          <a:prstGeom prst="line">
            <a:avLst/>
          </a:prstGeom>
          <a:ln>
            <a:solidFill>
              <a:srgbClr val="2B2A52"/>
            </a:solidFill>
          </a:ln>
        </p:spPr>
        <p:style>
          <a:lnRef idx="1">
            <a:schemeClr val="accent1"/>
          </a:lnRef>
          <a:fillRef idx="0">
            <a:schemeClr val="accent1"/>
          </a:fillRef>
          <a:effectRef idx="0">
            <a:schemeClr val="accent1"/>
          </a:effectRef>
          <a:fontRef idx="minor">
            <a:schemeClr val="tx1"/>
          </a:fontRef>
        </p:style>
      </p:cxnSp>
      <p:grpSp>
        <p:nvGrpSpPr>
          <p:cNvPr id="43" name="组合 42">
            <a:extLst>
              <a:ext uri="{FF2B5EF4-FFF2-40B4-BE49-F238E27FC236}">
                <a16:creationId xmlns:a16="http://schemas.microsoft.com/office/drawing/2014/main" id="{23A031B5-01FC-43C3-96C2-E30107558377}"/>
              </a:ext>
            </a:extLst>
          </p:cNvPr>
          <p:cNvGrpSpPr/>
          <p:nvPr/>
        </p:nvGrpSpPr>
        <p:grpSpPr>
          <a:xfrm>
            <a:off x="9247781" y="61341"/>
            <a:ext cx="2715157" cy="677284"/>
            <a:chOff x="9247781" y="61341"/>
            <a:chExt cx="2715157" cy="677284"/>
          </a:xfrm>
        </p:grpSpPr>
        <p:sp>
          <p:nvSpPr>
            <p:cNvPr id="44" name="任意多边形: 形状 43">
              <a:extLst>
                <a:ext uri="{FF2B5EF4-FFF2-40B4-BE49-F238E27FC236}">
                  <a16:creationId xmlns:a16="http://schemas.microsoft.com/office/drawing/2014/main" id="{87006D73-C264-484D-888A-022DB1609156}"/>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45" name="矩形 44">
              <a:extLst>
                <a:ext uri="{FF2B5EF4-FFF2-40B4-BE49-F238E27FC236}">
                  <a16:creationId xmlns:a16="http://schemas.microsoft.com/office/drawing/2014/main" id="{1DE67286-8715-4581-BF09-8EB964B17955}"/>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46" name="矩形 45">
              <a:extLst>
                <a:ext uri="{FF2B5EF4-FFF2-40B4-BE49-F238E27FC236}">
                  <a16:creationId xmlns:a16="http://schemas.microsoft.com/office/drawing/2014/main" id="{A0F4100D-98EC-40A0-9158-55A53AA530CD}"/>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47" name="矩形 46">
              <a:extLst>
                <a:ext uri="{FF2B5EF4-FFF2-40B4-BE49-F238E27FC236}">
                  <a16:creationId xmlns:a16="http://schemas.microsoft.com/office/drawing/2014/main" id="{0DFF8195-F465-49BF-B17E-395615EA8EA6}"/>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spTree>
    <p:extLst>
      <p:ext uri="{BB962C8B-B14F-4D97-AF65-F5344CB8AC3E}">
        <p14:creationId xmlns:p14="http://schemas.microsoft.com/office/powerpoint/2010/main" val="113309784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34"/>
                                        </p:tgtEl>
                                        <p:attrNameLst>
                                          <p:attrName>style.visibility</p:attrName>
                                        </p:attrNameLst>
                                      </p:cBhvr>
                                      <p:to>
                                        <p:strVal val="visible"/>
                                      </p:to>
                                    </p:set>
                                    <p:animEffect transition="in" filter="fade">
                                      <p:cBhvr>
                                        <p:cTn id="19" dur="500"/>
                                        <p:tgtEl>
                                          <p:spTgt spid="3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9" name="组合 88">
            <a:extLst>
              <a:ext uri="{FF2B5EF4-FFF2-40B4-BE49-F238E27FC236}">
                <a16:creationId xmlns:a16="http://schemas.microsoft.com/office/drawing/2014/main" id="{7F3EA002-EE43-4198-A180-0AA1011F0562}"/>
              </a:ext>
            </a:extLst>
          </p:cNvPr>
          <p:cNvGrpSpPr/>
          <p:nvPr>
            <p:custDataLst>
              <p:tags r:id="rId1"/>
            </p:custDataLst>
          </p:nvPr>
        </p:nvGrpSpPr>
        <p:grpSpPr>
          <a:xfrm>
            <a:off x="1535845" y="1965412"/>
            <a:ext cx="9256164" cy="2992529"/>
            <a:chOff x="1535845" y="1965412"/>
            <a:chExt cx="9256164" cy="2992529"/>
          </a:xfrm>
        </p:grpSpPr>
        <p:grpSp>
          <p:nvGrpSpPr>
            <p:cNvPr id="4" name="ïSḻîḍè">
              <a:extLst>
                <a:ext uri="{FF2B5EF4-FFF2-40B4-BE49-F238E27FC236}">
                  <a16:creationId xmlns:a16="http://schemas.microsoft.com/office/drawing/2014/main" id="{0E6180EE-EBEF-41D7-86C9-BEC6442912B9}"/>
                </a:ext>
              </a:extLst>
            </p:cNvPr>
            <p:cNvGrpSpPr/>
            <p:nvPr/>
          </p:nvGrpSpPr>
          <p:grpSpPr>
            <a:xfrm>
              <a:off x="1612760" y="2725159"/>
              <a:ext cx="2058690" cy="2232779"/>
              <a:chOff x="754912" y="1849233"/>
              <a:chExt cx="1784633" cy="1935547"/>
            </a:xfrm>
            <a:gradFill>
              <a:gsLst>
                <a:gs pos="0">
                  <a:srgbClr val="8C1811"/>
                </a:gs>
                <a:gs pos="100000">
                  <a:srgbClr val="2B2A52"/>
                </a:gs>
              </a:gsLst>
              <a:lin ang="5400000" scaled="1"/>
            </a:gradFill>
          </p:grpSpPr>
          <p:sp>
            <p:nvSpPr>
              <p:cNvPr id="48" name="íṧľídé">
                <a:extLst>
                  <a:ext uri="{FF2B5EF4-FFF2-40B4-BE49-F238E27FC236}">
                    <a16:creationId xmlns:a16="http://schemas.microsoft.com/office/drawing/2014/main" id="{A7DBE389-02AE-4B63-97D7-B2C81BA909A1}"/>
                  </a:ext>
                </a:extLst>
              </p:cNvPr>
              <p:cNvSpPr/>
              <p:nvPr/>
            </p:nvSpPr>
            <p:spPr bwMode="auto">
              <a:xfrm flipH="1">
                <a:off x="754912" y="2000147"/>
                <a:ext cx="1784633" cy="1784633"/>
              </a:xfrm>
              <a:prstGeom prst="blockArc">
                <a:avLst>
                  <a:gd name="adj1" fmla="val 9060483"/>
                  <a:gd name="adj2" fmla="val 1762741"/>
                  <a:gd name="adj3" fmla="val 4009"/>
                </a:avLst>
              </a:prstGeom>
              <a:grpFill/>
              <a:ln w="19050">
                <a:noFill/>
                <a:round/>
                <a:headEnd/>
                <a:tailEnd/>
              </a:ln>
            </p:spPr>
            <p:txBody>
              <a:bodyPr anchor="ctr"/>
              <a:lstStyle/>
              <a:p>
                <a:pPr algn="ctr"/>
                <a:endParaRPr dirty="0">
                  <a:cs typeface="+mn-ea"/>
                  <a:sym typeface="+mn-lt"/>
                </a:endParaRPr>
              </a:p>
            </p:txBody>
          </p:sp>
          <p:sp>
            <p:nvSpPr>
              <p:cNvPr id="49" name="iślídé">
                <a:extLst>
                  <a:ext uri="{FF2B5EF4-FFF2-40B4-BE49-F238E27FC236}">
                    <a16:creationId xmlns:a16="http://schemas.microsoft.com/office/drawing/2014/main" id="{C2B7A949-1BCC-4FEC-990F-03222D46C24E}"/>
                  </a:ext>
                </a:extLst>
              </p:cNvPr>
              <p:cNvSpPr/>
              <p:nvPr/>
            </p:nvSpPr>
            <p:spPr bwMode="auto">
              <a:xfrm rot="5400000">
                <a:off x="1449320" y="1871665"/>
                <a:ext cx="395818" cy="350953"/>
              </a:xfrm>
              <a:prstGeom prst="triangle">
                <a:avLst/>
              </a:prstGeom>
              <a:grpFill/>
              <a:ln w="19050">
                <a:noFill/>
                <a:round/>
                <a:headEnd/>
                <a:tailEnd/>
              </a:ln>
            </p:spPr>
            <p:txBody>
              <a:bodyPr anchor="ctr"/>
              <a:lstStyle/>
              <a:p>
                <a:pPr algn="ctr"/>
                <a:endParaRPr dirty="0">
                  <a:cs typeface="+mn-ea"/>
                  <a:sym typeface="+mn-lt"/>
                </a:endParaRPr>
              </a:p>
            </p:txBody>
          </p:sp>
        </p:grpSp>
        <p:sp>
          <p:nvSpPr>
            <p:cNvPr id="5" name="í$ľïḋé">
              <a:extLst>
                <a:ext uri="{FF2B5EF4-FFF2-40B4-BE49-F238E27FC236}">
                  <a16:creationId xmlns:a16="http://schemas.microsoft.com/office/drawing/2014/main" id="{94E7D7F2-E65B-4D9E-897D-515F29999855}"/>
                </a:ext>
              </a:extLst>
            </p:cNvPr>
            <p:cNvSpPr/>
            <p:nvPr/>
          </p:nvSpPr>
          <p:spPr bwMode="auto">
            <a:xfrm>
              <a:off x="1535845" y="4189432"/>
              <a:ext cx="508836" cy="508837"/>
            </a:xfrm>
            <a:prstGeom prst="ellipse">
              <a:avLst/>
            </a:prstGeom>
            <a:gradFill>
              <a:gsLst>
                <a:gs pos="0">
                  <a:srgbClr val="8C1811"/>
                </a:gs>
                <a:gs pos="100000">
                  <a:srgbClr val="2B2A52"/>
                </a:gs>
              </a:gsLst>
              <a:lin ang="5400000" scaled="1"/>
            </a:gradFill>
            <a:ln w="28575">
              <a:solidFill>
                <a:schemeClr val="bg1"/>
              </a:solidFill>
              <a:round/>
              <a:headEnd/>
              <a:tailEnd/>
            </a:ln>
          </p:spPr>
          <p:txBody>
            <a:bodyPr vert="horz" wrap="none" lIns="91440" tIns="45720" rIns="91440" bIns="45720" anchor="ctr" anchorCtr="1" compatLnSpc="1">
              <a:prstTxWarp prst="textNoShape">
                <a:avLst/>
              </a:prstTxWarp>
              <a:normAutofit/>
            </a:bodyPr>
            <a:lstStyle/>
            <a:p>
              <a:pPr algn="ctr"/>
              <a:r>
                <a:rPr lang="en-US" sz="1200" dirty="0">
                  <a:solidFill>
                    <a:schemeClr val="bg1"/>
                  </a:solidFill>
                  <a:cs typeface="+mn-ea"/>
                  <a:sym typeface="+mn-lt"/>
                </a:rPr>
                <a:t>1</a:t>
              </a:r>
            </a:p>
          </p:txBody>
        </p:sp>
        <p:grpSp>
          <p:nvGrpSpPr>
            <p:cNvPr id="6" name="ïṩḷíďe">
              <a:extLst>
                <a:ext uri="{FF2B5EF4-FFF2-40B4-BE49-F238E27FC236}">
                  <a16:creationId xmlns:a16="http://schemas.microsoft.com/office/drawing/2014/main" id="{67BC8949-4A5A-476A-8D5E-8C7AED2EEA41}"/>
                </a:ext>
              </a:extLst>
            </p:cNvPr>
            <p:cNvGrpSpPr/>
            <p:nvPr/>
          </p:nvGrpSpPr>
          <p:grpSpPr>
            <a:xfrm>
              <a:off x="3266604" y="2725161"/>
              <a:ext cx="2058690" cy="2232779"/>
              <a:chOff x="2188591" y="1849234"/>
              <a:chExt cx="1784633" cy="1935547"/>
            </a:xfrm>
            <a:gradFill>
              <a:gsLst>
                <a:gs pos="0">
                  <a:srgbClr val="8C1811"/>
                </a:gs>
                <a:gs pos="100000">
                  <a:srgbClr val="2B2A52"/>
                </a:gs>
              </a:gsLst>
              <a:lin ang="5400000" scaled="1"/>
            </a:gradFill>
          </p:grpSpPr>
          <p:sp>
            <p:nvSpPr>
              <p:cNvPr id="46" name="íṥ1idè">
                <a:extLst>
                  <a:ext uri="{FF2B5EF4-FFF2-40B4-BE49-F238E27FC236}">
                    <a16:creationId xmlns:a16="http://schemas.microsoft.com/office/drawing/2014/main" id="{CAC5BDA8-4A0F-473F-ACD8-F59E899734A4}"/>
                  </a:ext>
                </a:extLst>
              </p:cNvPr>
              <p:cNvSpPr/>
              <p:nvPr/>
            </p:nvSpPr>
            <p:spPr bwMode="auto">
              <a:xfrm flipH="1">
                <a:off x="2188591" y="2000148"/>
                <a:ext cx="1784633" cy="1784633"/>
              </a:xfrm>
              <a:prstGeom prst="blockArc">
                <a:avLst>
                  <a:gd name="adj1" fmla="val 9060483"/>
                  <a:gd name="adj2" fmla="val 1762741"/>
                  <a:gd name="adj3" fmla="val 4009"/>
                </a:avLst>
              </a:prstGeom>
              <a:grpFill/>
              <a:ln w="19050">
                <a:noFill/>
                <a:round/>
                <a:headEnd/>
                <a:tailEnd/>
              </a:ln>
            </p:spPr>
            <p:txBody>
              <a:bodyPr anchor="ctr"/>
              <a:lstStyle/>
              <a:p>
                <a:pPr algn="ctr"/>
                <a:endParaRPr dirty="0">
                  <a:cs typeface="+mn-ea"/>
                  <a:sym typeface="+mn-lt"/>
                </a:endParaRPr>
              </a:p>
            </p:txBody>
          </p:sp>
          <p:sp>
            <p:nvSpPr>
              <p:cNvPr id="47" name="iṣľïḓê">
                <a:extLst>
                  <a:ext uri="{FF2B5EF4-FFF2-40B4-BE49-F238E27FC236}">
                    <a16:creationId xmlns:a16="http://schemas.microsoft.com/office/drawing/2014/main" id="{D4ABDD26-95B8-4898-8C92-A74F509DFB05}"/>
                  </a:ext>
                </a:extLst>
              </p:cNvPr>
              <p:cNvSpPr/>
              <p:nvPr/>
            </p:nvSpPr>
            <p:spPr bwMode="auto">
              <a:xfrm rot="5400000">
                <a:off x="2882999" y="1871666"/>
                <a:ext cx="395818" cy="350953"/>
              </a:xfrm>
              <a:prstGeom prst="triangle">
                <a:avLst/>
              </a:prstGeom>
              <a:grpFill/>
              <a:ln w="19050">
                <a:noFill/>
                <a:round/>
                <a:headEnd/>
                <a:tailEnd/>
              </a:ln>
            </p:spPr>
            <p:txBody>
              <a:bodyPr anchor="ctr"/>
              <a:lstStyle/>
              <a:p>
                <a:pPr algn="ctr"/>
                <a:endParaRPr dirty="0">
                  <a:cs typeface="+mn-ea"/>
                  <a:sym typeface="+mn-lt"/>
                </a:endParaRPr>
              </a:p>
            </p:txBody>
          </p:sp>
        </p:grpSp>
        <p:grpSp>
          <p:nvGrpSpPr>
            <p:cNvPr id="7" name="işḻîḑê">
              <a:extLst>
                <a:ext uri="{FF2B5EF4-FFF2-40B4-BE49-F238E27FC236}">
                  <a16:creationId xmlns:a16="http://schemas.microsoft.com/office/drawing/2014/main" id="{972127D0-279A-4EAC-9661-486B419819A4}"/>
                </a:ext>
              </a:extLst>
            </p:cNvPr>
            <p:cNvGrpSpPr/>
            <p:nvPr/>
          </p:nvGrpSpPr>
          <p:grpSpPr>
            <a:xfrm>
              <a:off x="4920446" y="2725161"/>
              <a:ext cx="2058690" cy="2232779"/>
              <a:chOff x="3622270" y="1849234"/>
              <a:chExt cx="1784633" cy="1935547"/>
            </a:xfrm>
            <a:gradFill>
              <a:gsLst>
                <a:gs pos="0">
                  <a:srgbClr val="8C1811"/>
                </a:gs>
                <a:gs pos="100000">
                  <a:srgbClr val="2B2A52"/>
                </a:gs>
              </a:gsLst>
              <a:lin ang="5400000" scaled="1"/>
            </a:gradFill>
          </p:grpSpPr>
          <p:sp>
            <p:nvSpPr>
              <p:cNvPr id="44" name="îṥḷïďè">
                <a:extLst>
                  <a:ext uri="{FF2B5EF4-FFF2-40B4-BE49-F238E27FC236}">
                    <a16:creationId xmlns:a16="http://schemas.microsoft.com/office/drawing/2014/main" id="{3118A6A9-A766-4C19-B6BE-45AEC16D64A9}"/>
                  </a:ext>
                </a:extLst>
              </p:cNvPr>
              <p:cNvSpPr/>
              <p:nvPr/>
            </p:nvSpPr>
            <p:spPr bwMode="auto">
              <a:xfrm flipH="1">
                <a:off x="3622270" y="2000148"/>
                <a:ext cx="1784633" cy="1784633"/>
              </a:xfrm>
              <a:prstGeom prst="blockArc">
                <a:avLst>
                  <a:gd name="adj1" fmla="val 9060483"/>
                  <a:gd name="adj2" fmla="val 1762741"/>
                  <a:gd name="adj3" fmla="val 4009"/>
                </a:avLst>
              </a:prstGeom>
              <a:grpFill/>
              <a:ln w="19050">
                <a:noFill/>
                <a:round/>
                <a:headEnd/>
                <a:tailEnd/>
              </a:ln>
            </p:spPr>
            <p:txBody>
              <a:bodyPr anchor="ctr"/>
              <a:lstStyle/>
              <a:p>
                <a:pPr algn="ctr"/>
                <a:endParaRPr dirty="0">
                  <a:cs typeface="+mn-ea"/>
                  <a:sym typeface="+mn-lt"/>
                </a:endParaRPr>
              </a:p>
            </p:txBody>
          </p:sp>
          <p:sp>
            <p:nvSpPr>
              <p:cNvPr id="45" name="íśļidé">
                <a:extLst>
                  <a:ext uri="{FF2B5EF4-FFF2-40B4-BE49-F238E27FC236}">
                    <a16:creationId xmlns:a16="http://schemas.microsoft.com/office/drawing/2014/main" id="{98706FF5-9E4B-400C-AEF5-E73D1CDC9138}"/>
                  </a:ext>
                </a:extLst>
              </p:cNvPr>
              <p:cNvSpPr/>
              <p:nvPr/>
            </p:nvSpPr>
            <p:spPr bwMode="auto">
              <a:xfrm rot="5400000">
                <a:off x="4316677" y="1871666"/>
                <a:ext cx="395818" cy="350953"/>
              </a:xfrm>
              <a:prstGeom prst="triangle">
                <a:avLst/>
              </a:prstGeom>
              <a:grpFill/>
              <a:ln w="19050">
                <a:noFill/>
                <a:round/>
                <a:headEnd/>
                <a:tailEnd/>
              </a:ln>
            </p:spPr>
            <p:txBody>
              <a:bodyPr anchor="ctr"/>
              <a:lstStyle/>
              <a:p>
                <a:pPr algn="ctr"/>
                <a:endParaRPr dirty="0">
                  <a:cs typeface="+mn-ea"/>
                  <a:sym typeface="+mn-lt"/>
                </a:endParaRPr>
              </a:p>
            </p:txBody>
          </p:sp>
        </p:grpSp>
        <p:grpSp>
          <p:nvGrpSpPr>
            <p:cNvPr id="8" name="íŝ1îḋe">
              <a:extLst>
                <a:ext uri="{FF2B5EF4-FFF2-40B4-BE49-F238E27FC236}">
                  <a16:creationId xmlns:a16="http://schemas.microsoft.com/office/drawing/2014/main" id="{BCA3DB31-FB02-43C0-9E9C-C95BC672C1A6}"/>
                </a:ext>
              </a:extLst>
            </p:cNvPr>
            <p:cNvGrpSpPr/>
            <p:nvPr/>
          </p:nvGrpSpPr>
          <p:grpSpPr>
            <a:xfrm>
              <a:off x="6574288" y="2725161"/>
              <a:ext cx="2058690" cy="2232779"/>
              <a:chOff x="5055949" y="1849234"/>
              <a:chExt cx="1784633" cy="1935547"/>
            </a:xfrm>
            <a:gradFill>
              <a:gsLst>
                <a:gs pos="0">
                  <a:srgbClr val="8C1811"/>
                </a:gs>
                <a:gs pos="100000">
                  <a:srgbClr val="2B2A52"/>
                </a:gs>
              </a:gsLst>
              <a:lin ang="5400000" scaled="1"/>
            </a:gradFill>
          </p:grpSpPr>
          <p:sp>
            <p:nvSpPr>
              <p:cNvPr id="42" name="işlídê">
                <a:extLst>
                  <a:ext uri="{FF2B5EF4-FFF2-40B4-BE49-F238E27FC236}">
                    <a16:creationId xmlns:a16="http://schemas.microsoft.com/office/drawing/2014/main" id="{7CD5F787-B1EB-42EE-98A3-7F1E6A3E6881}"/>
                  </a:ext>
                </a:extLst>
              </p:cNvPr>
              <p:cNvSpPr/>
              <p:nvPr/>
            </p:nvSpPr>
            <p:spPr bwMode="auto">
              <a:xfrm flipH="1">
                <a:off x="5055949" y="2000148"/>
                <a:ext cx="1784633" cy="1784633"/>
              </a:xfrm>
              <a:prstGeom prst="blockArc">
                <a:avLst>
                  <a:gd name="adj1" fmla="val 9060483"/>
                  <a:gd name="adj2" fmla="val 1762741"/>
                  <a:gd name="adj3" fmla="val 4009"/>
                </a:avLst>
              </a:prstGeom>
              <a:grpFill/>
              <a:ln w="19050">
                <a:noFill/>
                <a:round/>
                <a:headEnd/>
                <a:tailEnd/>
              </a:ln>
            </p:spPr>
            <p:txBody>
              <a:bodyPr anchor="ctr"/>
              <a:lstStyle/>
              <a:p>
                <a:pPr algn="ctr"/>
                <a:endParaRPr dirty="0">
                  <a:cs typeface="+mn-ea"/>
                  <a:sym typeface="+mn-lt"/>
                </a:endParaRPr>
              </a:p>
            </p:txBody>
          </p:sp>
          <p:sp>
            <p:nvSpPr>
              <p:cNvPr id="43" name="îsľîde">
                <a:extLst>
                  <a:ext uri="{FF2B5EF4-FFF2-40B4-BE49-F238E27FC236}">
                    <a16:creationId xmlns:a16="http://schemas.microsoft.com/office/drawing/2014/main" id="{4822B1A5-9952-40A8-B55A-4789D95141D6}"/>
                  </a:ext>
                </a:extLst>
              </p:cNvPr>
              <p:cNvSpPr/>
              <p:nvPr/>
            </p:nvSpPr>
            <p:spPr bwMode="auto">
              <a:xfrm rot="5400000">
                <a:off x="5750357" y="1871666"/>
                <a:ext cx="395818" cy="350953"/>
              </a:xfrm>
              <a:prstGeom prst="triangle">
                <a:avLst/>
              </a:prstGeom>
              <a:grpFill/>
              <a:ln w="19050">
                <a:noFill/>
                <a:round/>
                <a:headEnd/>
                <a:tailEnd/>
              </a:ln>
            </p:spPr>
            <p:txBody>
              <a:bodyPr anchor="ctr"/>
              <a:lstStyle/>
              <a:p>
                <a:pPr algn="ctr"/>
                <a:endParaRPr dirty="0">
                  <a:cs typeface="+mn-ea"/>
                  <a:sym typeface="+mn-lt"/>
                </a:endParaRPr>
              </a:p>
            </p:txBody>
          </p:sp>
        </p:grpSp>
        <p:grpSp>
          <p:nvGrpSpPr>
            <p:cNvPr id="9" name="ísliḑé">
              <a:extLst>
                <a:ext uri="{FF2B5EF4-FFF2-40B4-BE49-F238E27FC236}">
                  <a16:creationId xmlns:a16="http://schemas.microsoft.com/office/drawing/2014/main" id="{9F9E3FAE-DAB1-46C1-B857-0088DEA7CB24}"/>
                </a:ext>
              </a:extLst>
            </p:cNvPr>
            <p:cNvGrpSpPr/>
            <p:nvPr/>
          </p:nvGrpSpPr>
          <p:grpSpPr>
            <a:xfrm>
              <a:off x="8228126" y="2725162"/>
              <a:ext cx="2563883" cy="2232779"/>
              <a:chOff x="6489627" y="1849235"/>
              <a:chExt cx="2222573" cy="1935547"/>
            </a:xfrm>
            <a:gradFill>
              <a:gsLst>
                <a:gs pos="0">
                  <a:srgbClr val="8C1811"/>
                </a:gs>
                <a:gs pos="100000">
                  <a:srgbClr val="2B2A52"/>
                </a:gs>
              </a:gsLst>
              <a:lin ang="5400000" scaled="1"/>
            </a:gradFill>
          </p:grpSpPr>
          <p:sp>
            <p:nvSpPr>
              <p:cNvPr id="39" name="îśḷiḍè">
                <a:extLst>
                  <a:ext uri="{FF2B5EF4-FFF2-40B4-BE49-F238E27FC236}">
                    <a16:creationId xmlns:a16="http://schemas.microsoft.com/office/drawing/2014/main" id="{3F49308D-68CB-4C59-8D6A-298DC70577EA}"/>
                  </a:ext>
                </a:extLst>
              </p:cNvPr>
              <p:cNvSpPr/>
              <p:nvPr/>
            </p:nvSpPr>
            <p:spPr bwMode="auto">
              <a:xfrm flipH="1">
                <a:off x="6489627" y="2000149"/>
                <a:ext cx="1784633" cy="1784633"/>
              </a:xfrm>
              <a:prstGeom prst="blockArc">
                <a:avLst>
                  <a:gd name="adj1" fmla="val 10960587"/>
                  <a:gd name="adj2" fmla="val 1762741"/>
                  <a:gd name="adj3" fmla="val 4009"/>
                </a:avLst>
              </a:prstGeom>
              <a:grpFill/>
              <a:ln w="19050">
                <a:noFill/>
                <a:round/>
                <a:headEnd/>
                <a:tailEnd/>
              </a:ln>
            </p:spPr>
            <p:txBody>
              <a:bodyPr anchor="ctr"/>
              <a:lstStyle/>
              <a:p>
                <a:pPr algn="ctr"/>
                <a:endParaRPr dirty="0">
                  <a:cs typeface="+mn-ea"/>
                  <a:sym typeface="+mn-lt"/>
                </a:endParaRPr>
              </a:p>
            </p:txBody>
          </p:sp>
          <p:sp>
            <p:nvSpPr>
              <p:cNvPr id="40" name="iṡļíḑé">
                <a:extLst>
                  <a:ext uri="{FF2B5EF4-FFF2-40B4-BE49-F238E27FC236}">
                    <a16:creationId xmlns:a16="http://schemas.microsoft.com/office/drawing/2014/main" id="{0ED41A37-D2E0-4A95-8F99-F5C7E449CC48}"/>
                  </a:ext>
                </a:extLst>
              </p:cNvPr>
              <p:cNvSpPr/>
              <p:nvPr/>
            </p:nvSpPr>
            <p:spPr bwMode="auto">
              <a:xfrm rot="5400000">
                <a:off x="7184035" y="1871667"/>
                <a:ext cx="395818" cy="350953"/>
              </a:xfrm>
              <a:prstGeom prst="triangle">
                <a:avLst/>
              </a:prstGeom>
              <a:grpFill/>
              <a:ln w="19050">
                <a:noFill/>
                <a:round/>
                <a:headEnd/>
                <a:tailEnd/>
              </a:ln>
            </p:spPr>
            <p:txBody>
              <a:bodyPr anchor="ctr"/>
              <a:lstStyle/>
              <a:p>
                <a:pPr algn="ctr"/>
                <a:endParaRPr dirty="0">
                  <a:cs typeface="+mn-ea"/>
                  <a:sym typeface="+mn-lt"/>
                </a:endParaRPr>
              </a:p>
            </p:txBody>
          </p:sp>
          <p:sp>
            <p:nvSpPr>
              <p:cNvPr id="41" name="ïṩľïḍê">
                <a:extLst>
                  <a:ext uri="{FF2B5EF4-FFF2-40B4-BE49-F238E27FC236}">
                    <a16:creationId xmlns:a16="http://schemas.microsoft.com/office/drawing/2014/main" id="{AAD94514-479D-42F1-84CD-E87994D61BD0}"/>
                  </a:ext>
                </a:extLst>
              </p:cNvPr>
              <p:cNvSpPr/>
              <p:nvPr/>
            </p:nvSpPr>
            <p:spPr bwMode="auto">
              <a:xfrm>
                <a:off x="8197850" y="2731341"/>
                <a:ext cx="514350" cy="253159"/>
              </a:xfrm>
              <a:prstGeom prst="rightArrow">
                <a:avLst>
                  <a:gd name="adj1" fmla="val 22275"/>
                  <a:gd name="adj2" fmla="val 69684"/>
                </a:avLst>
              </a:prstGeom>
              <a:grpFill/>
              <a:ln w="19050">
                <a:noFill/>
                <a:round/>
                <a:headEnd/>
                <a:tailEnd/>
              </a:ln>
            </p:spPr>
            <p:txBody>
              <a:bodyPr anchor="ctr"/>
              <a:lstStyle/>
              <a:p>
                <a:pPr algn="ctr"/>
                <a:endParaRPr dirty="0">
                  <a:cs typeface="+mn-ea"/>
                  <a:sym typeface="+mn-lt"/>
                </a:endParaRPr>
              </a:p>
            </p:txBody>
          </p:sp>
        </p:grpSp>
        <p:sp>
          <p:nvSpPr>
            <p:cNvPr id="10" name="i$ľíďe">
              <a:extLst>
                <a:ext uri="{FF2B5EF4-FFF2-40B4-BE49-F238E27FC236}">
                  <a16:creationId xmlns:a16="http://schemas.microsoft.com/office/drawing/2014/main" id="{D0711C2B-D7EF-4977-80FE-5D82BC406999}"/>
                </a:ext>
              </a:extLst>
            </p:cNvPr>
            <p:cNvSpPr/>
            <p:nvPr/>
          </p:nvSpPr>
          <p:spPr bwMode="auto">
            <a:xfrm>
              <a:off x="3200253" y="4189432"/>
              <a:ext cx="508836" cy="508837"/>
            </a:xfrm>
            <a:prstGeom prst="ellipse">
              <a:avLst/>
            </a:prstGeom>
            <a:gradFill>
              <a:gsLst>
                <a:gs pos="0">
                  <a:srgbClr val="8C1811"/>
                </a:gs>
                <a:gs pos="100000">
                  <a:srgbClr val="2B2A52"/>
                </a:gs>
              </a:gsLst>
              <a:lin ang="5400000" scaled="1"/>
            </a:gradFill>
            <a:ln w="28575">
              <a:solidFill>
                <a:schemeClr val="bg1"/>
              </a:solidFill>
              <a:round/>
              <a:headEnd/>
              <a:tailEnd/>
            </a:ln>
          </p:spPr>
          <p:txBody>
            <a:bodyPr vert="horz" wrap="none" lIns="91440" tIns="45720" rIns="91440" bIns="45720" anchor="ctr" anchorCtr="1" compatLnSpc="1">
              <a:prstTxWarp prst="textNoShape">
                <a:avLst/>
              </a:prstTxWarp>
              <a:normAutofit/>
            </a:bodyPr>
            <a:lstStyle/>
            <a:p>
              <a:pPr algn="ctr"/>
              <a:r>
                <a:rPr lang="en-US" sz="1200" dirty="0">
                  <a:solidFill>
                    <a:schemeClr val="bg1"/>
                  </a:solidFill>
                  <a:cs typeface="+mn-ea"/>
                  <a:sym typeface="+mn-lt"/>
                </a:rPr>
                <a:t>2</a:t>
              </a:r>
            </a:p>
          </p:txBody>
        </p:sp>
        <p:sp>
          <p:nvSpPr>
            <p:cNvPr id="11" name="iṣľîdé">
              <a:extLst>
                <a:ext uri="{FF2B5EF4-FFF2-40B4-BE49-F238E27FC236}">
                  <a16:creationId xmlns:a16="http://schemas.microsoft.com/office/drawing/2014/main" id="{6EAFE64F-EFA8-479F-8A9D-8919741B42D5}"/>
                </a:ext>
              </a:extLst>
            </p:cNvPr>
            <p:cNvSpPr/>
            <p:nvPr/>
          </p:nvSpPr>
          <p:spPr bwMode="auto">
            <a:xfrm>
              <a:off x="4864658" y="4189432"/>
              <a:ext cx="508836" cy="508837"/>
            </a:xfrm>
            <a:prstGeom prst="ellipse">
              <a:avLst/>
            </a:prstGeom>
            <a:gradFill>
              <a:gsLst>
                <a:gs pos="0">
                  <a:srgbClr val="8C1811"/>
                </a:gs>
                <a:gs pos="100000">
                  <a:srgbClr val="2B2A52"/>
                </a:gs>
              </a:gsLst>
              <a:lin ang="5400000" scaled="1"/>
            </a:gradFill>
            <a:ln w="28575">
              <a:solidFill>
                <a:schemeClr val="bg1"/>
              </a:solidFill>
              <a:round/>
              <a:headEnd/>
              <a:tailEnd/>
            </a:ln>
          </p:spPr>
          <p:txBody>
            <a:bodyPr vert="horz" wrap="none" lIns="91440" tIns="45720" rIns="91440" bIns="45720" anchor="ctr" anchorCtr="1" compatLnSpc="1">
              <a:prstTxWarp prst="textNoShape">
                <a:avLst/>
              </a:prstTxWarp>
              <a:normAutofit/>
            </a:bodyPr>
            <a:lstStyle/>
            <a:p>
              <a:pPr algn="ctr"/>
              <a:r>
                <a:rPr lang="en-US" sz="1200" dirty="0">
                  <a:solidFill>
                    <a:schemeClr val="bg1"/>
                  </a:solidFill>
                  <a:cs typeface="+mn-ea"/>
                  <a:sym typeface="+mn-lt"/>
                </a:rPr>
                <a:t>3</a:t>
              </a:r>
            </a:p>
          </p:txBody>
        </p:sp>
        <p:sp>
          <p:nvSpPr>
            <p:cNvPr id="12" name="îşľîḋé">
              <a:extLst>
                <a:ext uri="{FF2B5EF4-FFF2-40B4-BE49-F238E27FC236}">
                  <a16:creationId xmlns:a16="http://schemas.microsoft.com/office/drawing/2014/main" id="{FFDEE442-C2DA-4188-9979-2781C9EF052C}"/>
                </a:ext>
              </a:extLst>
            </p:cNvPr>
            <p:cNvSpPr/>
            <p:nvPr/>
          </p:nvSpPr>
          <p:spPr bwMode="auto">
            <a:xfrm>
              <a:off x="6529065" y="4189432"/>
              <a:ext cx="508836" cy="508837"/>
            </a:xfrm>
            <a:prstGeom prst="ellipse">
              <a:avLst/>
            </a:prstGeom>
            <a:gradFill>
              <a:gsLst>
                <a:gs pos="0">
                  <a:srgbClr val="8C1811"/>
                </a:gs>
                <a:gs pos="100000">
                  <a:srgbClr val="2B2A52"/>
                </a:gs>
              </a:gsLst>
              <a:lin ang="5400000" scaled="1"/>
            </a:gradFill>
            <a:ln w="28575">
              <a:solidFill>
                <a:schemeClr val="bg1"/>
              </a:solidFill>
              <a:round/>
              <a:headEnd/>
              <a:tailEnd/>
            </a:ln>
          </p:spPr>
          <p:txBody>
            <a:bodyPr vert="horz" wrap="none" lIns="91440" tIns="45720" rIns="91440" bIns="45720" anchor="ctr" anchorCtr="1" compatLnSpc="1">
              <a:prstTxWarp prst="textNoShape">
                <a:avLst/>
              </a:prstTxWarp>
              <a:normAutofit/>
            </a:bodyPr>
            <a:lstStyle/>
            <a:p>
              <a:pPr algn="ctr"/>
              <a:r>
                <a:rPr lang="en-US" sz="1200" dirty="0">
                  <a:solidFill>
                    <a:schemeClr val="bg1"/>
                  </a:solidFill>
                  <a:cs typeface="+mn-ea"/>
                  <a:sym typeface="+mn-lt"/>
                </a:rPr>
                <a:t>4</a:t>
              </a:r>
            </a:p>
          </p:txBody>
        </p:sp>
        <p:sp>
          <p:nvSpPr>
            <p:cNvPr id="13" name="îśḻidê">
              <a:extLst>
                <a:ext uri="{FF2B5EF4-FFF2-40B4-BE49-F238E27FC236}">
                  <a16:creationId xmlns:a16="http://schemas.microsoft.com/office/drawing/2014/main" id="{BEA5776C-40CA-4FF6-87DE-44C9A1DA0230}"/>
                </a:ext>
              </a:extLst>
            </p:cNvPr>
            <p:cNvSpPr/>
            <p:nvPr/>
          </p:nvSpPr>
          <p:spPr bwMode="auto">
            <a:xfrm>
              <a:off x="8193470" y="4189432"/>
              <a:ext cx="508836" cy="508837"/>
            </a:xfrm>
            <a:prstGeom prst="ellipse">
              <a:avLst/>
            </a:prstGeom>
            <a:gradFill>
              <a:gsLst>
                <a:gs pos="0">
                  <a:srgbClr val="8C1811"/>
                </a:gs>
                <a:gs pos="100000">
                  <a:srgbClr val="2B2A52"/>
                </a:gs>
              </a:gsLst>
              <a:lin ang="5400000" scaled="1"/>
            </a:gradFill>
            <a:ln w="28575">
              <a:solidFill>
                <a:schemeClr val="bg1"/>
              </a:solidFill>
              <a:round/>
              <a:headEnd/>
              <a:tailEnd/>
            </a:ln>
          </p:spPr>
          <p:txBody>
            <a:bodyPr vert="horz" wrap="none" lIns="91440" tIns="45720" rIns="91440" bIns="45720" anchor="ctr" anchorCtr="1" compatLnSpc="1">
              <a:prstTxWarp prst="textNoShape">
                <a:avLst/>
              </a:prstTxWarp>
              <a:normAutofit/>
            </a:bodyPr>
            <a:lstStyle/>
            <a:p>
              <a:pPr algn="ctr"/>
              <a:r>
                <a:rPr lang="en-US" sz="1200" dirty="0">
                  <a:solidFill>
                    <a:schemeClr val="bg1"/>
                  </a:solidFill>
                  <a:cs typeface="+mn-ea"/>
                  <a:sym typeface="+mn-lt"/>
                </a:rPr>
                <a:t>5</a:t>
              </a:r>
            </a:p>
          </p:txBody>
        </p:sp>
        <p:cxnSp>
          <p:nvCxnSpPr>
            <p:cNvPr id="14" name="Straight Connector 88">
              <a:extLst>
                <a:ext uri="{FF2B5EF4-FFF2-40B4-BE49-F238E27FC236}">
                  <a16:creationId xmlns:a16="http://schemas.microsoft.com/office/drawing/2014/main" id="{663B5CE3-26D2-4AE6-9CA9-229F32CF7C21}"/>
                </a:ext>
              </a:extLst>
            </p:cNvPr>
            <p:cNvCxnSpPr/>
            <p:nvPr/>
          </p:nvCxnSpPr>
          <p:spPr>
            <a:xfrm flipV="1">
              <a:off x="1790263" y="1965412"/>
              <a:ext cx="0" cy="2224021"/>
            </a:xfrm>
            <a:prstGeom prst="line">
              <a:avLst/>
            </a:prstGeom>
            <a:ln w="19050">
              <a:solidFill>
                <a:srgbClr val="2B2A52"/>
              </a:solidFill>
            </a:ln>
          </p:spPr>
          <p:style>
            <a:lnRef idx="1">
              <a:schemeClr val="accent1"/>
            </a:lnRef>
            <a:fillRef idx="0">
              <a:schemeClr val="accent1"/>
            </a:fillRef>
            <a:effectRef idx="0">
              <a:schemeClr val="accent1"/>
            </a:effectRef>
            <a:fontRef idx="minor">
              <a:schemeClr val="tx1"/>
            </a:fontRef>
          </p:style>
        </p:cxnSp>
        <p:sp>
          <p:nvSpPr>
            <p:cNvPr id="15" name="išľîḑé">
              <a:extLst>
                <a:ext uri="{FF2B5EF4-FFF2-40B4-BE49-F238E27FC236}">
                  <a16:creationId xmlns:a16="http://schemas.microsoft.com/office/drawing/2014/main" id="{90976814-242A-42AC-8E3F-71D8A2290F4A}"/>
                </a:ext>
              </a:extLst>
            </p:cNvPr>
            <p:cNvSpPr/>
            <p:nvPr/>
          </p:nvSpPr>
          <p:spPr bwMode="auto">
            <a:xfrm>
              <a:off x="1790263" y="1965412"/>
              <a:ext cx="1582230" cy="483459"/>
            </a:xfrm>
            <a:prstGeom prst="homePlate">
              <a:avLst/>
            </a:prstGeom>
            <a:gradFill>
              <a:gsLst>
                <a:gs pos="0">
                  <a:srgbClr val="8C1811"/>
                </a:gs>
                <a:gs pos="100000">
                  <a:srgbClr val="2B2A52"/>
                </a:gs>
              </a:gsLst>
              <a:lin ang="5400000" scaled="1"/>
            </a:gradFill>
            <a:ln w="19050">
              <a:noFill/>
              <a:round/>
              <a:headEnd/>
              <a:tailEnd/>
            </a:ln>
          </p:spPr>
          <p:txBody>
            <a:bodyPr vert="horz" wrap="none" lIns="91440" tIns="45720" rIns="91440" bIns="45720" anchor="ctr" anchorCtr="1" compatLnSpc="1">
              <a:prstTxWarp prst="textNoShape">
                <a:avLst/>
              </a:prstTxWarp>
              <a:normAutofit/>
            </a:bodyPr>
            <a:lstStyle/>
            <a:p>
              <a:r>
                <a:rPr lang="en-US" altLang="zh-CN" sz="1200" dirty="0">
                  <a:solidFill>
                    <a:schemeClr val="bg1"/>
                  </a:solidFill>
                  <a:cs typeface="+mn-ea"/>
                  <a:sym typeface="+mn-lt"/>
                </a:rPr>
                <a:t>Add title text</a:t>
              </a:r>
              <a:endParaRPr lang="zh-CN" altLang="en-US" sz="1200" dirty="0">
                <a:solidFill>
                  <a:schemeClr val="bg1"/>
                </a:solidFill>
                <a:cs typeface="+mn-ea"/>
                <a:sym typeface="+mn-lt"/>
              </a:endParaRPr>
            </a:p>
          </p:txBody>
        </p:sp>
        <p:cxnSp>
          <p:nvCxnSpPr>
            <p:cNvPr id="16" name="Straight Connector 90">
              <a:extLst>
                <a:ext uri="{FF2B5EF4-FFF2-40B4-BE49-F238E27FC236}">
                  <a16:creationId xmlns:a16="http://schemas.microsoft.com/office/drawing/2014/main" id="{57CB3C20-7273-48FE-85F0-70DD44147410}"/>
                </a:ext>
              </a:extLst>
            </p:cNvPr>
            <p:cNvCxnSpPr/>
            <p:nvPr/>
          </p:nvCxnSpPr>
          <p:spPr>
            <a:xfrm flipV="1">
              <a:off x="8447886" y="1965412"/>
              <a:ext cx="0" cy="2224021"/>
            </a:xfrm>
            <a:prstGeom prst="line">
              <a:avLst/>
            </a:prstGeom>
            <a:ln w="19050">
              <a:solidFill>
                <a:srgbClr val="2B2A52"/>
              </a:solidFill>
            </a:ln>
          </p:spPr>
          <p:style>
            <a:lnRef idx="1">
              <a:schemeClr val="accent1"/>
            </a:lnRef>
            <a:fillRef idx="0">
              <a:schemeClr val="accent1"/>
            </a:fillRef>
            <a:effectRef idx="0">
              <a:schemeClr val="accent1"/>
            </a:effectRef>
            <a:fontRef idx="minor">
              <a:schemeClr val="tx1"/>
            </a:fontRef>
          </p:style>
        </p:cxnSp>
        <p:sp>
          <p:nvSpPr>
            <p:cNvPr id="17" name="íŝļíḓê">
              <a:extLst>
                <a:ext uri="{FF2B5EF4-FFF2-40B4-BE49-F238E27FC236}">
                  <a16:creationId xmlns:a16="http://schemas.microsoft.com/office/drawing/2014/main" id="{4EEAAC5F-34EE-4884-B5EE-919E1391DA65}"/>
                </a:ext>
              </a:extLst>
            </p:cNvPr>
            <p:cNvSpPr/>
            <p:nvPr/>
          </p:nvSpPr>
          <p:spPr bwMode="auto">
            <a:xfrm>
              <a:off x="8447885" y="1965412"/>
              <a:ext cx="1582230" cy="483459"/>
            </a:xfrm>
            <a:prstGeom prst="homePlate">
              <a:avLst/>
            </a:prstGeom>
            <a:gradFill>
              <a:gsLst>
                <a:gs pos="0">
                  <a:srgbClr val="8C1811"/>
                </a:gs>
                <a:gs pos="100000">
                  <a:srgbClr val="2B2A52"/>
                </a:gs>
              </a:gsLst>
              <a:lin ang="5400000" scaled="1"/>
            </a:gradFill>
            <a:ln w="19050">
              <a:noFill/>
              <a:round/>
              <a:headEnd/>
              <a:tailEnd/>
            </a:ln>
          </p:spPr>
          <p:txBody>
            <a:bodyPr vert="horz" wrap="none" lIns="91440" tIns="45720" rIns="91440" bIns="45720" anchor="ctr" anchorCtr="1" compatLnSpc="1">
              <a:prstTxWarp prst="textNoShape">
                <a:avLst/>
              </a:prstTxWarp>
              <a:normAutofit/>
            </a:bodyPr>
            <a:lstStyle/>
            <a:p>
              <a:r>
                <a:rPr lang="en-US" altLang="zh-CN" sz="1200" dirty="0">
                  <a:solidFill>
                    <a:schemeClr val="bg1"/>
                  </a:solidFill>
                  <a:cs typeface="+mn-ea"/>
                  <a:sym typeface="+mn-lt"/>
                </a:rPr>
                <a:t>Add title text</a:t>
              </a:r>
              <a:endParaRPr lang="zh-CN" altLang="en-US" sz="1200" dirty="0">
                <a:solidFill>
                  <a:schemeClr val="bg1"/>
                </a:solidFill>
                <a:cs typeface="+mn-ea"/>
                <a:sym typeface="+mn-lt"/>
              </a:endParaRPr>
            </a:p>
          </p:txBody>
        </p:sp>
        <p:cxnSp>
          <p:nvCxnSpPr>
            <p:cNvPr id="18" name="Straight Connector 92">
              <a:extLst>
                <a:ext uri="{FF2B5EF4-FFF2-40B4-BE49-F238E27FC236}">
                  <a16:creationId xmlns:a16="http://schemas.microsoft.com/office/drawing/2014/main" id="{08B81CF2-5F60-4D2A-A080-80C6B20F1FE9}"/>
                </a:ext>
              </a:extLst>
            </p:cNvPr>
            <p:cNvCxnSpPr/>
            <p:nvPr/>
          </p:nvCxnSpPr>
          <p:spPr>
            <a:xfrm flipV="1">
              <a:off x="6783479" y="1965412"/>
              <a:ext cx="0" cy="2224021"/>
            </a:xfrm>
            <a:prstGeom prst="line">
              <a:avLst/>
            </a:prstGeom>
            <a:ln w="19050">
              <a:solidFill>
                <a:srgbClr val="2B2A52"/>
              </a:solidFill>
            </a:ln>
          </p:spPr>
          <p:style>
            <a:lnRef idx="1">
              <a:schemeClr val="accent1"/>
            </a:lnRef>
            <a:fillRef idx="0">
              <a:schemeClr val="accent1"/>
            </a:fillRef>
            <a:effectRef idx="0">
              <a:schemeClr val="accent1"/>
            </a:effectRef>
            <a:fontRef idx="minor">
              <a:schemeClr val="tx1"/>
            </a:fontRef>
          </p:style>
        </p:cxnSp>
        <p:sp>
          <p:nvSpPr>
            <p:cNvPr id="19" name="î$ľîdê">
              <a:extLst>
                <a:ext uri="{FF2B5EF4-FFF2-40B4-BE49-F238E27FC236}">
                  <a16:creationId xmlns:a16="http://schemas.microsoft.com/office/drawing/2014/main" id="{5F601C2A-E8BC-486E-9884-3DF3BA4A178C}"/>
                </a:ext>
              </a:extLst>
            </p:cNvPr>
            <p:cNvSpPr/>
            <p:nvPr/>
          </p:nvSpPr>
          <p:spPr bwMode="auto">
            <a:xfrm>
              <a:off x="6783479" y="1965412"/>
              <a:ext cx="1582230" cy="483459"/>
            </a:xfrm>
            <a:prstGeom prst="homePlate">
              <a:avLst/>
            </a:prstGeom>
            <a:gradFill>
              <a:gsLst>
                <a:gs pos="0">
                  <a:srgbClr val="8C1811"/>
                </a:gs>
                <a:gs pos="100000">
                  <a:srgbClr val="2B2A52"/>
                </a:gs>
              </a:gsLst>
              <a:lin ang="5400000" scaled="1"/>
            </a:gradFill>
            <a:ln w="19050">
              <a:noFill/>
              <a:round/>
              <a:headEnd/>
              <a:tailEnd/>
            </a:ln>
          </p:spPr>
          <p:txBody>
            <a:bodyPr vert="horz" wrap="none" lIns="91440" tIns="45720" rIns="91440" bIns="45720" anchor="ctr" anchorCtr="1" compatLnSpc="1">
              <a:prstTxWarp prst="textNoShape">
                <a:avLst/>
              </a:prstTxWarp>
              <a:normAutofit/>
            </a:bodyPr>
            <a:lstStyle/>
            <a:p>
              <a:r>
                <a:rPr lang="en-US" altLang="zh-CN" sz="1200" dirty="0">
                  <a:solidFill>
                    <a:schemeClr val="bg1"/>
                  </a:solidFill>
                  <a:cs typeface="+mn-ea"/>
                  <a:sym typeface="+mn-lt"/>
                </a:rPr>
                <a:t>Add title text</a:t>
              </a:r>
              <a:endParaRPr lang="zh-CN" altLang="en-US" sz="1200" dirty="0">
                <a:solidFill>
                  <a:schemeClr val="bg1"/>
                </a:solidFill>
                <a:cs typeface="+mn-ea"/>
                <a:sym typeface="+mn-lt"/>
              </a:endParaRPr>
            </a:p>
          </p:txBody>
        </p:sp>
        <p:cxnSp>
          <p:nvCxnSpPr>
            <p:cNvPr id="20" name="Straight Connector 94">
              <a:extLst>
                <a:ext uri="{FF2B5EF4-FFF2-40B4-BE49-F238E27FC236}">
                  <a16:creationId xmlns:a16="http://schemas.microsoft.com/office/drawing/2014/main" id="{6FF9EAB8-D45F-4853-8354-DA65D3841C3F}"/>
                </a:ext>
              </a:extLst>
            </p:cNvPr>
            <p:cNvCxnSpPr/>
            <p:nvPr/>
          </p:nvCxnSpPr>
          <p:spPr>
            <a:xfrm flipV="1">
              <a:off x="5119073" y="1965412"/>
              <a:ext cx="0" cy="2224021"/>
            </a:xfrm>
            <a:prstGeom prst="line">
              <a:avLst/>
            </a:prstGeom>
            <a:ln w="19050">
              <a:solidFill>
                <a:srgbClr val="2B2A52"/>
              </a:solidFill>
            </a:ln>
          </p:spPr>
          <p:style>
            <a:lnRef idx="1">
              <a:schemeClr val="accent1"/>
            </a:lnRef>
            <a:fillRef idx="0">
              <a:schemeClr val="accent1"/>
            </a:fillRef>
            <a:effectRef idx="0">
              <a:schemeClr val="accent1"/>
            </a:effectRef>
            <a:fontRef idx="minor">
              <a:schemeClr val="tx1"/>
            </a:fontRef>
          </p:style>
        </p:cxnSp>
        <p:sp>
          <p:nvSpPr>
            <p:cNvPr id="21" name="ïṩlïḓé">
              <a:extLst>
                <a:ext uri="{FF2B5EF4-FFF2-40B4-BE49-F238E27FC236}">
                  <a16:creationId xmlns:a16="http://schemas.microsoft.com/office/drawing/2014/main" id="{128CC2DB-1794-4BED-89BF-CB3A46AF0F46}"/>
                </a:ext>
              </a:extLst>
            </p:cNvPr>
            <p:cNvSpPr/>
            <p:nvPr/>
          </p:nvSpPr>
          <p:spPr bwMode="auto">
            <a:xfrm>
              <a:off x="5119073" y="1965412"/>
              <a:ext cx="1582230" cy="483459"/>
            </a:xfrm>
            <a:prstGeom prst="homePlate">
              <a:avLst/>
            </a:prstGeom>
            <a:gradFill>
              <a:gsLst>
                <a:gs pos="0">
                  <a:srgbClr val="8C1811"/>
                </a:gs>
                <a:gs pos="100000">
                  <a:srgbClr val="2B2A52"/>
                </a:gs>
              </a:gsLst>
              <a:lin ang="5400000" scaled="1"/>
            </a:gradFill>
            <a:ln w="19050">
              <a:noFill/>
              <a:round/>
              <a:headEnd/>
              <a:tailEnd/>
            </a:ln>
          </p:spPr>
          <p:txBody>
            <a:bodyPr vert="horz" wrap="none" lIns="91440" tIns="45720" rIns="91440" bIns="45720" anchor="ctr" anchorCtr="1" compatLnSpc="1">
              <a:prstTxWarp prst="textNoShape">
                <a:avLst/>
              </a:prstTxWarp>
              <a:normAutofit/>
            </a:bodyPr>
            <a:lstStyle/>
            <a:p>
              <a:r>
                <a:rPr lang="en-US" altLang="zh-CN" sz="1200" dirty="0">
                  <a:solidFill>
                    <a:schemeClr val="bg1"/>
                  </a:solidFill>
                  <a:cs typeface="+mn-ea"/>
                  <a:sym typeface="+mn-lt"/>
                </a:rPr>
                <a:t>Add title text</a:t>
              </a:r>
              <a:endParaRPr lang="zh-CN" altLang="en-US" sz="1200" dirty="0">
                <a:solidFill>
                  <a:schemeClr val="bg1"/>
                </a:solidFill>
                <a:cs typeface="+mn-ea"/>
                <a:sym typeface="+mn-lt"/>
              </a:endParaRPr>
            </a:p>
          </p:txBody>
        </p:sp>
        <p:cxnSp>
          <p:nvCxnSpPr>
            <p:cNvPr id="22" name="Straight Connector 96">
              <a:extLst>
                <a:ext uri="{FF2B5EF4-FFF2-40B4-BE49-F238E27FC236}">
                  <a16:creationId xmlns:a16="http://schemas.microsoft.com/office/drawing/2014/main" id="{250FD4FC-A6AA-4560-B81C-D33D307D9F44}"/>
                </a:ext>
              </a:extLst>
            </p:cNvPr>
            <p:cNvCxnSpPr/>
            <p:nvPr/>
          </p:nvCxnSpPr>
          <p:spPr>
            <a:xfrm flipV="1">
              <a:off x="3454669" y="1965412"/>
              <a:ext cx="0" cy="2224021"/>
            </a:xfrm>
            <a:prstGeom prst="line">
              <a:avLst/>
            </a:prstGeom>
            <a:ln w="19050">
              <a:solidFill>
                <a:srgbClr val="2B2A52"/>
              </a:solidFill>
            </a:ln>
          </p:spPr>
          <p:style>
            <a:lnRef idx="1">
              <a:schemeClr val="accent1"/>
            </a:lnRef>
            <a:fillRef idx="0">
              <a:schemeClr val="accent1"/>
            </a:fillRef>
            <a:effectRef idx="0">
              <a:schemeClr val="accent1"/>
            </a:effectRef>
            <a:fontRef idx="minor">
              <a:schemeClr val="tx1"/>
            </a:fontRef>
          </p:style>
        </p:cxnSp>
        <p:sp>
          <p:nvSpPr>
            <p:cNvPr id="23" name="islïḋe">
              <a:extLst>
                <a:ext uri="{FF2B5EF4-FFF2-40B4-BE49-F238E27FC236}">
                  <a16:creationId xmlns:a16="http://schemas.microsoft.com/office/drawing/2014/main" id="{410A900B-9C3E-466B-B1A6-099BFC9F5EB8}"/>
                </a:ext>
              </a:extLst>
            </p:cNvPr>
            <p:cNvSpPr/>
            <p:nvPr/>
          </p:nvSpPr>
          <p:spPr bwMode="auto">
            <a:xfrm>
              <a:off x="3454669" y="1965412"/>
              <a:ext cx="1582230" cy="483459"/>
            </a:xfrm>
            <a:prstGeom prst="homePlate">
              <a:avLst/>
            </a:prstGeom>
            <a:gradFill>
              <a:gsLst>
                <a:gs pos="0">
                  <a:srgbClr val="8C1811"/>
                </a:gs>
                <a:gs pos="100000">
                  <a:srgbClr val="2B2A52"/>
                </a:gs>
              </a:gsLst>
              <a:lin ang="5400000" scaled="1"/>
            </a:gradFill>
            <a:ln w="19050">
              <a:noFill/>
              <a:round/>
              <a:headEnd/>
              <a:tailEnd/>
            </a:ln>
          </p:spPr>
          <p:txBody>
            <a:bodyPr vert="horz" wrap="none" lIns="91440" tIns="45720" rIns="91440" bIns="45720" anchor="ctr" anchorCtr="1" compatLnSpc="1">
              <a:prstTxWarp prst="textNoShape">
                <a:avLst/>
              </a:prstTxWarp>
              <a:normAutofit/>
            </a:bodyPr>
            <a:lstStyle/>
            <a:p>
              <a:r>
                <a:rPr lang="en-US" altLang="zh-CN" sz="1200" dirty="0">
                  <a:solidFill>
                    <a:schemeClr val="bg1"/>
                  </a:solidFill>
                  <a:cs typeface="+mn-ea"/>
                  <a:sym typeface="+mn-lt"/>
                </a:rPr>
                <a:t>Add title text</a:t>
              </a:r>
              <a:endParaRPr lang="zh-CN" altLang="en-US" sz="1200" dirty="0">
                <a:solidFill>
                  <a:schemeClr val="bg1"/>
                </a:solidFill>
                <a:cs typeface="+mn-ea"/>
                <a:sym typeface="+mn-lt"/>
              </a:endParaRPr>
            </a:p>
          </p:txBody>
        </p:sp>
      </p:grpSp>
      <p:sp>
        <p:nvSpPr>
          <p:cNvPr id="50" name="矩形 49">
            <a:extLst>
              <a:ext uri="{FF2B5EF4-FFF2-40B4-BE49-F238E27FC236}">
                <a16:creationId xmlns:a16="http://schemas.microsoft.com/office/drawing/2014/main" id="{AF5D6D31-3291-4C32-A398-DA83B0A43AF2}"/>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51" name="矩形 50">
            <a:extLst>
              <a:ext uri="{FF2B5EF4-FFF2-40B4-BE49-F238E27FC236}">
                <a16:creationId xmlns:a16="http://schemas.microsoft.com/office/drawing/2014/main" id="{3809F4A1-28AE-481B-B76C-288B3CA03A55}"/>
              </a:ext>
            </a:extLst>
          </p:cNvPr>
          <p:cNvSpPr/>
          <p:nvPr/>
        </p:nvSpPr>
        <p:spPr>
          <a:xfrm>
            <a:off x="260591" y="219483"/>
            <a:ext cx="3368230"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Social applications</a:t>
            </a:r>
            <a:endParaRPr lang="zh-CN" altLang="en-US" sz="2800" dirty="0">
              <a:solidFill>
                <a:schemeClr val="tx1">
                  <a:lumMod val="65000"/>
                  <a:lumOff val="35000"/>
                </a:schemeClr>
              </a:solidFill>
              <a:cs typeface="+mn-ea"/>
              <a:sym typeface="+mn-lt"/>
            </a:endParaRPr>
          </a:p>
        </p:txBody>
      </p:sp>
      <p:sp>
        <p:nvSpPr>
          <p:cNvPr id="52" name="文本框 51">
            <a:extLst>
              <a:ext uri="{FF2B5EF4-FFF2-40B4-BE49-F238E27FC236}">
                <a16:creationId xmlns:a16="http://schemas.microsoft.com/office/drawing/2014/main" id="{82F40CC4-1502-4A3A-ABD1-04E301991DEB}"/>
              </a:ext>
            </a:extLst>
          </p:cNvPr>
          <p:cNvSpPr txBox="1"/>
          <p:nvPr/>
        </p:nvSpPr>
        <p:spPr>
          <a:xfrm>
            <a:off x="2142139" y="296427"/>
            <a:ext cx="4496479" cy="369332"/>
          </a:xfrm>
          <a:prstGeom prst="rect">
            <a:avLst/>
          </a:prstGeom>
          <a:noFill/>
        </p:spPr>
        <p:txBody>
          <a:bodyPr wrap="square" rtlCol="0">
            <a:spAutoFit/>
          </a:bodyPr>
          <a:lstStyle/>
          <a:p>
            <a:r>
              <a:rPr lang="en-US" altLang="zh-CN" dirty="0">
                <a:solidFill>
                  <a:schemeClr val="bg2">
                    <a:lumMod val="25000"/>
                  </a:schemeClr>
                </a:solidFill>
                <a:cs typeface="+mn-ea"/>
                <a:sym typeface="+mn-lt"/>
              </a:rPr>
              <a:t>Social applications</a:t>
            </a:r>
          </a:p>
        </p:txBody>
      </p:sp>
      <p:cxnSp>
        <p:nvCxnSpPr>
          <p:cNvPr id="53" name="直接连接符 52">
            <a:extLst>
              <a:ext uri="{FF2B5EF4-FFF2-40B4-BE49-F238E27FC236}">
                <a16:creationId xmlns:a16="http://schemas.microsoft.com/office/drawing/2014/main" id="{4608A9A5-C6EE-4DB7-B96C-13FB000D6C86}"/>
              </a:ext>
            </a:extLst>
          </p:cNvPr>
          <p:cNvCxnSpPr/>
          <p:nvPr/>
        </p:nvCxnSpPr>
        <p:spPr>
          <a:xfrm flipH="1">
            <a:off x="1880882" y="350465"/>
            <a:ext cx="261257" cy="261257"/>
          </a:xfrm>
          <a:prstGeom prst="line">
            <a:avLst/>
          </a:prstGeom>
          <a:ln>
            <a:solidFill>
              <a:srgbClr val="2B2A52"/>
            </a:solidFill>
          </a:ln>
        </p:spPr>
        <p:style>
          <a:lnRef idx="1">
            <a:schemeClr val="accent1"/>
          </a:lnRef>
          <a:fillRef idx="0">
            <a:schemeClr val="accent1"/>
          </a:fillRef>
          <a:effectRef idx="0">
            <a:schemeClr val="accent1"/>
          </a:effectRef>
          <a:fontRef idx="minor">
            <a:schemeClr val="tx1"/>
          </a:fontRef>
        </p:style>
      </p:cxnSp>
      <p:grpSp>
        <p:nvGrpSpPr>
          <p:cNvPr id="54" name="组合 53">
            <a:extLst>
              <a:ext uri="{FF2B5EF4-FFF2-40B4-BE49-F238E27FC236}">
                <a16:creationId xmlns:a16="http://schemas.microsoft.com/office/drawing/2014/main" id="{FA1755CC-99BD-474D-AB6D-7ED4B3CDFB33}"/>
              </a:ext>
            </a:extLst>
          </p:cNvPr>
          <p:cNvGrpSpPr/>
          <p:nvPr/>
        </p:nvGrpSpPr>
        <p:grpSpPr>
          <a:xfrm>
            <a:off x="9247781" y="61341"/>
            <a:ext cx="2715157" cy="677284"/>
            <a:chOff x="9247781" y="61341"/>
            <a:chExt cx="2715157" cy="677284"/>
          </a:xfrm>
        </p:grpSpPr>
        <p:sp>
          <p:nvSpPr>
            <p:cNvPr id="55" name="任意多边形: 形状 54">
              <a:extLst>
                <a:ext uri="{FF2B5EF4-FFF2-40B4-BE49-F238E27FC236}">
                  <a16:creationId xmlns:a16="http://schemas.microsoft.com/office/drawing/2014/main" id="{90DD2F16-F5F8-48BC-B021-662148377508}"/>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56" name="矩形 55">
              <a:extLst>
                <a:ext uri="{FF2B5EF4-FFF2-40B4-BE49-F238E27FC236}">
                  <a16:creationId xmlns:a16="http://schemas.microsoft.com/office/drawing/2014/main" id="{FDFAD931-A61C-48B6-AFA8-E67E360784E0}"/>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57" name="矩形 56">
              <a:extLst>
                <a:ext uri="{FF2B5EF4-FFF2-40B4-BE49-F238E27FC236}">
                  <a16:creationId xmlns:a16="http://schemas.microsoft.com/office/drawing/2014/main" id="{CB1323BB-4EC8-4E26-95D6-11A70036FE9C}"/>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58" name="矩形 57">
              <a:extLst>
                <a:ext uri="{FF2B5EF4-FFF2-40B4-BE49-F238E27FC236}">
                  <a16:creationId xmlns:a16="http://schemas.microsoft.com/office/drawing/2014/main" id="{AB8A41AF-B859-4264-9429-7BDC4C4C0C46}"/>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59" name="组合 58">
            <a:extLst>
              <a:ext uri="{FF2B5EF4-FFF2-40B4-BE49-F238E27FC236}">
                <a16:creationId xmlns:a16="http://schemas.microsoft.com/office/drawing/2014/main" id="{16C35DE2-78E0-4E45-A35B-9560A290F45A}"/>
              </a:ext>
            </a:extLst>
          </p:cNvPr>
          <p:cNvGrpSpPr/>
          <p:nvPr/>
        </p:nvGrpSpPr>
        <p:grpSpPr>
          <a:xfrm>
            <a:off x="965184" y="4900372"/>
            <a:ext cx="1491745" cy="1268732"/>
            <a:chOff x="4861428" y="1137328"/>
            <a:chExt cx="2356437" cy="1268732"/>
          </a:xfrm>
        </p:grpSpPr>
        <p:sp>
          <p:nvSpPr>
            <p:cNvPr id="60" name="矩形 59">
              <a:extLst>
                <a:ext uri="{FF2B5EF4-FFF2-40B4-BE49-F238E27FC236}">
                  <a16:creationId xmlns:a16="http://schemas.microsoft.com/office/drawing/2014/main" id="{5575E3AC-B291-47CB-BB61-534EA2A5CDFA}"/>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a:t>
              </a:r>
              <a:endParaRPr lang="zh-CN" altLang="en-US" sz="2000" dirty="0">
                <a:solidFill>
                  <a:schemeClr val="bg2">
                    <a:lumMod val="25000"/>
                  </a:schemeClr>
                </a:solidFill>
                <a:cs typeface="+mn-ea"/>
                <a:sym typeface="+mn-lt"/>
              </a:endParaRPr>
            </a:p>
          </p:txBody>
        </p:sp>
        <p:sp>
          <p:nvSpPr>
            <p:cNvPr id="61" name="矩形 60">
              <a:extLst>
                <a:ext uri="{FF2B5EF4-FFF2-40B4-BE49-F238E27FC236}">
                  <a16:creationId xmlns:a16="http://schemas.microsoft.com/office/drawing/2014/main" id="{E8AC0C16-76BB-488F-9968-61F565BA5552}"/>
                </a:ext>
              </a:extLst>
            </p:cNvPr>
            <p:cNvSpPr/>
            <p:nvPr/>
          </p:nvSpPr>
          <p:spPr>
            <a:xfrm>
              <a:off x="4861428" y="1515367"/>
              <a:ext cx="2356437"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content, content to match the title. </a:t>
              </a:r>
              <a:endParaRPr lang="zh-CN" altLang="en-US" sz="1200" dirty="0">
                <a:cs typeface="+mn-ea"/>
                <a:sym typeface="+mn-lt"/>
              </a:endParaRPr>
            </a:p>
          </p:txBody>
        </p:sp>
      </p:grpSp>
      <p:grpSp>
        <p:nvGrpSpPr>
          <p:cNvPr id="77" name="组合 76">
            <a:extLst>
              <a:ext uri="{FF2B5EF4-FFF2-40B4-BE49-F238E27FC236}">
                <a16:creationId xmlns:a16="http://schemas.microsoft.com/office/drawing/2014/main" id="{30C616F6-0FBC-4924-B89A-4F1736A1A28E}"/>
              </a:ext>
            </a:extLst>
          </p:cNvPr>
          <p:cNvGrpSpPr/>
          <p:nvPr/>
        </p:nvGrpSpPr>
        <p:grpSpPr>
          <a:xfrm>
            <a:off x="2647848" y="4900372"/>
            <a:ext cx="1491745" cy="1268732"/>
            <a:chOff x="4861428" y="1137328"/>
            <a:chExt cx="2356437" cy="1268732"/>
          </a:xfrm>
        </p:grpSpPr>
        <p:sp>
          <p:nvSpPr>
            <p:cNvPr id="78" name="矩形 77">
              <a:extLst>
                <a:ext uri="{FF2B5EF4-FFF2-40B4-BE49-F238E27FC236}">
                  <a16:creationId xmlns:a16="http://schemas.microsoft.com/office/drawing/2014/main" id="{A190EAC4-465D-4660-A3C7-AA86F781218F}"/>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a:t>
              </a:r>
              <a:endParaRPr lang="zh-CN" altLang="en-US" sz="2000" dirty="0">
                <a:solidFill>
                  <a:schemeClr val="bg2">
                    <a:lumMod val="25000"/>
                  </a:schemeClr>
                </a:solidFill>
                <a:cs typeface="+mn-ea"/>
                <a:sym typeface="+mn-lt"/>
              </a:endParaRPr>
            </a:p>
          </p:txBody>
        </p:sp>
        <p:sp>
          <p:nvSpPr>
            <p:cNvPr id="79" name="矩形 78">
              <a:extLst>
                <a:ext uri="{FF2B5EF4-FFF2-40B4-BE49-F238E27FC236}">
                  <a16:creationId xmlns:a16="http://schemas.microsoft.com/office/drawing/2014/main" id="{3B3EF248-4C23-4A82-9A49-459DD4A11C8A}"/>
                </a:ext>
              </a:extLst>
            </p:cNvPr>
            <p:cNvSpPr/>
            <p:nvPr/>
          </p:nvSpPr>
          <p:spPr>
            <a:xfrm>
              <a:off x="4861428" y="1515367"/>
              <a:ext cx="2356437"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content, content to match the title. </a:t>
              </a:r>
              <a:endParaRPr lang="zh-CN" altLang="en-US" sz="1200" dirty="0">
                <a:cs typeface="+mn-ea"/>
                <a:sym typeface="+mn-lt"/>
              </a:endParaRPr>
            </a:p>
          </p:txBody>
        </p:sp>
      </p:grpSp>
      <p:grpSp>
        <p:nvGrpSpPr>
          <p:cNvPr id="80" name="组合 79">
            <a:extLst>
              <a:ext uri="{FF2B5EF4-FFF2-40B4-BE49-F238E27FC236}">
                <a16:creationId xmlns:a16="http://schemas.microsoft.com/office/drawing/2014/main" id="{7E22A986-08CC-48F7-A142-8BD04B957630}"/>
              </a:ext>
            </a:extLst>
          </p:cNvPr>
          <p:cNvGrpSpPr/>
          <p:nvPr/>
        </p:nvGrpSpPr>
        <p:grpSpPr>
          <a:xfrm>
            <a:off x="4330512" y="4900372"/>
            <a:ext cx="1491745" cy="1268732"/>
            <a:chOff x="4861428" y="1137328"/>
            <a:chExt cx="2356437" cy="1268732"/>
          </a:xfrm>
        </p:grpSpPr>
        <p:sp>
          <p:nvSpPr>
            <p:cNvPr id="81" name="矩形 80">
              <a:extLst>
                <a:ext uri="{FF2B5EF4-FFF2-40B4-BE49-F238E27FC236}">
                  <a16:creationId xmlns:a16="http://schemas.microsoft.com/office/drawing/2014/main" id="{6EECBF85-F1F6-4F7A-AFCE-F9EBB6BA12A1}"/>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a:t>
              </a:r>
              <a:endParaRPr lang="zh-CN" altLang="en-US" sz="2000" dirty="0">
                <a:solidFill>
                  <a:schemeClr val="bg2">
                    <a:lumMod val="25000"/>
                  </a:schemeClr>
                </a:solidFill>
                <a:cs typeface="+mn-ea"/>
                <a:sym typeface="+mn-lt"/>
              </a:endParaRPr>
            </a:p>
          </p:txBody>
        </p:sp>
        <p:sp>
          <p:nvSpPr>
            <p:cNvPr id="82" name="矩形 81">
              <a:extLst>
                <a:ext uri="{FF2B5EF4-FFF2-40B4-BE49-F238E27FC236}">
                  <a16:creationId xmlns:a16="http://schemas.microsoft.com/office/drawing/2014/main" id="{0CDC56BF-4039-4EF8-9873-4F747389757E}"/>
                </a:ext>
              </a:extLst>
            </p:cNvPr>
            <p:cNvSpPr/>
            <p:nvPr/>
          </p:nvSpPr>
          <p:spPr>
            <a:xfrm>
              <a:off x="4861428" y="1515367"/>
              <a:ext cx="2356437"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content, content to match the title. </a:t>
              </a:r>
              <a:endParaRPr lang="zh-CN" altLang="en-US" sz="1200" dirty="0">
                <a:cs typeface="+mn-ea"/>
                <a:sym typeface="+mn-lt"/>
              </a:endParaRPr>
            </a:p>
          </p:txBody>
        </p:sp>
      </p:grpSp>
      <p:grpSp>
        <p:nvGrpSpPr>
          <p:cNvPr id="83" name="组合 82">
            <a:extLst>
              <a:ext uri="{FF2B5EF4-FFF2-40B4-BE49-F238E27FC236}">
                <a16:creationId xmlns:a16="http://schemas.microsoft.com/office/drawing/2014/main" id="{866B68D9-2579-44D8-A26D-27334FBF48CD}"/>
              </a:ext>
            </a:extLst>
          </p:cNvPr>
          <p:cNvGrpSpPr/>
          <p:nvPr/>
        </p:nvGrpSpPr>
        <p:grpSpPr>
          <a:xfrm>
            <a:off x="6013176" y="4900372"/>
            <a:ext cx="1491745" cy="1268732"/>
            <a:chOff x="4861428" y="1137328"/>
            <a:chExt cx="2356437" cy="1268732"/>
          </a:xfrm>
        </p:grpSpPr>
        <p:sp>
          <p:nvSpPr>
            <p:cNvPr id="84" name="矩形 83">
              <a:extLst>
                <a:ext uri="{FF2B5EF4-FFF2-40B4-BE49-F238E27FC236}">
                  <a16:creationId xmlns:a16="http://schemas.microsoft.com/office/drawing/2014/main" id="{850C0692-E8F3-491E-AC82-F04EC09C1CA1}"/>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a:t>
              </a:r>
              <a:endParaRPr lang="zh-CN" altLang="en-US" sz="2000" dirty="0">
                <a:solidFill>
                  <a:schemeClr val="bg2">
                    <a:lumMod val="25000"/>
                  </a:schemeClr>
                </a:solidFill>
                <a:cs typeface="+mn-ea"/>
                <a:sym typeface="+mn-lt"/>
              </a:endParaRPr>
            </a:p>
          </p:txBody>
        </p:sp>
        <p:sp>
          <p:nvSpPr>
            <p:cNvPr id="85" name="矩形 84">
              <a:extLst>
                <a:ext uri="{FF2B5EF4-FFF2-40B4-BE49-F238E27FC236}">
                  <a16:creationId xmlns:a16="http://schemas.microsoft.com/office/drawing/2014/main" id="{F03BD490-E66B-4EA9-B737-B91E4809ED9D}"/>
                </a:ext>
              </a:extLst>
            </p:cNvPr>
            <p:cNvSpPr/>
            <p:nvPr/>
          </p:nvSpPr>
          <p:spPr>
            <a:xfrm>
              <a:off x="4861428" y="1515367"/>
              <a:ext cx="2356437"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content, content to match the title. </a:t>
              </a:r>
              <a:endParaRPr lang="zh-CN" altLang="en-US" sz="1200" dirty="0">
                <a:cs typeface="+mn-ea"/>
                <a:sym typeface="+mn-lt"/>
              </a:endParaRPr>
            </a:p>
          </p:txBody>
        </p:sp>
      </p:grpSp>
      <p:grpSp>
        <p:nvGrpSpPr>
          <p:cNvPr id="86" name="组合 85">
            <a:extLst>
              <a:ext uri="{FF2B5EF4-FFF2-40B4-BE49-F238E27FC236}">
                <a16:creationId xmlns:a16="http://schemas.microsoft.com/office/drawing/2014/main" id="{77C88AFC-BB73-450A-9084-F875B38A02EB}"/>
              </a:ext>
            </a:extLst>
          </p:cNvPr>
          <p:cNvGrpSpPr/>
          <p:nvPr/>
        </p:nvGrpSpPr>
        <p:grpSpPr>
          <a:xfrm>
            <a:off x="7695842" y="4900372"/>
            <a:ext cx="1491745" cy="1268732"/>
            <a:chOff x="4861428" y="1137328"/>
            <a:chExt cx="2356437" cy="1268732"/>
          </a:xfrm>
        </p:grpSpPr>
        <p:sp>
          <p:nvSpPr>
            <p:cNvPr id="87" name="矩形 86">
              <a:extLst>
                <a:ext uri="{FF2B5EF4-FFF2-40B4-BE49-F238E27FC236}">
                  <a16:creationId xmlns:a16="http://schemas.microsoft.com/office/drawing/2014/main" id="{273B6A06-253B-4559-983F-39BD649C9E00}"/>
                </a:ext>
              </a:extLst>
            </p:cNvPr>
            <p:cNvSpPr/>
            <p:nvPr/>
          </p:nvSpPr>
          <p:spPr>
            <a:xfrm>
              <a:off x="5134171" y="1137328"/>
              <a:ext cx="2061188" cy="400110"/>
            </a:xfrm>
            <a:prstGeom prst="rect">
              <a:avLst/>
            </a:prstGeom>
          </p:spPr>
          <p:txBody>
            <a:bodyPr wrap="square">
              <a:spAutoFit/>
            </a:bodyPr>
            <a:lstStyle/>
            <a:p>
              <a:pPr algn="ctr"/>
              <a:r>
                <a:rPr lang="en-US" altLang="zh-CN" sz="2000" dirty="0">
                  <a:solidFill>
                    <a:schemeClr val="bg2">
                      <a:lumMod val="25000"/>
                    </a:schemeClr>
                  </a:solidFill>
                  <a:cs typeface="+mn-ea"/>
                  <a:sym typeface="+mn-lt"/>
                </a:rPr>
                <a:t>Add title</a:t>
              </a:r>
              <a:endParaRPr lang="zh-CN" altLang="en-US" sz="2000" dirty="0">
                <a:solidFill>
                  <a:schemeClr val="bg2">
                    <a:lumMod val="25000"/>
                  </a:schemeClr>
                </a:solidFill>
                <a:cs typeface="+mn-ea"/>
                <a:sym typeface="+mn-lt"/>
              </a:endParaRPr>
            </a:p>
          </p:txBody>
        </p:sp>
        <p:sp>
          <p:nvSpPr>
            <p:cNvPr id="88" name="矩形 87">
              <a:extLst>
                <a:ext uri="{FF2B5EF4-FFF2-40B4-BE49-F238E27FC236}">
                  <a16:creationId xmlns:a16="http://schemas.microsoft.com/office/drawing/2014/main" id="{F734E5D3-57E0-48B7-A976-E68FEC784339}"/>
                </a:ext>
              </a:extLst>
            </p:cNvPr>
            <p:cNvSpPr/>
            <p:nvPr/>
          </p:nvSpPr>
          <p:spPr>
            <a:xfrm>
              <a:off x="4861428" y="1515367"/>
              <a:ext cx="2356437" cy="890693"/>
            </a:xfrm>
            <a:prstGeom prst="rect">
              <a:avLst/>
            </a:prstGeom>
          </p:spPr>
          <p:txBody>
            <a:bodyPr wrap="square">
              <a:spAutoFit/>
            </a:bodyPr>
            <a:lstStyle/>
            <a:p>
              <a:pPr algn="ctr">
                <a:lnSpc>
                  <a:spcPct val="150000"/>
                </a:lnSpc>
              </a:pPr>
              <a:r>
                <a:rPr lang="en-US" altLang="zh-CN" sz="1200" dirty="0">
                  <a:solidFill>
                    <a:srgbClr val="898989"/>
                  </a:solidFill>
                  <a:cs typeface="+mn-ea"/>
                  <a:sym typeface="+mn-lt"/>
                </a:rPr>
                <a:t>Click here to add content, content to match the title. </a:t>
              </a:r>
              <a:endParaRPr lang="zh-CN" altLang="en-US" sz="1200" dirty="0">
                <a:cs typeface="+mn-ea"/>
                <a:sym typeface="+mn-lt"/>
              </a:endParaRPr>
            </a:p>
          </p:txBody>
        </p:sp>
      </p:grpSp>
    </p:spTree>
    <p:extLst>
      <p:ext uri="{BB962C8B-B14F-4D97-AF65-F5344CB8AC3E}">
        <p14:creationId xmlns:p14="http://schemas.microsoft.com/office/powerpoint/2010/main" val="282503144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89"/>
                                        </p:tgtEl>
                                        <p:attrNameLst>
                                          <p:attrName>style.visibility</p:attrName>
                                        </p:attrNameLst>
                                      </p:cBhvr>
                                      <p:to>
                                        <p:strVal val="visible"/>
                                      </p:to>
                                    </p:set>
                                    <p:animEffect transition="in" filter="wipe(left)">
                                      <p:cBhvr>
                                        <p:cTn id="7" dur="500"/>
                                        <p:tgtEl>
                                          <p:spTgt spid="89"/>
                                        </p:tgtEl>
                                      </p:cBhvr>
                                    </p:animEffect>
                                  </p:childTnLst>
                                </p:cTn>
                              </p:par>
                            </p:childTnLst>
                          </p:cTn>
                        </p:par>
                        <p:par>
                          <p:cTn id="8" fill="hold">
                            <p:stCondLst>
                              <p:cond delay="500"/>
                            </p:stCondLst>
                            <p:childTnLst>
                              <p:par>
                                <p:cTn id="9" presetID="2" presetClass="entr" presetSubtype="4" decel="100000" fill="hold" nodeType="afterEffect">
                                  <p:stCondLst>
                                    <p:cond delay="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1000" fill="hold"/>
                                        <p:tgtEl>
                                          <p:spTgt spid="59"/>
                                        </p:tgtEl>
                                        <p:attrNameLst>
                                          <p:attrName>ppt_x</p:attrName>
                                        </p:attrNameLst>
                                      </p:cBhvr>
                                      <p:tavLst>
                                        <p:tav tm="0">
                                          <p:val>
                                            <p:strVal val="#ppt_x"/>
                                          </p:val>
                                        </p:tav>
                                        <p:tav tm="100000">
                                          <p:val>
                                            <p:strVal val="#ppt_x"/>
                                          </p:val>
                                        </p:tav>
                                      </p:tavLst>
                                    </p:anim>
                                    <p:anim calcmode="lin" valueType="num">
                                      <p:cBhvr additive="base">
                                        <p:cTn id="12" dur="10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100"/>
                                  </p:stCondLst>
                                  <p:childTnLst>
                                    <p:set>
                                      <p:cBhvr>
                                        <p:cTn id="14" dur="1" fill="hold">
                                          <p:stCondLst>
                                            <p:cond delay="0"/>
                                          </p:stCondLst>
                                        </p:cTn>
                                        <p:tgtEl>
                                          <p:spTgt spid="77"/>
                                        </p:tgtEl>
                                        <p:attrNameLst>
                                          <p:attrName>style.visibility</p:attrName>
                                        </p:attrNameLst>
                                      </p:cBhvr>
                                      <p:to>
                                        <p:strVal val="visible"/>
                                      </p:to>
                                    </p:set>
                                    <p:anim calcmode="lin" valueType="num">
                                      <p:cBhvr additive="base">
                                        <p:cTn id="15" dur="1000" fill="hold"/>
                                        <p:tgtEl>
                                          <p:spTgt spid="77"/>
                                        </p:tgtEl>
                                        <p:attrNameLst>
                                          <p:attrName>ppt_x</p:attrName>
                                        </p:attrNameLst>
                                      </p:cBhvr>
                                      <p:tavLst>
                                        <p:tav tm="0">
                                          <p:val>
                                            <p:strVal val="#ppt_x"/>
                                          </p:val>
                                        </p:tav>
                                        <p:tav tm="100000">
                                          <p:val>
                                            <p:strVal val="#ppt_x"/>
                                          </p:val>
                                        </p:tav>
                                      </p:tavLst>
                                    </p:anim>
                                    <p:anim calcmode="lin" valueType="num">
                                      <p:cBhvr additive="base">
                                        <p:cTn id="16" dur="1000" fill="hold"/>
                                        <p:tgtEl>
                                          <p:spTgt spid="77"/>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200"/>
                                  </p:stCondLst>
                                  <p:childTnLst>
                                    <p:set>
                                      <p:cBhvr>
                                        <p:cTn id="18" dur="1" fill="hold">
                                          <p:stCondLst>
                                            <p:cond delay="0"/>
                                          </p:stCondLst>
                                        </p:cTn>
                                        <p:tgtEl>
                                          <p:spTgt spid="80"/>
                                        </p:tgtEl>
                                        <p:attrNameLst>
                                          <p:attrName>style.visibility</p:attrName>
                                        </p:attrNameLst>
                                      </p:cBhvr>
                                      <p:to>
                                        <p:strVal val="visible"/>
                                      </p:to>
                                    </p:set>
                                    <p:anim calcmode="lin" valueType="num">
                                      <p:cBhvr additive="base">
                                        <p:cTn id="19" dur="1000" fill="hold"/>
                                        <p:tgtEl>
                                          <p:spTgt spid="80"/>
                                        </p:tgtEl>
                                        <p:attrNameLst>
                                          <p:attrName>ppt_x</p:attrName>
                                        </p:attrNameLst>
                                      </p:cBhvr>
                                      <p:tavLst>
                                        <p:tav tm="0">
                                          <p:val>
                                            <p:strVal val="#ppt_x"/>
                                          </p:val>
                                        </p:tav>
                                        <p:tav tm="100000">
                                          <p:val>
                                            <p:strVal val="#ppt_x"/>
                                          </p:val>
                                        </p:tav>
                                      </p:tavLst>
                                    </p:anim>
                                    <p:anim calcmode="lin" valueType="num">
                                      <p:cBhvr additive="base">
                                        <p:cTn id="20" dur="1000" fill="hold"/>
                                        <p:tgtEl>
                                          <p:spTgt spid="80"/>
                                        </p:tgtEl>
                                        <p:attrNameLst>
                                          <p:attrName>ppt_y</p:attrName>
                                        </p:attrNameLst>
                                      </p:cBhvr>
                                      <p:tavLst>
                                        <p:tav tm="0">
                                          <p:val>
                                            <p:strVal val="1+#ppt_h/2"/>
                                          </p:val>
                                        </p:tav>
                                        <p:tav tm="100000">
                                          <p:val>
                                            <p:strVal val="#ppt_y"/>
                                          </p:val>
                                        </p:tav>
                                      </p:tavLst>
                                    </p:anim>
                                  </p:childTnLst>
                                </p:cTn>
                              </p:par>
                              <p:par>
                                <p:cTn id="21" presetID="2" presetClass="entr" presetSubtype="4" decel="100000" fill="hold" nodeType="withEffect">
                                  <p:stCondLst>
                                    <p:cond delay="300"/>
                                  </p:stCondLst>
                                  <p:childTnLst>
                                    <p:set>
                                      <p:cBhvr>
                                        <p:cTn id="22" dur="1" fill="hold">
                                          <p:stCondLst>
                                            <p:cond delay="0"/>
                                          </p:stCondLst>
                                        </p:cTn>
                                        <p:tgtEl>
                                          <p:spTgt spid="83"/>
                                        </p:tgtEl>
                                        <p:attrNameLst>
                                          <p:attrName>style.visibility</p:attrName>
                                        </p:attrNameLst>
                                      </p:cBhvr>
                                      <p:to>
                                        <p:strVal val="visible"/>
                                      </p:to>
                                    </p:set>
                                    <p:anim calcmode="lin" valueType="num">
                                      <p:cBhvr additive="base">
                                        <p:cTn id="23" dur="1000" fill="hold"/>
                                        <p:tgtEl>
                                          <p:spTgt spid="83"/>
                                        </p:tgtEl>
                                        <p:attrNameLst>
                                          <p:attrName>ppt_x</p:attrName>
                                        </p:attrNameLst>
                                      </p:cBhvr>
                                      <p:tavLst>
                                        <p:tav tm="0">
                                          <p:val>
                                            <p:strVal val="#ppt_x"/>
                                          </p:val>
                                        </p:tav>
                                        <p:tav tm="100000">
                                          <p:val>
                                            <p:strVal val="#ppt_x"/>
                                          </p:val>
                                        </p:tav>
                                      </p:tavLst>
                                    </p:anim>
                                    <p:anim calcmode="lin" valueType="num">
                                      <p:cBhvr additive="base">
                                        <p:cTn id="24" dur="1000" fill="hold"/>
                                        <p:tgtEl>
                                          <p:spTgt spid="8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400"/>
                                  </p:stCondLst>
                                  <p:childTnLst>
                                    <p:set>
                                      <p:cBhvr>
                                        <p:cTn id="26" dur="1" fill="hold">
                                          <p:stCondLst>
                                            <p:cond delay="0"/>
                                          </p:stCondLst>
                                        </p:cTn>
                                        <p:tgtEl>
                                          <p:spTgt spid="86"/>
                                        </p:tgtEl>
                                        <p:attrNameLst>
                                          <p:attrName>style.visibility</p:attrName>
                                        </p:attrNameLst>
                                      </p:cBhvr>
                                      <p:to>
                                        <p:strVal val="visible"/>
                                      </p:to>
                                    </p:set>
                                    <p:anim calcmode="lin" valueType="num">
                                      <p:cBhvr additive="base">
                                        <p:cTn id="27" dur="1000" fill="hold"/>
                                        <p:tgtEl>
                                          <p:spTgt spid="86"/>
                                        </p:tgtEl>
                                        <p:attrNameLst>
                                          <p:attrName>ppt_x</p:attrName>
                                        </p:attrNameLst>
                                      </p:cBhvr>
                                      <p:tavLst>
                                        <p:tav tm="0">
                                          <p:val>
                                            <p:strVal val="#ppt_x"/>
                                          </p:val>
                                        </p:tav>
                                        <p:tav tm="100000">
                                          <p:val>
                                            <p:strVal val="#ppt_x"/>
                                          </p:val>
                                        </p:tav>
                                      </p:tavLst>
                                    </p:anim>
                                    <p:anim calcmode="lin" valueType="num">
                                      <p:cBhvr additive="base">
                                        <p:cTn id="28" dur="1000" fill="hold"/>
                                        <p:tgtEl>
                                          <p:spTgt spid="8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5F2A34BF-4055-4FE3-940A-4BED38B6BFA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6" name="矩形 5">
            <a:extLst>
              <a:ext uri="{FF2B5EF4-FFF2-40B4-BE49-F238E27FC236}">
                <a16:creationId xmlns:a16="http://schemas.microsoft.com/office/drawing/2014/main" id="{C08E7C4D-1430-4D4C-8FF7-F0B40931C510}"/>
              </a:ext>
            </a:extLst>
          </p:cNvPr>
          <p:cNvSpPr/>
          <p:nvPr/>
        </p:nvSpPr>
        <p:spPr>
          <a:xfrm>
            <a:off x="0" y="0"/>
            <a:ext cx="12192000"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 name="矩形 2">
            <a:extLst>
              <a:ext uri="{FF2B5EF4-FFF2-40B4-BE49-F238E27FC236}">
                <a16:creationId xmlns:a16="http://schemas.microsoft.com/office/drawing/2014/main" id="{85084B36-9655-4FA3-834B-9B6A62BDC91D}"/>
              </a:ext>
            </a:extLst>
          </p:cNvPr>
          <p:cNvSpPr/>
          <p:nvPr/>
        </p:nvSpPr>
        <p:spPr>
          <a:xfrm>
            <a:off x="2307816" y="2591425"/>
            <a:ext cx="7576369" cy="1446550"/>
          </a:xfrm>
          <a:prstGeom prst="rect">
            <a:avLst/>
          </a:prstGeom>
        </p:spPr>
        <p:txBody>
          <a:bodyPr wrap="none">
            <a:spAutoFit/>
          </a:bodyPr>
          <a:lstStyle/>
          <a:p>
            <a:pPr algn="ctr"/>
            <a:r>
              <a:rPr lang="en-US" altLang="zh-CN" sz="8800" spc="600" dirty="0">
                <a:solidFill>
                  <a:schemeClr val="bg1"/>
                </a:solidFill>
                <a:cs typeface="+mn-ea"/>
                <a:sym typeface="+mn-lt"/>
              </a:rPr>
              <a:t>THANK YOU</a:t>
            </a:r>
            <a:endParaRPr lang="zh-CN" altLang="en-US" sz="8800" spc="600" dirty="0">
              <a:solidFill>
                <a:schemeClr val="bg1"/>
              </a:solidFill>
              <a:cs typeface="+mn-ea"/>
              <a:sym typeface="+mn-lt"/>
            </a:endParaRPr>
          </a:p>
        </p:txBody>
      </p:sp>
      <p:grpSp>
        <p:nvGrpSpPr>
          <p:cNvPr id="2" name="组合 1">
            <a:extLst>
              <a:ext uri="{FF2B5EF4-FFF2-40B4-BE49-F238E27FC236}">
                <a16:creationId xmlns:a16="http://schemas.microsoft.com/office/drawing/2014/main" id="{BBC7C1DA-AFBF-4575-BD0A-2614C8BDB360}"/>
              </a:ext>
            </a:extLst>
          </p:cNvPr>
          <p:cNvGrpSpPr/>
          <p:nvPr/>
        </p:nvGrpSpPr>
        <p:grpSpPr>
          <a:xfrm>
            <a:off x="5419373" y="5200873"/>
            <a:ext cx="1353256" cy="1090173"/>
            <a:chOff x="5419373" y="5200873"/>
            <a:chExt cx="1353256" cy="1090173"/>
          </a:xfrm>
        </p:grpSpPr>
        <p:sp>
          <p:nvSpPr>
            <p:cNvPr id="7" name="矩形 6">
              <a:extLst>
                <a:ext uri="{FF2B5EF4-FFF2-40B4-BE49-F238E27FC236}">
                  <a16:creationId xmlns:a16="http://schemas.microsoft.com/office/drawing/2014/main" id="{7AB9780D-6EE8-48D9-A0C8-CE53556537E5}"/>
                </a:ext>
              </a:extLst>
            </p:cNvPr>
            <p:cNvSpPr/>
            <p:nvPr/>
          </p:nvSpPr>
          <p:spPr>
            <a:xfrm>
              <a:off x="5419373" y="5200873"/>
              <a:ext cx="1353256" cy="523220"/>
            </a:xfrm>
            <a:prstGeom prst="rect">
              <a:avLst/>
            </a:prstGeom>
          </p:spPr>
          <p:txBody>
            <a:bodyPr wrap="none">
              <a:spAutoFit/>
            </a:bodyPr>
            <a:lstStyle/>
            <a:p>
              <a:pPr algn="ctr"/>
              <a:r>
                <a:rPr lang="en-US" altLang="zh-CN" sz="2800" spc="600" dirty="0">
                  <a:solidFill>
                    <a:schemeClr val="bg1"/>
                  </a:solidFill>
                  <a:cs typeface="+mn-ea"/>
                  <a:sym typeface="+mn-lt"/>
                </a:rPr>
                <a:t>202X</a:t>
              </a:r>
              <a:endParaRPr lang="zh-CN" altLang="en-US" sz="2800" spc="600" dirty="0">
                <a:solidFill>
                  <a:schemeClr val="bg1"/>
                </a:solidFill>
                <a:cs typeface="+mn-ea"/>
                <a:sym typeface="+mn-lt"/>
              </a:endParaRPr>
            </a:p>
          </p:txBody>
        </p:sp>
        <p:sp>
          <p:nvSpPr>
            <p:cNvPr id="9" name="矩形 8">
              <a:extLst>
                <a:ext uri="{FF2B5EF4-FFF2-40B4-BE49-F238E27FC236}">
                  <a16:creationId xmlns:a16="http://schemas.microsoft.com/office/drawing/2014/main" id="{632E3F8C-08B9-4EDC-ACCB-EEAFC2B57D11}"/>
                </a:ext>
              </a:extLst>
            </p:cNvPr>
            <p:cNvSpPr/>
            <p:nvPr/>
          </p:nvSpPr>
          <p:spPr>
            <a:xfrm>
              <a:off x="5512956" y="5921714"/>
              <a:ext cx="1166088" cy="369332"/>
            </a:xfrm>
            <a:prstGeom prst="rect">
              <a:avLst/>
            </a:prstGeom>
          </p:spPr>
          <p:txBody>
            <a:bodyPr wrap="none">
              <a:spAutoFit/>
            </a:bodyPr>
            <a:lstStyle/>
            <a:p>
              <a:pPr algn="ctr"/>
              <a:r>
                <a:rPr lang="zh-CN" altLang="en-US" dirty="0">
                  <a:solidFill>
                    <a:schemeClr val="bg1"/>
                  </a:solidFill>
                  <a:cs typeface="+mn-ea"/>
                  <a:sym typeface="+mn-lt"/>
                </a:rPr>
                <a:t>February</a:t>
              </a:r>
            </a:p>
          </p:txBody>
        </p:sp>
        <p:sp>
          <p:nvSpPr>
            <p:cNvPr id="10" name="矩形 9">
              <a:extLst>
                <a:ext uri="{FF2B5EF4-FFF2-40B4-BE49-F238E27FC236}">
                  <a16:creationId xmlns:a16="http://schemas.microsoft.com/office/drawing/2014/main" id="{D8545182-1940-4C4B-AA4A-2F42232B8E5B}"/>
                </a:ext>
              </a:extLst>
            </p:cNvPr>
            <p:cNvSpPr/>
            <p:nvPr/>
          </p:nvSpPr>
          <p:spPr>
            <a:xfrm>
              <a:off x="6003635" y="5638238"/>
              <a:ext cx="184730" cy="369332"/>
            </a:xfrm>
            <a:prstGeom prst="rect">
              <a:avLst/>
            </a:prstGeom>
          </p:spPr>
          <p:txBody>
            <a:bodyPr wrap="none">
              <a:spAutoFit/>
            </a:bodyPr>
            <a:lstStyle/>
            <a:p>
              <a:pPr algn="ctr"/>
              <a:endParaRPr lang="zh-CN" altLang="en-US" dirty="0">
                <a:solidFill>
                  <a:schemeClr val="bg1"/>
                </a:solidFill>
                <a:cs typeface="+mn-ea"/>
                <a:sym typeface="+mn-lt"/>
              </a:endParaRPr>
            </a:p>
          </p:txBody>
        </p:sp>
      </p:grpSp>
      <p:sp>
        <p:nvSpPr>
          <p:cNvPr id="16" name="任意多边形: 形状 15">
            <a:extLst>
              <a:ext uri="{FF2B5EF4-FFF2-40B4-BE49-F238E27FC236}">
                <a16:creationId xmlns:a16="http://schemas.microsoft.com/office/drawing/2014/main" id="{95882178-E5DE-4A25-8C25-A9F5B69152F2}"/>
              </a:ext>
            </a:extLst>
          </p:cNvPr>
          <p:cNvSpPr/>
          <p:nvPr/>
        </p:nvSpPr>
        <p:spPr>
          <a:xfrm flipV="1">
            <a:off x="251231" y="253809"/>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bg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cs typeface="+mn-ea"/>
              <a:sym typeface="+mn-lt"/>
            </a:endParaRPr>
          </a:p>
        </p:txBody>
      </p:sp>
      <p:sp>
        <p:nvSpPr>
          <p:cNvPr id="23" name="矩形 22">
            <a:extLst>
              <a:ext uri="{FF2B5EF4-FFF2-40B4-BE49-F238E27FC236}">
                <a16:creationId xmlns:a16="http://schemas.microsoft.com/office/drawing/2014/main" id="{A408916D-6A2C-4EF0-874E-E1B5DADC90BB}"/>
              </a:ext>
            </a:extLst>
          </p:cNvPr>
          <p:cNvSpPr/>
          <p:nvPr/>
        </p:nvSpPr>
        <p:spPr>
          <a:xfrm>
            <a:off x="164078" y="407785"/>
            <a:ext cx="748859" cy="369332"/>
          </a:xfrm>
          <a:prstGeom prst="rect">
            <a:avLst/>
          </a:prstGeom>
        </p:spPr>
        <p:txBody>
          <a:bodyPr wrap="none">
            <a:spAutoFit/>
          </a:bodyPr>
          <a:lstStyle/>
          <a:p>
            <a:r>
              <a:rPr lang="zh-CN" altLang="en-US" dirty="0">
                <a:solidFill>
                  <a:srgbClr val="2B2A52"/>
                </a:solidFill>
                <a:cs typeface="+mn-ea"/>
                <a:sym typeface="+mn-lt"/>
              </a:rPr>
              <a:t>COM</a:t>
            </a:r>
          </a:p>
        </p:txBody>
      </p:sp>
      <p:sp>
        <p:nvSpPr>
          <p:cNvPr id="24" name="矩形 23">
            <a:extLst>
              <a:ext uri="{FF2B5EF4-FFF2-40B4-BE49-F238E27FC236}">
                <a16:creationId xmlns:a16="http://schemas.microsoft.com/office/drawing/2014/main" id="{6FA21C09-B0B6-4FDD-9FC9-453E47ED3C0E}"/>
              </a:ext>
            </a:extLst>
          </p:cNvPr>
          <p:cNvSpPr/>
          <p:nvPr/>
        </p:nvSpPr>
        <p:spPr>
          <a:xfrm>
            <a:off x="907285" y="300107"/>
            <a:ext cx="1555554" cy="369332"/>
          </a:xfrm>
          <a:prstGeom prst="rect">
            <a:avLst/>
          </a:prstGeom>
        </p:spPr>
        <p:txBody>
          <a:bodyPr wrap="none">
            <a:spAutoFit/>
          </a:bodyPr>
          <a:lstStyle/>
          <a:p>
            <a:r>
              <a:rPr lang="zh-CN" altLang="en-US" dirty="0">
                <a:solidFill>
                  <a:schemeClr val="bg1"/>
                </a:solidFill>
                <a:cs typeface="+mn-ea"/>
                <a:sym typeface="+mn-lt"/>
              </a:rPr>
              <a:t>YOUR LOGO</a:t>
            </a:r>
          </a:p>
        </p:txBody>
      </p:sp>
      <p:sp>
        <p:nvSpPr>
          <p:cNvPr id="25" name="矩形 24">
            <a:extLst>
              <a:ext uri="{FF2B5EF4-FFF2-40B4-BE49-F238E27FC236}">
                <a16:creationId xmlns:a16="http://schemas.microsoft.com/office/drawing/2014/main" id="{8E858C5C-4559-4E86-B1A2-FB5EB04DA6C5}"/>
              </a:ext>
            </a:extLst>
          </p:cNvPr>
          <p:cNvSpPr/>
          <p:nvPr/>
        </p:nvSpPr>
        <p:spPr>
          <a:xfrm>
            <a:off x="907285" y="561761"/>
            <a:ext cx="1971950" cy="369332"/>
          </a:xfrm>
          <a:prstGeom prst="rect">
            <a:avLst/>
          </a:prstGeom>
        </p:spPr>
        <p:txBody>
          <a:bodyPr wrap="none">
            <a:spAutoFit/>
          </a:bodyPr>
          <a:lstStyle/>
          <a:p>
            <a:r>
              <a:rPr lang="en-US" altLang="zh-CN" dirty="0">
                <a:solidFill>
                  <a:schemeClr val="bg1"/>
                </a:solidFill>
                <a:cs typeface="+mn-ea"/>
                <a:sym typeface="+mn-lt"/>
              </a:rPr>
              <a:t>Company Name</a:t>
            </a:r>
            <a:endParaRPr lang="zh-CN" altLang="en-US" dirty="0">
              <a:solidFill>
                <a:schemeClr val="bg1"/>
              </a:solidFill>
              <a:cs typeface="+mn-ea"/>
              <a:sym typeface="+mn-lt"/>
            </a:endParaRPr>
          </a:p>
        </p:txBody>
      </p:sp>
      <p:sp>
        <p:nvSpPr>
          <p:cNvPr id="4" name="TextBox 3">
            <a:hlinkClick r:id="rId4"/>
            <a:extLst>
              <a:ext uri="{FF2B5EF4-FFF2-40B4-BE49-F238E27FC236}">
                <a16:creationId xmlns:a16="http://schemas.microsoft.com/office/drawing/2014/main" id="{9E9961F7-97C8-78E0-69C7-08493392B49F}"/>
              </a:ext>
            </a:extLst>
          </p:cNvPr>
          <p:cNvSpPr txBox="1"/>
          <p:nvPr/>
        </p:nvSpPr>
        <p:spPr>
          <a:xfrm>
            <a:off x="6400167" y="6380807"/>
            <a:ext cx="2664320" cy="307777"/>
          </a:xfrm>
          <a:prstGeom prst="rect">
            <a:avLst/>
          </a:prstGeom>
          <a:noFill/>
        </p:spPr>
        <p:txBody>
          <a:bodyPr wrap="square" rtlCol="0">
            <a:spAutoFit/>
          </a:bodyPr>
          <a:lstStyle/>
          <a:p>
            <a:pPr algn="ctr"/>
            <a:r>
              <a:rPr lang="en-US" altLang="zh-CN" sz="1400" dirty="0">
                <a:solidFill>
                  <a:schemeClr val="bg1"/>
                </a:solidFill>
                <a:cs typeface="Arial" panose="020B0604020202020204" pitchFamily="34" charset="0"/>
                <a:hlinkClick r:id="rId4">
                  <a:extLst>
                    <a:ext uri="{A12FA001-AC4F-418D-AE19-62706E023703}">
                      <ahyp:hlinkClr xmlns:ahyp="http://schemas.microsoft.com/office/drawing/2018/hyperlinkcolor" val="tx"/>
                    </a:ext>
                  </a:extLst>
                </a:hlinkClick>
              </a:rPr>
              <a:t>https://www.ggslide.com</a:t>
            </a:r>
            <a:endParaRPr lang="ko-KR" altLang="en-US" sz="1400" dirty="0">
              <a:solidFill>
                <a:schemeClr val="bg1"/>
              </a:solidFill>
              <a:cs typeface="Arial" panose="020B0604020202020204" pitchFamily="34" charset="0"/>
            </a:endParaRPr>
          </a:p>
        </p:txBody>
      </p:sp>
      <p:sp>
        <p:nvSpPr>
          <p:cNvPr id="11" name="文本框 10">
            <a:extLst>
              <a:ext uri="{FF2B5EF4-FFF2-40B4-BE49-F238E27FC236}">
                <a16:creationId xmlns:a16="http://schemas.microsoft.com/office/drawing/2014/main" id="{D75DE17F-FEB8-DB29-76DA-40AC2390AF16}"/>
              </a:ext>
            </a:extLst>
          </p:cNvPr>
          <p:cNvSpPr txBox="1"/>
          <p:nvPr/>
        </p:nvSpPr>
        <p:spPr>
          <a:xfrm>
            <a:off x="3023428" y="6348883"/>
            <a:ext cx="3655616" cy="369332"/>
          </a:xfrm>
          <a:prstGeom prst="rect">
            <a:avLst/>
          </a:prstGeom>
          <a:noFill/>
        </p:spPr>
        <p:txBody>
          <a:bodyPr wrap="square">
            <a:spAutoFit/>
          </a:bodyPr>
          <a:lstStyle/>
          <a:p>
            <a:r>
              <a:rPr lang="en-US" dirty="0">
                <a:solidFill>
                  <a:schemeClr val="bg1"/>
                </a:solidFill>
              </a:rPr>
              <a:t>Please remember our website:</a:t>
            </a:r>
          </a:p>
        </p:txBody>
      </p:sp>
    </p:spTree>
    <p:extLst>
      <p:ext uri="{BB962C8B-B14F-4D97-AF65-F5344CB8AC3E}">
        <p14:creationId xmlns:p14="http://schemas.microsoft.com/office/powerpoint/2010/main" val="312655581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7" presetClass="entr" presetSubtype="10" fill="hold" grpId="0" nodeType="withEffect">
                                  <p:stCondLst>
                                    <p:cond delay="0"/>
                                  </p:stCondLst>
                                  <p:iterate type="lt">
                                    <p:tmPct val="3000"/>
                                  </p:iterate>
                                  <p:childTnLst>
                                    <p:set>
                                      <p:cBhvr>
                                        <p:cTn id="6" dur="1" fill="hold">
                                          <p:stCondLst>
                                            <p:cond delay="0"/>
                                          </p:stCondLst>
                                        </p:cTn>
                                        <p:tgtEl>
                                          <p:spTgt spid="3"/>
                                        </p:tgtEl>
                                        <p:attrNameLst>
                                          <p:attrName>style.visibility</p:attrName>
                                        </p:attrNameLst>
                                      </p:cBhvr>
                                      <p:to>
                                        <p:strVal val="visible"/>
                                      </p:to>
                                    </p:set>
                                    <p:anim to="" calcmode="lin" valueType="num">
                                      <p:cBhvr>
                                        <p:cTn id="7" dur="800" fill="hold">
                                          <p:stCondLst>
                                            <p:cond delay="0"/>
                                          </p:stCondLst>
                                        </p:cTn>
                                        <p:tgtEl>
                                          <p:spTgt spid="3"/>
                                        </p:tgtEl>
                                        <p:attrNameLst>
                                          <p:attrName>ppt_w</p:attrName>
                                        </p:attrNameLst>
                                      </p:cBhvr>
                                      <p:tavLst>
                                        <p:tav tm="0" fmla="#ppt_w-(#ppt_w-0)*(1-$)^6">
                                          <p:val>
                                            <p:fltVal val="0"/>
                                          </p:val>
                                        </p:tav>
                                        <p:tav tm="100000">
                                          <p:val>
                                            <p:fltVal val="1"/>
                                          </p:val>
                                        </p:tav>
                                      </p:tavLst>
                                    </p:anim>
                                  </p:childTnLst>
                                </p:cTn>
                              </p:par>
                            </p:childTnLst>
                          </p:cTn>
                        </p:par>
                        <p:par>
                          <p:cTn id="8" fill="hold">
                            <p:stCondLst>
                              <p:cond delay="968"/>
                            </p:stCondLst>
                            <p:childTnLst>
                              <p:par>
                                <p:cTn id="9" presetID="10" presetClass="entr" presetSubtype="0" fill="hold" nodeType="after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fade">
                                      <p:cBhvr>
                                        <p:cTn id="11"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59"/>
        <p:cNvGrpSpPr/>
        <p:nvPr/>
      </p:nvGrpSpPr>
      <p:grpSpPr>
        <a:xfrm>
          <a:off x="0" y="0"/>
          <a:ext cx="0" cy="0"/>
          <a:chOff x="0" y="0"/>
          <a:chExt cx="0" cy="0"/>
        </a:xfrm>
      </p:grpSpPr>
      <p:sp>
        <p:nvSpPr>
          <p:cNvPr id="2260" name="Google Shape;2260;p61"/>
          <p:cNvSpPr txBox="1">
            <a:spLocks noGrp="1"/>
          </p:cNvSpPr>
          <p:nvPr>
            <p:ph type="title" idx="4294967295"/>
          </p:nvPr>
        </p:nvSpPr>
        <p:spPr>
          <a:xfrm>
            <a:off x="1397800" y="1272533"/>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dirty="0">
                <a:solidFill>
                  <a:srgbClr val="FFFFFF"/>
                </a:solidFill>
                <a:latin typeface="Arial" panose="020B0604020202020204"/>
                <a:ea typeface="Arial" panose="020B0604020202020204"/>
                <a:cs typeface="Arial" panose="020B0604020202020204"/>
                <a:sym typeface="Arial" panose="020B0604020202020204"/>
              </a:rPr>
              <a:t>Fonts &amp; </a:t>
            </a:r>
            <a:r>
              <a:rPr lang="en-GB" dirty="0" err="1">
                <a:solidFill>
                  <a:srgbClr val="FFFFFF"/>
                </a:solidFill>
                <a:latin typeface="Arial" panose="020B0604020202020204"/>
                <a:ea typeface="Arial" panose="020B0604020202020204"/>
                <a:cs typeface="Arial" panose="020B0604020202020204"/>
                <a:sym typeface="Arial" panose="020B0604020202020204"/>
              </a:rPr>
              <a:t>colors</a:t>
            </a:r>
            <a:r>
              <a:rPr lang="en-GB" dirty="0">
                <a:solidFill>
                  <a:srgbClr val="FFFFFF"/>
                </a:solidFill>
                <a:latin typeface="Arial" panose="020B0604020202020204"/>
                <a:ea typeface="Arial" panose="020B0604020202020204"/>
                <a:cs typeface="Arial" panose="020B0604020202020204"/>
                <a:sym typeface="Arial" panose="020B0604020202020204"/>
              </a:rPr>
              <a:t> used</a:t>
            </a:r>
            <a:endParaRPr dirty="0">
              <a:solidFill>
                <a:srgbClr val="FFFFFF"/>
              </a:solidFill>
              <a:latin typeface="Arial" panose="020B0604020202020204"/>
              <a:ea typeface="Arial" panose="020B0604020202020204"/>
              <a:cs typeface="Arial" panose="020B0604020202020204"/>
              <a:sym typeface="Arial" panose="020B0604020202020204"/>
            </a:endParaRPr>
          </a:p>
        </p:txBody>
      </p:sp>
      <p:sp>
        <p:nvSpPr>
          <p:cNvPr id="2261" name="Google Shape;2261;p61"/>
          <p:cNvSpPr txBox="1">
            <a:spLocks noGrp="1"/>
          </p:cNvSpPr>
          <p:nvPr>
            <p:ph type="body" idx="4294967295"/>
          </p:nvPr>
        </p:nvSpPr>
        <p:spPr>
          <a:xfrm>
            <a:off x="1424133" y="1943833"/>
            <a:ext cx="9396400" cy="586800"/>
          </a:xfrm>
          <a:prstGeom prst="rect">
            <a:avLst/>
          </a:prstGeom>
        </p:spPr>
        <p:txBody>
          <a:bodyPr spcFirstLastPara="1" wrap="square" lIns="121900" tIns="121900" rIns="121900" bIns="121900" anchor="t" anchorCtr="0">
            <a:noAutofit/>
          </a:bodyPr>
          <a:lstStyle/>
          <a:p>
            <a:pPr marL="0" indent="0" algn="ctr">
              <a:buNone/>
            </a:pPr>
            <a:r>
              <a:rPr lang="en-GB" sz="1600" dirty="0">
                <a:solidFill>
                  <a:srgbClr val="FFFFFF"/>
                </a:solidFill>
                <a:latin typeface="Arial" panose="020B0604020202020204"/>
                <a:ea typeface="Arial" panose="020B0604020202020204"/>
                <a:cs typeface="Arial" panose="020B0604020202020204"/>
                <a:sym typeface="Arial" panose="020B0604020202020204"/>
              </a:rPr>
              <a:t>This presentation has been made using the following fonts:</a:t>
            </a:r>
            <a:endParaRPr sz="1600" dirty="0">
              <a:solidFill>
                <a:srgbClr val="FFFFFF"/>
              </a:solidFill>
              <a:latin typeface="Arial" panose="020B0604020202020204"/>
              <a:ea typeface="Arial" panose="020B0604020202020204"/>
              <a:cs typeface="Arial" panose="020B0604020202020204"/>
              <a:sym typeface="Arial" panose="020B0604020202020204"/>
            </a:endParaRPr>
          </a:p>
          <a:p>
            <a:pPr marL="0" indent="0">
              <a:buNone/>
            </a:pPr>
            <a:endParaRPr sz="1865" dirty="0">
              <a:latin typeface="Arial" panose="020B0604020202020204"/>
              <a:ea typeface="Arial" panose="020B0604020202020204"/>
              <a:cs typeface="Arial" panose="020B0604020202020204"/>
              <a:sym typeface="Arial" panose="020B0604020202020204"/>
            </a:endParaRPr>
          </a:p>
        </p:txBody>
      </p:sp>
      <p:sp>
        <p:nvSpPr>
          <p:cNvPr id="2262" name="Google Shape;2262;p61"/>
          <p:cNvSpPr txBox="1">
            <a:spLocks noGrp="1"/>
          </p:cNvSpPr>
          <p:nvPr>
            <p:ph type="body" idx="4294967295"/>
          </p:nvPr>
        </p:nvSpPr>
        <p:spPr>
          <a:xfrm>
            <a:off x="1424133" y="2558732"/>
            <a:ext cx="9396400" cy="1673200"/>
          </a:xfrm>
          <a:prstGeom prst="rect">
            <a:avLst/>
          </a:prstGeom>
        </p:spPr>
        <p:txBody>
          <a:bodyPr spcFirstLastPara="1" wrap="square" lIns="121900" tIns="121900" rIns="121900" bIns="121900" anchor="ctr" anchorCtr="0">
            <a:noAutofit/>
          </a:bodyPr>
          <a:lstStyle/>
          <a:p>
            <a:pPr marL="0" indent="0" algn="ctr">
              <a:buNone/>
            </a:pPr>
            <a:r>
              <a:rPr lang="en-GB" b="1">
                <a:solidFill>
                  <a:srgbClr val="EFEFEF"/>
                </a:solidFill>
                <a:latin typeface="Arial" panose="020B0604020202020204"/>
                <a:ea typeface="Arial" panose="020B0604020202020204"/>
                <a:cs typeface="Arial" panose="020B0604020202020204"/>
                <a:sym typeface="Arial" panose="020B0604020202020204"/>
              </a:rPr>
              <a:t>Krona One</a:t>
            </a:r>
            <a:endParaRPr b="1">
              <a:solidFill>
                <a:srgbClr val="EFEFEF"/>
              </a:solidFill>
              <a:latin typeface="Arial" panose="020B0604020202020204"/>
              <a:ea typeface="Arial" panose="020B0604020202020204"/>
              <a:cs typeface="Arial" panose="020B0604020202020204"/>
              <a:sym typeface="Arial" panose="020B0604020202020204"/>
            </a:endParaRPr>
          </a:p>
          <a:p>
            <a:pPr marL="0" indent="0" algn="ctr">
              <a:buNone/>
            </a:pPr>
            <a:r>
              <a:rPr lang="en-GB">
                <a:solidFill>
                  <a:srgbClr val="FFFFFF"/>
                </a:solidFill>
                <a:uFill>
                  <a:noFill/>
                </a:uFill>
                <a:latin typeface="Arial" panose="020B0604020202020204"/>
                <a:ea typeface="Arial" panose="020B0604020202020204"/>
                <a:cs typeface="Arial" panose="020B0604020202020204"/>
                <a:sym typeface="Arial" panose="020B0604020202020204"/>
                <a:hlinkClick r:id="rId3"/>
              </a:rPr>
              <a:t>(https://fonts.google.com/specimen/Krona+One)</a:t>
            </a:r>
            <a:endParaRPr>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endParaRPr sz="1065">
              <a:latin typeface="Arial" panose="020B0604020202020204"/>
              <a:ea typeface="Arial" panose="020B0604020202020204"/>
              <a:cs typeface="Arial" panose="020B0604020202020204"/>
              <a:sym typeface="Arial" panose="020B0604020202020204"/>
            </a:endParaRPr>
          </a:p>
          <a:p>
            <a:pPr marL="0" indent="0" algn="ctr">
              <a:buNone/>
            </a:pPr>
            <a:r>
              <a:rPr lang="en-GB" b="1">
                <a:solidFill>
                  <a:schemeClr val="lt1"/>
                </a:solidFill>
                <a:latin typeface="Arial" panose="020B0604020202020204"/>
                <a:ea typeface="Arial" panose="020B0604020202020204"/>
                <a:cs typeface="Arial" panose="020B0604020202020204"/>
                <a:sym typeface="Arial" panose="020B0604020202020204"/>
              </a:rPr>
              <a:t>Ubuntu</a:t>
            </a:r>
            <a:endParaRPr b="1">
              <a:solidFill>
                <a:srgbClr val="FFFFFF"/>
              </a:solidFill>
              <a:latin typeface="Arial" panose="020B0604020202020204"/>
              <a:ea typeface="Arial" panose="020B0604020202020204"/>
              <a:cs typeface="Arial" panose="020B0604020202020204"/>
              <a:sym typeface="Arial" panose="020B0604020202020204"/>
            </a:endParaRPr>
          </a:p>
          <a:p>
            <a:pPr marL="0" indent="0" algn="ctr">
              <a:buClr>
                <a:schemeClr val="dk1"/>
              </a:buClr>
              <a:buNone/>
            </a:pPr>
            <a:r>
              <a:rPr lang="en-GB">
                <a:solidFill>
                  <a:srgbClr val="FFFFFF"/>
                </a:solidFill>
                <a:uFill>
                  <a:noFill/>
                </a:uFill>
                <a:latin typeface="Arial" panose="020B0604020202020204"/>
                <a:ea typeface="Arial" panose="020B0604020202020204"/>
                <a:cs typeface="Arial" panose="020B0604020202020204"/>
                <a:sym typeface="Arial" panose="020B0604020202020204"/>
                <a:hlinkClick r:id="rId4"/>
              </a:rPr>
              <a:t>(https://fonts.google.com/specimen/Ubuntu)</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63" name="Google Shape;2263;p61"/>
          <p:cNvSpPr/>
          <p:nvPr/>
        </p:nvSpPr>
        <p:spPr>
          <a:xfrm>
            <a:off x="8379440" y="4594436"/>
            <a:ext cx="1055200" cy="1005600"/>
          </a:xfrm>
          <a:prstGeom prst="roundRect">
            <a:avLst>
              <a:gd name="adj" fmla="val 16667"/>
            </a:avLst>
          </a:prstGeom>
          <a:solidFill>
            <a:srgbClr val="336574"/>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 name="Google Shape;2264;p61"/>
          <p:cNvSpPr/>
          <p:nvPr/>
        </p:nvSpPr>
        <p:spPr>
          <a:xfrm>
            <a:off x="9795199" y="4594436"/>
            <a:ext cx="1055200" cy="1005600"/>
          </a:xfrm>
          <a:prstGeom prst="roundRect">
            <a:avLst>
              <a:gd name="adj" fmla="val 16667"/>
            </a:avLst>
          </a:prstGeom>
          <a:solidFill>
            <a:srgbClr val="1F424C"/>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 name="Google Shape;2265;p61"/>
          <p:cNvSpPr/>
          <p:nvPr/>
        </p:nvSpPr>
        <p:spPr>
          <a:xfrm>
            <a:off x="6963673" y="4594436"/>
            <a:ext cx="1055200" cy="1005600"/>
          </a:xfrm>
          <a:prstGeom prst="roundRect">
            <a:avLst>
              <a:gd name="adj" fmla="val 16667"/>
            </a:avLst>
          </a:prstGeom>
          <a:solidFill>
            <a:srgbClr val="00ABBF"/>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 name="Google Shape;2266;p61"/>
          <p:cNvSpPr txBox="1"/>
          <p:nvPr/>
        </p:nvSpPr>
        <p:spPr>
          <a:xfrm>
            <a:off x="8379440"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#336574</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67" name="Google Shape;2267;p61"/>
          <p:cNvSpPr txBox="1"/>
          <p:nvPr/>
        </p:nvSpPr>
        <p:spPr>
          <a:xfrm>
            <a:off x="9795207"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#1f424c</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68" name="Google Shape;2268;p61"/>
          <p:cNvSpPr txBox="1"/>
          <p:nvPr/>
        </p:nvSpPr>
        <p:spPr>
          <a:xfrm>
            <a:off x="6963673"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#00abbf</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2269" name="Google Shape;2269;p61"/>
          <p:cNvGrpSpPr/>
          <p:nvPr/>
        </p:nvGrpSpPr>
        <p:grpSpPr>
          <a:xfrm>
            <a:off x="1334323" y="4594436"/>
            <a:ext cx="5302500" cy="1005600"/>
            <a:chOff x="2052655" y="3498875"/>
            <a:chExt cx="3976875" cy="754200"/>
          </a:xfrm>
        </p:grpSpPr>
        <p:sp>
          <p:nvSpPr>
            <p:cNvPr id="2270" name="Google Shape;2270;p61"/>
            <p:cNvSpPr/>
            <p:nvPr/>
          </p:nvSpPr>
          <p:spPr>
            <a:xfrm>
              <a:off x="3114480" y="3498875"/>
              <a:ext cx="791400" cy="754200"/>
            </a:xfrm>
            <a:prstGeom prst="roundRect">
              <a:avLst>
                <a:gd name="adj" fmla="val 16667"/>
              </a:avLst>
            </a:prstGeom>
            <a:solidFill>
              <a:srgbClr val="CEB2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 name="Google Shape;2271;p61"/>
            <p:cNvSpPr/>
            <p:nvPr/>
          </p:nvSpPr>
          <p:spPr>
            <a:xfrm>
              <a:off x="4176300" y="3498875"/>
              <a:ext cx="791400" cy="754200"/>
            </a:xfrm>
            <a:prstGeom prst="roundRect">
              <a:avLst>
                <a:gd name="adj" fmla="val 16667"/>
              </a:avLst>
            </a:prstGeom>
            <a:solidFill>
              <a:srgbClr val="E83D3D"/>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 name="Google Shape;2272;p61"/>
            <p:cNvSpPr/>
            <p:nvPr/>
          </p:nvSpPr>
          <p:spPr>
            <a:xfrm>
              <a:off x="5238120" y="3498875"/>
              <a:ext cx="791400" cy="754200"/>
            </a:xfrm>
            <a:prstGeom prst="roundRect">
              <a:avLst>
                <a:gd name="adj" fmla="val 16667"/>
              </a:avLst>
            </a:prstGeom>
            <a:solidFill>
              <a:srgbClr val="B2322E"/>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 name="Google Shape;2273;p61"/>
            <p:cNvSpPr/>
            <p:nvPr/>
          </p:nvSpPr>
          <p:spPr>
            <a:xfrm>
              <a:off x="2052655" y="3498875"/>
              <a:ext cx="791400" cy="754200"/>
            </a:xfrm>
            <a:prstGeom prst="roundRect">
              <a:avLst>
                <a:gd name="adj" fmla="val 16667"/>
              </a:avLst>
            </a:prstGeom>
            <a:solidFill>
              <a:srgbClr val="F4D0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 name="Google Shape;2274;p61"/>
            <p:cNvSpPr txBox="1"/>
            <p:nvPr/>
          </p:nvSpPr>
          <p:spPr>
            <a:xfrm>
              <a:off x="311448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#ceb200</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5" name="Google Shape;2275;p61"/>
            <p:cNvSpPr txBox="1"/>
            <p:nvPr/>
          </p:nvSpPr>
          <p:spPr>
            <a:xfrm>
              <a:off x="417630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#e83d3d</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6" name="Google Shape;2276;p61"/>
            <p:cNvSpPr txBox="1"/>
            <p:nvPr/>
          </p:nvSpPr>
          <p:spPr>
            <a:xfrm>
              <a:off x="523813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#b2322e</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7" name="Google Shape;2277;p61"/>
            <p:cNvSpPr txBox="1"/>
            <p:nvPr/>
          </p:nvSpPr>
          <p:spPr>
            <a:xfrm>
              <a:off x="205265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rPr>
                <a:t>#f4d000</a:t>
              </a:r>
              <a:endParaRPr kumimoji="0" sz="133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E135046A-FD6B-4E6E-AC84-65CA7DFDED59}"/>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flipH="1">
            <a:off x="952968" y="0"/>
            <a:ext cx="11348569" cy="6858000"/>
          </a:xfrm>
          <a:prstGeom prst="rect">
            <a:avLst/>
          </a:prstGeom>
        </p:spPr>
      </p:pic>
      <p:sp>
        <p:nvSpPr>
          <p:cNvPr id="4" name="流程图: 手动输入 3">
            <a:extLst>
              <a:ext uri="{FF2B5EF4-FFF2-40B4-BE49-F238E27FC236}">
                <a16:creationId xmlns:a16="http://schemas.microsoft.com/office/drawing/2014/main" id="{8030DCA5-A331-49BE-ADBE-EF725E722A9B}"/>
              </a:ext>
            </a:extLst>
          </p:cNvPr>
          <p:cNvSpPr/>
          <p:nvPr/>
        </p:nvSpPr>
        <p:spPr>
          <a:xfrm rot="5400000">
            <a:off x="-85725" y="85725"/>
            <a:ext cx="6858000" cy="6686550"/>
          </a:xfrm>
          <a:prstGeom prst="flowChartManualInput">
            <a:avLst/>
          </a:prstGeom>
          <a:gradFill flip="none" rotWithShape="1">
            <a:gsLst>
              <a:gs pos="0">
                <a:srgbClr val="2B2A52">
                  <a:alpha val="95000"/>
                </a:srgbClr>
              </a:gs>
              <a:gs pos="100000">
                <a:srgbClr val="76384F">
                  <a:alpha val="8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7" name="矩形 6">
            <a:extLst>
              <a:ext uri="{FF2B5EF4-FFF2-40B4-BE49-F238E27FC236}">
                <a16:creationId xmlns:a16="http://schemas.microsoft.com/office/drawing/2014/main" id="{30D874F7-6EDD-413D-B715-A516053847FF}"/>
              </a:ext>
            </a:extLst>
          </p:cNvPr>
          <p:cNvSpPr/>
          <p:nvPr/>
        </p:nvSpPr>
        <p:spPr>
          <a:xfrm>
            <a:off x="-1" y="0"/>
            <a:ext cx="12301538" cy="685800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9" name="文本框 8">
            <a:extLst>
              <a:ext uri="{FF2B5EF4-FFF2-40B4-BE49-F238E27FC236}">
                <a16:creationId xmlns:a16="http://schemas.microsoft.com/office/drawing/2014/main" id="{2AB91C39-2B22-4C71-999D-A375414CEBC1}"/>
              </a:ext>
            </a:extLst>
          </p:cNvPr>
          <p:cNvSpPr txBox="1"/>
          <p:nvPr/>
        </p:nvSpPr>
        <p:spPr>
          <a:xfrm>
            <a:off x="1223793" y="2659609"/>
            <a:ext cx="3552293" cy="1323439"/>
          </a:xfrm>
          <a:prstGeom prst="rect">
            <a:avLst/>
          </a:prstGeom>
          <a:noFill/>
        </p:spPr>
        <p:txBody>
          <a:bodyPr wrap="square" rtlCol="0">
            <a:spAutoFit/>
          </a:bodyPr>
          <a:lstStyle/>
          <a:p>
            <a:r>
              <a:rPr lang="en-US" altLang="zh-CN" sz="4000" dirty="0">
                <a:solidFill>
                  <a:schemeClr val="bg1"/>
                </a:solidFill>
                <a:cs typeface="+mn-ea"/>
                <a:sym typeface="+mn-lt"/>
              </a:rPr>
              <a:t>SALES OVERVIEW</a:t>
            </a:r>
            <a:endParaRPr lang="zh-CN" altLang="en-US" sz="4000" dirty="0">
              <a:solidFill>
                <a:schemeClr val="bg1"/>
              </a:solidFill>
              <a:cs typeface="+mn-ea"/>
              <a:sym typeface="+mn-lt"/>
            </a:endParaRPr>
          </a:p>
        </p:txBody>
      </p:sp>
      <p:sp>
        <p:nvSpPr>
          <p:cNvPr id="10" name="矩形 9">
            <a:extLst>
              <a:ext uri="{FF2B5EF4-FFF2-40B4-BE49-F238E27FC236}">
                <a16:creationId xmlns:a16="http://schemas.microsoft.com/office/drawing/2014/main" id="{A63095DB-D143-4552-8BEB-58801B7C0D84}"/>
              </a:ext>
            </a:extLst>
          </p:cNvPr>
          <p:cNvSpPr/>
          <p:nvPr/>
        </p:nvSpPr>
        <p:spPr>
          <a:xfrm>
            <a:off x="1223793" y="4727933"/>
            <a:ext cx="3748463" cy="1107996"/>
          </a:xfrm>
          <a:prstGeom prst="rect">
            <a:avLst/>
          </a:prstGeom>
        </p:spPr>
        <p:txBody>
          <a:bodyPr wrap="none">
            <a:spAutoFit/>
          </a:bodyPr>
          <a:lstStyle/>
          <a:p>
            <a:pPr algn="ctr"/>
            <a:r>
              <a:rPr lang="zh-CN" altLang="en-US" sz="6600" dirty="0">
                <a:solidFill>
                  <a:schemeClr val="bg1"/>
                </a:solidFill>
                <a:cs typeface="+mn-ea"/>
                <a:sym typeface="+mn-lt"/>
              </a:rPr>
              <a:t>Part One</a:t>
            </a:r>
          </a:p>
        </p:txBody>
      </p:sp>
      <p:cxnSp>
        <p:nvCxnSpPr>
          <p:cNvPr id="12" name="直接连接符 11">
            <a:extLst>
              <a:ext uri="{FF2B5EF4-FFF2-40B4-BE49-F238E27FC236}">
                <a16:creationId xmlns:a16="http://schemas.microsoft.com/office/drawing/2014/main" id="{4EA36926-69A0-42A2-819A-5C7540096B83}"/>
              </a:ext>
            </a:extLst>
          </p:cNvPr>
          <p:cNvCxnSpPr>
            <a:cxnSpLocks/>
          </p:cNvCxnSpPr>
          <p:nvPr/>
        </p:nvCxnSpPr>
        <p:spPr>
          <a:xfrm>
            <a:off x="1376193" y="43434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grpSp>
        <p:nvGrpSpPr>
          <p:cNvPr id="14" name="组合 13">
            <a:extLst>
              <a:ext uri="{FF2B5EF4-FFF2-40B4-BE49-F238E27FC236}">
                <a16:creationId xmlns:a16="http://schemas.microsoft.com/office/drawing/2014/main" id="{DB80B54E-D305-4E60-BEF7-ACD21213AFF9}"/>
              </a:ext>
            </a:extLst>
          </p:cNvPr>
          <p:cNvGrpSpPr>
            <a:grpSpLocks noChangeAspect="1"/>
          </p:cNvGrpSpPr>
          <p:nvPr/>
        </p:nvGrpSpPr>
        <p:grpSpPr>
          <a:xfrm>
            <a:off x="1376193" y="1129124"/>
            <a:ext cx="852657" cy="1022294"/>
            <a:chOff x="-153513" y="5997881"/>
            <a:chExt cx="303213" cy="363538"/>
          </a:xfrm>
          <a:solidFill>
            <a:schemeClr val="bg1"/>
          </a:solidFill>
        </p:grpSpPr>
        <p:sp>
          <p:nvSpPr>
            <p:cNvPr id="15" name="Freeform 381">
              <a:extLst>
                <a:ext uri="{FF2B5EF4-FFF2-40B4-BE49-F238E27FC236}">
                  <a16:creationId xmlns:a16="http://schemas.microsoft.com/office/drawing/2014/main" id="{480876B3-017F-4FE4-8202-F48E6349CE96}"/>
                </a:ext>
              </a:extLst>
            </p:cNvPr>
            <p:cNvSpPr>
              <a:spLocks noEditPoints="1"/>
            </p:cNvSpPr>
            <p:nvPr/>
          </p:nvSpPr>
          <p:spPr bwMode="auto">
            <a:xfrm>
              <a:off x="-153513" y="5997881"/>
              <a:ext cx="303213" cy="363538"/>
            </a:xfrm>
            <a:custGeom>
              <a:avLst/>
              <a:gdLst>
                <a:gd name="T0" fmla="*/ 241 w 241"/>
                <a:gd name="T1" fmla="*/ 30 h 288"/>
                <a:gd name="T2" fmla="*/ 129 w 241"/>
                <a:gd name="T3" fmla="*/ 30 h 288"/>
                <a:gd name="T4" fmla="*/ 129 w 241"/>
                <a:gd name="T5" fmla="*/ 10 h 288"/>
                <a:gd name="T6" fmla="*/ 119 w 241"/>
                <a:gd name="T7" fmla="*/ 0 h 288"/>
                <a:gd name="T8" fmla="*/ 109 w 241"/>
                <a:gd name="T9" fmla="*/ 10 h 288"/>
                <a:gd name="T10" fmla="*/ 109 w 241"/>
                <a:gd name="T11" fmla="*/ 30 h 288"/>
                <a:gd name="T12" fmla="*/ 0 w 241"/>
                <a:gd name="T13" fmla="*/ 30 h 288"/>
                <a:gd name="T14" fmla="*/ 0 w 241"/>
                <a:gd name="T15" fmla="*/ 196 h 288"/>
                <a:gd name="T16" fmla="*/ 75 w 241"/>
                <a:gd name="T17" fmla="*/ 196 h 288"/>
                <a:gd name="T18" fmla="*/ 45 w 241"/>
                <a:gd name="T19" fmla="*/ 272 h 288"/>
                <a:gd name="T20" fmla="*/ 52 w 241"/>
                <a:gd name="T21" fmla="*/ 288 h 288"/>
                <a:gd name="T22" fmla="*/ 56 w 241"/>
                <a:gd name="T23" fmla="*/ 288 h 288"/>
                <a:gd name="T24" fmla="*/ 67 w 241"/>
                <a:gd name="T25" fmla="*/ 281 h 288"/>
                <a:gd name="T26" fmla="*/ 100 w 241"/>
                <a:gd name="T27" fmla="*/ 196 h 288"/>
                <a:gd name="T28" fmla="*/ 138 w 241"/>
                <a:gd name="T29" fmla="*/ 196 h 288"/>
                <a:gd name="T30" fmla="*/ 171 w 241"/>
                <a:gd name="T31" fmla="*/ 281 h 288"/>
                <a:gd name="T32" fmla="*/ 182 w 241"/>
                <a:gd name="T33" fmla="*/ 288 h 288"/>
                <a:gd name="T34" fmla="*/ 186 w 241"/>
                <a:gd name="T35" fmla="*/ 288 h 288"/>
                <a:gd name="T36" fmla="*/ 193 w 241"/>
                <a:gd name="T37" fmla="*/ 272 h 288"/>
                <a:gd name="T38" fmla="*/ 164 w 241"/>
                <a:gd name="T39" fmla="*/ 196 h 288"/>
                <a:gd name="T40" fmla="*/ 241 w 241"/>
                <a:gd name="T41" fmla="*/ 196 h 288"/>
                <a:gd name="T42" fmla="*/ 241 w 241"/>
                <a:gd name="T43" fmla="*/ 30 h 288"/>
                <a:gd name="T44" fmla="*/ 218 w 241"/>
                <a:gd name="T45" fmla="*/ 172 h 288"/>
                <a:gd name="T46" fmla="*/ 23 w 241"/>
                <a:gd name="T47" fmla="*/ 172 h 288"/>
                <a:gd name="T48" fmla="*/ 23 w 241"/>
                <a:gd name="T49" fmla="*/ 53 h 288"/>
                <a:gd name="T50" fmla="*/ 218 w 241"/>
                <a:gd name="T51" fmla="*/ 53 h 288"/>
                <a:gd name="T52" fmla="*/ 218 w 241"/>
                <a:gd name="T53" fmla="*/ 172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41" h="288">
                  <a:moveTo>
                    <a:pt x="241" y="30"/>
                  </a:moveTo>
                  <a:cubicBezTo>
                    <a:pt x="129" y="30"/>
                    <a:pt x="129" y="30"/>
                    <a:pt x="129" y="30"/>
                  </a:cubicBezTo>
                  <a:cubicBezTo>
                    <a:pt x="129" y="10"/>
                    <a:pt x="129" y="10"/>
                    <a:pt x="129" y="10"/>
                  </a:cubicBezTo>
                  <a:cubicBezTo>
                    <a:pt x="129" y="5"/>
                    <a:pt x="125" y="0"/>
                    <a:pt x="119" y="0"/>
                  </a:cubicBezTo>
                  <a:cubicBezTo>
                    <a:pt x="114" y="0"/>
                    <a:pt x="109" y="5"/>
                    <a:pt x="109" y="10"/>
                  </a:cubicBezTo>
                  <a:cubicBezTo>
                    <a:pt x="109" y="30"/>
                    <a:pt x="109" y="30"/>
                    <a:pt x="109" y="30"/>
                  </a:cubicBezTo>
                  <a:cubicBezTo>
                    <a:pt x="0" y="30"/>
                    <a:pt x="0" y="30"/>
                    <a:pt x="0" y="30"/>
                  </a:cubicBezTo>
                  <a:cubicBezTo>
                    <a:pt x="0" y="196"/>
                    <a:pt x="0" y="196"/>
                    <a:pt x="0" y="196"/>
                  </a:cubicBezTo>
                  <a:cubicBezTo>
                    <a:pt x="75" y="196"/>
                    <a:pt x="75" y="196"/>
                    <a:pt x="75" y="196"/>
                  </a:cubicBezTo>
                  <a:cubicBezTo>
                    <a:pt x="45" y="272"/>
                    <a:pt x="45" y="272"/>
                    <a:pt x="45" y="272"/>
                  </a:cubicBezTo>
                  <a:cubicBezTo>
                    <a:pt x="43" y="278"/>
                    <a:pt x="46" y="285"/>
                    <a:pt x="52" y="288"/>
                  </a:cubicBezTo>
                  <a:cubicBezTo>
                    <a:pt x="53" y="288"/>
                    <a:pt x="55" y="288"/>
                    <a:pt x="56" y="288"/>
                  </a:cubicBezTo>
                  <a:cubicBezTo>
                    <a:pt x="61" y="288"/>
                    <a:pt x="65" y="286"/>
                    <a:pt x="67" y="281"/>
                  </a:cubicBezTo>
                  <a:cubicBezTo>
                    <a:pt x="100" y="196"/>
                    <a:pt x="100" y="196"/>
                    <a:pt x="100" y="196"/>
                  </a:cubicBezTo>
                  <a:cubicBezTo>
                    <a:pt x="138" y="196"/>
                    <a:pt x="138" y="196"/>
                    <a:pt x="138" y="196"/>
                  </a:cubicBezTo>
                  <a:cubicBezTo>
                    <a:pt x="171" y="281"/>
                    <a:pt x="171" y="281"/>
                    <a:pt x="171" y="281"/>
                  </a:cubicBezTo>
                  <a:cubicBezTo>
                    <a:pt x="173" y="286"/>
                    <a:pt x="177" y="288"/>
                    <a:pt x="182" y="288"/>
                  </a:cubicBezTo>
                  <a:cubicBezTo>
                    <a:pt x="184" y="288"/>
                    <a:pt x="185" y="288"/>
                    <a:pt x="186" y="288"/>
                  </a:cubicBezTo>
                  <a:cubicBezTo>
                    <a:pt x="193" y="285"/>
                    <a:pt x="196" y="278"/>
                    <a:pt x="193" y="272"/>
                  </a:cubicBezTo>
                  <a:cubicBezTo>
                    <a:pt x="164" y="196"/>
                    <a:pt x="164" y="196"/>
                    <a:pt x="164" y="196"/>
                  </a:cubicBezTo>
                  <a:cubicBezTo>
                    <a:pt x="241" y="196"/>
                    <a:pt x="241" y="196"/>
                    <a:pt x="241" y="196"/>
                  </a:cubicBezTo>
                  <a:lnTo>
                    <a:pt x="241" y="30"/>
                  </a:lnTo>
                  <a:close/>
                  <a:moveTo>
                    <a:pt x="218" y="172"/>
                  </a:moveTo>
                  <a:cubicBezTo>
                    <a:pt x="23" y="172"/>
                    <a:pt x="23" y="172"/>
                    <a:pt x="23" y="172"/>
                  </a:cubicBezTo>
                  <a:cubicBezTo>
                    <a:pt x="23" y="53"/>
                    <a:pt x="23" y="53"/>
                    <a:pt x="23" y="53"/>
                  </a:cubicBezTo>
                  <a:cubicBezTo>
                    <a:pt x="218" y="53"/>
                    <a:pt x="218" y="53"/>
                    <a:pt x="218" y="53"/>
                  </a:cubicBezTo>
                  <a:lnTo>
                    <a:pt x="218" y="1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sp>
          <p:nvSpPr>
            <p:cNvPr id="16" name="Freeform 382">
              <a:extLst>
                <a:ext uri="{FF2B5EF4-FFF2-40B4-BE49-F238E27FC236}">
                  <a16:creationId xmlns:a16="http://schemas.microsoft.com/office/drawing/2014/main" id="{8C4B5AB2-53E4-43F6-8734-4E19A5E959E9}"/>
                </a:ext>
              </a:extLst>
            </p:cNvPr>
            <p:cNvSpPr>
              <a:spLocks/>
            </p:cNvSpPr>
            <p:nvPr/>
          </p:nvSpPr>
          <p:spPr bwMode="auto">
            <a:xfrm>
              <a:off x="-85726" y="6108701"/>
              <a:ext cx="200025" cy="103188"/>
            </a:xfrm>
            <a:custGeom>
              <a:avLst/>
              <a:gdLst>
                <a:gd name="T0" fmla="*/ 6 w 126"/>
                <a:gd name="T1" fmla="*/ 65 h 65"/>
                <a:gd name="T2" fmla="*/ 50 w 126"/>
                <a:gd name="T3" fmla="*/ 36 h 65"/>
                <a:gd name="T4" fmla="*/ 60 w 126"/>
                <a:gd name="T5" fmla="*/ 52 h 65"/>
                <a:gd name="T6" fmla="*/ 106 w 126"/>
                <a:gd name="T7" fmla="*/ 21 h 65"/>
                <a:gd name="T8" fmla="*/ 113 w 126"/>
                <a:gd name="T9" fmla="*/ 30 h 65"/>
                <a:gd name="T10" fmla="*/ 126 w 126"/>
                <a:gd name="T11" fmla="*/ 0 h 65"/>
                <a:gd name="T12" fmla="*/ 93 w 126"/>
                <a:gd name="T13" fmla="*/ 1 h 65"/>
                <a:gd name="T14" fmla="*/ 100 w 126"/>
                <a:gd name="T15" fmla="*/ 11 h 65"/>
                <a:gd name="T16" fmla="*/ 63 w 126"/>
                <a:gd name="T17" fmla="*/ 35 h 65"/>
                <a:gd name="T18" fmla="*/ 53 w 126"/>
                <a:gd name="T19" fmla="*/ 19 h 65"/>
                <a:gd name="T20" fmla="*/ 0 w 126"/>
                <a:gd name="T21" fmla="*/ 55 h 65"/>
                <a:gd name="T22" fmla="*/ 6 w 126"/>
                <a:gd name="T23" fmla="*/ 65 h 65"/>
                <a:gd name="T24" fmla="*/ 6 w 126"/>
                <a:gd name="T2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 h="65">
                  <a:moveTo>
                    <a:pt x="6" y="65"/>
                  </a:moveTo>
                  <a:lnTo>
                    <a:pt x="50" y="36"/>
                  </a:lnTo>
                  <a:lnTo>
                    <a:pt x="60" y="52"/>
                  </a:lnTo>
                  <a:lnTo>
                    <a:pt x="106" y="21"/>
                  </a:lnTo>
                  <a:lnTo>
                    <a:pt x="113" y="30"/>
                  </a:lnTo>
                  <a:lnTo>
                    <a:pt x="126" y="0"/>
                  </a:lnTo>
                  <a:lnTo>
                    <a:pt x="93" y="1"/>
                  </a:lnTo>
                  <a:lnTo>
                    <a:pt x="100" y="11"/>
                  </a:lnTo>
                  <a:lnTo>
                    <a:pt x="63" y="35"/>
                  </a:lnTo>
                  <a:lnTo>
                    <a:pt x="53" y="19"/>
                  </a:lnTo>
                  <a:lnTo>
                    <a:pt x="0" y="55"/>
                  </a:lnTo>
                  <a:lnTo>
                    <a:pt x="6" y="65"/>
                  </a:lnTo>
                  <a:lnTo>
                    <a:pt x="6" y="6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algn="ctr"/>
              <a:endParaRPr lang="zh-CN" altLang="en-US" dirty="0">
                <a:cs typeface="+mn-ea"/>
                <a:sym typeface="+mn-lt"/>
              </a:endParaRPr>
            </a:p>
          </p:txBody>
        </p:sp>
      </p:grpSp>
    </p:spTree>
    <p:extLst>
      <p:ext uri="{BB962C8B-B14F-4D97-AF65-F5344CB8AC3E}">
        <p14:creationId xmlns:p14="http://schemas.microsoft.com/office/powerpoint/2010/main" val="3694151279"/>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1000" fill="hold"/>
                                        <p:tgtEl>
                                          <p:spTgt spid="14"/>
                                        </p:tgtEl>
                                        <p:attrNameLst>
                                          <p:attrName>ppt_x</p:attrName>
                                        </p:attrNameLst>
                                      </p:cBhvr>
                                      <p:tavLst>
                                        <p:tav tm="0">
                                          <p:val>
                                            <p:strVal val="1+#ppt_w/2"/>
                                          </p:val>
                                        </p:tav>
                                        <p:tav tm="100000">
                                          <p:val>
                                            <p:strVal val="#ppt_x"/>
                                          </p:val>
                                        </p:tav>
                                      </p:tavLst>
                                    </p:anim>
                                    <p:anim calcmode="lin" valueType="num">
                                      <p:cBhvr additive="base">
                                        <p:cTn id="8" dur="10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2"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1+#ppt_w/2"/>
                                          </p:val>
                                        </p:tav>
                                        <p:tav tm="100000">
                                          <p:val>
                                            <p:strVal val="#ppt_x"/>
                                          </p:val>
                                        </p:tav>
                                      </p:tavLst>
                                    </p:anim>
                                    <p:anim calcmode="lin" valueType="num">
                                      <p:cBhvr additive="base">
                                        <p:cTn id="12" dur="1000" fill="hold"/>
                                        <p:tgtEl>
                                          <p:spTgt spid="9"/>
                                        </p:tgtEl>
                                        <p:attrNameLst>
                                          <p:attrName>ppt_y</p:attrName>
                                        </p:attrNameLst>
                                      </p:cBhvr>
                                      <p:tavLst>
                                        <p:tav tm="0">
                                          <p:val>
                                            <p:strVal val="#ppt_y"/>
                                          </p:val>
                                        </p:tav>
                                        <p:tav tm="100000">
                                          <p:val>
                                            <p:strVal val="#ppt_y"/>
                                          </p:val>
                                        </p:tav>
                                      </p:tavLst>
                                    </p:anim>
                                  </p:childTnLst>
                                </p:cTn>
                              </p:par>
                              <p:par>
                                <p:cTn id="13" presetID="2" presetClass="entr" presetSubtype="2" decel="100000" fill="hold" nodeType="withEffect">
                                  <p:stCondLst>
                                    <p:cond delay="5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1+#ppt_w/2"/>
                                          </p:val>
                                        </p:tav>
                                        <p:tav tm="100000">
                                          <p:val>
                                            <p:strVal val="#ppt_x"/>
                                          </p:val>
                                        </p:tav>
                                      </p:tavLst>
                                    </p:anim>
                                    <p:anim calcmode="lin" valueType="num">
                                      <p:cBhvr additive="base">
                                        <p:cTn id="16" dur="1000" fill="hold"/>
                                        <p:tgtEl>
                                          <p:spTgt spid="12"/>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6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1000" fill="hold"/>
                                        <p:tgtEl>
                                          <p:spTgt spid="10"/>
                                        </p:tgtEl>
                                        <p:attrNameLst>
                                          <p:attrName>ppt_x</p:attrName>
                                        </p:attrNameLst>
                                      </p:cBhvr>
                                      <p:tavLst>
                                        <p:tav tm="0">
                                          <p:val>
                                            <p:strVal val="1+#ppt_w/2"/>
                                          </p:val>
                                        </p:tav>
                                        <p:tav tm="100000">
                                          <p:val>
                                            <p:strVal val="#ppt_x"/>
                                          </p:val>
                                        </p:tav>
                                      </p:tavLst>
                                    </p:anim>
                                    <p:anim calcmode="lin" valueType="num">
                                      <p:cBhvr additive="base">
                                        <p:cTn id="20" dur="1000" fill="hold"/>
                                        <p:tgtEl>
                                          <p:spTgt spid="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97"/>
        <p:cNvGrpSpPr/>
        <p:nvPr/>
      </p:nvGrpSpPr>
      <p:grpSpPr>
        <a:xfrm>
          <a:off x="0" y="0"/>
          <a:ext cx="0" cy="0"/>
          <a:chOff x="0" y="0"/>
          <a:chExt cx="0" cy="0"/>
        </a:xfrm>
      </p:grpSpPr>
      <p:sp>
        <p:nvSpPr>
          <p:cNvPr id="2298" name="Google Shape;2298;p63"/>
          <p:cNvSpPr txBox="1"/>
          <p:nvPr/>
        </p:nvSpPr>
        <p:spPr>
          <a:xfrm>
            <a:off x="1424133" y="2045435"/>
            <a:ext cx="9396400" cy="6432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15000"/>
              </a:lnSpc>
              <a:spcBef>
                <a:spcPts val="0"/>
              </a:spcBef>
              <a:spcAft>
                <a:spcPts val="0"/>
              </a:spcAft>
              <a:buClr>
                <a:srgbClr val="000000"/>
              </a:buClr>
              <a:buSzTx/>
              <a:buFontTx/>
              <a:buNone/>
              <a:tabLst/>
              <a:defRPr/>
            </a:pP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You can easily</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869FB2"/>
                </a:solidFill>
                <a:effectLst/>
                <a:uLnTx/>
                <a:uFillTx/>
                <a:latin typeface="Arial" panose="020B0604020202020204"/>
                <a:ea typeface="+mn-ea"/>
                <a:cs typeface="Arial" panose="020B0604020202020204"/>
                <a:sym typeface="Arial" panose="020B0604020202020204"/>
              </a:rPr>
              <a:t>resize</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these resources without losing quality. To</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869FB2"/>
                </a:solidFill>
                <a:effectLst/>
                <a:uLnTx/>
                <a:uFillTx/>
                <a:latin typeface="Arial" panose="020B0604020202020204"/>
                <a:ea typeface="+mn-ea"/>
                <a:cs typeface="Arial" panose="020B0604020202020204"/>
                <a:sym typeface="Arial" panose="020B0604020202020204"/>
              </a:rPr>
              <a:t>change the color</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 just ungroup the resource and click on the object you want to change. Then, click on the paint bucket and select the color you want. Group the resource again when you’re done. You can also look for more </a:t>
            </a:r>
            <a:r>
              <a:rPr kumimoji="0" lang="en-GB" sz="1465" b="0" i="0" u="none" strike="noStrike" kern="0" cap="none" spc="0" normalizeH="0" baseline="0" noProof="0" dirty="0">
                <a:ln>
                  <a:noFill/>
                </a:ln>
                <a:solidFill>
                  <a:srgbClr val="869FB2"/>
                </a:solidFill>
                <a:effectLst/>
                <a:uLnTx/>
                <a:uFill>
                  <a:noFill/>
                </a:uFill>
                <a:latin typeface="Arial" panose="020B0604020202020204"/>
                <a:ea typeface="+mn-ea"/>
                <a:cs typeface="Arial" panose="020B0604020202020204"/>
                <a:sym typeface="Arial" panose="020B0604020202020204"/>
                <a:hlinkClick r:id="rId3"/>
              </a:rPr>
              <a:t>infographics</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 on JPPPT.COM.</a:t>
            </a:r>
            <a:endParaRPr kumimoji="0"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2299" name="Google Shape;2299;p63"/>
          <p:cNvGrpSpPr/>
          <p:nvPr/>
        </p:nvGrpSpPr>
        <p:grpSpPr>
          <a:xfrm>
            <a:off x="6874771" y="4114315"/>
            <a:ext cx="632392" cy="735055"/>
            <a:chOff x="4727025" y="1332775"/>
            <a:chExt cx="59900" cy="69625"/>
          </a:xfrm>
        </p:grpSpPr>
        <p:sp>
          <p:nvSpPr>
            <p:cNvPr id="2300" name="Google Shape;2300;p6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 name="Google Shape;2301;p6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2" name="Google Shape;2302;p63"/>
          <p:cNvGrpSpPr/>
          <p:nvPr/>
        </p:nvGrpSpPr>
        <p:grpSpPr>
          <a:xfrm>
            <a:off x="7692979" y="3085787"/>
            <a:ext cx="740871" cy="742708"/>
            <a:chOff x="4820425" y="1329900"/>
            <a:chExt cx="70175" cy="70350"/>
          </a:xfrm>
        </p:grpSpPr>
        <p:sp>
          <p:nvSpPr>
            <p:cNvPr id="2303" name="Google Shape;2303;p6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 name="Google Shape;2304;p6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 name="Google Shape;2305;p6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 name="Google Shape;2306;p6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7" name="Google Shape;2307;p63"/>
          <p:cNvGrpSpPr/>
          <p:nvPr/>
        </p:nvGrpSpPr>
        <p:grpSpPr>
          <a:xfrm>
            <a:off x="8528138" y="3091794"/>
            <a:ext cx="776765" cy="711828"/>
            <a:chOff x="4903200" y="1331525"/>
            <a:chExt cx="73575" cy="67425"/>
          </a:xfrm>
        </p:grpSpPr>
        <p:sp>
          <p:nvSpPr>
            <p:cNvPr id="2308" name="Google Shape;2308;p6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 name="Google Shape;2309;p6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0" name="Google Shape;2310;p63"/>
          <p:cNvGrpSpPr/>
          <p:nvPr/>
        </p:nvGrpSpPr>
        <p:grpSpPr>
          <a:xfrm>
            <a:off x="7674108" y="4104946"/>
            <a:ext cx="778613" cy="753793"/>
            <a:chOff x="4815575" y="1416800"/>
            <a:chExt cx="73750" cy="71400"/>
          </a:xfrm>
        </p:grpSpPr>
        <p:sp>
          <p:nvSpPr>
            <p:cNvPr id="2311" name="Google Shape;2311;p6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 name="Google Shape;2312;p6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 name="Google Shape;2313;p6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4" name="Google Shape;2314;p63"/>
          <p:cNvGrpSpPr/>
          <p:nvPr/>
        </p:nvGrpSpPr>
        <p:grpSpPr>
          <a:xfrm>
            <a:off x="8520483" y="4145195"/>
            <a:ext cx="786531" cy="673293"/>
            <a:chOff x="4902475" y="1418875"/>
            <a:chExt cx="74500" cy="63775"/>
          </a:xfrm>
        </p:grpSpPr>
        <p:sp>
          <p:nvSpPr>
            <p:cNvPr id="2315" name="Google Shape;2315;p6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 name="Google Shape;2316;p6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7" name="Google Shape;2317;p63"/>
          <p:cNvGrpSpPr/>
          <p:nvPr/>
        </p:nvGrpSpPr>
        <p:grpSpPr>
          <a:xfrm>
            <a:off x="7687437" y="5101334"/>
            <a:ext cx="751956" cy="756169"/>
            <a:chOff x="4818100" y="1507675"/>
            <a:chExt cx="71225" cy="71625"/>
          </a:xfrm>
        </p:grpSpPr>
        <p:sp>
          <p:nvSpPr>
            <p:cNvPr id="2318" name="Google Shape;2318;p6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 name="Google Shape;2319;p6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 name="Google Shape;2320;p6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 name="Google Shape;2321;p6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2" name="Google Shape;2322;p63"/>
          <p:cNvGrpSpPr/>
          <p:nvPr/>
        </p:nvGrpSpPr>
        <p:grpSpPr>
          <a:xfrm>
            <a:off x="6772101" y="5105949"/>
            <a:ext cx="837735" cy="784673"/>
            <a:chOff x="4721450" y="1509475"/>
            <a:chExt cx="79350" cy="74325"/>
          </a:xfrm>
        </p:grpSpPr>
        <p:sp>
          <p:nvSpPr>
            <p:cNvPr id="2323" name="Google Shape;2323;p6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 name="Google Shape;2324;p6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 name="Google Shape;2325;p6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 name="Google Shape;2326;p6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7" name="Google Shape;2327;p63"/>
          <p:cNvGrpSpPr/>
          <p:nvPr/>
        </p:nvGrpSpPr>
        <p:grpSpPr>
          <a:xfrm>
            <a:off x="8566144" y="5085369"/>
            <a:ext cx="742717" cy="750363"/>
            <a:chOff x="4906800" y="1507500"/>
            <a:chExt cx="70350" cy="71075"/>
          </a:xfrm>
        </p:grpSpPr>
        <p:sp>
          <p:nvSpPr>
            <p:cNvPr id="2328" name="Google Shape;2328;p6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 name="Google Shape;2329;p6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 name="Google Shape;2330;p6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 name="Google Shape;2331;p6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 name="Google Shape;2332;p6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3" name="Google Shape;2333;p63"/>
          <p:cNvGrpSpPr/>
          <p:nvPr/>
        </p:nvGrpSpPr>
        <p:grpSpPr>
          <a:xfrm>
            <a:off x="5949621" y="3121284"/>
            <a:ext cx="690579" cy="690579"/>
            <a:chOff x="3736598" y="2170606"/>
            <a:chExt cx="404889" cy="404889"/>
          </a:xfrm>
        </p:grpSpPr>
        <p:sp>
          <p:nvSpPr>
            <p:cNvPr id="2334" name="Google Shape;2334;p6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 name="Google Shape;2335;p6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 name="Google Shape;2336;p6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 name="Google Shape;2337;p6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8" name="Google Shape;2338;p63"/>
          <p:cNvGrpSpPr/>
          <p:nvPr/>
        </p:nvGrpSpPr>
        <p:grpSpPr>
          <a:xfrm>
            <a:off x="4972369" y="3121415"/>
            <a:ext cx="782648" cy="690320"/>
            <a:chOff x="3161917" y="2170682"/>
            <a:chExt cx="458870" cy="404737"/>
          </a:xfrm>
        </p:grpSpPr>
        <p:sp>
          <p:nvSpPr>
            <p:cNvPr id="2339" name="Google Shape;2339;p6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 name="Google Shape;2340;p6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 name="Google Shape;2341;p6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2" name="Google Shape;2342;p63"/>
          <p:cNvGrpSpPr/>
          <p:nvPr/>
        </p:nvGrpSpPr>
        <p:grpSpPr>
          <a:xfrm>
            <a:off x="5003066" y="4136534"/>
            <a:ext cx="721257" cy="690617"/>
            <a:chOff x="3179914" y="2889488"/>
            <a:chExt cx="422876" cy="404911"/>
          </a:xfrm>
        </p:grpSpPr>
        <p:sp>
          <p:nvSpPr>
            <p:cNvPr id="2343" name="Google Shape;2343;p6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 name="Google Shape;2344;p6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 name="Google Shape;2345;p6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 name="Google Shape;2346;p6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 name="Google Shape;2347;p6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 name="Google Shape;2348;p6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9" name="Google Shape;2349;p63"/>
          <p:cNvGrpSpPr/>
          <p:nvPr/>
        </p:nvGrpSpPr>
        <p:grpSpPr>
          <a:xfrm>
            <a:off x="5937457" y="4136478"/>
            <a:ext cx="714907" cy="690729"/>
            <a:chOff x="3729467" y="2889422"/>
            <a:chExt cx="419153" cy="404977"/>
          </a:xfrm>
        </p:grpSpPr>
        <p:sp>
          <p:nvSpPr>
            <p:cNvPr id="2350" name="Google Shape;2350;p6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 name="Google Shape;2351;p6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 name="Google Shape;2352;p6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 name="Google Shape;2353;p6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 name="Google Shape;2354;p6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 name="Google Shape;2355;p6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 name="Google Shape;2356;p6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7" name="Google Shape;2357;p63"/>
          <p:cNvGrpSpPr/>
          <p:nvPr/>
        </p:nvGrpSpPr>
        <p:grpSpPr>
          <a:xfrm>
            <a:off x="2653502" y="4594384"/>
            <a:ext cx="1287135" cy="179481"/>
            <a:chOff x="4411970" y="2962952"/>
            <a:chExt cx="706544" cy="104212"/>
          </a:xfrm>
        </p:grpSpPr>
        <p:sp>
          <p:nvSpPr>
            <p:cNvPr id="2358" name="Google Shape;2358;p6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 name="Google Shape;2359;p6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 name="Google Shape;2360;p6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 name="Google Shape;2361;p6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2" name="Google Shape;2362;p63"/>
          <p:cNvGrpSpPr/>
          <p:nvPr/>
        </p:nvGrpSpPr>
        <p:grpSpPr>
          <a:xfrm>
            <a:off x="2653501" y="4054769"/>
            <a:ext cx="1280211" cy="385563"/>
            <a:chOff x="4411970" y="2726085"/>
            <a:chExt cx="643107" cy="193659"/>
          </a:xfrm>
        </p:grpSpPr>
        <p:sp>
          <p:nvSpPr>
            <p:cNvPr id="2363" name="Google Shape;2363;p6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 name="Google Shape;2364;p6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 name="Google Shape;2365;p6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6" name="Google Shape;2366;p63"/>
          <p:cNvGrpSpPr/>
          <p:nvPr/>
        </p:nvGrpSpPr>
        <p:grpSpPr>
          <a:xfrm>
            <a:off x="1331499" y="4393867"/>
            <a:ext cx="1082004" cy="336779"/>
            <a:chOff x="4411970" y="4340222"/>
            <a:chExt cx="779467" cy="242683"/>
          </a:xfrm>
        </p:grpSpPr>
        <p:sp>
          <p:nvSpPr>
            <p:cNvPr id="2367" name="Google Shape;2367;p6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 name="Google Shape;2368;p6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 name="Google Shape;2369;p6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0" name="Google Shape;2370;p63"/>
          <p:cNvGrpSpPr/>
          <p:nvPr/>
        </p:nvGrpSpPr>
        <p:grpSpPr>
          <a:xfrm>
            <a:off x="2653501" y="3612411"/>
            <a:ext cx="1286880" cy="288307"/>
            <a:chOff x="4411970" y="2468674"/>
            <a:chExt cx="747317" cy="167425"/>
          </a:xfrm>
        </p:grpSpPr>
        <p:sp>
          <p:nvSpPr>
            <p:cNvPr id="2371" name="Google Shape;2371;p6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 name="Google Shape;2372;p6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73" name="Google Shape;2373;p63"/>
          <p:cNvSpPr/>
          <p:nvPr/>
        </p:nvSpPr>
        <p:spPr>
          <a:xfrm>
            <a:off x="1329165" y="4018786"/>
            <a:ext cx="1080824" cy="2573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74" name="Google Shape;2374;p63"/>
          <p:cNvGrpSpPr/>
          <p:nvPr/>
        </p:nvGrpSpPr>
        <p:grpSpPr>
          <a:xfrm>
            <a:off x="1330257" y="3112916"/>
            <a:ext cx="2612055" cy="278379"/>
            <a:chOff x="6336019" y="3733725"/>
            <a:chExt cx="2566206" cy="351310"/>
          </a:xfrm>
        </p:grpSpPr>
        <p:sp>
          <p:nvSpPr>
            <p:cNvPr id="2375" name="Google Shape;2375;p6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 name="Google Shape;2376;p6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 name="Google Shape;2377;p6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 name="Google Shape;2378;p6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9" name="Google Shape;2379;p63"/>
          <p:cNvGrpSpPr/>
          <p:nvPr/>
        </p:nvGrpSpPr>
        <p:grpSpPr>
          <a:xfrm>
            <a:off x="2653502" y="5267469"/>
            <a:ext cx="1262068" cy="204267"/>
            <a:chOff x="4404545" y="3301592"/>
            <a:chExt cx="782403" cy="129272"/>
          </a:xfrm>
        </p:grpSpPr>
        <p:sp>
          <p:nvSpPr>
            <p:cNvPr id="2380" name="Google Shape;2380;p6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 name="Google Shape;2381;p6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2" name="Google Shape;2382;p63"/>
          <p:cNvGrpSpPr/>
          <p:nvPr/>
        </p:nvGrpSpPr>
        <p:grpSpPr>
          <a:xfrm>
            <a:off x="2653502" y="4927917"/>
            <a:ext cx="1283009" cy="185503"/>
            <a:chOff x="4411970" y="3131459"/>
            <a:chExt cx="710520" cy="117397"/>
          </a:xfrm>
        </p:grpSpPr>
        <p:sp>
          <p:nvSpPr>
            <p:cNvPr id="2383" name="Google Shape;2383;p6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 name="Google Shape;2384;p6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85" name="Google Shape;2385;p63" descr="Timeline background shape"/>
          <p:cNvSpPr/>
          <p:nvPr/>
        </p:nvSpPr>
        <p:spPr>
          <a:xfrm>
            <a:off x="2653501" y="5625788"/>
            <a:ext cx="1280400" cy="204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86" name="Google Shape;2386;p63"/>
          <p:cNvGrpSpPr/>
          <p:nvPr/>
        </p:nvGrpSpPr>
        <p:grpSpPr>
          <a:xfrm>
            <a:off x="1320361" y="4828804"/>
            <a:ext cx="1098451" cy="611984"/>
            <a:chOff x="4411970" y="1801825"/>
            <a:chExt cx="734586" cy="409262"/>
          </a:xfrm>
        </p:grpSpPr>
        <p:sp>
          <p:nvSpPr>
            <p:cNvPr id="2387" name="Google Shape;2387;p6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 name="Google Shape;2388;p6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9" name="Google Shape;2389;p63"/>
          <p:cNvGrpSpPr/>
          <p:nvPr/>
        </p:nvGrpSpPr>
        <p:grpSpPr>
          <a:xfrm>
            <a:off x="4126991" y="3118897"/>
            <a:ext cx="695352" cy="695352"/>
            <a:chOff x="5681300" y="2527788"/>
            <a:chExt cx="805800" cy="805800"/>
          </a:xfrm>
        </p:grpSpPr>
        <p:sp>
          <p:nvSpPr>
            <p:cNvPr id="2390" name="Google Shape;2390;p6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 name="Google Shape;2391;p6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2" name="Google Shape;2392;p63"/>
          <p:cNvGrpSpPr/>
          <p:nvPr/>
        </p:nvGrpSpPr>
        <p:grpSpPr>
          <a:xfrm>
            <a:off x="4119311" y="4126487"/>
            <a:ext cx="710711" cy="710711"/>
            <a:chOff x="4049800" y="640400"/>
            <a:chExt cx="858900" cy="858900"/>
          </a:xfrm>
        </p:grpSpPr>
        <p:sp>
          <p:nvSpPr>
            <p:cNvPr id="2393" name="Google Shape;2393;p6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 name="Google Shape;2394;p6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5" name="Google Shape;2395;p63"/>
          <p:cNvGrpSpPr/>
          <p:nvPr/>
        </p:nvGrpSpPr>
        <p:grpSpPr>
          <a:xfrm>
            <a:off x="4019955" y="5030057"/>
            <a:ext cx="909424" cy="909424"/>
            <a:chOff x="5080188" y="927900"/>
            <a:chExt cx="961200" cy="961200"/>
          </a:xfrm>
        </p:grpSpPr>
        <p:sp>
          <p:nvSpPr>
            <p:cNvPr id="2396" name="Google Shape;2396;p6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 name="Google Shape;2397;p6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 name="Google Shape;2398;p6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 name="Google Shape;2399;p6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 name="Google Shape;2400;p6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 name="Google Shape;2401;p6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 name="Google Shape;2402;p6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 name="Google Shape;2403;p6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4" name="Google Shape;2404;p63"/>
          <p:cNvGrpSpPr/>
          <p:nvPr/>
        </p:nvGrpSpPr>
        <p:grpSpPr>
          <a:xfrm>
            <a:off x="5971287" y="5158979"/>
            <a:ext cx="674200" cy="672008"/>
            <a:chOff x="6039282" y="1042577"/>
            <a:chExt cx="734315" cy="731929"/>
          </a:xfrm>
        </p:grpSpPr>
        <p:sp>
          <p:nvSpPr>
            <p:cNvPr id="2405" name="Google Shape;2405;p6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 name="Google Shape;2406;p6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 name="Google Shape;2407;p6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 name="Google Shape;2408;p6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 name="Google Shape;2409;p6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 name="Google Shape;2410;p6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 name="Google Shape;2411;p6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 name="Google Shape;2412;p6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 name="Google Shape;2413;p6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 name="Google Shape;2414;p6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 name="Google Shape;2415;p6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 name="Google Shape;2416;p6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 name="Google Shape;2417;p6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 name="Google Shape;2418;p6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 name="Google Shape;2419;p6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 name="Google Shape;2420;p6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 name="Google Shape;2421;p6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 name="Google Shape;2422;p6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 name="Google Shape;2423;p6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 name="Google Shape;2424;p6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 name="Google Shape;2425;p6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 name="Google Shape;2426;p63"/>
          <p:cNvGrpSpPr/>
          <p:nvPr/>
        </p:nvGrpSpPr>
        <p:grpSpPr>
          <a:xfrm>
            <a:off x="6788089" y="3065149"/>
            <a:ext cx="756992" cy="802848"/>
            <a:chOff x="1825800" y="1651625"/>
            <a:chExt cx="539989" cy="571775"/>
          </a:xfrm>
        </p:grpSpPr>
        <p:sp>
          <p:nvSpPr>
            <p:cNvPr id="2427" name="Google Shape;2427;p6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 name="Google Shape;2428;p6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 name="Google Shape;2429;p6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 name="Google Shape;2430;p6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1" name="Google Shape;2431;p63"/>
          <p:cNvGrpSpPr/>
          <p:nvPr/>
        </p:nvGrpSpPr>
        <p:grpSpPr>
          <a:xfrm>
            <a:off x="5021328" y="5140773"/>
            <a:ext cx="677497" cy="677273"/>
            <a:chOff x="1897577" y="2802432"/>
            <a:chExt cx="492176" cy="492014"/>
          </a:xfrm>
        </p:grpSpPr>
        <p:sp>
          <p:nvSpPr>
            <p:cNvPr id="2432" name="Google Shape;2432;p6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 name="Google Shape;2433;p6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 name="Google Shape;2434;p6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 name="Google Shape;2435;p6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 name="Google Shape;2436;p6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 name="Google Shape;2437;p6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 name="Google Shape;2438;p6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 name="Google Shape;2439;p6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 name="Google Shape;2440;p6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 name="Google Shape;2441;p6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 name="Google Shape;2442;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 name="Google Shape;2443;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4" name="Google Shape;2444;p63"/>
          <p:cNvGrpSpPr/>
          <p:nvPr/>
        </p:nvGrpSpPr>
        <p:grpSpPr>
          <a:xfrm>
            <a:off x="1330034" y="5558831"/>
            <a:ext cx="1078969" cy="267789"/>
            <a:chOff x="2013045" y="4813233"/>
            <a:chExt cx="921986" cy="228854"/>
          </a:xfrm>
        </p:grpSpPr>
        <p:sp>
          <p:nvSpPr>
            <p:cNvPr id="2445" name="Google Shape;2445;p6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 name="Google Shape;2446;p6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7" name="Google Shape;2447;p63"/>
          <p:cNvGrpSpPr/>
          <p:nvPr/>
        </p:nvGrpSpPr>
        <p:grpSpPr>
          <a:xfrm>
            <a:off x="1341314" y="3541340"/>
            <a:ext cx="1056561" cy="359921"/>
            <a:chOff x="1046767" y="4756633"/>
            <a:chExt cx="859646" cy="292841"/>
          </a:xfrm>
        </p:grpSpPr>
        <p:sp>
          <p:nvSpPr>
            <p:cNvPr id="2448" name="Google Shape;2448;p6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 name="Google Shape;2449;p6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 name="Google Shape;2450;p6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1" name="Google Shape;2451;p63"/>
          <p:cNvSpPr/>
          <p:nvPr/>
        </p:nvSpPr>
        <p:spPr>
          <a:xfrm>
            <a:off x="9919651" y="3134230"/>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 name="Google Shape;2452;p63"/>
          <p:cNvSpPr/>
          <p:nvPr/>
        </p:nvSpPr>
        <p:spPr>
          <a:xfrm>
            <a:off x="9518925" y="3110767"/>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 name="Google Shape;2453;p63"/>
          <p:cNvSpPr/>
          <p:nvPr/>
        </p:nvSpPr>
        <p:spPr>
          <a:xfrm>
            <a:off x="10348643" y="3119373"/>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 name="Google Shape;2454;p63"/>
          <p:cNvSpPr/>
          <p:nvPr/>
        </p:nvSpPr>
        <p:spPr>
          <a:xfrm>
            <a:off x="10741584" y="3110767"/>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5" name="Google Shape;2455;p63"/>
          <p:cNvGrpSpPr/>
          <p:nvPr/>
        </p:nvGrpSpPr>
        <p:grpSpPr>
          <a:xfrm>
            <a:off x="9522455" y="3400750"/>
            <a:ext cx="221964" cy="188663"/>
            <a:chOff x="4660325" y="1866850"/>
            <a:chExt cx="68350" cy="58100"/>
          </a:xfrm>
        </p:grpSpPr>
        <p:sp>
          <p:nvSpPr>
            <p:cNvPr id="2456" name="Google Shape;2456;p6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 name="Google Shape;2457;p6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8" name="Google Shape;2458;p63"/>
          <p:cNvGrpSpPr/>
          <p:nvPr/>
        </p:nvGrpSpPr>
        <p:grpSpPr>
          <a:xfrm>
            <a:off x="9934915" y="3435049"/>
            <a:ext cx="216687" cy="120065"/>
            <a:chOff x="4791775" y="1877500"/>
            <a:chExt cx="66725" cy="36975"/>
          </a:xfrm>
        </p:grpSpPr>
        <p:sp>
          <p:nvSpPr>
            <p:cNvPr id="2459" name="Google Shape;2459;p6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 name="Google Shape;2460;p6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1" name="Google Shape;2461;p63"/>
          <p:cNvGrpSpPr/>
          <p:nvPr/>
        </p:nvGrpSpPr>
        <p:grpSpPr>
          <a:xfrm>
            <a:off x="10363866" y="3435049"/>
            <a:ext cx="193305" cy="120065"/>
            <a:chOff x="4923925" y="1877500"/>
            <a:chExt cx="59525" cy="36975"/>
          </a:xfrm>
        </p:grpSpPr>
        <p:sp>
          <p:nvSpPr>
            <p:cNvPr id="2462" name="Google Shape;2462;p6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 name="Google Shape;2463;p6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4" name="Google Shape;2464;p63"/>
          <p:cNvGrpSpPr/>
          <p:nvPr/>
        </p:nvGrpSpPr>
        <p:grpSpPr>
          <a:xfrm>
            <a:off x="10756521" y="3411303"/>
            <a:ext cx="188596" cy="167556"/>
            <a:chOff x="5058450" y="1870100"/>
            <a:chExt cx="58075" cy="51600"/>
          </a:xfrm>
        </p:grpSpPr>
        <p:sp>
          <p:nvSpPr>
            <p:cNvPr id="2465" name="Google Shape;2465;p6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 name="Google Shape;2466;p6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7" name="Google Shape;2467;p63"/>
          <p:cNvGrpSpPr/>
          <p:nvPr/>
        </p:nvGrpSpPr>
        <p:grpSpPr>
          <a:xfrm>
            <a:off x="9975874" y="3974514"/>
            <a:ext cx="134769" cy="143527"/>
            <a:chOff x="4811425" y="2065025"/>
            <a:chExt cx="41500" cy="44200"/>
          </a:xfrm>
        </p:grpSpPr>
        <p:sp>
          <p:nvSpPr>
            <p:cNvPr id="2468" name="Google Shape;2468;p6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 name="Google Shape;2469;p6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0" name="Google Shape;2470;p63"/>
          <p:cNvGrpSpPr/>
          <p:nvPr/>
        </p:nvGrpSpPr>
        <p:grpSpPr>
          <a:xfrm>
            <a:off x="10365790" y="3974798"/>
            <a:ext cx="161156" cy="142957"/>
            <a:chOff x="4929875" y="2065025"/>
            <a:chExt cx="49625" cy="44025"/>
          </a:xfrm>
        </p:grpSpPr>
        <p:sp>
          <p:nvSpPr>
            <p:cNvPr id="2471" name="Google Shape;2471;p6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 name="Google Shape;2472;p6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3" name="Google Shape;2473;p63"/>
          <p:cNvGrpSpPr/>
          <p:nvPr/>
        </p:nvGrpSpPr>
        <p:grpSpPr>
          <a:xfrm>
            <a:off x="10804015" y="3978817"/>
            <a:ext cx="93608" cy="134921"/>
            <a:chOff x="5083925" y="2066350"/>
            <a:chExt cx="28825" cy="41550"/>
          </a:xfrm>
        </p:grpSpPr>
        <p:sp>
          <p:nvSpPr>
            <p:cNvPr id="2474" name="Google Shape;2474;p6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 name="Google Shape;2475;p6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6" name="Google Shape;2476;p63"/>
          <p:cNvGrpSpPr/>
          <p:nvPr/>
        </p:nvGrpSpPr>
        <p:grpSpPr>
          <a:xfrm>
            <a:off x="9512753" y="3999679"/>
            <a:ext cx="241368" cy="93195"/>
            <a:chOff x="4659775" y="2072775"/>
            <a:chExt cx="74325" cy="28700"/>
          </a:xfrm>
        </p:grpSpPr>
        <p:sp>
          <p:nvSpPr>
            <p:cNvPr id="2477" name="Google Shape;2477;p6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 name="Google Shape;2478;p6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 name="Google Shape;2479;p6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0" name="Google Shape;2480;p63"/>
          <p:cNvGrpSpPr/>
          <p:nvPr/>
        </p:nvGrpSpPr>
        <p:grpSpPr>
          <a:xfrm>
            <a:off x="10739229" y="3720433"/>
            <a:ext cx="223183" cy="118929"/>
            <a:chOff x="4662475" y="1976500"/>
            <a:chExt cx="68725" cy="36625"/>
          </a:xfrm>
        </p:grpSpPr>
        <p:sp>
          <p:nvSpPr>
            <p:cNvPr id="2481" name="Google Shape;2481;p6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 name="Google Shape;2482;p6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 name="Google Shape;2483;p6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4" name="Google Shape;2484;p63"/>
          <p:cNvGrpSpPr/>
          <p:nvPr/>
        </p:nvGrpSpPr>
        <p:grpSpPr>
          <a:xfrm>
            <a:off x="10335102" y="3725019"/>
            <a:ext cx="222532" cy="109756"/>
            <a:chOff x="4920150" y="1977875"/>
            <a:chExt cx="68525" cy="33800"/>
          </a:xfrm>
        </p:grpSpPr>
        <p:sp>
          <p:nvSpPr>
            <p:cNvPr id="2485" name="Google Shape;2485;p6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 name="Google Shape;2486;p6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 name="Google Shape;2487;p6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8" name="Google Shape;2488;p63"/>
          <p:cNvGrpSpPr/>
          <p:nvPr/>
        </p:nvGrpSpPr>
        <p:grpSpPr>
          <a:xfrm>
            <a:off x="9549977" y="4263577"/>
            <a:ext cx="166920" cy="170479"/>
            <a:chOff x="4676550" y="2160575"/>
            <a:chExt cx="51400" cy="52500"/>
          </a:xfrm>
        </p:grpSpPr>
        <p:sp>
          <p:nvSpPr>
            <p:cNvPr id="2489" name="Google Shape;2489;p6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 name="Google Shape;2490;p6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 name="Google Shape;2491;p6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2" name="Google Shape;2492;p63"/>
          <p:cNvGrpSpPr/>
          <p:nvPr/>
        </p:nvGrpSpPr>
        <p:grpSpPr>
          <a:xfrm>
            <a:off x="9946322" y="4272952"/>
            <a:ext cx="193873" cy="151725"/>
            <a:chOff x="4768325" y="2163475"/>
            <a:chExt cx="59700" cy="46725"/>
          </a:xfrm>
        </p:grpSpPr>
        <p:sp>
          <p:nvSpPr>
            <p:cNvPr id="2493" name="Google Shape;2493;p6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 name="Google Shape;2494;p6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95" name="Google Shape;2495;p63"/>
          <p:cNvSpPr/>
          <p:nvPr/>
        </p:nvSpPr>
        <p:spPr>
          <a:xfrm>
            <a:off x="10388929" y="4261629"/>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 name="Google Shape;2496;p63"/>
          <p:cNvSpPr/>
          <p:nvPr/>
        </p:nvSpPr>
        <p:spPr>
          <a:xfrm>
            <a:off x="10752096" y="5604409"/>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 name="Google Shape;2497;p63"/>
          <p:cNvSpPr/>
          <p:nvPr/>
        </p:nvSpPr>
        <p:spPr>
          <a:xfrm>
            <a:off x="9554038" y="4575370"/>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 name="Google Shape;2498;p63"/>
          <p:cNvSpPr/>
          <p:nvPr/>
        </p:nvSpPr>
        <p:spPr>
          <a:xfrm>
            <a:off x="9511333" y="5625516"/>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 name="Google Shape;2499;p63"/>
          <p:cNvSpPr/>
          <p:nvPr/>
        </p:nvSpPr>
        <p:spPr>
          <a:xfrm>
            <a:off x="9534431" y="4934374"/>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 name="Google Shape;2500;p63"/>
          <p:cNvSpPr/>
          <p:nvPr/>
        </p:nvSpPr>
        <p:spPr>
          <a:xfrm>
            <a:off x="10379430" y="4910264"/>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01" name="Google Shape;2501;p63"/>
          <p:cNvGrpSpPr/>
          <p:nvPr/>
        </p:nvGrpSpPr>
        <p:grpSpPr>
          <a:xfrm>
            <a:off x="9968079" y="4613078"/>
            <a:ext cx="150357" cy="142471"/>
            <a:chOff x="4768575" y="2253950"/>
            <a:chExt cx="46300" cy="43875"/>
          </a:xfrm>
        </p:grpSpPr>
        <p:sp>
          <p:nvSpPr>
            <p:cNvPr id="2502" name="Google Shape;2502;p6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 name="Google Shape;2503;p6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4" name="Google Shape;2504;p63"/>
          <p:cNvGrpSpPr/>
          <p:nvPr/>
        </p:nvGrpSpPr>
        <p:grpSpPr>
          <a:xfrm>
            <a:off x="10367577" y="5265112"/>
            <a:ext cx="157583" cy="194995"/>
            <a:chOff x="4960900" y="2433225"/>
            <a:chExt cx="48525" cy="60050"/>
          </a:xfrm>
        </p:grpSpPr>
        <p:sp>
          <p:nvSpPr>
            <p:cNvPr id="2505" name="Google Shape;2505;p6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 name="Google Shape;2506;p6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7" name="Google Shape;2507;p63"/>
          <p:cNvGrpSpPr/>
          <p:nvPr/>
        </p:nvGrpSpPr>
        <p:grpSpPr>
          <a:xfrm>
            <a:off x="9952329" y="5617193"/>
            <a:ext cx="181859" cy="191747"/>
            <a:chOff x="4854075" y="2527625"/>
            <a:chExt cx="56000" cy="59050"/>
          </a:xfrm>
        </p:grpSpPr>
        <p:sp>
          <p:nvSpPr>
            <p:cNvPr id="2508" name="Google Shape;2508;p6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 name="Google Shape;2509;p6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10" name="Google Shape;2510;p63"/>
          <p:cNvSpPr/>
          <p:nvPr/>
        </p:nvSpPr>
        <p:spPr>
          <a:xfrm>
            <a:off x="9972667" y="5274164"/>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 name="Google Shape;2511;p63"/>
          <p:cNvSpPr/>
          <p:nvPr/>
        </p:nvSpPr>
        <p:spPr>
          <a:xfrm>
            <a:off x="10744222" y="4260369"/>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 name="Google Shape;2512;p63"/>
          <p:cNvSpPr/>
          <p:nvPr/>
        </p:nvSpPr>
        <p:spPr>
          <a:xfrm>
            <a:off x="9543239" y="5274164"/>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13" name="Google Shape;2513;p63"/>
          <p:cNvGrpSpPr/>
          <p:nvPr/>
        </p:nvGrpSpPr>
        <p:grpSpPr>
          <a:xfrm>
            <a:off x="10784611" y="4902186"/>
            <a:ext cx="132416" cy="214396"/>
            <a:chOff x="5059700" y="2334775"/>
            <a:chExt cx="40775" cy="66025"/>
          </a:xfrm>
        </p:grpSpPr>
        <p:sp>
          <p:nvSpPr>
            <p:cNvPr id="2514" name="Google Shape;2514;p6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 name="Google Shape;2515;p6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 name="Google Shape;2516;p6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 name="Google Shape;2517;p6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 name="Google Shape;2518;p6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 name="Google Shape;2519;p6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 name="Google Shape;2520;p6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 name="Google Shape;2521;p6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 name="Google Shape;2522;p6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3" name="Google Shape;2523;p63"/>
          <p:cNvGrpSpPr/>
          <p:nvPr/>
        </p:nvGrpSpPr>
        <p:grpSpPr>
          <a:xfrm>
            <a:off x="10727496" y="5255695"/>
            <a:ext cx="246645" cy="213828"/>
            <a:chOff x="5037700" y="2430325"/>
            <a:chExt cx="75950" cy="65850"/>
          </a:xfrm>
        </p:grpSpPr>
        <p:sp>
          <p:nvSpPr>
            <p:cNvPr id="2524" name="Google Shape;2524;p6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 name="Google Shape;2525;p6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6" name="Google Shape;2526;p63"/>
          <p:cNvGrpSpPr/>
          <p:nvPr/>
        </p:nvGrpSpPr>
        <p:grpSpPr>
          <a:xfrm>
            <a:off x="9953504" y="4944298"/>
            <a:ext cx="230685" cy="130172"/>
            <a:chOff x="4756975" y="2341800"/>
            <a:chExt cx="91975" cy="51925"/>
          </a:xfrm>
        </p:grpSpPr>
        <p:sp>
          <p:nvSpPr>
            <p:cNvPr id="2527" name="Google Shape;2527;p6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 name="Google Shape;2528;p6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 name="Google Shape;2529;p6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 name="Google Shape;2530;p6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 name="Google Shape;2531;p6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 name="Google Shape;2532;p6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 name="Google Shape;2533;p6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 name="Google Shape;2534;p6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 name="Google Shape;2535;p6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 name="Google Shape;2536;p6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 name="Google Shape;2537;p6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 name="Google Shape;2538;p6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 name="Google Shape;2539;p6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 name="Google Shape;2540;p6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 name="Google Shape;2541;p6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 name="Google Shape;2542;p6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 name="Google Shape;2543;p6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 name="Google Shape;2544;p6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 name="Google Shape;2545;p6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 name="Google Shape;2546;p6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7" name="Google Shape;2547;p63"/>
          <p:cNvGrpSpPr/>
          <p:nvPr/>
        </p:nvGrpSpPr>
        <p:grpSpPr>
          <a:xfrm>
            <a:off x="10309421" y="5595894"/>
            <a:ext cx="283329" cy="234348"/>
            <a:chOff x="4943575" y="2516350"/>
            <a:chExt cx="98675" cy="81700"/>
          </a:xfrm>
        </p:grpSpPr>
        <p:sp>
          <p:nvSpPr>
            <p:cNvPr id="2548" name="Google Shape;2548;p6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 name="Google Shape;2549;p6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 name="Google Shape;2550;p6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 name="Google Shape;2551;p6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 name="Google Shape;2552;p6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 name="Google Shape;2553;p6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 name="Google Shape;2554;p6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 name="Google Shape;2555;p6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 name="Google Shape;2556;p6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 name="Google Shape;2557;p6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 name="Google Shape;2558;p6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 name="Google Shape;2559;p6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 name="Google Shape;2560;p6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 name="Google Shape;2561;p6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 name="Google Shape;2562;p6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 name="Google Shape;2563;p6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 name="Google Shape;2564;p6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 name="Google Shape;2565;p6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 name="Google Shape;2566;p6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 name="Google Shape;2567;p6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 name="Google Shape;2568;p6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 name="Google Shape;2569;p6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 name="Google Shape;2570;p6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 name="Google Shape;2571;p6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 name="Google Shape;2572;p6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 name="Google Shape;2573;p6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 name="Google Shape;2574;p6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 name="Google Shape;2575;p6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 name="Google Shape;2576;p6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 name="Google Shape;2577;p6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 name="Google Shape;2578;p6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 name="Google Shape;2579;p6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 name="Google Shape;2580;p6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 name="Google Shape;2581;p6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 name="Google Shape;2582;p6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 name="Google Shape;2583;p6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 name="Google Shape;2584;p6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 name="Google Shape;2585;p6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 name="Google Shape;2586;p6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 name="Google Shape;2587;p6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 name="Google Shape;2588;p6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 name="Google Shape;2589;p6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 name="Google Shape;2590;p6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 name="Google Shape;2591;p6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 name="Google Shape;2592;p6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 name="Google Shape;2593;p6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 name="Google Shape;2594;p6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 name="Google Shape;2595;p6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 name="Google Shape;2596;p6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 name="Google Shape;2597;p6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 name="Google Shape;2598;p6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 name="Google Shape;2599;p6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 name="Google Shape;2600;p6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 name="Google Shape;2601;p6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 name="Google Shape;2602;p6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 name="Google Shape;2603;p6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 name="Google Shape;2604;p6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 name="Google Shape;2605;p6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 name="Google Shape;2606;p6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 name="Google Shape;2607;p6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 name="Google Shape;2608;p6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 name="Google Shape;2609;p6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 name="Google Shape;2610;p6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 name="Google Shape;2611;p6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 name="Google Shape;2612;p6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 name="Google Shape;2613;p6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 name="Google Shape;2614;p6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 name="Google Shape;2615;p6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 name="Google Shape;2616;p6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 name="Google Shape;2617;p6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 name="Google Shape;2618;p6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 name="Google Shape;2619;p6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 name="Google Shape;2620;p6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 name="Google Shape;2621;p6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 name="Google Shape;2622;p6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 name="Google Shape;2623;p6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 name="Google Shape;2624;p6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 name="Google Shape;2625;p6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626" name="Google Shape;2626;p63"/>
          <p:cNvSpPr/>
          <p:nvPr/>
        </p:nvSpPr>
        <p:spPr>
          <a:xfrm>
            <a:off x="10330144" y="4568089"/>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 name="Google Shape;2627;p63"/>
          <p:cNvSpPr/>
          <p:nvPr/>
        </p:nvSpPr>
        <p:spPr>
          <a:xfrm>
            <a:off x="10751819" y="4606513"/>
            <a:ext cx="198000" cy="155600"/>
          </a:xfrm>
          <a:prstGeom prst="stripedRightArrow">
            <a:avLst>
              <a:gd name="adj1" fmla="val 50000"/>
              <a:gd name="adj2" fmla="val 50000"/>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 name="Google Shape;2628;p63"/>
          <p:cNvSpPr/>
          <p:nvPr/>
        </p:nvSpPr>
        <p:spPr>
          <a:xfrm>
            <a:off x="9554637"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 name="Google Shape;2629;p63"/>
          <p:cNvSpPr/>
          <p:nvPr/>
        </p:nvSpPr>
        <p:spPr>
          <a:xfrm flipH="1">
            <a:off x="9964459"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 name="Google Shape;2630;p63"/>
          <p:cNvSpPr txBox="1">
            <a:spLocks noGrp="1"/>
          </p:cNvSpPr>
          <p:nvPr>
            <p:ph type="title" idx="4294967295"/>
          </p:nvPr>
        </p:nvSpPr>
        <p:spPr>
          <a:xfrm>
            <a:off x="1424133" y="1249435"/>
            <a:ext cx="9396400" cy="643200"/>
          </a:xfrm>
          <a:prstGeom prst="rect">
            <a:avLst/>
          </a:prstGeom>
        </p:spPr>
        <p:txBody>
          <a:bodyPr spcFirstLastPara="1" wrap="square" lIns="121900" tIns="121900" rIns="121900" bIns="121900" anchor="t" anchorCtr="0">
            <a:noAutofit/>
          </a:bodyPr>
          <a:lstStyle/>
          <a:p>
            <a:pPr>
              <a:buClr>
                <a:schemeClr val="dk1"/>
              </a:buClr>
              <a:buSzPts val="1100"/>
            </a:pPr>
            <a:r>
              <a:rPr lang="en-GB">
                <a:solidFill>
                  <a:schemeClr val="lt1"/>
                </a:solidFill>
                <a:latin typeface="Arial" panose="020B0604020202020204"/>
                <a:ea typeface="Arial" panose="020B0604020202020204"/>
                <a:cs typeface="Arial" panose="020B0604020202020204"/>
                <a:sym typeface="Arial" panose="020B0604020202020204"/>
              </a:rPr>
              <a:t>Use our editable graphic resources...</a:t>
            </a:r>
            <a:endParaRPr>
              <a:solidFill>
                <a:schemeClr val="lt1"/>
              </a:solidFill>
              <a:latin typeface="Arial" panose="020B0604020202020204"/>
              <a:ea typeface="Arial" panose="020B0604020202020204"/>
              <a:cs typeface="Arial" panose="020B0604020202020204"/>
              <a:sym typeface="Arial" panose="020B0604020202020204"/>
            </a:endParaRPr>
          </a:p>
          <a:p>
            <a:pPr>
              <a:buClr>
                <a:srgbClr val="000000"/>
              </a:buClr>
              <a:buSzPts val="1100"/>
            </a:pPr>
            <a:endParaRPr>
              <a:latin typeface="Arial" panose="020B0604020202020204"/>
              <a:ea typeface="Arial" panose="020B0604020202020204"/>
              <a:cs typeface="Arial" panose="020B0604020202020204"/>
              <a:sym typeface="Arial" panose="020B0604020202020204"/>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634"/>
        <p:cNvGrpSpPr/>
        <p:nvPr/>
      </p:nvGrpSpPr>
      <p:grpSpPr>
        <a:xfrm>
          <a:off x="0" y="0"/>
          <a:ext cx="0" cy="0"/>
          <a:chOff x="0" y="0"/>
          <a:chExt cx="0" cy="0"/>
        </a:xfrm>
      </p:grpSpPr>
      <p:grpSp>
        <p:nvGrpSpPr>
          <p:cNvPr id="2635" name="Google Shape;2635;p64"/>
          <p:cNvGrpSpPr/>
          <p:nvPr/>
        </p:nvGrpSpPr>
        <p:grpSpPr>
          <a:xfrm>
            <a:off x="4857268" y="1568987"/>
            <a:ext cx="2770909" cy="1822077"/>
            <a:chOff x="235800" y="830650"/>
            <a:chExt cx="6978450" cy="4588844"/>
          </a:xfrm>
        </p:grpSpPr>
        <p:sp>
          <p:nvSpPr>
            <p:cNvPr id="2636" name="Google Shape;2636;p64"/>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 name="Google Shape;2637;p64"/>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 name="Google Shape;2638;p64"/>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 name="Google Shape;2639;p64"/>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 name="Google Shape;2640;p64"/>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 name="Google Shape;2641;p64"/>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2" name="Google Shape;2642;p64"/>
          <p:cNvGrpSpPr/>
          <p:nvPr/>
        </p:nvGrpSpPr>
        <p:grpSpPr>
          <a:xfrm>
            <a:off x="984605" y="4010456"/>
            <a:ext cx="3497168" cy="1778053"/>
            <a:chOff x="238125" y="1038125"/>
            <a:chExt cx="7146800" cy="3633625"/>
          </a:xfrm>
        </p:grpSpPr>
        <p:sp>
          <p:nvSpPr>
            <p:cNvPr id="2643" name="Google Shape;2643;p6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 name="Google Shape;2644;p6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 name="Google Shape;2645;p6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 name="Google Shape;2646;p6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 name="Google Shape;2647;p6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 name="Google Shape;2648;p6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 name="Google Shape;2649;p6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 name="Google Shape;2650;p6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 name="Google Shape;2651;p6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 name="Google Shape;2652;p6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 name="Google Shape;2653;p6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 name="Google Shape;2654;p6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 name="Google Shape;2655;p6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 name="Google Shape;2656;p6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 name="Google Shape;2657;p6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 name="Google Shape;2658;p6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 name="Google Shape;2659;p6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 name="Google Shape;2660;p6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 name="Google Shape;2661;p6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 name="Google Shape;2662;p6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 name="Google Shape;2663;p6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 name="Google Shape;2664;p6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 name="Google Shape;2665;p6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 name="Google Shape;2666;p6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 name="Google Shape;2667;p6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 name="Google Shape;2668;p6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 name="Google Shape;2669;p6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 name="Google Shape;2670;p6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 name="Google Shape;2671;p6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 name="Google Shape;2672;p6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 name="Google Shape;2673;p6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 name="Google Shape;2674;p6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 name="Google Shape;2675;p6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 name="Google Shape;2676;p6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 name="Google Shape;2677;p6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 name="Google Shape;2678;p6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 name="Google Shape;2679;p6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 name="Google Shape;2680;p6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 name="Google Shape;2681;p6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 name="Google Shape;2682;p6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 name="Google Shape;2683;p6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 name="Google Shape;2684;p6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 name="Google Shape;2685;p6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 name="Google Shape;2686;p6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 name="Google Shape;2687;p6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 name="Google Shape;2688;p6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 name="Google Shape;2689;p6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 name="Google Shape;2690;p6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 name="Google Shape;2691;p6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 name="Google Shape;2692;p6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 name="Google Shape;2693;p6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 name="Google Shape;2694;p6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 name="Google Shape;2695;p6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 name="Google Shape;2696;p6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 name="Google Shape;2697;p6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 name="Google Shape;2698;p6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 name="Google Shape;2699;p6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 name="Google Shape;2700;p6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 name="Google Shape;2701;p6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 name="Google Shape;2702;p6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 name="Google Shape;2703;p6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 name="Google Shape;2704;p6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 name="Google Shape;2705;p6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 name="Google Shape;2706;p6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 name="Google Shape;2707;p6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 name="Google Shape;2708;p6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 name="Google Shape;2709;p6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 name="Google Shape;2710;p6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 name="Google Shape;2711;p6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 name="Google Shape;2712;p6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 name="Google Shape;2713;p6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 name="Google Shape;2714;p6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 name="Google Shape;2715;p6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 name="Google Shape;2716;p6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 name="Google Shape;2717;p6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 name="Google Shape;2718;p6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 name="Google Shape;2719;p6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 name="Google Shape;2720;p6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 name="Google Shape;2721;p6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 name="Google Shape;2722;p6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 name="Google Shape;2723;p6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 name="Google Shape;2724;p6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 name="Google Shape;2725;p6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 name="Google Shape;2726;p6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 name="Google Shape;2727;p6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 name="Google Shape;2728;p6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 name="Google Shape;2729;p6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 name="Google Shape;2730;p6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 name="Google Shape;2731;p6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 name="Google Shape;2732;p6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 name="Google Shape;2733;p6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 name="Google Shape;2734;p6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 name="Google Shape;2735;p6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 name="Google Shape;2736;p6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 name="Google Shape;2737;p6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 name="Google Shape;2738;p6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 name="Google Shape;2739;p6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 name="Google Shape;2740;p6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 name="Google Shape;2741;p6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 name="Google Shape;2742;p6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 name="Google Shape;2743;p6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 name="Google Shape;2744;p6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 name="Google Shape;2745;p6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 name="Google Shape;2746;p6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 name="Google Shape;2747;p6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 name="Google Shape;2748;p6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 name="Google Shape;2749;p6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 name="Google Shape;2750;p6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 name="Google Shape;2751;p6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 name="Google Shape;2752;p6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 name="Google Shape;2753;p6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 name="Google Shape;2754;p6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 name="Google Shape;2755;p6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 name="Google Shape;2756;p6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 name="Google Shape;2757;p6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 name="Google Shape;2758;p6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9" name="Google Shape;2759;p6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0" name="Google Shape;2760;p6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1" name="Google Shape;2761;p6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2" name="Google Shape;2762;p6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3" name="Google Shape;2763;p6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4" name="Google Shape;2764;p6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5" name="Google Shape;2765;p6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6" name="Google Shape;2766;p6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7" name="Google Shape;2767;p6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8" name="Google Shape;2768;p6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9" name="Google Shape;2769;p6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0" name="Google Shape;2770;p6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1" name="Google Shape;2771;p6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2" name="Google Shape;2772;p6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3" name="Google Shape;2773;p6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4" name="Google Shape;2774;p6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5" name="Google Shape;2775;p6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6" name="Google Shape;2776;p6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7" name="Google Shape;2777;p6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8" name="Google Shape;2778;p6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9" name="Google Shape;2779;p6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0" name="Google Shape;2780;p6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1" name="Google Shape;2781;p6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2" name="Google Shape;2782;p6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3" name="Google Shape;2783;p6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4" name="Google Shape;2784;p6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5" name="Google Shape;2785;p6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6" name="Google Shape;2786;p6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7" name="Google Shape;2787;p6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8" name="Google Shape;2788;p6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9" name="Google Shape;2789;p6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0" name="Google Shape;2790;p6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1" name="Google Shape;2791;p6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2" name="Google Shape;2792;p6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3" name="Google Shape;2793;p6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4" name="Google Shape;2794;p6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5" name="Google Shape;2795;p6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6" name="Google Shape;2796;p6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7" name="Google Shape;2797;p6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8" name="Google Shape;2798;p6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9" name="Google Shape;2799;p6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0" name="Google Shape;2800;p6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1" name="Google Shape;2801;p6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2" name="Google Shape;2802;p6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3" name="Google Shape;2803;p6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4" name="Google Shape;2804;p6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5" name="Google Shape;2805;p6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6" name="Google Shape;2806;p6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7" name="Google Shape;2807;p6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8" name="Google Shape;2808;p6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9" name="Google Shape;2809;p6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0" name="Google Shape;2810;p6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1" name="Google Shape;2811;p6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2" name="Google Shape;2812;p6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3" name="Google Shape;2813;p6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4" name="Google Shape;2814;p6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5" name="Google Shape;2815;p6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6" name="Google Shape;2816;p6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7" name="Google Shape;2817;p6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8" name="Google Shape;2818;p6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9" name="Google Shape;2819;p6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0" name="Google Shape;2820;p6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1" name="Google Shape;2821;p6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2" name="Google Shape;2822;p6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3" name="Google Shape;2823;p6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4" name="Google Shape;2824;p6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5" name="Google Shape;2825;p6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6" name="Google Shape;2826;p6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7" name="Google Shape;2827;p6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8" name="Google Shape;2828;p6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9" name="Google Shape;2829;p6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0" name="Google Shape;2830;p6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1" name="Google Shape;2831;p6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2" name="Google Shape;2832;p6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3" name="Google Shape;2833;p6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4" name="Google Shape;2834;p6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5" name="Google Shape;2835;p6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6" name="Google Shape;2836;p6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7" name="Google Shape;2837;p6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8" name="Google Shape;2838;p6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9" name="Google Shape;2839;p6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0" name="Google Shape;2840;p6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1" name="Google Shape;2841;p6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2" name="Google Shape;2842;p6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3" name="Google Shape;2843;p6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4" name="Google Shape;2844;p6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5" name="Google Shape;2845;p6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6" name="Google Shape;2846;p6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7" name="Google Shape;2847;p6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8" name="Google Shape;2848;p6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9" name="Google Shape;2849;p6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0" name="Google Shape;2850;p6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1" name="Google Shape;2851;p6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2" name="Google Shape;2852;p6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3" name="Google Shape;2853;p6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4" name="Google Shape;2854;p6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5" name="Google Shape;2855;p6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6" name="Google Shape;2856;p6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7" name="Google Shape;2857;p6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8" name="Google Shape;2858;p6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9" name="Google Shape;2859;p6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0" name="Google Shape;2860;p6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1" name="Google Shape;2861;p6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2" name="Google Shape;2862;p6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3" name="Google Shape;2863;p6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4" name="Google Shape;2864;p6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5" name="Google Shape;2865;p6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6" name="Google Shape;2866;p6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7" name="Google Shape;2867;p6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8" name="Google Shape;2868;p6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9" name="Google Shape;2869;p6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0" name="Google Shape;2870;p6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1" name="Google Shape;2871;p6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2" name="Google Shape;2872;p6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3" name="Google Shape;2873;p6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4" name="Google Shape;2874;p6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5" name="Google Shape;2875;p6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6" name="Google Shape;2876;p6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7" name="Google Shape;2877;p6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8" name="Google Shape;2878;p6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9" name="Google Shape;2879;p6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0" name="Google Shape;2880;p6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1" name="Google Shape;2881;p6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2" name="Google Shape;2882;p6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3" name="Google Shape;2883;p6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4" name="Google Shape;2884;p6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5" name="Google Shape;2885;p6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6" name="Google Shape;2886;p6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7" name="Google Shape;2887;p6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8" name="Google Shape;2888;p6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9" name="Google Shape;2889;p6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0" name="Google Shape;2890;p6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1" name="Google Shape;2891;p6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2" name="Google Shape;2892;p6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3" name="Google Shape;2893;p6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4" name="Google Shape;2894;p6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5" name="Google Shape;2895;p6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6" name="Google Shape;2896;p6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7" name="Google Shape;2897;p6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8" name="Google Shape;2898;p6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9" name="Google Shape;2899;p6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0" name="Google Shape;2900;p6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1" name="Google Shape;2901;p6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2" name="Google Shape;2902;p6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3" name="Google Shape;2903;p6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4" name="Google Shape;2904;p6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5" name="Google Shape;2905;p6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6" name="Google Shape;2906;p6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7" name="Google Shape;2907;p6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8" name="Google Shape;2908;p6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9" name="Google Shape;2909;p6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0" name="Google Shape;2910;p6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1" name="Google Shape;2911;p6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2" name="Google Shape;2912;p6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3" name="Google Shape;2913;p6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4" name="Google Shape;2914;p6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5" name="Google Shape;2915;p6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6" name="Google Shape;2916;p6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7" name="Google Shape;2917;p6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8" name="Google Shape;2918;p6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9" name="Google Shape;2919;p6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0" name="Google Shape;2920;p6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1" name="Google Shape;2921;p6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2" name="Google Shape;2922;p6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3" name="Google Shape;2923;p6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4" name="Google Shape;2924;p6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5" name="Google Shape;2925;p6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6" name="Google Shape;2926;p6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7" name="Google Shape;2927;p6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8" name="Google Shape;2928;p6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9" name="Google Shape;2929;p6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0" name="Google Shape;2930;p6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1" name="Google Shape;2931;p6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2" name="Google Shape;2932;p6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3" name="Google Shape;2933;p6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4" name="Google Shape;2934;p6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5" name="Google Shape;2935;p6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6" name="Google Shape;2936;p6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7" name="Google Shape;2937;p6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8" name="Google Shape;2938;p6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9" name="Google Shape;2939;p6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0" name="Google Shape;2940;p6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1" name="Google Shape;2941;p6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2" name="Google Shape;2942;p6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3" name="Google Shape;2943;p6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4" name="Google Shape;2944;p6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5" name="Google Shape;2945;p6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6" name="Google Shape;2946;p6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7" name="Google Shape;2947;p6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8" name="Google Shape;2948;p6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9" name="Google Shape;2949;p6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0" name="Google Shape;2950;p6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1" name="Google Shape;2951;p6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2" name="Google Shape;2952;p6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3" name="Google Shape;2953;p6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4" name="Google Shape;2954;p6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5" name="Google Shape;2955;p6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6" name="Google Shape;2956;p6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7" name="Google Shape;2957;p6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8" name="Google Shape;2958;p6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9" name="Google Shape;2959;p6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0" name="Google Shape;2960;p6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1" name="Google Shape;2961;p6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2" name="Google Shape;2962;p6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3" name="Google Shape;2963;p6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4" name="Google Shape;2964;p6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5" name="Google Shape;2965;p6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6" name="Google Shape;2966;p6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7" name="Google Shape;2967;p6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8" name="Google Shape;2968;p6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9" name="Google Shape;2969;p6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0" name="Google Shape;2970;p6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1" name="Google Shape;2971;p6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2" name="Google Shape;2972;p6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3" name="Google Shape;2973;p6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4" name="Google Shape;2974;p6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5" name="Google Shape;2975;p6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6" name="Google Shape;2976;p6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7" name="Google Shape;2977;p6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8" name="Google Shape;2978;p6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9" name="Google Shape;2979;p6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0" name="Google Shape;2980;p6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1" name="Google Shape;2981;p6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2" name="Google Shape;2982;p6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3" name="Google Shape;2983;p6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4" name="Google Shape;2984;p6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5" name="Google Shape;2985;p6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6" name="Google Shape;2986;p6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7" name="Google Shape;2987;p6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8" name="Google Shape;2988;p6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9" name="Google Shape;2989;p6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0" name="Google Shape;2990;p6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1" name="Google Shape;2991;p6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2" name="Google Shape;2992;p6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3" name="Google Shape;2993;p6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4" name="Google Shape;2994;p6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5" name="Google Shape;2995;p6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6" name="Google Shape;2996;p6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7" name="Google Shape;2997;p6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8" name="Google Shape;2998;p6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9" name="Google Shape;2999;p6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0" name="Google Shape;3000;p6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1" name="Google Shape;3001;p6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2" name="Google Shape;3002;p6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3" name="Google Shape;3003;p6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4" name="Google Shape;3004;p6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5" name="Google Shape;3005;p6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6" name="Google Shape;3006;p6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7" name="Google Shape;3007;p6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8" name="Google Shape;3008;p6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9" name="Google Shape;3009;p6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0" name="Google Shape;3010;p6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1" name="Google Shape;3011;p6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2" name="Google Shape;3012;p6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3" name="Google Shape;3013;p6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4" name="Google Shape;3014;p6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5" name="Google Shape;3015;p6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6" name="Google Shape;3016;p6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7" name="Google Shape;3017;p6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8" name="Google Shape;3018;p6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9" name="Google Shape;3019;p6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0" name="Google Shape;3020;p6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1" name="Google Shape;3021;p6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2" name="Google Shape;3022;p6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3" name="Google Shape;3023;p6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4" name="Google Shape;3024;p6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5" name="Google Shape;3025;p6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6" name="Google Shape;3026;p6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7" name="Google Shape;3027;p6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8" name="Google Shape;3028;p6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9" name="Google Shape;3029;p6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0" name="Google Shape;3030;p6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1" name="Google Shape;3031;p6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2" name="Google Shape;3032;p6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3" name="Google Shape;3033;p6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4" name="Google Shape;3034;p6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5" name="Google Shape;3035;p6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6" name="Google Shape;3036;p6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7" name="Google Shape;3037;p6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8" name="Google Shape;3038;p6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9" name="Google Shape;3039;p6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0" name="Google Shape;3040;p6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1" name="Google Shape;3041;p6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2" name="Google Shape;3042;p6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3" name="Google Shape;3043;p6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4" name="Google Shape;3044;p6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5" name="Google Shape;3045;p6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6" name="Google Shape;3046;p6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7" name="Google Shape;3047;p6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8" name="Google Shape;3048;p6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9" name="Google Shape;3049;p6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0" name="Google Shape;3050;p6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1" name="Google Shape;3051;p6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2" name="Google Shape;3052;p6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3" name="Google Shape;3053;p6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4" name="Google Shape;3054;p6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5" name="Google Shape;3055;p6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6" name="Google Shape;3056;p6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7" name="Google Shape;3057;p6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8" name="Google Shape;3058;p6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9" name="Google Shape;3059;p6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0" name="Google Shape;3060;p6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1" name="Google Shape;3061;p6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2" name="Google Shape;3062;p6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3" name="Google Shape;3063;p6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4" name="Google Shape;3064;p6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5" name="Google Shape;3065;p6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6" name="Google Shape;3066;p6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7" name="Google Shape;3067;p6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8" name="Google Shape;3068;p6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9" name="Google Shape;3069;p6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0" name="Google Shape;3070;p6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1" name="Google Shape;3071;p6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2" name="Google Shape;3072;p6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3" name="Google Shape;3073;p6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4" name="Google Shape;3074;p6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5" name="Google Shape;3075;p6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6" name="Google Shape;3076;p6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7" name="Google Shape;3077;p6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8" name="Google Shape;3078;p6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9" name="Google Shape;3079;p6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0" name="Google Shape;3080;p6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1" name="Google Shape;3081;p6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2" name="Google Shape;3082;p6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3" name="Google Shape;3083;p6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4" name="Google Shape;3084;p6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5" name="Google Shape;3085;p6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6" name="Google Shape;3086;p6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7" name="Google Shape;3087;p6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8" name="Google Shape;3088;p6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9" name="Google Shape;3089;p6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0" name="Google Shape;3090;p6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1" name="Google Shape;3091;p6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2" name="Google Shape;3092;p6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3" name="Google Shape;3093;p6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4" name="Google Shape;3094;p6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5" name="Google Shape;3095;p6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6" name="Google Shape;3096;p6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7" name="Google Shape;3097;p6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8" name="Google Shape;3098;p6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9" name="Google Shape;3099;p6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0" name="Google Shape;3100;p6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1" name="Google Shape;3101;p6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2" name="Google Shape;3102;p6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3" name="Google Shape;3103;p6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4" name="Google Shape;3104;p6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5" name="Google Shape;3105;p6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6" name="Google Shape;3106;p6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7" name="Google Shape;3107;p6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8" name="Google Shape;3108;p6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9" name="Google Shape;3109;p6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0" name="Google Shape;3110;p6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1" name="Google Shape;3111;p6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2" name="Google Shape;3112;p6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3" name="Google Shape;3113;p6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4" name="Google Shape;3114;p6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5" name="Google Shape;3115;p6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6" name="Google Shape;3116;p6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7" name="Google Shape;3117;p6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8" name="Google Shape;3118;p6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9" name="Google Shape;3119;p6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0" name="Google Shape;3120;p6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1" name="Google Shape;3121;p6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2" name="Google Shape;3122;p6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3" name="Google Shape;3123;p6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4" name="Google Shape;3124;p6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5" name="Google Shape;3125;p6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6" name="Google Shape;3126;p6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7" name="Google Shape;3127;p6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8" name="Google Shape;3128;p6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9" name="Google Shape;3129;p6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0" name="Google Shape;3130;p6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1" name="Google Shape;3131;p6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2" name="Google Shape;3132;p6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3" name="Google Shape;3133;p6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4" name="Google Shape;3134;p6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5" name="Google Shape;3135;p6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6" name="Google Shape;3136;p6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7" name="Google Shape;3137;p6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8" name="Google Shape;3138;p6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9" name="Google Shape;3139;p6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0" name="Google Shape;3140;p6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1" name="Google Shape;3141;p6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2" name="Google Shape;3142;p6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3" name="Google Shape;3143;p6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4" name="Google Shape;3144;p6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5" name="Google Shape;3145;p6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6" name="Google Shape;3146;p6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7" name="Google Shape;3147;p6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8" name="Google Shape;3148;p6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9" name="Google Shape;3149;p6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0" name="Google Shape;3150;p6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1" name="Google Shape;3151;p6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2" name="Google Shape;3152;p6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3" name="Google Shape;3153;p6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4" name="Google Shape;3154;p6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5" name="Google Shape;3155;p6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6" name="Google Shape;3156;p6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7" name="Google Shape;3157;p6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8" name="Google Shape;3158;p6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9" name="Google Shape;3159;p6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0" name="Google Shape;3160;p6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1" name="Google Shape;3161;p6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2" name="Google Shape;3162;p6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3" name="Google Shape;3163;p6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4" name="Google Shape;3164;p6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5" name="Google Shape;3165;p6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6" name="Google Shape;3166;p6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7" name="Google Shape;3167;p6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8" name="Google Shape;3168;p6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9" name="Google Shape;3169;p6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0" name="Google Shape;3170;p6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1" name="Google Shape;3171;p6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2" name="Google Shape;3172;p6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3" name="Google Shape;3173;p6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4" name="Google Shape;3174;p6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5" name="Google Shape;3175;p6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6" name="Google Shape;3176;p6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7" name="Google Shape;3177;p6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8" name="Google Shape;3178;p6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9" name="Google Shape;3179;p6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0" name="Google Shape;3180;p6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1" name="Google Shape;3181;p6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2" name="Google Shape;3182;p6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3" name="Google Shape;3183;p6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4" name="Google Shape;3184;p6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5" name="Google Shape;3185;p6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6" name="Google Shape;3186;p6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7" name="Google Shape;3187;p6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8" name="Google Shape;3188;p6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9" name="Google Shape;3189;p6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0" name="Google Shape;3190;p6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1" name="Google Shape;3191;p6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2" name="Google Shape;3192;p6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3" name="Google Shape;3193;p6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4" name="Google Shape;3194;p6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5" name="Google Shape;3195;p6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6" name="Google Shape;3196;p6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7" name="Google Shape;3197;p6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8" name="Google Shape;3198;p6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9" name="Google Shape;3199;p6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0" name="Google Shape;3200;p6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1" name="Google Shape;3201;p6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2" name="Google Shape;3202;p6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3" name="Google Shape;3203;p6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4" name="Google Shape;3204;p6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5" name="Google Shape;3205;p6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6" name="Google Shape;3206;p6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7" name="Google Shape;3207;p6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8" name="Google Shape;3208;p6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9" name="Google Shape;3209;p6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0" name="Google Shape;3210;p6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1" name="Google Shape;3211;p6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2" name="Google Shape;3212;p6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3" name="Google Shape;3213;p6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4" name="Google Shape;3214;p6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5" name="Google Shape;3215;p6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6" name="Google Shape;3216;p6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7" name="Google Shape;3217;p6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8" name="Google Shape;3218;p6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9" name="Google Shape;3219;p6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0" name="Google Shape;3220;p6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1" name="Google Shape;3221;p6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2" name="Google Shape;3222;p6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3" name="Google Shape;3223;p6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4" name="Google Shape;3224;p6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5" name="Google Shape;3225;p6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6" name="Google Shape;3226;p6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7" name="Google Shape;3227;p6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8" name="Google Shape;3228;p6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9" name="Google Shape;3229;p6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0" name="Google Shape;3230;p6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1" name="Google Shape;3231;p6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2" name="Google Shape;3232;p6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3" name="Google Shape;3233;p6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4" name="Google Shape;3234;p6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5" name="Google Shape;3235;p6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6" name="Google Shape;3236;p6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7" name="Google Shape;3237;p6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8" name="Google Shape;3238;p6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9" name="Google Shape;3239;p6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0" name="Google Shape;3240;p6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1" name="Google Shape;3241;p6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2" name="Google Shape;3242;p6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3" name="Google Shape;3243;p6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4" name="Google Shape;3244;p6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5" name="Google Shape;3245;p6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6" name="Google Shape;3246;p6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7" name="Google Shape;3247;p6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8" name="Google Shape;3248;p6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9" name="Google Shape;3249;p6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0" name="Google Shape;3250;p6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1" name="Google Shape;3251;p6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2" name="Google Shape;3252;p6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3" name="Google Shape;3253;p6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4" name="Google Shape;3254;p6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5" name="Google Shape;3255;p6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6" name="Google Shape;3256;p6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7" name="Google Shape;3257;p6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8" name="Google Shape;3258;p6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9" name="Google Shape;3259;p6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0" name="Google Shape;3260;p6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1" name="Google Shape;3261;p6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2" name="Google Shape;3262;p6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3" name="Google Shape;3263;p6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4" name="Google Shape;3264;p6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5" name="Google Shape;3265;p6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6" name="Google Shape;3266;p6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7" name="Google Shape;3267;p6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8" name="Google Shape;3268;p6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9" name="Google Shape;3269;p6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0" name="Google Shape;3270;p6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1" name="Google Shape;3271;p6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2" name="Google Shape;3272;p6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3" name="Google Shape;3273;p6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4" name="Google Shape;3274;p6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5" name="Google Shape;3275;p6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6" name="Google Shape;3276;p6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7" name="Google Shape;3277;p6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8" name="Google Shape;3278;p6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9" name="Google Shape;3279;p6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0" name="Google Shape;3280;p6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1" name="Google Shape;3281;p6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2" name="Google Shape;3282;p6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3" name="Google Shape;3283;p6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4" name="Google Shape;3284;p6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5" name="Google Shape;3285;p6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6" name="Google Shape;3286;p6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7" name="Google Shape;3287;p6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8" name="Google Shape;3288;p6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9" name="Google Shape;3289;p6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0" name="Google Shape;3290;p6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1" name="Google Shape;3291;p6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2" name="Google Shape;3292;p6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3" name="Google Shape;3293;p6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4" name="Google Shape;3294;p6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5" name="Google Shape;3295;p6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6" name="Google Shape;3296;p6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7" name="Google Shape;3297;p6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8" name="Google Shape;3298;p6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9" name="Google Shape;3299;p6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0" name="Google Shape;3300;p6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1" name="Google Shape;3301;p6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2" name="Google Shape;3302;p6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3" name="Google Shape;3303;p6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4" name="Google Shape;3304;p6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5" name="Google Shape;3305;p6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6" name="Google Shape;3306;p6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7" name="Google Shape;3307;p6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8" name="Google Shape;3308;p6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9" name="Google Shape;3309;p6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0" name="Google Shape;3310;p6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1" name="Google Shape;3311;p6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2" name="Google Shape;3312;p6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3" name="Google Shape;3313;p6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4" name="Google Shape;3314;p6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5" name="Google Shape;3315;p6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6" name="Google Shape;3316;p6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7" name="Google Shape;3317;p6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8" name="Google Shape;3318;p6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9" name="Google Shape;3319;p6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0" name="Google Shape;3320;p6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1" name="Google Shape;3321;p6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2" name="Google Shape;3322;p6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3" name="Google Shape;3323;p6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4" name="Google Shape;3324;p6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5" name="Google Shape;3325;p6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6" name="Google Shape;3326;p6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7" name="Google Shape;3327;p6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8" name="Google Shape;3328;p6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9" name="Google Shape;3329;p6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0" name="Google Shape;3330;p6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1" name="Google Shape;3331;p6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2" name="Google Shape;3332;p6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3" name="Google Shape;3333;p6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4" name="Google Shape;3334;p6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5" name="Google Shape;3335;p6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6" name="Google Shape;3336;p6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7" name="Google Shape;3337;p6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8" name="Google Shape;3338;p6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9" name="Google Shape;3339;p6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0" name="Google Shape;3340;p6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1" name="Google Shape;3341;p6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2" name="Google Shape;3342;p6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3" name="Google Shape;3343;p6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4" name="Google Shape;3344;p6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5" name="Google Shape;3345;p6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6" name="Google Shape;3346;p6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7" name="Google Shape;3347;p6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8" name="Google Shape;3348;p6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9" name="Google Shape;3349;p6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0" name="Google Shape;3350;p6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1" name="Google Shape;3351;p6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2" name="Google Shape;3352;p6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3" name="Google Shape;3353;p6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4" name="Google Shape;3354;p6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5" name="Google Shape;3355;p6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6" name="Google Shape;3356;p6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7" name="Google Shape;3357;p6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8" name="Google Shape;3358;p6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9" name="Google Shape;3359;p6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0" name="Google Shape;3360;p6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1" name="Google Shape;3361;p6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2" name="Google Shape;3362;p6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3" name="Google Shape;3363;p6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4" name="Google Shape;3364;p6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5" name="Google Shape;3365;p6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6" name="Google Shape;3366;p6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7" name="Google Shape;3367;p6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8" name="Google Shape;3368;p6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9" name="Google Shape;3369;p6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0" name="Google Shape;3370;p6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1" name="Google Shape;3371;p6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2" name="Google Shape;3372;p6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3" name="Google Shape;3373;p6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4" name="Google Shape;3374;p6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5" name="Google Shape;3375;p6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6" name="Google Shape;3376;p6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7" name="Google Shape;3377;p6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8" name="Google Shape;3378;p6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9" name="Google Shape;3379;p6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0" name="Google Shape;3380;p6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1" name="Google Shape;3381;p6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2" name="Google Shape;3382;p6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3" name="Google Shape;3383;p6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4" name="Google Shape;3384;p6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5" name="Google Shape;3385;p6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6" name="Google Shape;3386;p6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7" name="Google Shape;3387;p6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8" name="Google Shape;3388;p6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9" name="Google Shape;3389;p6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0" name="Google Shape;3390;p6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1" name="Google Shape;3391;p6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2" name="Google Shape;3392;p6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3" name="Google Shape;3393;p6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4" name="Google Shape;3394;p6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5" name="Google Shape;3395;p6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6" name="Google Shape;3396;p6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7" name="Google Shape;3397;p6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8" name="Google Shape;3398;p6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9" name="Google Shape;3399;p6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0" name="Google Shape;3400;p6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1" name="Google Shape;3401;p6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2" name="Google Shape;3402;p6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3" name="Google Shape;3403;p6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4" name="Google Shape;3404;p6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5" name="Google Shape;3405;p6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6" name="Google Shape;3406;p6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7" name="Google Shape;3407;p6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8" name="Google Shape;3408;p6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9" name="Google Shape;3409;p6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0" name="Google Shape;3410;p6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1" name="Google Shape;3411;p6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2" name="Google Shape;3412;p6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3" name="Google Shape;3413;p6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4" name="Google Shape;3414;p6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5" name="Google Shape;3415;p6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6" name="Google Shape;3416;p6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7" name="Google Shape;3417;p6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8" name="Google Shape;3418;p6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9" name="Google Shape;3419;p6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0" name="Google Shape;3420;p6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1" name="Google Shape;3421;p6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2" name="Google Shape;3422;p6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3" name="Google Shape;3423;p6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4" name="Google Shape;3424;p6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5" name="Google Shape;3425;p6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6" name="Google Shape;3426;p6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7" name="Google Shape;3427;p6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8" name="Google Shape;3428;p6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9" name="Google Shape;3429;p6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0" name="Google Shape;3430;p6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1" name="Google Shape;3431;p6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2" name="Google Shape;3432;p6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3" name="Google Shape;3433;p6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4" name="Google Shape;3434;p6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5" name="Google Shape;3435;p6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6" name="Google Shape;3436;p6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7" name="Google Shape;3437;p6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8" name="Google Shape;3438;p6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9" name="Google Shape;3439;p6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0" name="Google Shape;3440;p6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1" name="Google Shape;3441;p6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2" name="Google Shape;3442;p6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3" name="Google Shape;3443;p6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4" name="Google Shape;3444;p6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5" name="Google Shape;3445;p6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6" name="Google Shape;3446;p6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7" name="Google Shape;3447;p6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8" name="Google Shape;3448;p6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9" name="Google Shape;3449;p6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0" name="Google Shape;3450;p6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1" name="Google Shape;3451;p6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2" name="Google Shape;3452;p6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3" name="Google Shape;3453;p6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4" name="Google Shape;3454;p6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5" name="Google Shape;3455;p6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6" name="Google Shape;3456;p6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7" name="Google Shape;3457;p6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8" name="Google Shape;3458;p6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9" name="Google Shape;3459;p6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0" name="Google Shape;3460;p6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1" name="Google Shape;3461;p6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2" name="Google Shape;3462;p6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3" name="Google Shape;3463;p6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4" name="Google Shape;3464;p6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5" name="Google Shape;3465;p6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6" name="Google Shape;3466;p6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7" name="Google Shape;3467;p6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8" name="Google Shape;3468;p6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9" name="Google Shape;3469;p6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0" name="Google Shape;3470;p6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1" name="Google Shape;3471;p6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2" name="Google Shape;3472;p6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3" name="Google Shape;3473;p6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4" name="Google Shape;3474;p6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5" name="Google Shape;3475;p6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6" name="Google Shape;3476;p6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7" name="Google Shape;3477;p6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8" name="Google Shape;3478;p6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9" name="Google Shape;3479;p6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0" name="Google Shape;3480;p6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1" name="Google Shape;3481;p6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2" name="Google Shape;3482;p6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3" name="Google Shape;3483;p6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4" name="Google Shape;3484;p6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5" name="Google Shape;3485;p6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6" name="Google Shape;3486;p6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7" name="Google Shape;3487;p6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8" name="Google Shape;3488;p6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9" name="Google Shape;3489;p6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0" name="Google Shape;3490;p6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1" name="Google Shape;3491;p6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2" name="Google Shape;3492;p6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3" name="Google Shape;3493;p6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4" name="Google Shape;3494;p6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5" name="Google Shape;3495;p6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6" name="Google Shape;3496;p6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7" name="Google Shape;3497;p6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8" name="Google Shape;3498;p6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9" name="Google Shape;3499;p6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0" name="Google Shape;3500;p6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1" name="Google Shape;3501;p6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2" name="Google Shape;3502;p6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3" name="Google Shape;3503;p6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4" name="Google Shape;3504;p6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5" name="Google Shape;3505;p6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6" name="Google Shape;3506;p6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7" name="Google Shape;3507;p6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8" name="Google Shape;3508;p6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9" name="Google Shape;3509;p6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0" name="Google Shape;3510;p6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1" name="Google Shape;3511;p6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2" name="Google Shape;3512;p6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3" name="Google Shape;3513;p6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4" name="Google Shape;3514;p6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5" name="Google Shape;3515;p6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6" name="Google Shape;3516;p6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7" name="Google Shape;3517;p6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8" name="Google Shape;3518;p6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9" name="Google Shape;3519;p6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0" name="Google Shape;3520;p6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1" name="Google Shape;3521;p6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2" name="Google Shape;3522;p6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3" name="Google Shape;3523;p6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4" name="Google Shape;3524;p6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5" name="Google Shape;3525;p6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6" name="Google Shape;3526;p6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7" name="Google Shape;3527;p6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8" name="Google Shape;3528;p6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9" name="Google Shape;3529;p6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0" name="Google Shape;3530;p6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1" name="Google Shape;3531;p6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2" name="Google Shape;3532;p6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3" name="Google Shape;3533;p6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4" name="Google Shape;3534;p6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5" name="Google Shape;3535;p6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6" name="Google Shape;3536;p6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7" name="Google Shape;3537;p6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8" name="Google Shape;3538;p6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9" name="Google Shape;3539;p6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0" name="Google Shape;3540;p6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1" name="Google Shape;3541;p6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2" name="Google Shape;3542;p6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3" name="Google Shape;3543;p6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4" name="Google Shape;3544;p6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5" name="Google Shape;3545;p6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6" name="Google Shape;3546;p6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7" name="Google Shape;3547;p6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8" name="Google Shape;3548;p6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9" name="Google Shape;3549;p6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0" name="Google Shape;3550;p6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1" name="Google Shape;3551;p6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2" name="Google Shape;3552;p6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3" name="Google Shape;3553;p6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4" name="Google Shape;3554;p6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5" name="Google Shape;3555;p6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6" name="Google Shape;3556;p6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7" name="Google Shape;3557;p6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8" name="Google Shape;3558;p6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9" name="Google Shape;3559;p6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0" name="Google Shape;3560;p6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1" name="Google Shape;3561;p6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2" name="Google Shape;3562;p6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3" name="Google Shape;3563;p6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4" name="Google Shape;3564;p6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5" name="Google Shape;3565;p6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6" name="Google Shape;3566;p6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7" name="Google Shape;3567;p6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8" name="Google Shape;3568;p6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9" name="Google Shape;3569;p6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0" name="Google Shape;3570;p6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1" name="Google Shape;3571;p6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2" name="Google Shape;3572;p6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3" name="Google Shape;3573;p6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4" name="Google Shape;3574;p6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5" name="Google Shape;3575;p6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6" name="Google Shape;3576;p6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7" name="Google Shape;3577;p6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8" name="Google Shape;3578;p6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9" name="Google Shape;3579;p6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0" name="Google Shape;3580;p6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1" name="Google Shape;3581;p6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2" name="Google Shape;3582;p6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3" name="Google Shape;3583;p6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4" name="Google Shape;3584;p6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5" name="Google Shape;3585;p6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6" name="Google Shape;3586;p6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7" name="Google Shape;3587;p6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8" name="Google Shape;3588;p6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9" name="Google Shape;3589;p6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0" name="Google Shape;3590;p6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1" name="Google Shape;3591;p6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2" name="Google Shape;3592;p6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3" name="Google Shape;3593;p6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4" name="Google Shape;3594;p6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5" name="Google Shape;3595;p6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6" name="Google Shape;3596;p6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7" name="Google Shape;3597;p6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8" name="Google Shape;3598;p6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9" name="Google Shape;3599;p6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0" name="Google Shape;3600;p6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1" name="Google Shape;3601;p6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2" name="Google Shape;3602;p6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3" name="Google Shape;3603;p6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4" name="Google Shape;3604;p6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5" name="Google Shape;3605;p6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6" name="Google Shape;3606;p6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7" name="Google Shape;3607;p6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8" name="Google Shape;3608;p6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9" name="Google Shape;3609;p6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0" name="Google Shape;3610;p6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1" name="Google Shape;3611;p6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2" name="Google Shape;3612;p6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3" name="Google Shape;3613;p6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4" name="Google Shape;3614;p6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5" name="Google Shape;3615;p6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6" name="Google Shape;3616;p6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7" name="Google Shape;3617;p6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8" name="Google Shape;3618;p6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9" name="Google Shape;3619;p6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0" name="Google Shape;3620;p6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1" name="Google Shape;3621;p6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2" name="Google Shape;3622;p6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3" name="Google Shape;3623;p6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4" name="Google Shape;3624;p6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5" name="Google Shape;3625;p6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6" name="Google Shape;3626;p6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7" name="Google Shape;3627;p6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8" name="Google Shape;3628;p6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9" name="Google Shape;3629;p6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0" name="Google Shape;3630;p6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1" name="Google Shape;3631;p6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2" name="Google Shape;3632;p6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3" name="Google Shape;3633;p6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4" name="Google Shape;3634;p6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5" name="Google Shape;3635;p6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6" name="Google Shape;3636;p6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7" name="Google Shape;3637;p6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8" name="Google Shape;3638;p6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9" name="Google Shape;3639;p6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0" name="Google Shape;3640;p6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1" name="Google Shape;3641;p6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2" name="Google Shape;3642;p6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3" name="Google Shape;3643;p6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4" name="Google Shape;3644;p6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5" name="Google Shape;3645;p6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6" name="Google Shape;3646;p6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7" name="Google Shape;3647;p6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8" name="Google Shape;3648;p6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9" name="Google Shape;3649;p6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0" name="Google Shape;3650;p6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1" name="Google Shape;3651;p6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2" name="Google Shape;3652;p6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3" name="Google Shape;3653;p6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4" name="Google Shape;3654;p6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5" name="Google Shape;3655;p6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6" name="Google Shape;3656;p6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7" name="Google Shape;3657;p6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8" name="Google Shape;3658;p6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9" name="Google Shape;3659;p6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0" name="Google Shape;3660;p6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1" name="Google Shape;3661;p6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2" name="Google Shape;3662;p6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3" name="Google Shape;3663;p6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4" name="Google Shape;3664;p6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5" name="Google Shape;3665;p6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6" name="Google Shape;3666;p6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7" name="Google Shape;3667;p6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8" name="Google Shape;3668;p6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9" name="Google Shape;3669;p6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0" name="Google Shape;3670;p6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1" name="Google Shape;3671;p6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2" name="Google Shape;3672;p6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3" name="Google Shape;3673;p6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4" name="Google Shape;3674;p6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5" name="Google Shape;3675;p6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6" name="Google Shape;3676;p6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7" name="Google Shape;3677;p6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8" name="Google Shape;3678;p6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9" name="Google Shape;3679;p6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0" name="Google Shape;3680;p6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1" name="Google Shape;3681;p6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2" name="Google Shape;3682;p6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3" name="Google Shape;3683;p6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4" name="Google Shape;3684;p6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5" name="Google Shape;3685;p6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6" name="Google Shape;3686;p6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7" name="Google Shape;3687;p6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8" name="Google Shape;3688;p6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9" name="Google Shape;3689;p6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0" name="Google Shape;3690;p6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1" name="Google Shape;3691;p6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2" name="Google Shape;3692;p6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3" name="Google Shape;3693;p6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4" name="Google Shape;3694;p6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5" name="Google Shape;3695;p6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6" name="Google Shape;3696;p6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7" name="Google Shape;3697;p6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8" name="Google Shape;3698;p6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9" name="Google Shape;3699;p6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0" name="Google Shape;3700;p6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1" name="Google Shape;3701;p6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2" name="Google Shape;3702;p6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3" name="Google Shape;3703;p6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4" name="Google Shape;3704;p6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5" name="Google Shape;3705;p6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6" name="Google Shape;3706;p6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7" name="Google Shape;3707;p6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8" name="Google Shape;3708;p6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9" name="Google Shape;3709;p6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0" name="Google Shape;3710;p6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1" name="Google Shape;3711;p6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2" name="Google Shape;3712;p6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3" name="Google Shape;3713;p6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4" name="Google Shape;3714;p6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5" name="Google Shape;3715;p6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6" name="Google Shape;3716;p6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7" name="Google Shape;3717;p6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8" name="Google Shape;3718;p6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9" name="Google Shape;3719;p6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0" name="Google Shape;3720;p6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1" name="Google Shape;3721;p6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2" name="Google Shape;3722;p6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3" name="Google Shape;3723;p6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4" name="Google Shape;3724;p6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5" name="Google Shape;3725;p6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6" name="Google Shape;3726;p6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7" name="Google Shape;3727;p6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8" name="Google Shape;3728;p6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9" name="Google Shape;3729;p6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0" name="Google Shape;3730;p6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1" name="Google Shape;3731;p6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2" name="Google Shape;3732;p6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3" name="Google Shape;3733;p6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4" name="Google Shape;3734;p6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5" name="Google Shape;3735;p6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6" name="Google Shape;3736;p6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7" name="Google Shape;3737;p6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8" name="Google Shape;3738;p6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9" name="Google Shape;3739;p6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0" name="Google Shape;3740;p6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1" name="Google Shape;3741;p6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2" name="Google Shape;3742;p6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3" name="Google Shape;3743;p6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4" name="Google Shape;3744;p6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5" name="Google Shape;3745;p6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6" name="Google Shape;3746;p6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7" name="Google Shape;3747;p6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8" name="Google Shape;3748;p6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9" name="Google Shape;3749;p6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0" name="Google Shape;3750;p6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1" name="Google Shape;3751;p6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2" name="Google Shape;3752;p6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3" name="Google Shape;3753;p6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4" name="Google Shape;3754;p6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5" name="Google Shape;3755;p6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6" name="Google Shape;3756;p6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7" name="Google Shape;3757;p6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8" name="Google Shape;3758;p6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9" name="Google Shape;3759;p6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0" name="Google Shape;3760;p6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1" name="Google Shape;3761;p6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2" name="Google Shape;3762;p6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3" name="Google Shape;3763;p6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4" name="Google Shape;3764;p6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5" name="Google Shape;3765;p6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6" name="Google Shape;3766;p6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7" name="Google Shape;3767;p6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8" name="Google Shape;3768;p6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9" name="Google Shape;3769;p6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0" name="Google Shape;3770;p6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1" name="Google Shape;3771;p6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2" name="Google Shape;3772;p6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3" name="Google Shape;3773;p6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4" name="Google Shape;3774;p6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5" name="Google Shape;3775;p6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6" name="Google Shape;3776;p6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7" name="Google Shape;3777;p6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8" name="Google Shape;3778;p6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9" name="Google Shape;3779;p6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0" name="Google Shape;3780;p6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1" name="Google Shape;3781;p6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2" name="Google Shape;3782;p6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3" name="Google Shape;3783;p6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4" name="Google Shape;3784;p6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5" name="Google Shape;3785;p6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6" name="Google Shape;3786;p6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7" name="Google Shape;3787;p6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8" name="Google Shape;3788;p6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9" name="Google Shape;3789;p6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0" name="Google Shape;3790;p6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1" name="Google Shape;3791;p6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2" name="Google Shape;3792;p6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3" name="Google Shape;3793;p6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4" name="Google Shape;3794;p6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5" name="Google Shape;3795;p6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6" name="Google Shape;3796;p6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7" name="Google Shape;3797;p6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8" name="Google Shape;3798;p6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9" name="Google Shape;3799;p6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0" name="Google Shape;3800;p6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1" name="Google Shape;3801;p6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2" name="Google Shape;3802;p6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3" name="Google Shape;3803;p6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4" name="Google Shape;3804;p6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5" name="Google Shape;3805;p6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6" name="Google Shape;3806;p6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7" name="Google Shape;3807;p6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8" name="Google Shape;3808;p6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9" name="Google Shape;3809;p6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0" name="Google Shape;3810;p6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1" name="Google Shape;3811;p6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2" name="Google Shape;3812;p6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3" name="Google Shape;3813;p6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4" name="Google Shape;3814;p6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5" name="Google Shape;3815;p6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6" name="Google Shape;3816;p6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7" name="Google Shape;3817;p6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8" name="Google Shape;3818;p6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9" name="Google Shape;3819;p6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0" name="Google Shape;3820;p6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1" name="Google Shape;3821;p6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2" name="Google Shape;3822;p6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3" name="Google Shape;3823;p6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4" name="Google Shape;3824;p6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5" name="Google Shape;3825;p6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6" name="Google Shape;3826;p6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7" name="Google Shape;3827;p6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8" name="Google Shape;3828;p6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9" name="Google Shape;3829;p6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0" name="Google Shape;3830;p6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1" name="Google Shape;3831;p6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2" name="Google Shape;3832;p6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3" name="Google Shape;3833;p6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4" name="Google Shape;3834;p6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5" name="Google Shape;3835;p6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6" name="Google Shape;3836;p6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7" name="Google Shape;3837;p6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8" name="Google Shape;3838;p6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9" name="Google Shape;3839;p6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0" name="Google Shape;3840;p6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1" name="Google Shape;3841;p6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2" name="Google Shape;3842;p6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3" name="Google Shape;3843;p6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4" name="Google Shape;3844;p6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5" name="Google Shape;3845;p6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6" name="Google Shape;3846;p6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7" name="Google Shape;3847;p6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8" name="Google Shape;3848;p6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9" name="Google Shape;3849;p6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0" name="Google Shape;3850;p6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1" name="Google Shape;3851;p6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2" name="Google Shape;3852;p6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3" name="Google Shape;3853;p6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4" name="Google Shape;3854;p6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5" name="Google Shape;3855;p6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6" name="Google Shape;3856;p6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7" name="Google Shape;3857;p6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8" name="Google Shape;3858;p6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9" name="Google Shape;3859;p6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0" name="Google Shape;3860;p6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1" name="Google Shape;3861;p6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2" name="Google Shape;3862;p6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3" name="Google Shape;3863;p6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4" name="Google Shape;3864;p6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5" name="Google Shape;3865;p6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6" name="Google Shape;3866;p6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7" name="Google Shape;3867;p6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8" name="Google Shape;3868;p6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9" name="Google Shape;3869;p6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0" name="Google Shape;3870;p6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1" name="Google Shape;3871;p6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2" name="Google Shape;3872;p6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3" name="Google Shape;3873;p6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4" name="Google Shape;3874;p6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5" name="Google Shape;3875;p6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6" name="Google Shape;3876;p6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7" name="Google Shape;3877;p6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8" name="Google Shape;3878;p6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9" name="Google Shape;3879;p6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0" name="Google Shape;3880;p6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1" name="Google Shape;3881;p6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2" name="Google Shape;3882;p6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3" name="Google Shape;3883;p6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4" name="Google Shape;3884;p6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5" name="Google Shape;3885;p6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6" name="Google Shape;3886;p6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7" name="Google Shape;3887;p6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8" name="Google Shape;3888;p6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9" name="Google Shape;3889;p6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0" name="Google Shape;3890;p6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1" name="Google Shape;3891;p6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2" name="Google Shape;3892;p6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3" name="Google Shape;3893;p6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4" name="Google Shape;3894;p6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5" name="Google Shape;3895;p6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6" name="Google Shape;3896;p6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7" name="Google Shape;3897;p6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8" name="Google Shape;3898;p6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9" name="Google Shape;3899;p6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0" name="Google Shape;3900;p6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1" name="Google Shape;3901;p6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2" name="Google Shape;3902;p6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3" name="Google Shape;3903;p6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4" name="Google Shape;3904;p6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5" name="Google Shape;3905;p6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6" name="Google Shape;3906;p6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7" name="Google Shape;3907;p6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8" name="Google Shape;3908;p6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9" name="Google Shape;3909;p6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0" name="Google Shape;3910;p6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1" name="Google Shape;3911;p6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2" name="Google Shape;3912;p6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3" name="Google Shape;3913;p6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4" name="Google Shape;3914;p6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5" name="Google Shape;3915;p6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6" name="Google Shape;3916;p6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7" name="Google Shape;3917;p6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8" name="Google Shape;3918;p6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9" name="Google Shape;3919;p6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0" name="Google Shape;3920;p6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1" name="Google Shape;3921;p6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2" name="Google Shape;3922;p6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3" name="Google Shape;3923;p6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4" name="Google Shape;3924;p6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5" name="Google Shape;3925;p6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6" name="Google Shape;3926;p6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7" name="Google Shape;3927;p6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8" name="Google Shape;3928;p6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9" name="Google Shape;3929;p6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0" name="Google Shape;3930;p6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1" name="Google Shape;3931;p6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2" name="Google Shape;3932;p6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3" name="Google Shape;3933;p6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4" name="Google Shape;3934;p6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5" name="Google Shape;3935;p6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6" name="Google Shape;3936;p6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7" name="Google Shape;3937;p6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8" name="Google Shape;3938;p6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9" name="Google Shape;3939;p6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0" name="Google Shape;3940;p6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1" name="Google Shape;3941;p6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2" name="Google Shape;3942;p6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3" name="Google Shape;3943;p6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4" name="Google Shape;3944;p6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5" name="Google Shape;3945;p6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6" name="Google Shape;3946;p6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7" name="Google Shape;3947;p6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8" name="Google Shape;3948;p6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9" name="Google Shape;3949;p6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0" name="Google Shape;3950;p6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1" name="Google Shape;3951;p6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2" name="Google Shape;3952;p6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3" name="Google Shape;3953;p6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4" name="Google Shape;3954;p6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5" name="Google Shape;3955;p6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6" name="Google Shape;3956;p6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7" name="Google Shape;3957;p6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8" name="Google Shape;3958;p6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9" name="Google Shape;3959;p6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0" name="Google Shape;3960;p6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1" name="Google Shape;3961;p6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2" name="Google Shape;3962;p6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3" name="Google Shape;3963;p6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4" name="Google Shape;3964;p6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5" name="Google Shape;3965;p6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6" name="Google Shape;3966;p6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7" name="Google Shape;3967;p6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8" name="Google Shape;3968;p6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9" name="Google Shape;3969;p6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0" name="Google Shape;3970;p6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1" name="Google Shape;3971;p6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2" name="Google Shape;3972;p6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3" name="Google Shape;3973;p6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4" name="Google Shape;3974;p6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5" name="Google Shape;3975;p6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6" name="Google Shape;3976;p6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7" name="Google Shape;3977;p6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8" name="Google Shape;3978;p6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9" name="Google Shape;3979;p6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0" name="Google Shape;3980;p6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1" name="Google Shape;3981;p6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2" name="Google Shape;3982;p6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3" name="Google Shape;3983;p6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4" name="Google Shape;3984;p6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5" name="Google Shape;3985;p6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6" name="Google Shape;3986;p6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7" name="Google Shape;3987;p6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8" name="Google Shape;3988;p6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9" name="Google Shape;3989;p6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0" name="Google Shape;3990;p6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1" name="Google Shape;3991;p6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2" name="Google Shape;3992;p6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3" name="Google Shape;3993;p6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4" name="Google Shape;3994;p6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5" name="Google Shape;3995;p6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6" name="Google Shape;3996;p6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7" name="Google Shape;3997;p6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8" name="Google Shape;3998;p6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9" name="Google Shape;3999;p6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0" name="Google Shape;4000;p6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1" name="Google Shape;4001;p6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2" name="Google Shape;4002;p6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3" name="Google Shape;4003;p6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4" name="Google Shape;4004;p6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5" name="Google Shape;4005;p6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6" name="Google Shape;4006;p6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7" name="Google Shape;4007;p6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8" name="Google Shape;4008;p6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9" name="Google Shape;4009;p6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0" name="Google Shape;4010;p6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1" name="Google Shape;4011;p6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2" name="Google Shape;4012;p6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3" name="Google Shape;4013;p6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4" name="Google Shape;4014;p6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5" name="Google Shape;4015;p6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6" name="Google Shape;4016;p6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7" name="Google Shape;4017;p6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8" name="Google Shape;4018;p6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9" name="Google Shape;4019;p6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0" name="Google Shape;4020;p6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1" name="Google Shape;4021;p6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2" name="Google Shape;4022;p6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3" name="Google Shape;4023;p6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4" name="Google Shape;4024;p6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5" name="Google Shape;4025;p6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6" name="Google Shape;4026;p6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7" name="Google Shape;4027;p6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8" name="Google Shape;4028;p6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9" name="Google Shape;4029;p6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0" name="Google Shape;4030;p6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1" name="Google Shape;4031;p6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2" name="Google Shape;4032;p6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3" name="Google Shape;4033;p6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4" name="Google Shape;4034;p6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5" name="Google Shape;4035;p6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6" name="Google Shape;4036;p6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7" name="Google Shape;4037;p6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8" name="Google Shape;4038;p6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9" name="Google Shape;4039;p6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0" name="Google Shape;4040;p6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1" name="Google Shape;4041;p6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2" name="Google Shape;4042;p6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3" name="Google Shape;4043;p6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4" name="Google Shape;4044;p6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5" name="Google Shape;4045;p6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6" name="Google Shape;4046;p6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7" name="Google Shape;4047;p6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8" name="Google Shape;4048;p6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9" name="Google Shape;4049;p6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0" name="Google Shape;4050;p6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1" name="Google Shape;4051;p6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2" name="Google Shape;4052;p6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3" name="Google Shape;4053;p6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4" name="Google Shape;4054;p6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5" name="Google Shape;4055;p6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6" name="Google Shape;4056;p6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7" name="Google Shape;4057;p6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8" name="Google Shape;4058;p6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9" name="Google Shape;4059;p6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0" name="Google Shape;4060;p6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1" name="Google Shape;4061;p6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2" name="Google Shape;4062;p6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3" name="Google Shape;4063;p6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4" name="Google Shape;4064;p6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5" name="Google Shape;4065;p6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6" name="Google Shape;4066;p6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7" name="Google Shape;4067;p6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8" name="Google Shape;4068;p6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9" name="Google Shape;4069;p6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0" name="Google Shape;4070;p6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1" name="Google Shape;4071;p6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2" name="Google Shape;4072;p6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3" name="Google Shape;4073;p6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4" name="Google Shape;4074;p6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5" name="Google Shape;4075;p6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6" name="Google Shape;4076;p6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7" name="Google Shape;4077;p6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8" name="Google Shape;4078;p6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9" name="Google Shape;4079;p6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0" name="Google Shape;4080;p6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1" name="Google Shape;4081;p6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2" name="Google Shape;4082;p6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3" name="Google Shape;4083;p6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4" name="Google Shape;4084;p6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5" name="Google Shape;4085;p6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6" name="Google Shape;4086;p6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7" name="Google Shape;4087;p6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8" name="Google Shape;4088;p6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9" name="Google Shape;4089;p6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0" name="Google Shape;4090;p6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1" name="Google Shape;4091;p6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2" name="Google Shape;4092;p6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3" name="Google Shape;4093;p6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4" name="Google Shape;4094;p6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5" name="Google Shape;4095;p6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6" name="Google Shape;4096;p6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7" name="Google Shape;4097;p6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8" name="Google Shape;4098;p6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9" name="Google Shape;4099;p6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0" name="Google Shape;4100;p6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1" name="Google Shape;4101;p6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2" name="Google Shape;4102;p6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3" name="Google Shape;4103;p6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4" name="Google Shape;4104;p6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5" name="Google Shape;4105;p6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6" name="Google Shape;4106;p6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7" name="Google Shape;4107;p6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8" name="Google Shape;4108;p6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9" name="Google Shape;4109;p6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0" name="Google Shape;4110;p6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1" name="Google Shape;4111;p6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2" name="Google Shape;4112;p6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3" name="Google Shape;4113;p6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4" name="Google Shape;4114;p6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5" name="Google Shape;4115;p6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6" name="Google Shape;4116;p6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7" name="Google Shape;4117;p6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8" name="Google Shape;4118;p6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9" name="Google Shape;4119;p6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0" name="Google Shape;4120;p6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1" name="Google Shape;4121;p6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2" name="Google Shape;4122;p6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3" name="Google Shape;4123;p6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4" name="Google Shape;4124;p6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5" name="Google Shape;4125;p6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6" name="Google Shape;4126;p6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7" name="Google Shape;4127;p6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8" name="Google Shape;4128;p6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9" name="Google Shape;4129;p6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0" name="Google Shape;4130;p6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1" name="Google Shape;4131;p6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2" name="Google Shape;4132;p6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3" name="Google Shape;4133;p6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4" name="Google Shape;4134;p6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5" name="Google Shape;4135;p6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6" name="Google Shape;4136;p6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7" name="Google Shape;4137;p6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8" name="Google Shape;4138;p6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9" name="Google Shape;4139;p6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0" name="Google Shape;4140;p6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1" name="Google Shape;4141;p6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2" name="Google Shape;4142;p6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3" name="Google Shape;4143;p6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4" name="Google Shape;4144;p6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5" name="Google Shape;4145;p6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6" name="Google Shape;4146;p6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7" name="Google Shape;4147;p6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8" name="Google Shape;4148;p6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9" name="Google Shape;4149;p6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0" name="Google Shape;4150;p6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1" name="Google Shape;4151;p6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2" name="Google Shape;4152;p6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3" name="Google Shape;4153;p6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4" name="Google Shape;4154;p6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5" name="Google Shape;4155;p6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6" name="Google Shape;4156;p6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7" name="Google Shape;4157;p6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8" name="Google Shape;4158;p6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9" name="Google Shape;4159;p6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0" name="Google Shape;4160;p6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1" name="Google Shape;4161;p6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2" name="Google Shape;4162;p6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3" name="Google Shape;4163;p6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4" name="Google Shape;4164;p6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5" name="Google Shape;4165;p6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6" name="Google Shape;4166;p6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7" name="Google Shape;4167;p6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8" name="Google Shape;4168;p6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9" name="Google Shape;4169;p6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0" name="Google Shape;4170;p6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1" name="Google Shape;4171;p6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2" name="Google Shape;4172;p6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3" name="Google Shape;4173;p6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4" name="Google Shape;4174;p6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5" name="Google Shape;4175;p6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6" name="Google Shape;4176;p6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7" name="Google Shape;4177;p6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8" name="Google Shape;4178;p6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9" name="Google Shape;4179;p6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0" name="Google Shape;4180;p6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1" name="Google Shape;4181;p6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2" name="Google Shape;4182;p6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3" name="Google Shape;4183;p6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4" name="Google Shape;4184;p6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5" name="Google Shape;4185;p6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6" name="Google Shape;4186;p6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7" name="Google Shape;4187;p6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8" name="Google Shape;4188;p6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9" name="Google Shape;4189;p6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0" name="Google Shape;4190;p6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1" name="Google Shape;4191;p6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2" name="Google Shape;4192;p6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3" name="Google Shape;4193;p6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4" name="Google Shape;4194;p6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5" name="Google Shape;4195;p6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6" name="Google Shape;4196;p6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7" name="Google Shape;4197;p6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8" name="Google Shape;4198;p6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9" name="Google Shape;4199;p6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0" name="Google Shape;4200;p6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1" name="Google Shape;4201;p6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2" name="Google Shape;4202;p6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3" name="Google Shape;4203;p6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4" name="Google Shape;4204;p6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5" name="Google Shape;4205;p6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6" name="Google Shape;4206;p6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7" name="Google Shape;4207;p6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8" name="Google Shape;4208;p6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9" name="Google Shape;4209;p6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0" name="Google Shape;4210;p6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1" name="Google Shape;4211;p6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2" name="Google Shape;4212;p6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3" name="Google Shape;4213;p6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4" name="Google Shape;4214;p6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15" name="Google Shape;4215;p64"/>
          <p:cNvGrpSpPr/>
          <p:nvPr/>
        </p:nvGrpSpPr>
        <p:grpSpPr>
          <a:xfrm>
            <a:off x="7948415" y="1641515"/>
            <a:ext cx="3247947" cy="1730300"/>
            <a:chOff x="233350" y="949250"/>
            <a:chExt cx="7137300" cy="3802300"/>
          </a:xfrm>
        </p:grpSpPr>
        <p:sp>
          <p:nvSpPr>
            <p:cNvPr id="4216" name="Google Shape;4216;p6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7" name="Google Shape;4217;p6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8" name="Google Shape;4218;p6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9" name="Google Shape;4219;p6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0" name="Google Shape;4220;p6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1" name="Google Shape;4221;p6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2" name="Google Shape;4222;p6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3" name="Google Shape;4223;p6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4" name="Google Shape;4224;p6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5" name="Google Shape;4225;p6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6" name="Google Shape;4226;p6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7" name="Google Shape;4227;p6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8" name="Google Shape;4228;p6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9" name="Google Shape;4229;p6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0" name="Google Shape;4230;p6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1" name="Google Shape;4231;p6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2" name="Google Shape;4232;p6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3" name="Google Shape;4233;p6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4" name="Google Shape;4234;p6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5" name="Google Shape;4235;p6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6" name="Google Shape;4236;p6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7" name="Google Shape;4237;p6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8" name="Google Shape;4238;p6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9" name="Google Shape;4239;p6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0" name="Google Shape;4240;p6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1" name="Google Shape;4241;p6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2" name="Google Shape;4242;p6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3" name="Google Shape;4243;p6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4" name="Google Shape;4244;p6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5" name="Google Shape;4245;p6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6" name="Google Shape;4246;p6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7" name="Google Shape;4247;p6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8" name="Google Shape;4248;p6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9" name="Google Shape;4249;p6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0" name="Google Shape;4250;p6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1" name="Google Shape;4251;p6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2" name="Google Shape;4252;p6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3" name="Google Shape;4253;p6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4" name="Google Shape;4254;p6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5" name="Google Shape;4255;p6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6" name="Google Shape;4256;p6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7" name="Google Shape;4257;p6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8" name="Google Shape;4258;p6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9" name="Google Shape;4259;p6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0" name="Google Shape;4260;p6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1" name="Google Shape;4261;p6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2" name="Google Shape;4262;p6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3" name="Google Shape;4263;p6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4" name="Google Shape;4264;p6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5" name="Google Shape;4265;p6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6" name="Google Shape;4266;p6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67" name="Google Shape;4267;p64"/>
          <p:cNvGrpSpPr/>
          <p:nvPr/>
        </p:nvGrpSpPr>
        <p:grpSpPr>
          <a:xfrm>
            <a:off x="10285914" y="4259635"/>
            <a:ext cx="138975" cy="427120"/>
            <a:chOff x="7564426" y="3224343"/>
            <a:chExt cx="119985" cy="368801"/>
          </a:xfrm>
        </p:grpSpPr>
        <p:sp>
          <p:nvSpPr>
            <p:cNvPr id="4268" name="Google Shape;4268;p6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9" name="Google Shape;4269;p6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0" name="Google Shape;4270;p64"/>
          <p:cNvGrpSpPr/>
          <p:nvPr/>
        </p:nvGrpSpPr>
        <p:grpSpPr>
          <a:xfrm>
            <a:off x="9885231" y="4251769"/>
            <a:ext cx="252652" cy="442843"/>
            <a:chOff x="8370831" y="3202002"/>
            <a:chExt cx="218129" cy="382376"/>
          </a:xfrm>
        </p:grpSpPr>
        <p:sp>
          <p:nvSpPr>
            <p:cNvPr id="4271" name="Google Shape;4271;p6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2" name="Google Shape;4272;p6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3" name="Google Shape;4273;p64"/>
          <p:cNvGrpSpPr/>
          <p:nvPr/>
        </p:nvGrpSpPr>
        <p:grpSpPr>
          <a:xfrm>
            <a:off x="10849750" y="4799945"/>
            <a:ext cx="412572" cy="356000"/>
            <a:chOff x="6742064" y="3750480"/>
            <a:chExt cx="399315" cy="344560"/>
          </a:xfrm>
        </p:grpSpPr>
        <p:sp>
          <p:nvSpPr>
            <p:cNvPr id="4274" name="Google Shape;4274;p6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5" name="Google Shape;4275;p6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6" name="Google Shape;4276;p64"/>
          <p:cNvGrpSpPr/>
          <p:nvPr/>
        </p:nvGrpSpPr>
        <p:grpSpPr>
          <a:xfrm>
            <a:off x="10235109" y="5268008"/>
            <a:ext cx="240583" cy="375477"/>
            <a:chOff x="7248525" y="3739696"/>
            <a:chExt cx="230531" cy="359790"/>
          </a:xfrm>
        </p:grpSpPr>
        <p:sp>
          <p:nvSpPr>
            <p:cNvPr id="4277" name="Google Shape;4277;p6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8" name="Google Shape;4278;p6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9" name="Google Shape;4279;p64"/>
          <p:cNvGrpSpPr/>
          <p:nvPr/>
        </p:nvGrpSpPr>
        <p:grpSpPr>
          <a:xfrm>
            <a:off x="10563001" y="4792308"/>
            <a:ext cx="217195" cy="371613"/>
            <a:chOff x="7601242" y="3729267"/>
            <a:chExt cx="222566" cy="380803"/>
          </a:xfrm>
        </p:grpSpPr>
        <p:sp>
          <p:nvSpPr>
            <p:cNvPr id="4280" name="Google Shape;4280;p6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1" name="Google Shape;4281;p6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82" name="Google Shape;4282;p64"/>
          <p:cNvSpPr/>
          <p:nvPr/>
        </p:nvSpPr>
        <p:spPr>
          <a:xfrm>
            <a:off x="10517703" y="4275450"/>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83" name="Google Shape;4283;p64"/>
          <p:cNvGrpSpPr/>
          <p:nvPr/>
        </p:nvGrpSpPr>
        <p:grpSpPr>
          <a:xfrm>
            <a:off x="9882529" y="4793828"/>
            <a:ext cx="258057" cy="367987"/>
            <a:chOff x="8304647" y="3738687"/>
            <a:chExt cx="225076" cy="320956"/>
          </a:xfrm>
        </p:grpSpPr>
        <p:sp>
          <p:nvSpPr>
            <p:cNvPr id="4284" name="Google Shape;4284;p6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5" name="Google Shape;4285;p6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6" name="Google Shape;4286;p6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87" name="Google Shape;4287;p64"/>
          <p:cNvGrpSpPr/>
          <p:nvPr/>
        </p:nvGrpSpPr>
        <p:grpSpPr>
          <a:xfrm>
            <a:off x="10245852" y="4793828"/>
            <a:ext cx="237989" cy="367987"/>
            <a:chOff x="8615101" y="3738687"/>
            <a:chExt cx="207573" cy="320956"/>
          </a:xfrm>
        </p:grpSpPr>
        <p:sp>
          <p:nvSpPr>
            <p:cNvPr id="4288" name="Google Shape;4288;p6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9" name="Google Shape;4289;p6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0" name="Google Shape;4290;p6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91" name="Google Shape;4291;p64"/>
          <p:cNvSpPr/>
          <p:nvPr/>
        </p:nvSpPr>
        <p:spPr>
          <a:xfrm>
            <a:off x="10907772" y="4247006"/>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92" name="Google Shape;4292;p64"/>
          <p:cNvGrpSpPr/>
          <p:nvPr/>
        </p:nvGrpSpPr>
        <p:grpSpPr>
          <a:xfrm>
            <a:off x="10546561" y="5330710"/>
            <a:ext cx="250076" cy="250076"/>
            <a:chOff x="8565775" y="671075"/>
            <a:chExt cx="441000" cy="441000"/>
          </a:xfrm>
        </p:grpSpPr>
        <p:sp>
          <p:nvSpPr>
            <p:cNvPr id="4293" name="Google Shape;4293;p6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4" name="Google Shape;4294;p6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95" name="Google Shape;4295;p64"/>
          <p:cNvSpPr/>
          <p:nvPr/>
        </p:nvSpPr>
        <p:spPr>
          <a:xfrm>
            <a:off x="10926915" y="5325269"/>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6" name="Google Shape;4296;p64"/>
          <p:cNvSpPr/>
          <p:nvPr/>
        </p:nvSpPr>
        <p:spPr>
          <a:xfrm flipH="1">
            <a:off x="9892498" y="5280545"/>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97" name="Google Shape;4297;p64"/>
          <p:cNvGrpSpPr/>
          <p:nvPr/>
        </p:nvGrpSpPr>
        <p:grpSpPr>
          <a:xfrm>
            <a:off x="8085857" y="4094077"/>
            <a:ext cx="783820" cy="690308"/>
            <a:chOff x="6000718" y="3070557"/>
            <a:chExt cx="587865" cy="517731"/>
          </a:xfrm>
        </p:grpSpPr>
        <p:sp>
          <p:nvSpPr>
            <p:cNvPr id="4298" name="Google Shape;4298;p6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9" name="Google Shape;4299;p6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0" name="Google Shape;4300;p6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1" name="Google Shape;4301;p6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2" name="Google Shape;4302;p6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3" name="Google Shape;4303;p6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4" name="Google Shape;4304;p6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5" name="Google Shape;4305;p6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6" name="Google Shape;4306;p6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7" name="Google Shape;4307;p6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08" name="Google Shape;4308;p64"/>
          <p:cNvGrpSpPr/>
          <p:nvPr/>
        </p:nvGrpSpPr>
        <p:grpSpPr>
          <a:xfrm>
            <a:off x="8105597" y="4952290"/>
            <a:ext cx="743553" cy="688516"/>
            <a:chOff x="6015523" y="3714217"/>
            <a:chExt cx="557665" cy="516387"/>
          </a:xfrm>
        </p:grpSpPr>
        <p:grpSp>
          <p:nvGrpSpPr>
            <p:cNvPr id="4309" name="Google Shape;4309;p64"/>
            <p:cNvGrpSpPr/>
            <p:nvPr/>
          </p:nvGrpSpPr>
          <p:grpSpPr>
            <a:xfrm>
              <a:off x="6036094" y="3716980"/>
              <a:ext cx="529822" cy="510480"/>
              <a:chOff x="3148311" y="-545634"/>
              <a:chExt cx="1006118" cy="969572"/>
            </a:xfrm>
          </p:grpSpPr>
          <p:sp>
            <p:nvSpPr>
              <p:cNvPr id="4310" name="Google Shape;4310;p6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1" name="Google Shape;4311;p6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2" name="Google Shape;4312;p6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3" name="Google Shape;4313;p6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4" name="Google Shape;4314;p6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5" name="Google Shape;4315;p6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6" name="Google Shape;4316;p6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7" name="Google Shape;4317;p6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8" name="Google Shape;4318;p6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9" name="Google Shape;4319;p6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20" name="Google Shape;4320;p6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21" name="Google Shape;4321;p64"/>
          <p:cNvGrpSpPr/>
          <p:nvPr/>
        </p:nvGrpSpPr>
        <p:grpSpPr>
          <a:xfrm>
            <a:off x="8943972" y="4098171"/>
            <a:ext cx="768403" cy="682495"/>
            <a:chOff x="6644304" y="3073628"/>
            <a:chExt cx="576302" cy="511871"/>
          </a:xfrm>
        </p:grpSpPr>
        <p:grpSp>
          <p:nvGrpSpPr>
            <p:cNvPr id="4322" name="Google Shape;4322;p64"/>
            <p:cNvGrpSpPr/>
            <p:nvPr/>
          </p:nvGrpSpPr>
          <p:grpSpPr>
            <a:xfrm>
              <a:off x="6712169" y="3073651"/>
              <a:ext cx="481611" cy="506713"/>
              <a:chOff x="1833536" y="-546641"/>
              <a:chExt cx="914567" cy="962419"/>
            </a:xfrm>
          </p:grpSpPr>
          <p:grpSp>
            <p:nvGrpSpPr>
              <p:cNvPr id="4323" name="Google Shape;4323;p64"/>
              <p:cNvGrpSpPr/>
              <p:nvPr/>
            </p:nvGrpSpPr>
            <p:grpSpPr>
              <a:xfrm>
                <a:off x="1833536" y="-524249"/>
                <a:ext cx="914567" cy="940027"/>
                <a:chOff x="1833536" y="-524249"/>
                <a:chExt cx="914567" cy="940027"/>
              </a:xfrm>
            </p:grpSpPr>
            <p:sp>
              <p:nvSpPr>
                <p:cNvPr id="4324" name="Google Shape;4324;p6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5" name="Google Shape;4325;p6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6" name="Google Shape;4326;p6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7" name="Google Shape;4327;p6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8" name="Google Shape;4328;p6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29" name="Google Shape;4329;p6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0" name="Google Shape;4330;p6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1" name="Google Shape;4331;p6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2" name="Google Shape;4332;p6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33" name="Google Shape;4333;p6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34" name="Google Shape;4334;p64"/>
          <p:cNvGrpSpPr/>
          <p:nvPr/>
        </p:nvGrpSpPr>
        <p:grpSpPr>
          <a:xfrm>
            <a:off x="8954300" y="4952191"/>
            <a:ext cx="747515" cy="688663"/>
            <a:chOff x="6652051" y="3714143"/>
            <a:chExt cx="560636" cy="516497"/>
          </a:xfrm>
        </p:grpSpPr>
        <p:grpSp>
          <p:nvGrpSpPr>
            <p:cNvPr id="4335" name="Google Shape;4335;p64"/>
            <p:cNvGrpSpPr/>
            <p:nvPr/>
          </p:nvGrpSpPr>
          <p:grpSpPr>
            <a:xfrm>
              <a:off x="6669657" y="3716715"/>
              <a:ext cx="466768" cy="464314"/>
              <a:chOff x="3139766" y="765669"/>
              <a:chExt cx="886380" cy="881888"/>
            </a:xfrm>
          </p:grpSpPr>
          <p:grpSp>
            <p:nvGrpSpPr>
              <p:cNvPr id="4336" name="Google Shape;4336;p64"/>
              <p:cNvGrpSpPr/>
              <p:nvPr/>
            </p:nvGrpSpPr>
            <p:grpSpPr>
              <a:xfrm>
                <a:off x="3139766" y="765669"/>
                <a:ext cx="886380" cy="881888"/>
                <a:chOff x="3139766" y="765669"/>
                <a:chExt cx="886380" cy="881888"/>
              </a:xfrm>
            </p:grpSpPr>
            <p:sp>
              <p:nvSpPr>
                <p:cNvPr id="4337" name="Google Shape;4337;p6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8" name="Google Shape;4338;p6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9" name="Google Shape;4339;p6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0" name="Google Shape;4340;p6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1" name="Google Shape;4341;p6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2" name="Google Shape;4342;p6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3" name="Google Shape;4343;p6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4" name="Google Shape;4344;p6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5" name="Google Shape;4345;p6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46" name="Google Shape;4346;p6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7" name="Google Shape;4347;p6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8" name="Google Shape;4348;p6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9" name="Google Shape;4349;p6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50" name="Google Shape;4350;p6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51" name="Google Shape;4351;p64"/>
          <p:cNvGrpSpPr/>
          <p:nvPr/>
        </p:nvGrpSpPr>
        <p:grpSpPr>
          <a:xfrm>
            <a:off x="968813" y="1590435"/>
            <a:ext cx="3553431" cy="1756187"/>
            <a:chOff x="793334" y="1192826"/>
            <a:chExt cx="2665073" cy="1317140"/>
          </a:xfrm>
        </p:grpSpPr>
        <p:sp>
          <p:nvSpPr>
            <p:cNvPr id="4352" name="Google Shape;4352;p6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3" name="Google Shape;4353;p6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4" name="Google Shape;4354;p6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5" name="Google Shape;4355;p6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6" name="Google Shape;4356;p6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7" name="Google Shape;4357;p6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8" name="Google Shape;4358;p6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9" name="Google Shape;4359;p6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0" name="Google Shape;4360;p6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1" name="Google Shape;4361;p6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2" name="Google Shape;4362;p6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3" name="Google Shape;4363;p6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4" name="Google Shape;4364;p6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5" name="Google Shape;4365;p6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6" name="Google Shape;4366;p6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7" name="Google Shape;4367;p6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8" name="Google Shape;4368;p6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9" name="Google Shape;4369;p6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0" name="Google Shape;4370;p6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1" name="Google Shape;4371;p6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2" name="Google Shape;4372;p6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3" name="Google Shape;4373;p6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4" name="Google Shape;4374;p6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5" name="Google Shape;4375;p6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6" name="Google Shape;4376;p6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7" name="Google Shape;4377;p6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8" name="Google Shape;4378;p6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9" name="Google Shape;4379;p6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0" name="Google Shape;4380;p6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1" name="Google Shape;4381;p6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2" name="Google Shape;4382;p6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3" name="Google Shape;4383;p6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4" name="Google Shape;4384;p6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5" name="Google Shape;4385;p6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6" name="Google Shape;4386;p6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7" name="Google Shape;4387;p6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8" name="Google Shape;4388;p6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9" name="Google Shape;4389;p6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0" name="Google Shape;4390;p6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1" name="Google Shape;4391;p6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2" name="Google Shape;4392;p6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3" name="Google Shape;4393;p6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4" name="Google Shape;4394;p6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5" name="Google Shape;4395;p6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6" name="Google Shape;4396;p6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7" name="Google Shape;4397;p6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8" name="Google Shape;4398;p6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9" name="Google Shape;4399;p6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0" name="Google Shape;4400;p6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1" name="Google Shape;4401;p6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2" name="Google Shape;4402;p6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3" name="Google Shape;4403;p6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4" name="Google Shape;4404;p6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5" name="Google Shape;4405;p6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6" name="Google Shape;4406;p6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7" name="Google Shape;4407;p6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8" name="Google Shape;4408;p6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9" name="Google Shape;4409;p6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0" name="Google Shape;4410;p6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1" name="Google Shape;4411;p6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2" name="Google Shape;4412;p6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3" name="Google Shape;4413;p6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4" name="Google Shape;4414;p6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5" name="Google Shape;4415;p6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6" name="Google Shape;4416;p6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7" name="Google Shape;4417;p6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8" name="Google Shape;4418;p6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9" name="Google Shape;4419;p6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0" name="Google Shape;4420;p6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1" name="Google Shape;4421;p6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2" name="Google Shape;4422;p6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3" name="Google Shape;4423;p6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4" name="Google Shape;4424;p6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5" name="Google Shape;4425;p6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6" name="Google Shape;4426;p6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7" name="Google Shape;4427;p6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8" name="Google Shape;4428;p6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9" name="Google Shape;4429;p6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0" name="Google Shape;4430;p6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1" name="Google Shape;4431;p6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2" name="Google Shape;4432;p6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3" name="Google Shape;4433;p6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4" name="Google Shape;4434;p6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5" name="Google Shape;4435;p6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6" name="Google Shape;4436;p6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7" name="Google Shape;4437;p6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8" name="Google Shape;4438;p6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9" name="Google Shape;4439;p6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0" name="Google Shape;4440;p6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1" name="Google Shape;4441;p6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2" name="Google Shape;4442;p6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3" name="Google Shape;4443;p6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4" name="Google Shape;4444;p6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5" name="Google Shape;4445;p6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6" name="Google Shape;4446;p6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7" name="Google Shape;4447;p6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8" name="Google Shape;4448;p6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9" name="Google Shape;4449;p6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0" name="Google Shape;4450;p6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1" name="Google Shape;4451;p6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2" name="Google Shape;4452;p6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3" name="Google Shape;4453;p6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4" name="Google Shape;4454;p6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5" name="Google Shape;4455;p6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6" name="Google Shape;4456;p6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7" name="Google Shape;4457;p6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8" name="Google Shape;4458;p6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9" name="Google Shape;4459;p6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0" name="Google Shape;4460;p6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1" name="Google Shape;4461;p6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2" name="Google Shape;4462;p6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3" name="Google Shape;4463;p6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4" name="Google Shape;4464;p6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5" name="Google Shape;4465;p6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6" name="Google Shape;4466;p6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7" name="Google Shape;4467;p6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8" name="Google Shape;4468;p6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9" name="Google Shape;4469;p6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0" name="Google Shape;4470;p6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1" name="Google Shape;4471;p6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2" name="Google Shape;4472;p6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3" name="Google Shape;4473;p6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4" name="Google Shape;4474;p6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5" name="Google Shape;4475;p6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6" name="Google Shape;4476;p6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7" name="Google Shape;4477;p6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8" name="Google Shape;4478;p6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9" name="Google Shape;4479;p6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0" name="Google Shape;4480;p6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1" name="Google Shape;4481;p6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2" name="Google Shape;4482;p6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3" name="Google Shape;4483;p6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4" name="Google Shape;4484;p6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5" name="Google Shape;4485;p6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6" name="Google Shape;4486;p6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7" name="Google Shape;4487;p6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8" name="Google Shape;4488;p6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9" name="Google Shape;4489;p6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0" name="Google Shape;4490;p6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1" name="Google Shape;4491;p6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2" name="Google Shape;4492;p6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3" name="Google Shape;4493;p6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4" name="Google Shape;4494;p6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5" name="Google Shape;4495;p6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6" name="Google Shape;4496;p6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7" name="Google Shape;4497;p6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8" name="Google Shape;4498;p6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9" name="Google Shape;4499;p6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0" name="Google Shape;4500;p6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1" name="Google Shape;4501;p6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2" name="Google Shape;4502;p6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3" name="Google Shape;4503;p6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4" name="Google Shape;4504;p6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5" name="Google Shape;4505;p6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6" name="Google Shape;4506;p6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7" name="Google Shape;4507;p6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8" name="Google Shape;4508;p6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9" name="Google Shape;4509;p6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0" name="Google Shape;4510;p6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1" name="Google Shape;4511;p6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2" name="Google Shape;4512;p6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3" name="Google Shape;4513;p6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4" name="Google Shape;4514;p6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5" name="Google Shape;4515;p6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6" name="Google Shape;4516;p6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7" name="Google Shape;4517;p6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8" name="Google Shape;4518;p6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9" name="Google Shape;4519;p6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0" name="Google Shape;4520;p6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1" name="Google Shape;4521;p6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2" name="Google Shape;4522;p6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3" name="Google Shape;4523;p6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4" name="Google Shape;4524;p6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5" name="Google Shape;4525;p6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6" name="Google Shape;4526;p6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7" name="Google Shape;4527;p6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8" name="Google Shape;4528;p6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9" name="Google Shape;4529;p6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0" name="Google Shape;4530;p6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1" name="Google Shape;4531;p6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2" name="Google Shape;4532;p6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3" name="Google Shape;4533;p6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4" name="Google Shape;4534;p6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5" name="Google Shape;4535;p6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6" name="Google Shape;4536;p6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7" name="Google Shape;4537;p6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8" name="Google Shape;4538;p6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9" name="Google Shape;4539;p6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0" name="Google Shape;4540;p6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1" name="Google Shape;4541;p6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2" name="Google Shape;4542;p6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3" name="Google Shape;4543;p6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4" name="Google Shape;4544;p6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5" name="Google Shape;4545;p6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6" name="Google Shape;4546;p6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7" name="Google Shape;4547;p6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8" name="Google Shape;4548;p6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9" name="Google Shape;4549;p6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0" name="Google Shape;4550;p6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1" name="Google Shape;4551;p6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2" name="Google Shape;4552;p6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3" name="Google Shape;4553;p6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4" name="Google Shape;4554;p6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5" name="Google Shape;4555;p6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6" name="Google Shape;4556;p6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7" name="Google Shape;4557;p6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8" name="Google Shape;4558;p6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9" name="Google Shape;4559;p6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0" name="Google Shape;4560;p6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1" name="Google Shape;4561;p6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2" name="Google Shape;4562;p6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3" name="Google Shape;4563;p6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4" name="Google Shape;4564;p6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5" name="Google Shape;4565;p6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6" name="Google Shape;4566;p6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7" name="Google Shape;4567;p6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8" name="Google Shape;4568;p6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9" name="Google Shape;4569;p6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0" name="Google Shape;4570;p6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1" name="Google Shape;4571;p6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2" name="Google Shape;4572;p6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3" name="Google Shape;4573;p6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4" name="Google Shape;4574;p6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5" name="Google Shape;4575;p6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6" name="Google Shape;4576;p6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7" name="Google Shape;4577;p6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8" name="Google Shape;4578;p6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9" name="Google Shape;4579;p6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0" name="Google Shape;4580;p6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1" name="Google Shape;4581;p6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2" name="Google Shape;4582;p6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3" name="Google Shape;4583;p6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4" name="Google Shape;4584;p6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5" name="Google Shape;4585;p6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6" name="Google Shape;4586;p6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7" name="Google Shape;4587;p6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8" name="Google Shape;4588;p6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9" name="Google Shape;4589;p6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0" name="Google Shape;4590;p6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1" name="Google Shape;4591;p6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2" name="Google Shape;4592;p6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3" name="Google Shape;4593;p6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4" name="Google Shape;4594;p6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5" name="Google Shape;4595;p6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6" name="Google Shape;4596;p6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7" name="Google Shape;4597;p6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8" name="Google Shape;4598;p6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9" name="Google Shape;4599;p6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0" name="Google Shape;4600;p6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1" name="Google Shape;4601;p6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2" name="Google Shape;4602;p6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3" name="Google Shape;4603;p6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4" name="Google Shape;4604;p6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5" name="Google Shape;4605;p6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6" name="Google Shape;4606;p6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7" name="Google Shape;4607;p6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8" name="Google Shape;4608;p6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9" name="Google Shape;4609;p6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0" name="Google Shape;4610;p6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1" name="Google Shape;4611;p6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2" name="Google Shape;4612;p6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3" name="Google Shape;4613;p6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4" name="Google Shape;4614;p6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5" name="Google Shape;4615;p6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6" name="Google Shape;4616;p6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7" name="Google Shape;4617;p6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8" name="Google Shape;4618;p6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9" name="Google Shape;4619;p6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0" name="Google Shape;4620;p6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1" name="Google Shape;4621;p6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2" name="Google Shape;4622;p6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3" name="Google Shape;4623;p6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4" name="Google Shape;4624;p6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5" name="Google Shape;4625;p6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6" name="Google Shape;4626;p6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7" name="Google Shape;4627;p6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8" name="Google Shape;4628;p6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9" name="Google Shape;4629;p6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0" name="Google Shape;4630;p6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1" name="Google Shape;4631;p6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2" name="Google Shape;4632;p6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3" name="Google Shape;4633;p6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4" name="Google Shape;4634;p6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5" name="Google Shape;4635;p6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6" name="Google Shape;4636;p6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7" name="Google Shape;4637;p6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8" name="Google Shape;4638;p6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9" name="Google Shape;4639;p6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0" name="Google Shape;4640;p6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1" name="Google Shape;4641;p6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2" name="Google Shape;4642;p6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3" name="Google Shape;4643;p6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4" name="Google Shape;4644;p6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5" name="Google Shape;4645;p6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6" name="Google Shape;4646;p6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7" name="Google Shape;4647;p6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8" name="Google Shape;4648;p6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9" name="Google Shape;4649;p6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0" name="Google Shape;4650;p6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1" name="Google Shape;4651;p6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2" name="Google Shape;4652;p6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3" name="Google Shape;4653;p6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4" name="Google Shape;4654;p6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5" name="Google Shape;4655;p6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6" name="Google Shape;4656;p6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7" name="Google Shape;4657;p6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8" name="Google Shape;4658;p6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9" name="Google Shape;4659;p6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0" name="Google Shape;4660;p6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1" name="Google Shape;4661;p6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2" name="Google Shape;4662;p6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3" name="Google Shape;4663;p6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4" name="Google Shape;4664;p6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5" name="Google Shape;4665;p6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6" name="Google Shape;4666;p6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7" name="Google Shape;4667;p6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8" name="Google Shape;4668;p6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9" name="Google Shape;4669;p6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0" name="Google Shape;4670;p6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1" name="Google Shape;4671;p6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2" name="Google Shape;4672;p6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3" name="Google Shape;4673;p6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4" name="Google Shape;4674;p6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5" name="Google Shape;4675;p6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6" name="Google Shape;4676;p6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7" name="Google Shape;4677;p6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8" name="Google Shape;4678;p6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9" name="Google Shape;4679;p6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0" name="Google Shape;4680;p6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1" name="Google Shape;4681;p6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2" name="Google Shape;4682;p6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3" name="Google Shape;4683;p6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4" name="Google Shape;4684;p6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5" name="Google Shape;4685;p6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6" name="Google Shape;4686;p6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7" name="Google Shape;4687;p6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8" name="Google Shape;4688;p6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9" name="Google Shape;4689;p6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0" name="Google Shape;4690;p6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1" name="Google Shape;4691;p6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2" name="Google Shape;4692;p6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3" name="Google Shape;4693;p6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4" name="Google Shape;4694;p6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5" name="Google Shape;4695;p6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6" name="Google Shape;4696;p6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7" name="Google Shape;4697;p6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8" name="Google Shape;4698;p6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9" name="Google Shape;4699;p6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0" name="Google Shape;4700;p6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1" name="Google Shape;4701;p6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2" name="Google Shape;4702;p6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3" name="Google Shape;4703;p6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4" name="Google Shape;4704;p6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5" name="Google Shape;4705;p6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6" name="Google Shape;4706;p6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7" name="Google Shape;4707;p6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8" name="Google Shape;4708;p6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9" name="Google Shape;4709;p6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0" name="Google Shape;4710;p6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1" name="Google Shape;4711;p6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2" name="Google Shape;4712;p6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3" name="Google Shape;4713;p6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4" name="Google Shape;4714;p6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5" name="Google Shape;4715;p6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6" name="Google Shape;4716;p6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7" name="Google Shape;4717;p6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8" name="Google Shape;4718;p6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9" name="Google Shape;4719;p6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0" name="Google Shape;4720;p6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1" name="Google Shape;4721;p6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2" name="Google Shape;4722;p6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3" name="Google Shape;4723;p6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4" name="Google Shape;4724;p6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5" name="Google Shape;4725;p6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6" name="Google Shape;4726;p6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7" name="Google Shape;4727;p6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8" name="Google Shape;4728;p6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9" name="Google Shape;4729;p6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0" name="Google Shape;4730;p6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1" name="Google Shape;4731;p6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2" name="Google Shape;4732;p6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3" name="Google Shape;4733;p6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4" name="Google Shape;4734;p6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5" name="Google Shape;4735;p6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6" name="Google Shape;4736;p6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7" name="Google Shape;4737;p6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8" name="Google Shape;4738;p6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9" name="Google Shape;4739;p6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0" name="Google Shape;4740;p6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1" name="Google Shape;4741;p6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2" name="Google Shape;4742;p6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3" name="Google Shape;4743;p6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4" name="Google Shape;4744;p6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5" name="Google Shape;4745;p6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6" name="Google Shape;4746;p6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7" name="Google Shape;4747;p6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8" name="Google Shape;4748;p6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9" name="Google Shape;4749;p6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0" name="Google Shape;4750;p6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1" name="Google Shape;4751;p6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2" name="Google Shape;4752;p6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3" name="Google Shape;4753;p6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4" name="Google Shape;4754;p6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5" name="Google Shape;4755;p6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6" name="Google Shape;4756;p6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7" name="Google Shape;4757;p6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8" name="Google Shape;4758;p6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9" name="Google Shape;4759;p6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0" name="Google Shape;4760;p6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1" name="Google Shape;4761;p6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2" name="Google Shape;4762;p6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3" name="Google Shape;4763;p6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4" name="Google Shape;4764;p6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5" name="Google Shape;4765;p6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6" name="Google Shape;4766;p6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7" name="Google Shape;4767;p6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8" name="Google Shape;4768;p6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9" name="Google Shape;4769;p6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0" name="Google Shape;4770;p6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1" name="Google Shape;4771;p6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2" name="Google Shape;4772;p6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3" name="Google Shape;4773;p6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4" name="Google Shape;4774;p6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5" name="Google Shape;4775;p6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6" name="Google Shape;4776;p6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7" name="Google Shape;4777;p6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8" name="Google Shape;4778;p6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9" name="Google Shape;4779;p6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0" name="Google Shape;4780;p6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1" name="Google Shape;4781;p6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2" name="Google Shape;4782;p6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3" name="Google Shape;4783;p6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4" name="Google Shape;4784;p6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5" name="Google Shape;4785;p6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6" name="Google Shape;4786;p6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7" name="Google Shape;4787;p6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8" name="Google Shape;4788;p6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9" name="Google Shape;4789;p6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0" name="Google Shape;4790;p6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1" name="Google Shape;4791;p6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2" name="Google Shape;4792;p6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3" name="Google Shape;4793;p6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4" name="Google Shape;4794;p6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5" name="Google Shape;4795;p6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6" name="Google Shape;4796;p6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7" name="Google Shape;4797;p6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8" name="Google Shape;4798;p6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9" name="Google Shape;4799;p6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0" name="Google Shape;4800;p6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1" name="Google Shape;4801;p6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2" name="Google Shape;4802;p6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3" name="Google Shape;4803;p6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4" name="Google Shape;4804;p6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5" name="Google Shape;4805;p6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6" name="Google Shape;4806;p6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7" name="Google Shape;4807;p6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8" name="Google Shape;4808;p6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9" name="Google Shape;4809;p6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0" name="Google Shape;4810;p6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1" name="Google Shape;4811;p6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2" name="Google Shape;4812;p6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3" name="Google Shape;4813;p6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4" name="Google Shape;4814;p6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5" name="Google Shape;4815;p6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6" name="Google Shape;4816;p6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7" name="Google Shape;4817;p6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8" name="Google Shape;4818;p6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9" name="Google Shape;4819;p6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0" name="Google Shape;4820;p6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1" name="Google Shape;4821;p6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2" name="Google Shape;4822;p6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3" name="Google Shape;4823;p6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4" name="Google Shape;4824;p6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5" name="Google Shape;4825;p6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6" name="Google Shape;4826;p6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7" name="Google Shape;4827;p6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8" name="Google Shape;4828;p6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9" name="Google Shape;4829;p6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0" name="Google Shape;4830;p6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1" name="Google Shape;4831;p6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2" name="Google Shape;4832;p6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3" name="Google Shape;4833;p6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4" name="Google Shape;4834;p6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5" name="Google Shape;4835;p6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6" name="Google Shape;4836;p6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7" name="Google Shape;4837;p6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8" name="Google Shape;4838;p6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9" name="Google Shape;4839;p6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0" name="Google Shape;4840;p6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1" name="Google Shape;4841;p6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2" name="Google Shape;4842;p6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3" name="Google Shape;4843;p6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4" name="Google Shape;4844;p6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5" name="Google Shape;4845;p6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6" name="Google Shape;4846;p6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7" name="Google Shape;4847;p6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8" name="Google Shape;4848;p6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9" name="Google Shape;4849;p6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0" name="Google Shape;4850;p6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1" name="Google Shape;4851;p6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2" name="Google Shape;4852;p6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3" name="Google Shape;4853;p6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4" name="Google Shape;4854;p6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5" name="Google Shape;4855;p6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6" name="Google Shape;4856;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7" name="Google Shape;4857;p6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8" name="Google Shape;4858;p6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9" name="Google Shape;4859;p6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0" name="Google Shape;4860;p6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1" name="Google Shape;4861;p6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2" name="Google Shape;4862;p6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3" name="Google Shape;4863;p6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4" name="Google Shape;4864;p6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5" name="Google Shape;4865;p6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6" name="Google Shape;4866;p6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7" name="Google Shape;4867;p6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8" name="Google Shape;4868;p6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9" name="Google Shape;4869;p6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0" name="Google Shape;4870;p6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1" name="Google Shape;4871;p6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2" name="Google Shape;4872;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3" name="Google Shape;4873;p6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4" name="Google Shape;4874;p6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5" name="Google Shape;4875;p6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6" name="Google Shape;4876;p6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7" name="Google Shape;4877;p6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8" name="Google Shape;4878;p6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9" name="Google Shape;4879;p6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0" name="Google Shape;4880;p6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1" name="Google Shape;4881;p6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2" name="Google Shape;4882;p6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3" name="Google Shape;4883;p6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4" name="Google Shape;4884;p6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5" name="Google Shape;4885;p6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6" name="Google Shape;4886;p6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7" name="Google Shape;4887;p6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8" name="Google Shape;4888;p6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9" name="Google Shape;4889;p6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0" name="Google Shape;4890;p6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1" name="Google Shape;4891;p6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2" name="Google Shape;4892;p6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3" name="Google Shape;4893;p6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4" name="Google Shape;4894;p6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5" name="Google Shape;4895;p6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6" name="Google Shape;4896;p6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7" name="Google Shape;4897;p6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8" name="Google Shape;4898;p6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9" name="Google Shape;4899;p6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0" name="Google Shape;4900;p6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1" name="Google Shape;4901;p6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2" name="Google Shape;4902;p6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3" name="Google Shape;4903;p6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4" name="Google Shape;4904;p6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5" name="Google Shape;4905;p6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6" name="Google Shape;4906;p6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7" name="Google Shape;4907;p6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8" name="Google Shape;4908;p6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9" name="Google Shape;4909;p6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0" name="Google Shape;4910;p6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1" name="Google Shape;4911;p6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2" name="Google Shape;4912;p6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3" name="Google Shape;4913;p6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4" name="Google Shape;4914;p6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5" name="Google Shape;4915;p6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6" name="Google Shape;4916;p6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7" name="Google Shape;4917;p6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8" name="Google Shape;4918;p6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9" name="Google Shape;4919;p6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0" name="Google Shape;4920;p6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1" name="Google Shape;4921;p6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2" name="Google Shape;4922;p6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3" name="Google Shape;4923;p6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4" name="Google Shape;4924;p6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5" name="Google Shape;4925;p6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6" name="Google Shape;4926;p6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7" name="Google Shape;4927;p6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8" name="Google Shape;4928;p6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9" name="Google Shape;4929;p6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0" name="Google Shape;4930;p6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1" name="Google Shape;4931;p6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2" name="Google Shape;4932;p6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3" name="Google Shape;4933;p6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4" name="Google Shape;4934;p6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5" name="Google Shape;4935;p6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6" name="Google Shape;4936;p6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7" name="Google Shape;4937;p6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8" name="Google Shape;4938;p6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9" name="Google Shape;4939;p6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0" name="Google Shape;4940;p6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1" name="Google Shape;4941;p6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2" name="Google Shape;4942;p6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3" name="Google Shape;4943;p6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4" name="Google Shape;4944;p6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5" name="Google Shape;4945;p6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6" name="Google Shape;4946;p6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7" name="Google Shape;4947;p6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8" name="Google Shape;4948;p6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9" name="Google Shape;4949;p6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0" name="Google Shape;4950;p6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1" name="Google Shape;4951;p6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2" name="Google Shape;4952;p6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3" name="Google Shape;4953;p6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4" name="Google Shape;4954;p6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5" name="Google Shape;4955;p6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6" name="Google Shape;4956;p6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7" name="Google Shape;4957;p6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8" name="Google Shape;4958;p6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9" name="Google Shape;4959;p6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0" name="Google Shape;4960;p6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1" name="Google Shape;4961;p6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2" name="Google Shape;4962;p6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3" name="Google Shape;4963;p6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4" name="Google Shape;4964;p6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5" name="Google Shape;4965;p6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6" name="Google Shape;4966;p6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7" name="Google Shape;4967;p6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8" name="Google Shape;4968;p6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9" name="Google Shape;4969;p6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0" name="Google Shape;4970;p6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1" name="Google Shape;4971;p6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2" name="Google Shape;4972;p6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3" name="Google Shape;4973;p6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4" name="Google Shape;4974;p6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5" name="Google Shape;4975;p6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6" name="Google Shape;4976;p6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7" name="Google Shape;4977;p6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8" name="Google Shape;4978;p6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9" name="Google Shape;4979;p6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0" name="Google Shape;4980;p6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1" name="Google Shape;4981;p6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2" name="Google Shape;4982;p6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3" name="Google Shape;4983;p6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4" name="Google Shape;4984;p6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5" name="Google Shape;4985;p6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6" name="Google Shape;4986;p6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7" name="Google Shape;4987;p6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8" name="Google Shape;4988;p6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9" name="Google Shape;4989;p6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0" name="Google Shape;4990;p6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1" name="Google Shape;4991;p6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2" name="Google Shape;4992;p6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3" name="Google Shape;4993;p6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4" name="Google Shape;4994;p6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5" name="Google Shape;4995;p6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6" name="Google Shape;4996;p6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7" name="Google Shape;4997;p6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8" name="Google Shape;4998;p6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9" name="Google Shape;4999;p6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0" name="Google Shape;5000;p6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1" name="Google Shape;5001;p6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2" name="Google Shape;5002;p6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3" name="Google Shape;5003;p6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4" name="Google Shape;5004;p6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5" name="Google Shape;5005;p6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6" name="Google Shape;5006;p6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7" name="Google Shape;5007;p6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8" name="Google Shape;5008;p6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9" name="Google Shape;5009;p6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0" name="Google Shape;5010;p6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1" name="Google Shape;5011;p6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2" name="Google Shape;5012;p6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3" name="Google Shape;5013;p6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4" name="Google Shape;5014;p6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5" name="Google Shape;5015;p6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6" name="Google Shape;5016;p6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7" name="Google Shape;5017;p6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8" name="Google Shape;5018;p6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9" name="Google Shape;5019;p6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0" name="Google Shape;5020;p6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1" name="Google Shape;5021;p6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2" name="Google Shape;5022;p6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3" name="Google Shape;5023;p6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4" name="Google Shape;5024;p6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5" name="Google Shape;5025;p6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6" name="Google Shape;5026;p6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7" name="Google Shape;5027;p6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8" name="Google Shape;5028;p6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9" name="Google Shape;5029;p6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0" name="Google Shape;5030;p6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1" name="Google Shape;5031;p6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2" name="Google Shape;5032;p6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3" name="Google Shape;5033;p6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4" name="Google Shape;5034;p6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5" name="Google Shape;5035;p6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6" name="Google Shape;5036;p6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7" name="Google Shape;5037;p6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8" name="Google Shape;5038;p6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9" name="Google Shape;5039;p6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0" name="Google Shape;5040;p6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1" name="Google Shape;5041;p6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2" name="Google Shape;5042;p6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3" name="Google Shape;5043;p6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4" name="Google Shape;5044;p6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5" name="Google Shape;5045;p6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6" name="Google Shape;5046;p6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7" name="Google Shape;5047;p6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8" name="Google Shape;5048;p6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9" name="Google Shape;5049;p6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0" name="Google Shape;5050;p6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1" name="Google Shape;5051;p6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2" name="Google Shape;5052;p6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3" name="Google Shape;5053;p6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4" name="Google Shape;5054;p6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5" name="Google Shape;5055;p6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6" name="Google Shape;5056;p6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7" name="Google Shape;5057;p6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8" name="Google Shape;5058;p6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9" name="Google Shape;5059;p6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0" name="Google Shape;5060;p6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1" name="Google Shape;5061;p6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2" name="Google Shape;5062;p6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3" name="Google Shape;5063;p6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4" name="Google Shape;5064;p6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5" name="Google Shape;5065;p6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6" name="Google Shape;5066;p6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7" name="Google Shape;5067;p6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8" name="Google Shape;5068;p6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9" name="Google Shape;5069;p6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0" name="Google Shape;5070;p6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1" name="Google Shape;5071;p6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2" name="Google Shape;5072;p6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3" name="Google Shape;5073;p6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4" name="Google Shape;5074;p6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5" name="Google Shape;5075;p6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6" name="Google Shape;5076;p6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7" name="Google Shape;5077;p6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8" name="Google Shape;5078;p6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9" name="Google Shape;5079;p6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0" name="Google Shape;5080;p6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1" name="Google Shape;5081;p6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2" name="Google Shape;5082;p6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3" name="Google Shape;5083;p6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4" name="Google Shape;5084;p6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5" name="Google Shape;5085;p6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6" name="Google Shape;5086;p6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7" name="Google Shape;5087;p6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8" name="Google Shape;5088;p6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9" name="Google Shape;5089;p6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0" name="Google Shape;5090;p6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1" name="Google Shape;5091;p6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2" name="Google Shape;5092;p6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3" name="Google Shape;5093;p6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4" name="Google Shape;5094;p6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5" name="Google Shape;5095;p6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6" name="Google Shape;5096;p6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7" name="Google Shape;5097;p6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8" name="Google Shape;5098;p6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9" name="Google Shape;5099;p6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0" name="Google Shape;5100;p6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1" name="Google Shape;5101;p6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2" name="Google Shape;5102;p6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3" name="Google Shape;5103;p6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4" name="Google Shape;5104;p6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5" name="Google Shape;5105;p6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6" name="Google Shape;5106;p6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7" name="Google Shape;5107;p6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8" name="Google Shape;5108;p6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9" name="Google Shape;5109;p6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0" name="Google Shape;5110;p6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1" name="Google Shape;5111;p6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2" name="Google Shape;5112;p6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3" name="Google Shape;5113;p6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4" name="Google Shape;5114;p6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5" name="Google Shape;5115;p6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6" name="Google Shape;5116;p6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7" name="Google Shape;5117;p6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8" name="Google Shape;5118;p6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9" name="Google Shape;5119;p6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0" name="Google Shape;5120;p6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1" name="Google Shape;5121;p6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2" name="Google Shape;5122;p6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3" name="Google Shape;5123;p6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4" name="Google Shape;5124;p6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5" name="Google Shape;5125;p6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6" name="Google Shape;5126;p6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7" name="Google Shape;5127;p6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8" name="Google Shape;5128;p6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9" name="Google Shape;5129;p6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0" name="Google Shape;5130;p6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1" name="Google Shape;5131;p6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2" name="Google Shape;5132;p6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3" name="Google Shape;5133;p6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4" name="Google Shape;5134;p6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5" name="Google Shape;5135;p6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6" name="Google Shape;5136;p6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7" name="Google Shape;5137;p6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8" name="Google Shape;5138;p6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9" name="Google Shape;5139;p6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0" name="Google Shape;5140;p6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1" name="Google Shape;5141;p6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2" name="Google Shape;5142;p6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3" name="Google Shape;5143;p6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4" name="Google Shape;5144;p6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5" name="Google Shape;5145;p6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6" name="Google Shape;5146;p6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7" name="Google Shape;5147;p6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8" name="Google Shape;5148;p6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9" name="Google Shape;5149;p6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0" name="Google Shape;5150;p6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1" name="Google Shape;5151;p6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2" name="Google Shape;5152;p6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3" name="Google Shape;5153;p6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4" name="Google Shape;5154;p6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5" name="Google Shape;5155;p6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6" name="Google Shape;5156;p6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7" name="Google Shape;5157;p6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8" name="Google Shape;5158;p6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9" name="Google Shape;5159;p6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0" name="Google Shape;5160;p6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1" name="Google Shape;5161;p6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2" name="Google Shape;5162;p6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3" name="Google Shape;5163;p6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4" name="Google Shape;5164;p6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5" name="Google Shape;5165;p6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6" name="Google Shape;5166;p6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7" name="Google Shape;5167;p6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8" name="Google Shape;5168;p6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9" name="Google Shape;5169;p6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0" name="Google Shape;5170;p6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1" name="Google Shape;5171;p6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2" name="Google Shape;5172;p6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3" name="Google Shape;5173;p6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4" name="Google Shape;5174;p6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5" name="Google Shape;5175;p6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6" name="Google Shape;5176;p6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7" name="Google Shape;5177;p6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8" name="Google Shape;5178;p6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9" name="Google Shape;5179;p6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0" name="Google Shape;5180;p6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1" name="Google Shape;5181;p6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2" name="Google Shape;5182;p6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3" name="Google Shape;5183;p6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4" name="Google Shape;5184;p6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5" name="Google Shape;5185;p6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6" name="Google Shape;5186;p6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7" name="Google Shape;5187;p6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8" name="Google Shape;5188;p6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9" name="Google Shape;5189;p6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0" name="Google Shape;5190;p6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1" name="Google Shape;5191;p6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2" name="Google Shape;5192;p6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3" name="Google Shape;5193;p6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4" name="Google Shape;5194;p6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5" name="Google Shape;5195;p6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6" name="Google Shape;5196;p6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7" name="Google Shape;5197;p6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8" name="Google Shape;5198;p6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9" name="Google Shape;5199;p6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0" name="Google Shape;5200;p6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1" name="Google Shape;5201;p6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2" name="Google Shape;5202;p6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3" name="Google Shape;5203;p6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4" name="Google Shape;5204;p6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5" name="Google Shape;5205;p6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6" name="Google Shape;5206;p6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7" name="Google Shape;5207;p6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8" name="Google Shape;5208;p6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9" name="Google Shape;5209;p6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0" name="Google Shape;5210;p6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1" name="Google Shape;5211;p6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2" name="Google Shape;5212;p6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3" name="Google Shape;5213;p6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4" name="Google Shape;5214;p6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5" name="Google Shape;5215;p6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6" name="Google Shape;5216;p6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7" name="Google Shape;5217;p6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8" name="Google Shape;5218;p6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9" name="Google Shape;5219;p6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0" name="Google Shape;5220;p6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1" name="Google Shape;5221;p6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2" name="Google Shape;5222;p6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3" name="Google Shape;5223;p6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4" name="Google Shape;5224;p6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5" name="Google Shape;5225;p6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6" name="Google Shape;5226;p6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7" name="Google Shape;5227;p6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8" name="Google Shape;5228;p6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9" name="Google Shape;5229;p6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0" name="Google Shape;5230;p6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1" name="Google Shape;5231;p6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2" name="Google Shape;5232;p6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3" name="Google Shape;5233;p6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4" name="Google Shape;5234;p6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5" name="Google Shape;5235;p6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6" name="Google Shape;5236;p6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7" name="Google Shape;5237;p6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8" name="Google Shape;5238;p6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9" name="Google Shape;5239;p6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0" name="Google Shape;5240;p6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1" name="Google Shape;5241;p6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2" name="Google Shape;5242;p6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3" name="Google Shape;5243;p6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4" name="Google Shape;5244;p6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5" name="Google Shape;5245;p6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6" name="Google Shape;5246;p6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7" name="Google Shape;5247;p6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8" name="Google Shape;5248;p6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9" name="Google Shape;5249;p6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0" name="Google Shape;5250;p6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1" name="Google Shape;5251;p6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2" name="Google Shape;5252;p6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3" name="Google Shape;5253;p6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4" name="Google Shape;5254;p6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5" name="Google Shape;5255;p6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6" name="Google Shape;5256;p6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7" name="Google Shape;5257;p6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8" name="Google Shape;5258;p6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9" name="Google Shape;5259;p6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0" name="Google Shape;5260;p6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1" name="Google Shape;5261;p6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2" name="Google Shape;5262;p6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3" name="Google Shape;5263;p6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4" name="Google Shape;5264;p6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5" name="Google Shape;5265;p6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6" name="Google Shape;5266;p6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7" name="Google Shape;5267;p6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8" name="Google Shape;5268;p6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9" name="Google Shape;5269;p6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0" name="Google Shape;5270;p6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1" name="Google Shape;5271;p6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2" name="Google Shape;5272;p6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3" name="Google Shape;5273;p6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4" name="Google Shape;5274;p6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5" name="Google Shape;5275;p6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6" name="Google Shape;5276;p6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7" name="Google Shape;5277;p6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8" name="Google Shape;5278;p6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9" name="Google Shape;5279;p6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0" name="Google Shape;5280;p6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1" name="Google Shape;5281;p6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2" name="Google Shape;5282;p6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3" name="Google Shape;5283;p6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4" name="Google Shape;5284;p6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5" name="Google Shape;5285;p6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6" name="Google Shape;5286;p6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7" name="Google Shape;5287;p6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8" name="Google Shape;5288;p6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9" name="Google Shape;5289;p6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0" name="Google Shape;5290;p6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1" name="Google Shape;5291;p6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2" name="Google Shape;5292;p6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3" name="Google Shape;5293;p6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4" name="Google Shape;5294;p6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5" name="Google Shape;5295;p6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6" name="Google Shape;5296;p6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7" name="Google Shape;5297;p6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8" name="Google Shape;5298;p6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9" name="Google Shape;5299;p6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0" name="Google Shape;5300;p6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1" name="Google Shape;5301;p6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2" name="Google Shape;5302;p6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3" name="Google Shape;5303;p6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4" name="Google Shape;5304;p6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5" name="Google Shape;5305;p6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6" name="Google Shape;5306;p6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7" name="Google Shape;5307;p6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8" name="Google Shape;5308;p6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9" name="Google Shape;5309;p6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0" name="Google Shape;5310;p6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1" name="Google Shape;5311;p6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2" name="Google Shape;5312;p6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3" name="Google Shape;5313;p6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4" name="Google Shape;5314;p6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5" name="Google Shape;5315;p6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6" name="Google Shape;5316;p6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7" name="Google Shape;5317;p6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8" name="Google Shape;5318;p6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9" name="Google Shape;5319;p6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0" name="Google Shape;5320;p6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1" name="Google Shape;5321;p6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2" name="Google Shape;5322;p6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3" name="Google Shape;5323;p6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4" name="Google Shape;5324;p6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5" name="Google Shape;5325;p6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6" name="Google Shape;5326;p6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7" name="Google Shape;5327;p6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8" name="Google Shape;5328;p6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9" name="Google Shape;5329;p6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0" name="Google Shape;5330;p6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1" name="Google Shape;5331;p6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2" name="Google Shape;5332;p6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3" name="Google Shape;5333;p6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4" name="Google Shape;5334;p6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5" name="Google Shape;5335;p6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6" name="Google Shape;5336;p6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7" name="Google Shape;5337;p6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8" name="Google Shape;5338;p6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9" name="Google Shape;5339;p6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0" name="Google Shape;5340;p6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1" name="Google Shape;5341;p6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2" name="Google Shape;5342;p6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3" name="Google Shape;5343;p6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4" name="Google Shape;5344;p6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5" name="Google Shape;5345;p6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6" name="Google Shape;5346;p6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7" name="Google Shape;5347;p6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8" name="Google Shape;5348;p6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9" name="Google Shape;5349;p6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0" name="Google Shape;5350;p6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1" name="Google Shape;5351;p6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2" name="Google Shape;5352;p6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3" name="Google Shape;5353;p6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4" name="Google Shape;5354;p6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5" name="Google Shape;5355;p6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6" name="Google Shape;5356;p6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7" name="Google Shape;5357;p6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8" name="Google Shape;5358;p6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9" name="Google Shape;5359;p6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0" name="Google Shape;5360;p6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1" name="Google Shape;5361;p6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2" name="Google Shape;5362;p6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3" name="Google Shape;5363;p6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4" name="Google Shape;5364;p6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5" name="Google Shape;5365;p6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6" name="Google Shape;5366;p6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7" name="Google Shape;5367;p6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8" name="Google Shape;5368;p6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9" name="Google Shape;5369;p6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0" name="Google Shape;5370;p6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1" name="Google Shape;5371;p6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2" name="Google Shape;5372;p6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3" name="Google Shape;5373;p6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4" name="Google Shape;5374;p6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5" name="Google Shape;5375;p6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6" name="Google Shape;5376;p6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7" name="Google Shape;5377;p6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8" name="Google Shape;5378;p6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9" name="Google Shape;5379;p6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0" name="Google Shape;5380;p6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1" name="Google Shape;5381;p6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2" name="Google Shape;5382;p6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3" name="Google Shape;5383;p6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4" name="Google Shape;5384;p6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5" name="Google Shape;5385;p6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6" name="Google Shape;5386;p6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7" name="Google Shape;5387;p6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8" name="Google Shape;5388;p6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9" name="Google Shape;5389;p6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0" name="Google Shape;5390;p6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1" name="Google Shape;5391;p6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2" name="Google Shape;5392;p6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3" name="Google Shape;5393;p6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4" name="Google Shape;5394;p6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5" name="Google Shape;5395;p6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6" name="Google Shape;5396;p6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7" name="Google Shape;5397;p6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8" name="Google Shape;5398;p6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9" name="Google Shape;5399;p6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0" name="Google Shape;5400;p6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1" name="Google Shape;5401;p6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2" name="Google Shape;5402;p6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3" name="Google Shape;5403;p6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4" name="Google Shape;5404;p6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5" name="Google Shape;5405;p6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6" name="Google Shape;5406;p6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7" name="Google Shape;5407;p6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8" name="Google Shape;5408;p6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9" name="Google Shape;5409;p6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0" name="Google Shape;5410;p6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1" name="Google Shape;5411;p6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2" name="Google Shape;5412;p6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3" name="Google Shape;5413;p6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4" name="Google Shape;5414;p6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5" name="Google Shape;5415;p6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6" name="Google Shape;5416;p6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7" name="Google Shape;5417;p6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8" name="Google Shape;5418;p6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9" name="Google Shape;5419;p6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0" name="Google Shape;5420;p6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1" name="Google Shape;5421;p6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2" name="Google Shape;5422;p6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3" name="Google Shape;5423;p6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4" name="Google Shape;5424;p6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5" name="Google Shape;5425;p6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6" name="Google Shape;5426;p6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7" name="Google Shape;5427;p6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8" name="Google Shape;5428;p6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9" name="Google Shape;5429;p6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0" name="Google Shape;5430;p6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1" name="Google Shape;5431;p6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2" name="Google Shape;5432;p6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3" name="Google Shape;5433;p6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4" name="Google Shape;5434;p6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5" name="Google Shape;5435;p6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6" name="Google Shape;5436;p6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7" name="Google Shape;5437;p6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8" name="Google Shape;5438;p6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9" name="Google Shape;5439;p6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0" name="Google Shape;5440;p6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1" name="Google Shape;5441;p6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2" name="Google Shape;5442;p6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3" name="Google Shape;5443;p6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4" name="Google Shape;5444;p6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5" name="Google Shape;5445;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6" name="Google Shape;5446;p6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7" name="Google Shape;5447;p6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8" name="Google Shape;5448;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9" name="Google Shape;5449;p6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0" name="Google Shape;5450;p6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1" name="Google Shape;5451;p6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2" name="Google Shape;5452;p6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3" name="Google Shape;5453;p6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4" name="Google Shape;5454;p6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5" name="Google Shape;5455;p6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6" name="Google Shape;5456;p6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7" name="Google Shape;5457;p6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8" name="Google Shape;5458;p6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9" name="Google Shape;5459;p6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0" name="Google Shape;5460;p6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1" name="Google Shape;5461;p6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2" name="Google Shape;5462;p6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3" name="Google Shape;5463;p6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4" name="Google Shape;5464;p6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5" name="Google Shape;5465;p6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6" name="Google Shape;5466;p6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7" name="Google Shape;5467;p6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8" name="Google Shape;5468;p6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9" name="Google Shape;5469;p6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0" name="Google Shape;5470;p6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1" name="Google Shape;5471;p6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2" name="Google Shape;5472;p6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3" name="Google Shape;5473;p6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4" name="Google Shape;5474;p6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5" name="Google Shape;5475;p6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6" name="Google Shape;5476;p6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7" name="Google Shape;5477;p6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8" name="Google Shape;5478;p6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9" name="Google Shape;5479;p6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0" name="Google Shape;5480;p6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1" name="Google Shape;5481;p6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2" name="Google Shape;5482;p6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3" name="Google Shape;5483;p6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4" name="Google Shape;5484;p6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5" name="Google Shape;5485;p6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6" name="Google Shape;5486;p6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7" name="Google Shape;5487;p6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8" name="Google Shape;5488;p6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9" name="Google Shape;5489;p6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0" name="Google Shape;5490;p6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1" name="Google Shape;5491;p6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2" name="Google Shape;5492;p6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3" name="Google Shape;5493;p6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4" name="Google Shape;5494;p6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5" name="Google Shape;5495;p6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6" name="Google Shape;5496;p6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7" name="Google Shape;5497;p6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8" name="Google Shape;5498;p6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9" name="Google Shape;5499;p6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0" name="Google Shape;5500;p6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1" name="Google Shape;5501;p6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2" name="Google Shape;5502;p6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3" name="Google Shape;5503;p6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4" name="Google Shape;5504;p6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5" name="Google Shape;5505;p6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6" name="Google Shape;5506;p6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7" name="Google Shape;5507;p6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8" name="Google Shape;5508;p6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9" name="Google Shape;5509;p6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0" name="Google Shape;5510;p6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1" name="Google Shape;5511;p6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2" name="Google Shape;5512;p6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3" name="Google Shape;5513;p6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4" name="Google Shape;5514;p6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5" name="Google Shape;5515;p6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6" name="Google Shape;5516;p6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7" name="Google Shape;5517;p6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8" name="Google Shape;5518;p6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9" name="Google Shape;5519;p6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0" name="Google Shape;5520;p6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1" name="Google Shape;5521;p6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2" name="Google Shape;5522;p6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3" name="Google Shape;5523;p6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4" name="Google Shape;5524;p6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5" name="Google Shape;5525;p6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6" name="Google Shape;5526;p6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7" name="Google Shape;5527;p6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8" name="Google Shape;5528;p6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9" name="Google Shape;5529;p6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0" name="Google Shape;5530;p6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1" name="Google Shape;5531;p6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2" name="Google Shape;5532;p6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3" name="Google Shape;5533;p6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4" name="Google Shape;5534;p6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5" name="Google Shape;5535;p6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6" name="Google Shape;5536;p6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7" name="Google Shape;5537;p6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8" name="Google Shape;5538;p6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9" name="Google Shape;5539;p6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0" name="Google Shape;5540;p6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1" name="Google Shape;5541;p6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2" name="Google Shape;5542;p6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3" name="Google Shape;5543;p6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4" name="Google Shape;5544;p6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5" name="Google Shape;5545;p6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6" name="Google Shape;5546;p6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7" name="Google Shape;5547;p6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8" name="Google Shape;5548;p6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9" name="Google Shape;5549;p6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0" name="Google Shape;5550;p6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1" name="Google Shape;5551;p6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2" name="Google Shape;5552;p6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3" name="Google Shape;5553;p6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4" name="Google Shape;5554;p6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5" name="Google Shape;5555;p6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6" name="Google Shape;5556;p6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7" name="Google Shape;5557;p6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8" name="Google Shape;5558;p6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9" name="Google Shape;5559;p6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0" name="Google Shape;5560;p6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1" name="Google Shape;5561;p6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2" name="Google Shape;5562;p6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3" name="Google Shape;5563;p6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4" name="Google Shape;5564;p6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5" name="Google Shape;5565;p6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6" name="Google Shape;5566;p6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7" name="Google Shape;5567;p6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8" name="Google Shape;5568;p6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9" name="Google Shape;5569;p6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0" name="Google Shape;5570;p6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1" name="Google Shape;5571;p6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2" name="Google Shape;5572;p6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3" name="Google Shape;5573;p6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4" name="Google Shape;5574;p6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5" name="Google Shape;5575;p6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6" name="Google Shape;5576;p6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7" name="Google Shape;5577;p6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8" name="Google Shape;5578;p6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9" name="Google Shape;5579;p6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0" name="Google Shape;5580;p6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1" name="Google Shape;5581;p6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2" name="Google Shape;5582;p6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3" name="Google Shape;5583;p6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4" name="Google Shape;5584;p6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5" name="Google Shape;5585;p6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6" name="Google Shape;5586;p6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7" name="Google Shape;5587;p6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8" name="Google Shape;5588;p6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9" name="Google Shape;5589;p6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0" name="Google Shape;5590;p6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1" name="Google Shape;5591;p6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2" name="Google Shape;5592;p6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3" name="Google Shape;5593;p6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4" name="Google Shape;5594;p6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5" name="Google Shape;5595;p6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6" name="Google Shape;5596;p6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7" name="Google Shape;5597;p6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8" name="Google Shape;5598;p6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9" name="Google Shape;5599;p6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0" name="Google Shape;5600;p6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1" name="Google Shape;5601;p6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2" name="Google Shape;5602;p6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3" name="Google Shape;5603;p6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4" name="Google Shape;5604;p6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5" name="Google Shape;5605;p6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6" name="Google Shape;5606;p6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7" name="Google Shape;5607;p6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8" name="Google Shape;5608;p6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9" name="Google Shape;5609;p6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0" name="Google Shape;5610;p6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1" name="Google Shape;5611;p6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2" name="Google Shape;5612;p6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3" name="Google Shape;5613;p6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4" name="Google Shape;5614;p6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5" name="Google Shape;5615;p6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6" name="Google Shape;5616;p6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7" name="Google Shape;5617;p6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8" name="Google Shape;5618;p6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9" name="Google Shape;5619;p6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0" name="Google Shape;5620;p6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1" name="Google Shape;5621;p6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2" name="Google Shape;5622;p6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3" name="Google Shape;5623;p6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4" name="Google Shape;5624;p6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5" name="Google Shape;5625;p6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6" name="Google Shape;5626;p6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7" name="Google Shape;5627;p6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8" name="Google Shape;5628;p6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9" name="Google Shape;5629;p6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0" name="Google Shape;5630;p6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1" name="Google Shape;5631;p6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2" name="Google Shape;5632;p6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3" name="Google Shape;5633;p6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4" name="Google Shape;5634;p6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5" name="Google Shape;5635;p6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6" name="Google Shape;5636;p6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7" name="Google Shape;5637;p6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8" name="Google Shape;5638;p6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9" name="Google Shape;5639;p6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0" name="Google Shape;5640;p6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1" name="Google Shape;5641;p6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2" name="Google Shape;5642;p6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3" name="Google Shape;5643;p6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4" name="Google Shape;5644;p6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5" name="Google Shape;5645;p6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6" name="Google Shape;5646;p6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7" name="Google Shape;5647;p6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8" name="Google Shape;5648;p6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9" name="Google Shape;5649;p6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0" name="Google Shape;5650;p6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1" name="Google Shape;5651;p6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2" name="Google Shape;5652;p6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3" name="Google Shape;5653;p6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4" name="Google Shape;5654;p6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5" name="Google Shape;5655;p6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6" name="Google Shape;5656;p6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7" name="Google Shape;5657;p6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8" name="Google Shape;5658;p6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9" name="Google Shape;5659;p6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0" name="Google Shape;5660;p6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1" name="Google Shape;5661;p6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2" name="Google Shape;5662;p6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3" name="Google Shape;5663;p6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4" name="Google Shape;5664;p6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5" name="Google Shape;5665;p6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6" name="Google Shape;5666;p6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7" name="Google Shape;5667;p6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8" name="Google Shape;5668;p6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9" name="Google Shape;5669;p6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0" name="Google Shape;5670;p6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1" name="Google Shape;5671;p6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2" name="Google Shape;5672;p6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3" name="Google Shape;5673;p6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4" name="Google Shape;5674;p6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5" name="Google Shape;5675;p6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6" name="Google Shape;5676;p6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7" name="Google Shape;5677;p6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8" name="Google Shape;5678;p6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9" name="Google Shape;5679;p6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0" name="Google Shape;5680;p6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1" name="Google Shape;5681;p6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2" name="Google Shape;5682;p6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3" name="Google Shape;5683;p6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4" name="Google Shape;5684;p6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5" name="Google Shape;5685;p6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6" name="Google Shape;5686;p6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7" name="Google Shape;5687;p6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8" name="Google Shape;5688;p6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9" name="Google Shape;5689;p6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0" name="Google Shape;5690;p6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1" name="Google Shape;5691;p6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2" name="Google Shape;5692;p6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3" name="Google Shape;5693;p6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4" name="Google Shape;5694;p6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5" name="Google Shape;5695;p6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6" name="Google Shape;5696;p6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7" name="Google Shape;5697;p6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8" name="Google Shape;5698;p6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9" name="Google Shape;5699;p6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0" name="Google Shape;5700;p6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1" name="Google Shape;5701;p6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2" name="Google Shape;5702;p6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3" name="Google Shape;5703;p6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4" name="Google Shape;5704;p6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5" name="Google Shape;5705;p6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6" name="Google Shape;5706;p6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7" name="Google Shape;5707;p6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8" name="Google Shape;5708;p6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9" name="Google Shape;5709;p6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0" name="Google Shape;5710;p6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1" name="Google Shape;5711;p6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2" name="Google Shape;5712;p6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3" name="Google Shape;5713;p6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4" name="Google Shape;5714;p6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5" name="Google Shape;5715;p6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6" name="Google Shape;5716;p6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7" name="Google Shape;5717;p6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8" name="Google Shape;5718;p6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9" name="Google Shape;5719;p6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0" name="Google Shape;5720;p6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1" name="Google Shape;5721;p6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2" name="Google Shape;5722;p6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3" name="Google Shape;5723;p6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4" name="Google Shape;5724;p6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5" name="Google Shape;5725;p6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6" name="Google Shape;5726;p6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7" name="Google Shape;5727;p6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8" name="Google Shape;5728;p6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9" name="Google Shape;5729;p6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0" name="Google Shape;5730;p6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1" name="Google Shape;5731;p6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2" name="Google Shape;5732;p6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3" name="Google Shape;5733;p6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4" name="Google Shape;5734;p6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5" name="Google Shape;5735;p6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6" name="Google Shape;5736;p6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7" name="Google Shape;5737;p6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8" name="Google Shape;5738;p6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9" name="Google Shape;5739;p6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0" name="Google Shape;5740;p6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1" name="Google Shape;5741;p6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2" name="Google Shape;5742;p6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3" name="Google Shape;5743;p6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4" name="Google Shape;5744;p6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5" name="Google Shape;5745;p6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6" name="Google Shape;5746;p6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7" name="Google Shape;5747;p6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8" name="Google Shape;5748;p6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9" name="Google Shape;5749;p6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0" name="Google Shape;5750;p6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1" name="Google Shape;5751;p6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2" name="Google Shape;5752;p6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3" name="Google Shape;5753;p6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4" name="Google Shape;5754;p6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5" name="Google Shape;5755;p6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6" name="Google Shape;5756;p6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7" name="Google Shape;5757;p6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8" name="Google Shape;5758;p6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9" name="Google Shape;5759;p6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0" name="Google Shape;5760;p6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1" name="Google Shape;5761;p6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2" name="Google Shape;5762;p6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3" name="Google Shape;5763;p6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4" name="Google Shape;5764;p6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5" name="Google Shape;5765;p6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6" name="Google Shape;5766;p6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7" name="Google Shape;5767;p6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8" name="Google Shape;5768;p6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9" name="Google Shape;5769;p6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0" name="Google Shape;5770;p6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1" name="Google Shape;5771;p6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2" name="Google Shape;5772;p6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3" name="Google Shape;5773;p6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4" name="Google Shape;5774;p6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5" name="Google Shape;5775;p6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6" name="Google Shape;5776;p6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7" name="Google Shape;5777;p6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8" name="Google Shape;5778;p6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9" name="Google Shape;5779;p6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0" name="Google Shape;5780;p6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1" name="Google Shape;5781;p6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2" name="Google Shape;5782;p6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3" name="Google Shape;5783;p6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4" name="Google Shape;5784;p6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5" name="Google Shape;5785;p6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6" name="Google Shape;5786;p6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7" name="Google Shape;5787;p6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8" name="Google Shape;5788;p6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9" name="Google Shape;5789;p6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0" name="Google Shape;5790;p6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1" name="Google Shape;5791;p6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2" name="Google Shape;5792;p6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3" name="Google Shape;5793;p6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4" name="Google Shape;5794;p6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5" name="Google Shape;5795;p6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6" name="Google Shape;5796;p6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7" name="Google Shape;5797;p6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8" name="Google Shape;5798;p6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9" name="Google Shape;5799;p6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0" name="Google Shape;5800;p6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1" name="Google Shape;5801;p6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2" name="Google Shape;5802;p6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3" name="Google Shape;5803;p6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4" name="Google Shape;5804;p6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5" name="Google Shape;5805;p6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6" name="Google Shape;5806;p6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7" name="Google Shape;5807;p6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8" name="Google Shape;5808;p6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9" name="Google Shape;5809;p6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0" name="Google Shape;5810;p6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1" name="Google Shape;5811;p6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2" name="Google Shape;5812;p6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3" name="Google Shape;5813;p6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4" name="Google Shape;5814;p6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5" name="Google Shape;5815;p6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6" name="Google Shape;5816;p6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7" name="Google Shape;5817;p6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8" name="Google Shape;5818;p6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9" name="Google Shape;5819;p6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0" name="Google Shape;5820;p6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1" name="Google Shape;5821;p6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2" name="Google Shape;5822;p6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3" name="Google Shape;5823;p6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4" name="Google Shape;5824;p6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5" name="Google Shape;5825;p6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6" name="Google Shape;5826;p6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7" name="Google Shape;5827;p6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8" name="Google Shape;5828;p6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9" name="Google Shape;5829;p6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0" name="Google Shape;5830;p6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1" name="Google Shape;5831;p6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2" name="Google Shape;5832;p6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3" name="Google Shape;5833;p6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4" name="Google Shape;5834;p6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5" name="Google Shape;5835;p6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6" name="Google Shape;5836;p6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7" name="Google Shape;5837;p6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8" name="Google Shape;5838;p6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9" name="Google Shape;5839;p6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0" name="Google Shape;5840;p6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1" name="Google Shape;5841;p6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2" name="Google Shape;5842;p6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3" name="Google Shape;5843;p6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4" name="Google Shape;5844;p6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5" name="Google Shape;5845;p6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6" name="Google Shape;5846;p6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7" name="Google Shape;5847;p6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8" name="Google Shape;5848;p6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9" name="Google Shape;5849;p6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0" name="Google Shape;5850;p6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1" name="Google Shape;5851;p6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2" name="Google Shape;5852;p6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3" name="Google Shape;5853;p6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4" name="Google Shape;5854;p6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5" name="Google Shape;5855;p6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6" name="Google Shape;5856;p6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7" name="Google Shape;5857;p6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8" name="Google Shape;5858;p6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9" name="Google Shape;5859;p6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0" name="Google Shape;5860;p6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1" name="Google Shape;5861;p6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2" name="Google Shape;5862;p6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3" name="Google Shape;5863;p6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4" name="Google Shape;5864;p6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5" name="Google Shape;5865;p6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6" name="Google Shape;5866;p6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7" name="Google Shape;5867;p6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8" name="Google Shape;5868;p6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9" name="Google Shape;5869;p6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0" name="Google Shape;5870;p6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1" name="Google Shape;5871;p6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2" name="Google Shape;5872;p6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3" name="Google Shape;5873;p6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4" name="Google Shape;5874;p6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5" name="Google Shape;5875;p6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6" name="Google Shape;5876;p6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7" name="Google Shape;5877;p6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8" name="Google Shape;5878;p6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9" name="Google Shape;5879;p6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0" name="Google Shape;5880;p6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1" name="Google Shape;5881;p6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2" name="Google Shape;5882;p6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3" name="Google Shape;5883;p6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4" name="Google Shape;5884;p6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5" name="Google Shape;5885;p6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6" name="Google Shape;5886;p6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7" name="Google Shape;5887;p6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8" name="Google Shape;5888;p6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9" name="Google Shape;5889;p6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0" name="Google Shape;5890;p6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1" name="Google Shape;5891;p6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2" name="Google Shape;5892;p6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3" name="Google Shape;5893;p6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4" name="Google Shape;5894;p6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5" name="Google Shape;5895;p6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6" name="Google Shape;5896;p6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7" name="Google Shape;5897;p6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8" name="Google Shape;5898;p6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9" name="Google Shape;5899;p6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0" name="Google Shape;5900;p6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1" name="Google Shape;5901;p6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2" name="Google Shape;5902;p6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3" name="Google Shape;5903;p6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4" name="Google Shape;5904;p6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5" name="Google Shape;5905;p6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6" name="Google Shape;5906;p6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7" name="Google Shape;5907;p6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8" name="Google Shape;5908;p6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9" name="Google Shape;5909;p6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0" name="Google Shape;5910;p6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1" name="Google Shape;5911;p6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2" name="Google Shape;5912;p6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3" name="Google Shape;5913;p6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4" name="Google Shape;5914;p6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5" name="Google Shape;5915;p6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6" name="Google Shape;5916;p6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7" name="Google Shape;5917;p6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8" name="Google Shape;5918;p6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9" name="Google Shape;5919;p6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0" name="Google Shape;5920;p6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1" name="Google Shape;5921;p6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2" name="Google Shape;5922;p6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3" name="Google Shape;5923;p6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4" name="Google Shape;5924;p6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5" name="Google Shape;5925;p6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6" name="Google Shape;5926;p6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7" name="Google Shape;5927;p6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8" name="Google Shape;5928;p6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9" name="Google Shape;5929;p6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0" name="Google Shape;5930;p6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1" name="Google Shape;5931;p6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2" name="Google Shape;5932;p6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3" name="Google Shape;5933;p6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4" name="Google Shape;5934;p6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5" name="Google Shape;5935;p6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6" name="Google Shape;5936;p6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7" name="Google Shape;5937;p6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8" name="Google Shape;5938;p6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9" name="Google Shape;5939;p6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0" name="Google Shape;5940;p6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1" name="Google Shape;5941;p6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2" name="Google Shape;5942;p6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3" name="Google Shape;5943;p6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4" name="Google Shape;5944;p6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5" name="Google Shape;5945;p6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6" name="Google Shape;5946;p6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7" name="Google Shape;5947;p6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8" name="Google Shape;5948;p6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9" name="Google Shape;5949;p6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0" name="Google Shape;5950;p6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1" name="Google Shape;5951;p6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2" name="Google Shape;5952;p6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3" name="Google Shape;5953;p6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4" name="Google Shape;5954;p6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5" name="Google Shape;5955;p6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6" name="Google Shape;5956;p6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7" name="Google Shape;5957;p6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8" name="Google Shape;5958;p6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9" name="Google Shape;5959;p6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0" name="Google Shape;5960;p6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1" name="Google Shape;5961;p6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2" name="Google Shape;5962;p6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3" name="Google Shape;5963;p6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4" name="Google Shape;5964;p6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5" name="Google Shape;5965;p6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6" name="Google Shape;5966;p6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7" name="Google Shape;5967;p6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8" name="Google Shape;5968;p6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9" name="Google Shape;5969;p6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0" name="Google Shape;5970;p6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1" name="Google Shape;5971;p6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2" name="Google Shape;5972;p6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3" name="Google Shape;5973;p6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4" name="Google Shape;5974;p6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5" name="Google Shape;5975;p6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6" name="Google Shape;5976;p6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7" name="Google Shape;5977;p6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8" name="Google Shape;5978;p6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9" name="Google Shape;5979;p6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0" name="Google Shape;5980;p6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1" name="Google Shape;5981;p6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2" name="Google Shape;5982;p6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3" name="Google Shape;5983;p6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4" name="Google Shape;5984;p6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5" name="Google Shape;5985;p6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6" name="Google Shape;5986;p6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7" name="Google Shape;5987;p6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8" name="Google Shape;5988;p6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9" name="Google Shape;5989;p6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0" name="Google Shape;5990;p6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1" name="Google Shape;5991;p6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2" name="Google Shape;5992;p6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3" name="Google Shape;5993;p6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4" name="Google Shape;5994;p6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5" name="Google Shape;5995;p6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6" name="Google Shape;5996;p6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7" name="Google Shape;5997;p6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8" name="Google Shape;5998;p6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9" name="Google Shape;5999;p6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0" name="Google Shape;6000;p6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1" name="Google Shape;6001;p6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2" name="Google Shape;6002;p6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3" name="Google Shape;6003;p6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4" name="Google Shape;6004;p6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5" name="Google Shape;6005;p6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6" name="Google Shape;6006;p6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7" name="Google Shape;6007;p6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8" name="Google Shape;6008;p6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9" name="Google Shape;6009;p6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0" name="Google Shape;6010;p6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1" name="Google Shape;6011;p6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2" name="Google Shape;6012;p6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3" name="Google Shape;6013;p6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4" name="Google Shape;6014;p6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5" name="Google Shape;6015;p6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6" name="Google Shape;6016;p6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7" name="Google Shape;6017;p6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8" name="Google Shape;6018;p6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9" name="Google Shape;6019;p6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0" name="Google Shape;6020;p6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1" name="Google Shape;6021;p6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2" name="Google Shape;6022;p6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3" name="Google Shape;6023;p6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4" name="Google Shape;6024;p6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5" name="Google Shape;6025;p6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6" name="Google Shape;6026;p6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7" name="Google Shape;6027;p6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8" name="Google Shape;6028;p6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9" name="Google Shape;6029;p6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0" name="Google Shape;6030;p6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1" name="Google Shape;6031;p6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2" name="Google Shape;6032;p6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3" name="Google Shape;6033;p6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4" name="Google Shape;6034;p6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5" name="Google Shape;6035;p6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6" name="Google Shape;6036;p6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7" name="Google Shape;6037;p6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8" name="Google Shape;6038;p6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9" name="Google Shape;6039;p6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0" name="Google Shape;6040;p6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1" name="Google Shape;6041;p6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2" name="Google Shape;6042;p6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3" name="Google Shape;6043;p6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4" name="Google Shape;6044;p6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5" name="Google Shape;6045;p6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6" name="Google Shape;6046;p6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7" name="Google Shape;6047;p6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8" name="Google Shape;6048;p6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9" name="Google Shape;6049;p6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0" name="Google Shape;6050;p6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1" name="Google Shape;6051;p6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2" name="Google Shape;6052;p6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3" name="Google Shape;6053;p6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4" name="Google Shape;6054;p6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5" name="Google Shape;6055;p6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6" name="Google Shape;6056;p6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7" name="Google Shape;6057;p6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8" name="Google Shape;6058;p6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9" name="Google Shape;6059;p6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0" name="Google Shape;6060;p6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1" name="Google Shape;6061;p6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2" name="Google Shape;6062;p6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3" name="Google Shape;6063;p6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4" name="Google Shape;6064;p6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5" name="Google Shape;6065;p6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6" name="Google Shape;6066;p6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7" name="Google Shape;6067;p6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8" name="Google Shape;6068;p6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9" name="Google Shape;6069;p6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0" name="Google Shape;6070;p6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1" name="Google Shape;6071;p6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2" name="Google Shape;6072;p6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3" name="Google Shape;6073;p6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4" name="Google Shape;6074;p6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5" name="Google Shape;6075;p6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6" name="Google Shape;6076;p6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7" name="Google Shape;6077;p6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8" name="Google Shape;6078;p6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9" name="Google Shape;6079;p6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0" name="Google Shape;6080;p6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1" name="Google Shape;6081;p6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2" name="Google Shape;6082;p6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3" name="Google Shape;6083;p6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4" name="Google Shape;6084;p6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5" name="Google Shape;6085;p6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6" name="Google Shape;6086;p6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7" name="Google Shape;6087;p6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8" name="Google Shape;6088;p6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9" name="Google Shape;6089;p6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0" name="Google Shape;6090;p6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1" name="Google Shape;6091;p6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2" name="Google Shape;6092;p6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3" name="Google Shape;6093;p6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4" name="Google Shape;6094;p6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5" name="Google Shape;6095;p6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6" name="Google Shape;6096;p6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7" name="Google Shape;6097;p6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8" name="Google Shape;6098;p6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9" name="Google Shape;6099;p6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0" name="Google Shape;6100;p6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1" name="Google Shape;6101;p6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2" name="Google Shape;6102;p6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3" name="Google Shape;6103;p6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4" name="Google Shape;6104;p6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5" name="Google Shape;6105;p6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6" name="Google Shape;6106;p6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7" name="Google Shape;6107;p6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8" name="Google Shape;6108;p6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9" name="Google Shape;6109;p6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0" name="Google Shape;6110;p6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1" name="Google Shape;6111;p6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2" name="Google Shape;6112;p6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3" name="Google Shape;6113;p6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4" name="Google Shape;6114;p6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5" name="Google Shape;6115;p6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6" name="Google Shape;6116;p6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7" name="Google Shape;6117;p6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8" name="Google Shape;6118;p6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9" name="Google Shape;6119;p6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0" name="Google Shape;6120;p6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1" name="Google Shape;6121;p6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2" name="Google Shape;6122;p6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3" name="Google Shape;6123;p6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4" name="Google Shape;6124;p6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5" name="Google Shape;6125;p6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6" name="Google Shape;6126;p6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7" name="Google Shape;6127;p6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8" name="Google Shape;6128;p6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9" name="Google Shape;6129;p6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0" name="Google Shape;6130;p6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1" name="Google Shape;6131;p6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2" name="Google Shape;6132;p6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3" name="Google Shape;6133;p6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4" name="Google Shape;6134;p6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5" name="Google Shape;6135;p6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6" name="Google Shape;6136;p6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7" name="Google Shape;6137;p6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8" name="Google Shape;6138;p6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9" name="Google Shape;6139;p6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0" name="Google Shape;6140;p6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1" name="Google Shape;6141;p6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2" name="Google Shape;6142;p6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3" name="Google Shape;6143;p6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4" name="Google Shape;6144;p6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5" name="Google Shape;6145;p6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6" name="Google Shape;6146;p6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7" name="Google Shape;6147;p6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8" name="Google Shape;6148;p6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9" name="Google Shape;6149;p6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0" name="Google Shape;6150;p6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1" name="Google Shape;6151;p6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2" name="Google Shape;6152;p6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3" name="Google Shape;6153;p6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4" name="Google Shape;6154;p6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5" name="Google Shape;6155;p6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6" name="Google Shape;6156;p6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7" name="Google Shape;6157;p6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8" name="Google Shape;6158;p6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9" name="Google Shape;6159;p6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0" name="Google Shape;6160;p6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1" name="Google Shape;6161;p6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2" name="Google Shape;6162;p6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3" name="Google Shape;6163;p6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4" name="Google Shape;6164;p6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5" name="Google Shape;6165;p6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6" name="Google Shape;6166;p6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7" name="Google Shape;6167;p6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8" name="Google Shape;6168;p6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9" name="Google Shape;6169;p6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0" name="Google Shape;6170;p6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1" name="Google Shape;6171;p6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2" name="Google Shape;6172;p6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3" name="Google Shape;6173;p6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4" name="Google Shape;6174;p6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5" name="Google Shape;6175;p6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6" name="Google Shape;6176;p6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7" name="Google Shape;6177;p6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8" name="Google Shape;6178;p6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9" name="Google Shape;6179;p6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0" name="Google Shape;6180;p6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1" name="Google Shape;6181;p6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2" name="Google Shape;6182;p6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3" name="Google Shape;6183;p6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4" name="Google Shape;6184;p6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5" name="Google Shape;6185;p6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6" name="Google Shape;6186;p6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7" name="Google Shape;6187;p6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8" name="Google Shape;6188;p6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9" name="Google Shape;6189;p6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0" name="Google Shape;6190;p6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1" name="Google Shape;6191;p6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2" name="Google Shape;6192;p6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3" name="Google Shape;6193;p6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4" name="Google Shape;6194;p6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5" name="Google Shape;6195;p6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6" name="Google Shape;6196;p6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7" name="Google Shape;6197;p6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8" name="Google Shape;6198;p6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9" name="Google Shape;6199;p6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0" name="Google Shape;6200;p6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1" name="Google Shape;6201;p6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2" name="Google Shape;6202;p6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3" name="Google Shape;6203;p6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4" name="Google Shape;6204;p6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5" name="Google Shape;6205;p6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6" name="Google Shape;6206;p6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7" name="Google Shape;6207;p6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8" name="Google Shape;6208;p6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9" name="Google Shape;6209;p6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0" name="Google Shape;6210;p6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1" name="Google Shape;6211;p6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2" name="Google Shape;6212;p6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3" name="Google Shape;6213;p6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4" name="Google Shape;6214;p6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5" name="Google Shape;6215;p6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6" name="Google Shape;6216;p6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7" name="Google Shape;6217;p6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8" name="Google Shape;6218;p6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9" name="Google Shape;6219;p6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0" name="Google Shape;6220;p6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1" name="Google Shape;6221;p6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2" name="Google Shape;6222;p6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3" name="Google Shape;6223;p6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4" name="Google Shape;6224;p6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5" name="Google Shape;6225;p6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6" name="Google Shape;6226;p6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7" name="Google Shape;6227;p6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8" name="Google Shape;6228;p6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9" name="Google Shape;6229;p6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0" name="Google Shape;6230;p6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1" name="Google Shape;6231;p6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2" name="Google Shape;6232;p6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3" name="Google Shape;6233;p6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4" name="Google Shape;6234;p6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5" name="Google Shape;6235;p6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6" name="Google Shape;6236;p6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7" name="Google Shape;6237;p6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8" name="Google Shape;6238;p6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9" name="Google Shape;6239;p6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0" name="Google Shape;6240;p6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1" name="Google Shape;6241;p6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2" name="Google Shape;6242;p6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3" name="Google Shape;6243;p6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4" name="Google Shape;6244;p6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5" name="Google Shape;6245;p6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6" name="Google Shape;6246;p6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7" name="Google Shape;6247;p6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8" name="Google Shape;6248;p6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9" name="Google Shape;6249;p6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0" name="Google Shape;6250;p6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1" name="Google Shape;6251;p6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2" name="Google Shape;6252;p6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3" name="Google Shape;6253;p6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4" name="Google Shape;6254;p6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5" name="Google Shape;6255;p6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6" name="Google Shape;6256;p6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7" name="Google Shape;6257;p6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8" name="Google Shape;6258;p6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9" name="Google Shape;6259;p6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0" name="Google Shape;6260;p6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1" name="Google Shape;6261;p6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2" name="Google Shape;6262;p6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3" name="Google Shape;6263;p6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4" name="Google Shape;6264;p6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5" name="Google Shape;6265;p6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6" name="Google Shape;6266;p6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7" name="Google Shape;6267;p6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8" name="Google Shape;6268;p6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9" name="Google Shape;6269;p6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0" name="Google Shape;6270;p6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1" name="Google Shape;6271;p6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2" name="Google Shape;6272;p6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3" name="Google Shape;6273;p6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4" name="Google Shape;6274;p6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5" name="Google Shape;6275;p6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6" name="Google Shape;6276;p6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7" name="Google Shape;6277;p6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8" name="Google Shape;6278;p6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9" name="Google Shape;6279;p6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0" name="Google Shape;6280;p6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1" name="Google Shape;6281;p6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2" name="Google Shape;6282;p6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3" name="Google Shape;6283;p6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4" name="Google Shape;6284;p6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5" name="Google Shape;6285;p6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6" name="Google Shape;6286;p6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7" name="Google Shape;6287;p6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8" name="Google Shape;6288;p6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9" name="Google Shape;6289;p6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0" name="Google Shape;6290;p6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1" name="Google Shape;6291;p6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2" name="Google Shape;6292;p6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3" name="Google Shape;6293;p6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4" name="Google Shape;6294;p6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5" name="Google Shape;6295;p6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6" name="Google Shape;6296;p6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7" name="Google Shape;6297;p6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8" name="Google Shape;6298;p6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9" name="Google Shape;6299;p6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0" name="Google Shape;6300;p6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1" name="Google Shape;6301;p6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2" name="Google Shape;6302;p6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3" name="Google Shape;6303;p6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4" name="Google Shape;6304;p6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5" name="Google Shape;6305;p6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6" name="Google Shape;6306;p6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7" name="Google Shape;6307;p6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8" name="Google Shape;6308;p6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9" name="Google Shape;6309;p6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0" name="Google Shape;6310;p6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1" name="Google Shape;6311;p6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2" name="Google Shape;6312;p6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3" name="Google Shape;6313;p6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4" name="Google Shape;6314;p6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5" name="Google Shape;6315;p6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6" name="Google Shape;6316;p6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7" name="Google Shape;6317;p6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8" name="Google Shape;6318;p6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9" name="Google Shape;6319;p6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0" name="Google Shape;6320;p6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1" name="Google Shape;6321;p6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2" name="Google Shape;6322;p6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3" name="Google Shape;6323;p6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4" name="Google Shape;6324;p6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5" name="Google Shape;6325;p6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6" name="Google Shape;6326;p6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7" name="Google Shape;6327;p6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8" name="Google Shape;6328;p6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9" name="Google Shape;6329;p6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0" name="Google Shape;6330;p6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1" name="Google Shape;6331;p6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2" name="Google Shape;6332;p6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3" name="Google Shape;6333;p6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4" name="Google Shape;6334;p6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5" name="Google Shape;6335;p6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6" name="Google Shape;6336;p6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7" name="Google Shape;6337;p6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8" name="Google Shape;6338;p6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9" name="Google Shape;6339;p6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0" name="Google Shape;6340;p6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1" name="Google Shape;6341;p6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2" name="Google Shape;6342;p6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3" name="Google Shape;6343;p6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4" name="Google Shape;6344;p6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5" name="Google Shape;6345;p6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6" name="Google Shape;6346;p6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7" name="Google Shape;6347;p6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8" name="Google Shape;6348;p6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9" name="Google Shape;6349;p6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0" name="Google Shape;6350;p6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1" name="Google Shape;6351;p6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2" name="Google Shape;6352;p6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3" name="Google Shape;6353;p6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4" name="Google Shape;6354;p6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5" name="Google Shape;6355;p6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6" name="Google Shape;6356;p6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7" name="Google Shape;6357;p6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8" name="Google Shape;6358;p6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9" name="Google Shape;6359;p6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0" name="Google Shape;6360;p6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1" name="Google Shape;6361;p6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2" name="Google Shape;6362;p6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3" name="Google Shape;6363;p6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4" name="Google Shape;6364;p6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5" name="Google Shape;6365;p6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6" name="Google Shape;6366;p6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7" name="Google Shape;6367;p6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8" name="Google Shape;6368;p6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9" name="Google Shape;6369;p6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0" name="Google Shape;6370;p6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1" name="Google Shape;6371;p6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2" name="Google Shape;6372;p6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3" name="Google Shape;6373;p6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4" name="Google Shape;6374;p6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5" name="Google Shape;6375;p6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6" name="Google Shape;6376;p6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7" name="Google Shape;6377;p6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8" name="Google Shape;6378;p6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9" name="Google Shape;6379;p6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0" name="Google Shape;6380;p6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1" name="Google Shape;6381;p6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2" name="Google Shape;6382;p6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3" name="Google Shape;6383;p6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4" name="Google Shape;6384;p6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5" name="Google Shape;6385;p6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6" name="Google Shape;6386;p6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7" name="Google Shape;6387;p6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8" name="Google Shape;6388;p6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9" name="Google Shape;6389;p6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0" name="Google Shape;6390;p6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1" name="Google Shape;6391;p6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2" name="Google Shape;6392;p6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3" name="Google Shape;6393;p6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4" name="Google Shape;6394;p6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5" name="Google Shape;6395;p6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6" name="Google Shape;6396;p6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7" name="Google Shape;6397;p6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8" name="Google Shape;6398;p6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9" name="Google Shape;6399;p6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0" name="Google Shape;6400;p6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1" name="Google Shape;6401;p6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2" name="Google Shape;6402;p6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3" name="Google Shape;6403;p6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4" name="Google Shape;6404;p6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5" name="Google Shape;6405;p6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6" name="Google Shape;6406;p6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7" name="Google Shape;6407;p6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8" name="Google Shape;6408;p6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9" name="Google Shape;6409;p6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0" name="Google Shape;6410;p6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1" name="Google Shape;6411;p6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2" name="Google Shape;6412;p6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3" name="Google Shape;6413;p6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4" name="Google Shape;6414;p6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5" name="Google Shape;6415;p6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6" name="Google Shape;6416;p6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7" name="Google Shape;6417;p6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8" name="Google Shape;6418;p6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9" name="Google Shape;6419;p6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0" name="Google Shape;6420;p6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1" name="Google Shape;6421;p6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2" name="Google Shape;6422;p6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3" name="Google Shape;6423;p6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4" name="Google Shape;6424;p6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5" name="Google Shape;6425;p6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6" name="Google Shape;6426;p6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7" name="Google Shape;6427;p6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8" name="Google Shape;6428;p6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9" name="Google Shape;6429;p6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0" name="Google Shape;6430;p6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1" name="Google Shape;6431;p6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2" name="Google Shape;6432;p6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3" name="Google Shape;6433;p6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4" name="Google Shape;6434;p6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5" name="Google Shape;6435;p6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6" name="Google Shape;6436;p6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7" name="Google Shape;6437;p6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8" name="Google Shape;6438;p6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9" name="Google Shape;6439;p6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0" name="Google Shape;6440;p6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1" name="Google Shape;6441;p6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2" name="Google Shape;6442;p6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3" name="Google Shape;6443;p6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4" name="Google Shape;6444;p6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5" name="Google Shape;6445;p6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6" name="Google Shape;6446;p6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7" name="Google Shape;6447;p6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8" name="Google Shape;6448;p6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9" name="Google Shape;6449;p6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0" name="Google Shape;6450;p6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1" name="Google Shape;6451;p6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2" name="Google Shape;6452;p6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3" name="Google Shape;6453;p6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4" name="Google Shape;6454;p6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5" name="Google Shape;6455;p6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6" name="Google Shape;6456;p6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7" name="Google Shape;6457;p6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8" name="Google Shape;6458;p6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9" name="Google Shape;6459;p6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0" name="Google Shape;6460;p6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1" name="Google Shape;6461;p6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2" name="Google Shape;6462;p6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3" name="Google Shape;6463;p6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4" name="Google Shape;6464;p6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5" name="Google Shape;6465;p6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6" name="Google Shape;6466;p6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7" name="Google Shape;6467;p6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8" name="Google Shape;6468;p6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9" name="Google Shape;6469;p6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0" name="Google Shape;6470;p6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1" name="Google Shape;6471;p6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2" name="Google Shape;6472;p6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3" name="Google Shape;6473;p6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4" name="Google Shape;6474;p6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5" name="Google Shape;6475;p6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6" name="Google Shape;6476;p6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7" name="Google Shape;6477;p6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8" name="Google Shape;6478;p6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9" name="Google Shape;6479;p6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0" name="Google Shape;6480;p6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1" name="Google Shape;6481;p6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2" name="Google Shape;6482;p6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3" name="Google Shape;6483;p6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4" name="Google Shape;6484;p6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5" name="Google Shape;6485;p6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6" name="Google Shape;6486;p6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7" name="Google Shape;6487;p6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8" name="Google Shape;6488;p6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9" name="Google Shape;6489;p6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0" name="Google Shape;6490;p6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1" name="Google Shape;6491;p6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2" name="Google Shape;6492;p6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3" name="Google Shape;6493;p6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4" name="Google Shape;6494;p6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5" name="Google Shape;6495;p6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6" name="Google Shape;6496;p6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7" name="Google Shape;6497;p6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8" name="Google Shape;6498;p6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9" name="Google Shape;6499;p6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0" name="Google Shape;6500;p6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1" name="Google Shape;6501;p6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2" name="Google Shape;6502;p6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3" name="Google Shape;6503;p6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4" name="Google Shape;6504;p6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5" name="Google Shape;6505;p6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6" name="Google Shape;6506;p6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7" name="Google Shape;6507;p6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8" name="Google Shape;6508;p6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9" name="Google Shape;6509;p6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0" name="Google Shape;6510;p6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1" name="Google Shape;6511;p6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2" name="Google Shape;6512;p6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3" name="Google Shape;6513;p6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4" name="Google Shape;6514;p6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5" name="Google Shape;6515;p6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6" name="Google Shape;6516;p6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7" name="Google Shape;6517;p6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8" name="Google Shape;6518;p6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9" name="Google Shape;6519;p6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0" name="Google Shape;6520;p6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1" name="Google Shape;6521;p6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2" name="Google Shape;6522;p6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3" name="Google Shape;6523;p6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4" name="Google Shape;6524;p6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5" name="Google Shape;6525;p6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6" name="Google Shape;6526;p6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7" name="Google Shape;6527;p6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8" name="Google Shape;6528;p6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9" name="Google Shape;6529;p6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0" name="Google Shape;6530;p6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1" name="Google Shape;6531;p6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2" name="Google Shape;6532;p6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3" name="Google Shape;6533;p6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4" name="Google Shape;6534;p6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5" name="Google Shape;6535;p6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6" name="Google Shape;6536;p6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7" name="Google Shape;6537;p6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8" name="Google Shape;6538;p6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9" name="Google Shape;6539;p6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0" name="Google Shape;6540;p6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1" name="Google Shape;6541;p6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2" name="Google Shape;6542;p6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3" name="Google Shape;6543;p6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4" name="Google Shape;6544;p6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5" name="Google Shape;6545;p6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6" name="Google Shape;6546;p6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7" name="Google Shape;6547;p6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8" name="Google Shape;6548;p6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9" name="Google Shape;6549;p6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0" name="Google Shape;6550;p6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1" name="Google Shape;6551;p6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2" name="Google Shape;6552;p6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3" name="Google Shape;6553;p6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4" name="Google Shape;6554;p6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5" name="Google Shape;6555;p6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6" name="Google Shape;6556;p6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7" name="Google Shape;6557;p6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8" name="Google Shape;6558;p6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9" name="Google Shape;6559;p6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0" name="Google Shape;6560;p6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1" name="Google Shape;6561;p6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2" name="Google Shape;6562;p6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3" name="Google Shape;6563;p6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4" name="Google Shape;6564;p6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5" name="Google Shape;6565;p6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6" name="Google Shape;6566;p6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7" name="Google Shape;6567;p6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8" name="Google Shape;6568;p6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9" name="Google Shape;6569;p6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0" name="Google Shape;6570;p6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1" name="Google Shape;6571;p6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2" name="Google Shape;6572;p6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3" name="Google Shape;6573;p6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4" name="Google Shape;6574;p6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5" name="Google Shape;6575;p6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6" name="Google Shape;6576;p6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7" name="Google Shape;6577;p6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8" name="Google Shape;6578;p6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9" name="Google Shape;6579;p6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0" name="Google Shape;6580;p6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1" name="Google Shape;6581;p6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2" name="Google Shape;6582;p6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3" name="Google Shape;6583;p6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4" name="Google Shape;6584;p6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5" name="Google Shape;6585;p6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6" name="Google Shape;6586;p6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7" name="Google Shape;6587;p6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8" name="Google Shape;6588;p6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9" name="Google Shape;6589;p6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0" name="Google Shape;6590;p6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1" name="Google Shape;6591;p6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2" name="Google Shape;6592;p6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3" name="Google Shape;6593;p6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4" name="Google Shape;6594;p6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5" name="Google Shape;6595;p6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6" name="Google Shape;6596;p6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7" name="Google Shape;6597;p6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8" name="Google Shape;6598;p6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9" name="Google Shape;6599;p6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0" name="Google Shape;6600;p6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1" name="Google Shape;6601;p6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2" name="Google Shape;6602;p6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3" name="Google Shape;6603;p6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4" name="Google Shape;6604;p6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5" name="Google Shape;6605;p6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6" name="Google Shape;6606;p6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7" name="Google Shape;6607;p6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8" name="Google Shape;6608;p6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9" name="Google Shape;6609;p6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0" name="Google Shape;6610;p6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1" name="Google Shape;6611;p6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2" name="Google Shape;6612;p6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3" name="Google Shape;6613;p6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4" name="Google Shape;6614;p6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5" name="Google Shape;6615;p6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6" name="Google Shape;6616;p6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7" name="Google Shape;6617;p6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8" name="Google Shape;6618;p6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9" name="Google Shape;6619;p6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0" name="Google Shape;6620;p6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1" name="Google Shape;6621;p6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2" name="Google Shape;6622;p6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3" name="Google Shape;6623;p6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4" name="Google Shape;6624;p6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5" name="Google Shape;6625;p6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6" name="Google Shape;6626;p6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7" name="Google Shape;6627;p6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8" name="Google Shape;6628;p6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9" name="Google Shape;6629;p6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0" name="Google Shape;6630;p6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1" name="Google Shape;6631;p6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2" name="Google Shape;6632;p6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3" name="Google Shape;6633;p6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4" name="Google Shape;6634;p6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5" name="Google Shape;6635;p6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6" name="Google Shape;6636;p6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7" name="Google Shape;6637;p6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8" name="Google Shape;6638;p6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9" name="Google Shape;6639;p6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0" name="Google Shape;6640;p6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1" name="Google Shape;6641;p6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2" name="Google Shape;6642;p6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3" name="Google Shape;6643;p6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4" name="Google Shape;6644;p6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5" name="Google Shape;6645;p6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6" name="Google Shape;6646;p6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7" name="Google Shape;6647;p6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8" name="Google Shape;6648;p6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9" name="Google Shape;6649;p6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0" name="Google Shape;6650;p6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1" name="Google Shape;6651;p6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2" name="Google Shape;6652;p6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3" name="Google Shape;6653;p6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4" name="Google Shape;6654;p6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5" name="Google Shape;6655;p6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6" name="Google Shape;6656;p6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7" name="Google Shape;6657;p6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8" name="Google Shape;6658;p6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9" name="Google Shape;6659;p6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0" name="Google Shape;6660;p6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1" name="Google Shape;6661;p6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2" name="Google Shape;6662;p6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3" name="Google Shape;6663;p6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4" name="Google Shape;6664;p6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5" name="Google Shape;6665;p6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6" name="Google Shape;6666;p6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7" name="Google Shape;6667;p6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8" name="Google Shape;6668;p6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9" name="Google Shape;6669;p6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0" name="Google Shape;6670;p6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1" name="Google Shape;6671;p6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2" name="Google Shape;6672;p6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3" name="Google Shape;6673;p6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4" name="Google Shape;6674;p6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5" name="Google Shape;6675;p6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6" name="Google Shape;6676;p6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7" name="Google Shape;6677;p6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8" name="Google Shape;6678;p6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9" name="Google Shape;6679;p6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0" name="Google Shape;6680;p6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1" name="Google Shape;6681;p6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2" name="Google Shape;6682;p6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3" name="Google Shape;6683;p6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4" name="Google Shape;6684;p6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5" name="Google Shape;6685;p6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6" name="Google Shape;6686;p6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7" name="Google Shape;6687;p6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8" name="Google Shape;6688;p6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9" name="Google Shape;6689;p6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0" name="Google Shape;6690;p6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1" name="Google Shape;6691;p6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2" name="Google Shape;6692;p6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3" name="Google Shape;6693;p6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4" name="Google Shape;6694;p6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5" name="Google Shape;6695;p6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6" name="Google Shape;6696;p6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7" name="Google Shape;6697;p6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8" name="Google Shape;6698;p6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9" name="Google Shape;6699;p6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0" name="Google Shape;6700;p6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1" name="Google Shape;6701;p6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2" name="Google Shape;6702;p6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3" name="Google Shape;6703;p6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4" name="Google Shape;6704;p6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5" name="Google Shape;6705;p6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6" name="Google Shape;6706;p6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7" name="Google Shape;6707;p6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8" name="Google Shape;6708;p6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9" name="Google Shape;6709;p6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0" name="Google Shape;6710;p6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1" name="Google Shape;6711;p6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2" name="Google Shape;6712;p6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3" name="Google Shape;6713;p6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4" name="Google Shape;6714;p6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5" name="Google Shape;6715;p6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6" name="Google Shape;6716;p6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7" name="Google Shape;6717;p6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8" name="Google Shape;6718;p6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9" name="Google Shape;6719;p6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0" name="Google Shape;6720;p6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1" name="Google Shape;6721;p6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2" name="Google Shape;6722;p6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3" name="Google Shape;6723;p6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4" name="Google Shape;6724;p6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5" name="Google Shape;6725;p6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6" name="Google Shape;6726;p6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7" name="Google Shape;6727;p6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8" name="Google Shape;6728;p6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9" name="Google Shape;6729;p6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0" name="Google Shape;6730;p6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1" name="Google Shape;6731;p6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2" name="Google Shape;6732;p6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3" name="Google Shape;6733;p6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4" name="Google Shape;6734;p6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5" name="Google Shape;6735;p6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6" name="Google Shape;6736;p6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7" name="Google Shape;6737;p6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8" name="Google Shape;6738;p6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9" name="Google Shape;6739;p6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0" name="Google Shape;6740;p6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1" name="Google Shape;6741;p6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2" name="Google Shape;6742;p6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3" name="Google Shape;6743;p6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4" name="Google Shape;6744;p6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5" name="Google Shape;6745;p6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6" name="Google Shape;6746;p6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7" name="Google Shape;6747;p6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8" name="Google Shape;6748;p6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9" name="Google Shape;6749;p6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0" name="Google Shape;6750;p6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1" name="Google Shape;6751;p6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2" name="Google Shape;6752;p6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3" name="Google Shape;6753;p6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4" name="Google Shape;6754;p6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5" name="Google Shape;6755;p6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6" name="Google Shape;6756;p6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7" name="Google Shape;6757;p6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8" name="Google Shape;6758;p6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9" name="Google Shape;6759;p6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0" name="Google Shape;6760;p6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1" name="Google Shape;6761;p6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2" name="Google Shape;6762;p6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3" name="Google Shape;6763;p6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4" name="Google Shape;6764;p6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5" name="Google Shape;6765;p6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6" name="Google Shape;6766;p6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7" name="Google Shape;6767;p6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8" name="Google Shape;6768;p6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9" name="Google Shape;6769;p6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0" name="Google Shape;6770;p6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1" name="Google Shape;6771;p6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2" name="Google Shape;6772;p6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3" name="Google Shape;6773;p6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4" name="Google Shape;6774;p6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5" name="Google Shape;6775;p6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6" name="Google Shape;6776;p6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7" name="Google Shape;6777;p6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8" name="Google Shape;6778;p6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9" name="Google Shape;6779;p6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0" name="Google Shape;6780;p6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1" name="Google Shape;6781;p6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2" name="Google Shape;6782;p6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3" name="Google Shape;6783;p6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4" name="Google Shape;6784;p6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5" name="Google Shape;6785;p6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6" name="Google Shape;6786;p6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7" name="Google Shape;6787;p6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8" name="Google Shape;6788;p6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9" name="Google Shape;6789;p6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0" name="Google Shape;6790;p6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1" name="Google Shape;6791;p6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2" name="Google Shape;6792;p6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3" name="Google Shape;6793;p6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4" name="Google Shape;6794;p6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5" name="Google Shape;6795;p6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6" name="Google Shape;6796;p6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7" name="Google Shape;6797;p6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8" name="Google Shape;6798;p6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9" name="Google Shape;6799;p6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0" name="Google Shape;6800;p6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1" name="Google Shape;6801;p6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2" name="Google Shape;6802;p6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3" name="Google Shape;6803;p6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4" name="Google Shape;6804;p6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5" name="Google Shape;6805;p6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6" name="Google Shape;6806;p6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7" name="Google Shape;6807;p6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8" name="Google Shape;6808;p6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9" name="Google Shape;6809;p6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0" name="Google Shape;6810;p6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1" name="Google Shape;6811;p6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2" name="Google Shape;6812;p6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3" name="Google Shape;6813;p6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4" name="Google Shape;6814;p6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5" name="Google Shape;6815;p6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6" name="Google Shape;6816;p6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7" name="Google Shape;6817;p6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8" name="Google Shape;6818;p6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9" name="Google Shape;6819;p6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0" name="Google Shape;6820;p6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1" name="Google Shape;6821;p6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2" name="Google Shape;6822;p6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3" name="Google Shape;6823;p6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4" name="Google Shape;6824;p6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5" name="Google Shape;6825;p6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6" name="Google Shape;6826;p6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7" name="Google Shape;6827;p6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8" name="Google Shape;6828;p6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9" name="Google Shape;6829;p6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0" name="Google Shape;6830;p6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1" name="Google Shape;6831;p6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2" name="Google Shape;6832;p6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3" name="Google Shape;6833;p6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4" name="Google Shape;6834;p6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5" name="Google Shape;6835;p6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6" name="Google Shape;6836;p6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7" name="Google Shape;6837;p6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8" name="Google Shape;6838;p6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9" name="Google Shape;6839;p6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0" name="Google Shape;6840;p6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1" name="Google Shape;6841;p6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2" name="Google Shape;6842;p6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3" name="Google Shape;6843;p6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4" name="Google Shape;6844;p6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5" name="Google Shape;6845;p6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6" name="Google Shape;6846;p6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7" name="Google Shape;6847;p6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8" name="Google Shape;6848;p6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9" name="Google Shape;6849;p6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0" name="Google Shape;6850;p6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1" name="Google Shape;6851;p6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2" name="Google Shape;6852;p6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3" name="Google Shape;6853;p6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4" name="Google Shape;6854;p6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5" name="Google Shape;6855;p6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6" name="Google Shape;6856;p6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7" name="Google Shape;6857;p6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8" name="Google Shape;6858;p6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9" name="Google Shape;6859;p6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0" name="Google Shape;6860;p6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1" name="Google Shape;6861;p6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2" name="Google Shape;6862;p6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3" name="Google Shape;6863;p6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4" name="Google Shape;6864;p6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5" name="Google Shape;6865;p6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6" name="Google Shape;6866;p6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7" name="Google Shape;6867;p6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8" name="Google Shape;6868;p6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9" name="Google Shape;6869;p6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0" name="Google Shape;6870;p6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1" name="Google Shape;6871;p6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2" name="Google Shape;6872;p6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3" name="Google Shape;6873;p6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4" name="Google Shape;6874;p6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5" name="Google Shape;6875;p6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6" name="Google Shape;6876;p6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7" name="Google Shape;6877;p6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8" name="Google Shape;6878;p6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9" name="Google Shape;6879;p6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0" name="Google Shape;6880;p6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1" name="Google Shape;6881;p6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2" name="Google Shape;6882;p6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3" name="Google Shape;6883;p6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4" name="Google Shape;6884;p6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5" name="Google Shape;6885;p6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6" name="Google Shape;6886;p6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7" name="Google Shape;6887;p6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8" name="Google Shape;6888;p6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9" name="Google Shape;6889;p6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0" name="Google Shape;6890;p6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1" name="Google Shape;6891;p6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2" name="Google Shape;6892;p6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3" name="Google Shape;6893;p6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4" name="Google Shape;6894;p6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5" name="Google Shape;6895;p6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6" name="Google Shape;6896;p6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7" name="Google Shape;6897;p6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8" name="Google Shape;6898;p6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9" name="Google Shape;6899;p6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0" name="Google Shape;6900;p6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1" name="Google Shape;6901;p6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2" name="Google Shape;6902;p6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3" name="Google Shape;6903;p6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4" name="Google Shape;6904;p6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5" name="Google Shape;6905;p6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6" name="Google Shape;6906;p6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7" name="Google Shape;6907;p6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8" name="Google Shape;6908;p6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9" name="Google Shape;6909;p6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0" name="Google Shape;6910;p6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1" name="Google Shape;6911;p6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2" name="Google Shape;6912;p6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3" name="Google Shape;6913;p6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4" name="Google Shape;6914;p6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5" name="Google Shape;6915;p6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6" name="Google Shape;6916;p6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7" name="Google Shape;6917;p6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8" name="Google Shape;6918;p6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9" name="Google Shape;6919;p6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0" name="Google Shape;6920;p6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1" name="Google Shape;6921;p6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2" name="Google Shape;6922;p6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3" name="Google Shape;6923;p6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4" name="Google Shape;6924;p6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5" name="Google Shape;6925;p6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6" name="Google Shape;6926;p6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7" name="Google Shape;6927;p6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8" name="Google Shape;6928;p6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9" name="Google Shape;6929;p6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0" name="Google Shape;6930;p6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1" name="Google Shape;6931;p6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2" name="Google Shape;6932;p6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3" name="Google Shape;6933;p6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4" name="Google Shape;6934;p6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5" name="Google Shape;6935;p6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6" name="Google Shape;6936;p6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7" name="Google Shape;6937;p6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8" name="Google Shape;6938;p6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9" name="Google Shape;6939;p6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0" name="Google Shape;6940;p6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1" name="Google Shape;6941;p6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2" name="Google Shape;6942;p6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3" name="Google Shape;6943;p6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4" name="Google Shape;6944;p6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5" name="Google Shape;6945;p6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6" name="Google Shape;6946;p6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7" name="Google Shape;6947;p6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8" name="Google Shape;6948;p6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9" name="Google Shape;6949;p6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0" name="Google Shape;6950;p6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1" name="Google Shape;6951;p6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2" name="Google Shape;6952;p6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3" name="Google Shape;6953;p6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4" name="Google Shape;6954;p6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5" name="Google Shape;6955;p6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6" name="Google Shape;6956;p6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7" name="Google Shape;6957;p6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8" name="Google Shape;6958;p6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9" name="Google Shape;6959;p6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0" name="Google Shape;6960;p6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1" name="Google Shape;6961;p6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2" name="Google Shape;6962;p6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3" name="Google Shape;6963;p6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4" name="Google Shape;6964;p6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5" name="Google Shape;6965;p6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6" name="Google Shape;6966;p6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7" name="Google Shape;6967;p6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8" name="Google Shape;6968;p6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9" name="Google Shape;6969;p6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0" name="Google Shape;6970;p6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1" name="Google Shape;6971;p6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2" name="Google Shape;6972;p6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3" name="Google Shape;6973;p6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4" name="Google Shape;6974;p6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5" name="Google Shape;6975;p6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6" name="Google Shape;6976;p6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7" name="Google Shape;6977;p6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8" name="Google Shape;6978;p6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9" name="Google Shape;6979;p6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0" name="Google Shape;6980;p6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1" name="Google Shape;6981;p6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2" name="Google Shape;6982;p6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3" name="Google Shape;6983;p6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4" name="Google Shape;6984;p6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5" name="Google Shape;6985;p6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6" name="Google Shape;6986;p6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7" name="Google Shape;6987;p6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8" name="Google Shape;6988;p6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9" name="Google Shape;6989;p6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0" name="Google Shape;6990;p6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1" name="Google Shape;6991;p6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2" name="Google Shape;6992;p6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3" name="Google Shape;6993;p6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4" name="Google Shape;6994;p6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5" name="Google Shape;6995;p6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6" name="Google Shape;6996;p6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7" name="Google Shape;6997;p6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8" name="Google Shape;6998;p6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9" name="Google Shape;6999;p6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0" name="Google Shape;7000;p6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1" name="Google Shape;7001;p6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2" name="Google Shape;7002;p6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3" name="Google Shape;7003;p6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4" name="Google Shape;7004;p6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5" name="Google Shape;7005;p6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6" name="Google Shape;7006;p6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7" name="Google Shape;7007;p6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8" name="Google Shape;7008;p6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9" name="Google Shape;7009;p6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0" name="Google Shape;7010;p6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1" name="Google Shape;7011;p6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2" name="Google Shape;7012;p6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3" name="Google Shape;7013;p6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4" name="Google Shape;7014;p6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5" name="Google Shape;7015;p6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6" name="Google Shape;7016;p6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7" name="Google Shape;7017;p6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8" name="Google Shape;7018;p6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9" name="Google Shape;7019;p6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0" name="Google Shape;7020;p6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1" name="Google Shape;7021;p6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2" name="Google Shape;7022;p6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3" name="Google Shape;7023;p6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4" name="Google Shape;7024;p6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5" name="Google Shape;7025;p6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6" name="Google Shape;7026;p6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7" name="Google Shape;7027;p6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8" name="Google Shape;7028;p6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9" name="Google Shape;7029;p6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0" name="Google Shape;7030;p6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1" name="Google Shape;7031;p6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2" name="Google Shape;7032;p6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3" name="Google Shape;7033;p6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4" name="Google Shape;7034;p6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5" name="Google Shape;7035;p6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6" name="Google Shape;7036;p6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7" name="Google Shape;7037;p6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8" name="Google Shape;7038;p6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9" name="Google Shape;7039;p6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0" name="Google Shape;7040;p6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1" name="Google Shape;7041;p6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2" name="Google Shape;7042;p6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3" name="Google Shape;7043;p6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4" name="Google Shape;7044;p6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5" name="Google Shape;7045;p6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6" name="Google Shape;7046;p6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7" name="Google Shape;7047;p6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8" name="Google Shape;7048;p6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9" name="Google Shape;7049;p6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0" name="Google Shape;7050;p6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1" name="Google Shape;7051;p6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2" name="Google Shape;7052;p6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3" name="Google Shape;7053;p6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4" name="Google Shape;7054;p6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5" name="Google Shape;7055;p6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6" name="Google Shape;7056;p6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7" name="Google Shape;7057;p6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8" name="Google Shape;7058;p6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9" name="Google Shape;7059;p6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0" name="Google Shape;7060;p6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1" name="Google Shape;7061;p6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2" name="Google Shape;7062;p6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3" name="Google Shape;7063;p6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4" name="Google Shape;7064;p6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5" name="Google Shape;7065;p6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6" name="Google Shape;7066;p6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7" name="Google Shape;7067;p6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8" name="Google Shape;7068;p6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9" name="Google Shape;7069;p6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0" name="Google Shape;7070;p6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1" name="Google Shape;7071;p6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2" name="Google Shape;7072;p6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3" name="Google Shape;7073;p6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4" name="Google Shape;7074;p6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5" name="Google Shape;7075;p6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6" name="Google Shape;7076;p6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7" name="Google Shape;7077;p6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8" name="Google Shape;7078;p6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9" name="Google Shape;7079;p6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0" name="Google Shape;7080;p6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1" name="Google Shape;7081;p6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2" name="Google Shape;7082;p6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3" name="Google Shape;7083;p6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4" name="Google Shape;7084;p6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5" name="Google Shape;7085;p6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6" name="Google Shape;7086;p6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7" name="Google Shape;7087;p6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8" name="Google Shape;7088;p6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9" name="Google Shape;7089;p6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0" name="Google Shape;7090;p6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1" name="Google Shape;7091;p6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2" name="Google Shape;7092;p6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3" name="Google Shape;7093;p6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4" name="Google Shape;7094;p6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5" name="Google Shape;7095;p6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6" name="Google Shape;7096;p6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7" name="Google Shape;7097;p6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8" name="Google Shape;7098;p6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9" name="Google Shape;7099;p6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0" name="Google Shape;7100;p6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1" name="Google Shape;7101;p6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2" name="Google Shape;7102;p6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3" name="Google Shape;7103;p6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4" name="Google Shape;7104;p6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5" name="Google Shape;7105;p6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6" name="Google Shape;7106;p6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7" name="Google Shape;7107;p6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8" name="Google Shape;7108;p6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9" name="Google Shape;7109;p6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0" name="Google Shape;7110;p6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1" name="Google Shape;7111;p6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2" name="Google Shape;7112;p6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3" name="Google Shape;7113;p6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4" name="Google Shape;7114;p6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5" name="Google Shape;7115;p6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6" name="Google Shape;7116;p6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7" name="Google Shape;7117;p6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8" name="Google Shape;7118;p6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9" name="Google Shape;7119;p6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0" name="Google Shape;7120;p6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1" name="Google Shape;7121;p6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2" name="Google Shape;7122;p6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3" name="Google Shape;7123;p6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4" name="Google Shape;7124;p6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5" name="Google Shape;7125;p6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6" name="Google Shape;7126;p6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7" name="Google Shape;7127;p6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8" name="Google Shape;7128;p6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9" name="Google Shape;7129;p6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0" name="Google Shape;7130;p6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1" name="Google Shape;7131;p6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2" name="Google Shape;7132;p6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3" name="Google Shape;7133;p6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4" name="Google Shape;7134;p6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5" name="Google Shape;7135;p6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6" name="Google Shape;7136;p6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7" name="Google Shape;7137;p6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8" name="Google Shape;7138;p6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9" name="Google Shape;7139;p6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0" name="Google Shape;7140;p6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1" name="Google Shape;7141;p6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2" name="Google Shape;7142;p6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3" name="Google Shape;7143;p6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4" name="Google Shape;7144;p6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5" name="Google Shape;7145;p6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6" name="Google Shape;7146;p6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7" name="Google Shape;7147;p6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8" name="Google Shape;7148;p6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9" name="Google Shape;7149;p6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0" name="Google Shape;7150;p6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1" name="Google Shape;7151;p6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2" name="Google Shape;7152;p6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3" name="Google Shape;7153;p6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4" name="Google Shape;7154;p6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5" name="Google Shape;7155;p6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6" name="Google Shape;7156;p6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7" name="Google Shape;7157;p6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8" name="Google Shape;7158;p6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9" name="Google Shape;7159;p6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0" name="Google Shape;7160;p6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1" name="Google Shape;7161;p6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2" name="Google Shape;7162;p6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3" name="Google Shape;7163;p6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4" name="Google Shape;7164;p6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5" name="Google Shape;7165;p6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6" name="Google Shape;7166;p6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7" name="Google Shape;7167;p6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8" name="Google Shape;7168;p6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9" name="Google Shape;7169;p6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0" name="Google Shape;7170;p6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1" name="Google Shape;7171;p6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2" name="Google Shape;7172;p6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3" name="Google Shape;7173;p6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4" name="Google Shape;7174;p6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5" name="Google Shape;7175;p6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6" name="Google Shape;7176;p6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7" name="Google Shape;7177;p6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8" name="Google Shape;7178;p6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9" name="Google Shape;7179;p6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0" name="Google Shape;7180;p6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1" name="Google Shape;7181;p6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2" name="Google Shape;7182;p6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3" name="Google Shape;7183;p6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4" name="Google Shape;7184;p6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5" name="Google Shape;7185;p6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6" name="Google Shape;7186;p6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7" name="Google Shape;7187;p6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8" name="Google Shape;7188;p6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9" name="Google Shape;7189;p6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0" name="Google Shape;7190;p6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1" name="Google Shape;7191;p6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2" name="Google Shape;7192;p6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3" name="Google Shape;7193;p6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4" name="Google Shape;7194;p6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5" name="Google Shape;7195;p6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6" name="Google Shape;7196;p6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7" name="Google Shape;7197;p6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8" name="Google Shape;7198;p6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9" name="Google Shape;7199;p6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0" name="Google Shape;7200;p6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1" name="Google Shape;7201;p6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2" name="Google Shape;7202;p6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3" name="Google Shape;7203;p6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4" name="Google Shape;7204;p6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5" name="Google Shape;7205;p6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6" name="Google Shape;7206;p6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7" name="Google Shape;7207;p6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8" name="Google Shape;7208;p6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9" name="Google Shape;7209;p6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0" name="Google Shape;7210;p6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1" name="Google Shape;7211;p6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2" name="Google Shape;7212;p6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3" name="Google Shape;7213;p6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4" name="Google Shape;7214;p6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5" name="Google Shape;7215;p6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6" name="Google Shape;7216;p6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7" name="Google Shape;7217;p6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8" name="Google Shape;7218;p6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9" name="Google Shape;7219;p6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0" name="Google Shape;7220;p6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1" name="Google Shape;7221;p6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2" name="Google Shape;7222;p6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3" name="Google Shape;7223;p6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4" name="Google Shape;7224;p6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5" name="Google Shape;7225;p6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6" name="Google Shape;7226;p6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7" name="Google Shape;7227;p6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8" name="Google Shape;7228;p6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9" name="Google Shape;7229;p6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0" name="Google Shape;7230;p6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1" name="Google Shape;7231;p6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2" name="Google Shape;7232;p6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3" name="Google Shape;7233;p6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4" name="Google Shape;7234;p6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5" name="Google Shape;7235;p6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6" name="Google Shape;7236;p6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7" name="Google Shape;7237;p6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8" name="Google Shape;7238;p6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9" name="Google Shape;7239;p6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0" name="Google Shape;7240;p6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1" name="Google Shape;7241;p6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2" name="Google Shape;7242;p6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3" name="Google Shape;7243;p6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4" name="Google Shape;7244;p6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5" name="Google Shape;7245;p6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6" name="Google Shape;7246;p6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7" name="Google Shape;7247;p6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8" name="Google Shape;7248;p6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9" name="Google Shape;7249;p6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0" name="Google Shape;7250;p6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1" name="Google Shape;7251;p6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2" name="Google Shape;7252;p6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3" name="Google Shape;7253;p6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4" name="Google Shape;7254;p6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5" name="Google Shape;7255;p6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6" name="Google Shape;7256;p6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7" name="Google Shape;7257;p6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8" name="Google Shape;7258;p6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9" name="Google Shape;7259;p6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0" name="Google Shape;7260;p6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1" name="Google Shape;7261;p6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2" name="Google Shape;7262;p6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3" name="Google Shape;7263;p6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4" name="Google Shape;7264;p6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5" name="Google Shape;7265;p6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6" name="Google Shape;7266;p6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7" name="Google Shape;7267;p6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8" name="Google Shape;7268;p6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9" name="Google Shape;7269;p6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0" name="Google Shape;7270;p6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1" name="Google Shape;7271;p6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2" name="Google Shape;7272;p6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3" name="Google Shape;7273;p6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4" name="Google Shape;7274;p6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5" name="Google Shape;7275;p6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6" name="Google Shape;7276;p6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7" name="Google Shape;7277;p6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8" name="Google Shape;7278;p6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9" name="Google Shape;7279;p6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0" name="Google Shape;7280;p6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1" name="Google Shape;7281;p6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2" name="Google Shape;7282;p6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3" name="Google Shape;7283;p6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4" name="Google Shape;7284;p6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5" name="Google Shape;7285;p6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6" name="Google Shape;7286;p6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7" name="Google Shape;7287;p6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8" name="Google Shape;7288;p6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9" name="Google Shape;7289;p6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0" name="Google Shape;7290;p6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1" name="Google Shape;7291;p6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2" name="Google Shape;7292;p6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3" name="Google Shape;7293;p6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4" name="Google Shape;7294;p6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5" name="Google Shape;7295;p6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6" name="Google Shape;7296;p6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7" name="Google Shape;7297;p6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8" name="Google Shape;7298;p6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9" name="Google Shape;7299;p6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0" name="Google Shape;7300;p6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1" name="Google Shape;7301;p6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2" name="Google Shape;7302;p6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3" name="Google Shape;7303;p6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4" name="Google Shape;7304;p6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5" name="Google Shape;7305;p6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6" name="Google Shape;7306;p6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7" name="Google Shape;7307;p6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8" name="Google Shape;7308;p6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9" name="Google Shape;7309;p6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0" name="Google Shape;7310;p6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1" name="Google Shape;7311;p6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2" name="Google Shape;7312;p6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3" name="Google Shape;7313;p6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4" name="Google Shape;7314;p6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5" name="Google Shape;7315;p6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6" name="Google Shape;7316;p6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7" name="Google Shape;7317;p6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8" name="Google Shape;7318;p6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9" name="Google Shape;7319;p6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0" name="Google Shape;7320;p6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1" name="Google Shape;7321;p6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2" name="Google Shape;7322;p6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3" name="Google Shape;7323;p6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4" name="Google Shape;7324;p6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5" name="Google Shape;7325;p6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6" name="Google Shape;7326;p6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7" name="Google Shape;7327;p6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8" name="Google Shape;7328;p6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9" name="Google Shape;7329;p6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0" name="Google Shape;7330;p6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1" name="Google Shape;7331;p6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2" name="Google Shape;7332;p6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3" name="Google Shape;7333;p6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4" name="Google Shape;7334;p6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5" name="Google Shape;7335;p6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6" name="Google Shape;7336;p6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7" name="Google Shape;7337;p6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8" name="Google Shape;7338;p6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9" name="Google Shape;7339;p6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0" name="Google Shape;7340;p6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1" name="Google Shape;7341;p6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2" name="Google Shape;7342;p6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3" name="Google Shape;7343;p6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4" name="Google Shape;7344;p6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5" name="Google Shape;7345;p6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6" name="Google Shape;7346;p6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7" name="Google Shape;7347;p6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8" name="Google Shape;7348;p6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9" name="Google Shape;7349;p6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0" name="Google Shape;7350;p6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1" name="Google Shape;7351;p6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2" name="Google Shape;7352;p6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3" name="Google Shape;7353;p6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4" name="Google Shape;7354;p6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5" name="Google Shape;7355;p6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6" name="Google Shape;7356;p6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7" name="Google Shape;7357;p6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8" name="Google Shape;7358;p6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9" name="Google Shape;7359;p6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0" name="Google Shape;7360;p6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1" name="Google Shape;7361;p6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2" name="Google Shape;7362;p6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3" name="Google Shape;7363;p6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4" name="Google Shape;7364;p6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5" name="Google Shape;7365;p6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6" name="Google Shape;7366;p6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7" name="Google Shape;7367;p6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8" name="Google Shape;7368;p6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9" name="Google Shape;7369;p6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0" name="Google Shape;7370;p6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1" name="Google Shape;7371;p6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2" name="Google Shape;7372;p6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3" name="Google Shape;7373;p6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4" name="Google Shape;7374;p6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5" name="Google Shape;7375;p6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6" name="Google Shape;7376;p6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7" name="Google Shape;7377;p6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8" name="Google Shape;7378;p6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9" name="Google Shape;7379;p6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0" name="Google Shape;7380;p6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1" name="Google Shape;7381;p6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2" name="Google Shape;7382;p6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3" name="Google Shape;7383;p6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4" name="Google Shape;7384;p6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5" name="Google Shape;7385;p6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6" name="Google Shape;7386;p6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7" name="Google Shape;7387;p6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8" name="Google Shape;7388;p6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9" name="Google Shape;7389;p6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0" name="Google Shape;7390;p6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1" name="Google Shape;7391;p6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2" name="Google Shape;7392;p6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3" name="Google Shape;7393;p6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4" name="Google Shape;7394;p6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5" name="Google Shape;7395;p6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6" name="Google Shape;7396;p6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7" name="Google Shape;7397;p6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8" name="Google Shape;7398;p6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9" name="Google Shape;7399;p6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0" name="Google Shape;7400;p6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1" name="Google Shape;7401;p6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2" name="Google Shape;7402;p6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3" name="Google Shape;7403;p6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4" name="Google Shape;7404;p6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5" name="Google Shape;7405;p6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6" name="Google Shape;7406;p6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7" name="Google Shape;7407;p6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8" name="Google Shape;7408;p6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9" name="Google Shape;7409;p6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0" name="Google Shape;7410;p6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1" name="Google Shape;7411;p6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2" name="Google Shape;7412;p6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3" name="Google Shape;7413;p6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4" name="Google Shape;7414;p6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5" name="Google Shape;7415;p6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6" name="Google Shape;7416;p6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7" name="Google Shape;7417;p6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8" name="Google Shape;7418;p6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9" name="Google Shape;7419;p6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0" name="Google Shape;7420;p6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1" name="Google Shape;7421;p6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2" name="Google Shape;7422;p6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3" name="Google Shape;7423;p6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4" name="Google Shape;7424;p6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5" name="Google Shape;7425;p6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6" name="Google Shape;7426;p6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7" name="Google Shape;7427;p6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8" name="Google Shape;7428;p6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9" name="Google Shape;7429;p6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0" name="Google Shape;7430;p6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1" name="Google Shape;7431;p6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2" name="Google Shape;7432;p6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3" name="Google Shape;7433;p6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4" name="Google Shape;7434;p6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5" name="Google Shape;7435;p6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6" name="Google Shape;7436;p6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7" name="Google Shape;7437;p6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8" name="Google Shape;7438;p6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9" name="Google Shape;7439;p6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0" name="Google Shape;7440;p6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1" name="Google Shape;7441;p6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2" name="Google Shape;7442;p6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3" name="Google Shape;7443;p6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4" name="Google Shape;7444;p6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5" name="Google Shape;7445;p6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6" name="Google Shape;7446;p6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7" name="Google Shape;7447;p6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8" name="Google Shape;7448;p6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9" name="Google Shape;7449;p6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0" name="Google Shape;7450;p6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1" name="Google Shape;7451;p6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2" name="Google Shape;7452;p6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3" name="Google Shape;7453;p6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4" name="Google Shape;7454;p6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5" name="Google Shape;7455;p6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6" name="Google Shape;7456;p6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7" name="Google Shape;7457;p6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8" name="Google Shape;7458;p6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9" name="Google Shape;7459;p6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0" name="Google Shape;7460;p6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1" name="Google Shape;7461;p6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2" name="Google Shape;7462;p6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3" name="Google Shape;7463;p6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4" name="Google Shape;7464;p6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5" name="Google Shape;7465;p6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6" name="Google Shape;7466;p6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7" name="Google Shape;7467;p6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8" name="Google Shape;7468;p6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9" name="Google Shape;7469;p6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0" name="Google Shape;7470;p6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1" name="Google Shape;7471;p6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2" name="Google Shape;7472;p6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3" name="Google Shape;7473;p6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4" name="Google Shape;7474;p6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5" name="Google Shape;7475;p6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6" name="Google Shape;7476;p6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7" name="Google Shape;7477;p6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8" name="Google Shape;7478;p6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9" name="Google Shape;7479;p6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0" name="Google Shape;7480;p6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1" name="Google Shape;7481;p6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2" name="Google Shape;7482;p6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3" name="Google Shape;7483;p6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4" name="Google Shape;7484;p6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5" name="Google Shape;7485;p6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6" name="Google Shape;7486;p6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7" name="Google Shape;7487;p6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8" name="Google Shape;7488;p6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9" name="Google Shape;7489;p6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0" name="Google Shape;7490;p6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1" name="Google Shape;7491;p6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2" name="Google Shape;7492;p6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3" name="Google Shape;7493;p6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4" name="Google Shape;7494;p6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5" name="Google Shape;7495;p6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6" name="Google Shape;7496;p6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7" name="Google Shape;7497;p6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8" name="Google Shape;7498;p6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9" name="Google Shape;7499;p6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0" name="Google Shape;7500;p6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1" name="Google Shape;7501;p6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2" name="Google Shape;7502;p6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3" name="Google Shape;7503;p6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4" name="Google Shape;7504;p6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5" name="Google Shape;7505;p6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6" name="Google Shape;7506;p6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7" name="Google Shape;7507;p6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8" name="Google Shape;7508;p6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9" name="Google Shape;7509;p6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0" name="Google Shape;7510;p6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1" name="Google Shape;7511;p6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2" name="Google Shape;7512;p6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3" name="Google Shape;7513;p6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4" name="Google Shape;7514;p6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5" name="Google Shape;7515;p6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6" name="Google Shape;7516;p6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7" name="Google Shape;7517;p6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8" name="Google Shape;7518;p6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9" name="Google Shape;7519;p6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0" name="Google Shape;7520;p6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1" name="Google Shape;7521;p6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2" name="Google Shape;7522;p6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3" name="Google Shape;7523;p6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4" name="Google Shape;7524;p6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5" name="Google Shape;7525;p6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6" name="Google Shape;7526;p6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7" name="Google Shape;7527;p6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8" name="Google Shape;7528;p6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9" name="Google Shape;7529;p6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0" name="Google Shape;7530;p6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1" name="Google Shape;7531;p6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2" name="Google Shape;7532;p6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3" name="Google Shape;7533;p6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4" name="Google Shape;7534;p6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5" name="Google Shape;7535;p6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6" name="Google Shape;7536;p6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7" name="Google Shape;7537;p6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8" name="Google Shape;7538;p6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9" name="Google Shape;7539;p6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0" name="Google Shape;7540;p6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1" name="Google Shape;7541;p6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2" name="Google Shape;7542;p6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3" name="Google Shape;7543;p6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4" name="Google Shape;7544;p6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5" name="Google Shape;7545;p6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6" name="Google Shape;7546;p6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7" name="Google Shape;7547;p6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8" name="Google Shape;7548;p6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9" name="Google Shape;7549;p6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0" name="Google Shape;7550;p6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1" name="Google Shape;7551;p6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2" name="Google Shape;7552;p6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3" name="Google Shape;7553;p6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4" name="Google Shape;7554;p6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5" name="Google Shape;7555;p6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6" name="Google Shape;7556;p6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7" name="Google Shape;7557;p6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8" name="Google Shape;7558;p6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9" name="Google Shape;7559;p6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0" name="Google Shape;7560;p6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1" name="Google Shape;7561;p6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2" name="Google Shape;7562;p6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3" name="Google Shape;7563;p6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4" name="Google Shape;7564;p6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5" name="Google Shape;7565;p6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6" name="Google Shape;7566;p6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7" name="Google Shape;7567;p6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8" name="Google Shape;7568;p6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9" name="Google Shape;7569;p6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0" name="Google Shape;7570;p6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1" name="Google Shape;7571;p6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2" name="Google Shape;7572;p6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3" name="Google Shape;7573;p6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4" name="Google Shape;7574;p6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5" name="Google Shape;7575;p6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6" name="Google Shape;7576;p6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7" name="Google Shape;7577;p6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8" name="Google Shape;7578;p6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9" name="Google Shape;7579;p6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0" name="Google Shape;7580;p6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1" name="Google Shape;7581;p6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2" name="Google Shape;7582;p6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3" name="Google Shape;7583;p6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4" name="Google Shape;7584;p6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5" name="Google Shape;7585;p6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6" name="Google Shape;7586;p6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7" name="Google Shape;7587;p6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8" name="Google Shape;7588;p6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9" name="Google Shape;7589;p6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0" name="Google Shape;7590;p6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1" name="Google Shape;7591;p6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2" name="Google Shape;7592;p6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3" name="Google Shape;7593;p6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4" name="Google Shape;7594;p6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5" name="Google Shape;7595;p6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6" name="Google Shape;7596;p6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7" name="Google Shape;7597;p6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8" name="Google Shape;7598;p6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9" name="Google Shape;7599;p6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0" name="Google Shape;7600;p6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1" name="Google Shape;7601;p6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2" name="Google Shape;7602;p6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3" name="Google Shape;7603;p6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4" name="Google Shape;7604;p6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5" name="Google Shape;7605;p6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6" name="Google Shape;7606;p6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7" name="Google Shape;7607;p6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8" name="Google Shape;7608;p6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9" name="Google Shape;7609;p6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0" name="Google Shape;7610;p6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1" name="Google Shape;7611;p6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2" name="Google Shape;7612;p6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3" name="Google Shape;7613;p6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4" name="Google Shape;7614;p6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5" name="Google Shape;7615;p6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6" name="Google Shape;7616;p6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7" name="Google Shape;7617;p6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8" name="Google Shape;7618;p6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9" name="Google Shape;7619;p6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0" name="Google Shape;7620;p6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1" name="Google Shape;7621;p6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2" name="Google Shape;7622;p6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3" name="Google Shape;7623;p6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4" name="Google Shape;7624;p6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5" name="Google Shape;7625;p6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6" name="Google Shape;7626;p6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7" name="Google Shape;7627;p6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8" name="Google Shape;7628;p6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9" name="Google Shape;7629;p6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0" name="Google Shape;7630;p6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1" name="Google Shape;7631;p6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2" name="Google Shape;7632;p6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3" name="Google Shape;7633;p6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4" name="Google Shape;7634;p6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5" name="Google Shape;7635;p6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6" name="Google Shape;7636;p6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7" name="Google Shape;7637;p6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8" name="Google Shape;7638;p6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9" name="Google Shape;7639;p6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0" name="Google Shape;7640;p6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1" name="Google Shape;7641;p6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2" name="Google Shape;7642;p6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3" name="Google Shape;7643;p6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4" name="Google Shape;7644;p6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5" name="Google Shape;7645;p6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6" name="Google Shape;7646;p6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7" name="Google Shape;7647;p6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8" name="Google Shape;7648;p6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9" name="Google Shape;7649;p6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0" name="Google Shape;7650;p6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1" name="Google Shape;7651;p6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2" name="Google Shape;7652;p6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3" name="Google Shape;7653;p6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4" name="Google Shape;7654;p6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5" name="Google Shape;7655;p6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6" name="Google Shape;7656;p6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7" name="Google Shape;7657;p6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8" name="Google Shape;7658;p6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9" name="Google Shape;7659;p6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0" name="Google Shape;7660;p6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1" name="Google Shape;7661;p6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2" name="Google Shape;7662;p6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3" name="Google Shape;7663;p6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4" name="Google Shape;7664;p6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5" name="Google Shape;7665;p6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6" name="Google Shape;7666;p6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7" name="Google Shape;7667;p6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8" name="Google Shape;7668;p6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9" name="Google Shape;7669;p6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0" name="Google Shape;7670;p6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1" name="Google Shape;7671;p6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2" name="Google Shape;7672;p6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3" name="Google Shape;7673;p6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4" name="Google Shape;7674;p6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5" name="Google Shape;7675;p6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6" name="Google Shape;7676;p6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7" name="Google Shape;7677;p6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8" name="Google Shape;7678;p6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9" name="Google Shape;7679;p6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0" name="Google Shape;7680;p6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1" name="Google Shape;7681;p6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2" name="Google Shape;7682;p6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3" name="Google Shape;7683;p6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4" name="Google Shape;7684;p6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5" name="Google Shape;7685;p6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6" name="Google Shape;7686;p6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7" name="Google Shape;7687;p6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8" name="Google Shape;7688;p6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9" name="Google Shape;7689;p6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0" name="Google Shape;7690;p6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1" name="Google Shape;7691;p6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2" name="Google Shape;7692;p6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3" name="Google Shape;7693;p6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4" name="Google Shape;7694;p6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5" name="Google Shape;7695;p6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6" name="Google Shape;7696;p6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7" name="Google Shape;7697;p6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8" name="Google Shape;7698;p6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9" name="Google Shape;7699;p6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0" name="Google Shape;7700;p6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1" name="Google Shape;7701;p6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2" name="Google Shape;7702;p6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3" name="Google Shape;7703;p6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4" name="Google Shape;7704;p6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5" name="Google Shape;7705;p6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6" name="Google Shape;7706;p6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7" name="Google Shape;7707;p6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8" name="Google Shape;7708;p6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9" name="Google Shape;7709;p6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0" name="Google Shape;7710;p6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1" name="Google Shape;7711;p6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2" name="Google Shape;7712;p6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3" name="Google Shape;7713;p6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4" name="Google Shape;7714;p6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5" name="Google Shape;7715;p6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6" name="Google Shape;7716;p6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7" name="Google Shape;7717;p6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8" name="Google Shape;7718;p6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9" name="Google Shape;7719;p6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0" name="Google Shape;7720;p6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1" name="Google Shape;7721;p6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2" name="Google Shape;7722;p6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3" name="Google Shape;7723;p6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4" name="Google Shape;7724;p6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5" name="Google Shape;7725;p6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6" name="Google Shape;7726;p6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7" name="Google Shape;7727;p6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8" name="Google Shape;7728;p6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9" name="Google Shape;7729;p6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0" name="Google Shape;7730;p6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1" name="Google Shape;7731;p6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2" name="Google Shape;7732;p6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3" name="Google Shape;7733;p6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4" name="Google Shape;7734;p6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5" name="Google Shape;7735;p6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6" name="Google Shape;7736;p6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7" name="Google Shape;7737;p6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8" name="Google Shape;7738;p6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9" name="Google Shape;7739;p6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0" name="Google Shape;7740;p6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1" name="Google Shape;7741;p6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2" name="Google Shape;7742;p6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3" name="Google Shape;7743;p6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4" name="Google Shape;7744;p6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5" name="Google Shape;7745;p6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6" name="Google Shape;7746;p6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7" name="Google Shape;7747;p6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8" name="Google Shape;7748;p6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9" name="Google Shape;7749;p6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0" name="Google Shape;7750;p6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1" name="Google Shape;7751;p6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2" name="Google Shape;7752;p6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3" name="Google Shape;7753;p6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4" name="Google Shape;7754;p6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5" name="Google Shape;7755;p6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6" name="Google Shape;7756;p6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7" name="Google Shape;7757;p6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8" name="Google Shape;7758;p6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9" name="Google Shape;7759;p6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0" name="Google Shape;7760;p6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1" name="Google Shape;7761;p6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2" name="Google Shape;7762;p6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3" name="Google Shape;7763;p6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4" name="Google Shape;7764;p6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5" name="Google Shape;7765;p6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6" name="Google Shape;7766;p6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7" name="Google Shape;7767;p6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8" name="Google Shape;7768;p6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9" name="Google Shape;7769;p6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0" name="Google Shape;7770;p6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1" name="Google Shape;7771;p6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2" name="Google Shape;7772;p6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3" name="Google Shape;7773;p6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4" name="Google Shape;7774;p6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5" name="Google Shape;7775;p6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6" name="Google Shape;7776;p6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7" name="Google Shape;7777;p6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8" name="Google Shape;7778;p6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9" name="Google Shape;7779;p6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0" name="Google Shape;7780;p6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1" name="Google Shape;7781;p6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2" name="Google Shape;7782;p6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3" name="Google Shape;7783;p6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4" name="Google Shape;7784;p6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5" name="Google Shape;7785;p6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6" name="Google Shape;7786;p6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7" name="Google Shape;7787;p6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8" name="Google Shape;7788;p6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9" name="Google Shape;7789;p6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0" name="Google Shape;7790;p6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1" name="Google Shape;7791;p6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2" name="Google Shape;7792;p6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3" name="Google Shape;7793;p6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4" name="Google Shape;7794;p6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5" name="Google Shape;7795;p6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6" name="Google Shape;7796;p6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7" name="Google Shape;7797;p6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8" name="Google Shape;7798;p6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9" name="Google Shape;7799;p6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0" name="Google Shape;7800;p6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1" name="Google Shape;7801;p6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2" name="Google Shape;7802;p6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3" name="Google Shape;7803;p6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4" name="Google Shape;7804;p6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5" name="Google Shape;7805;p6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6" name="Google Shape;7806;p6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7" name="Google Shape;7807;p6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8" name="Google Shape;7808;p6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9" name="Google Shape;7809;p6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0" name="Google Shape;7810;p6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1" name="Google Shape;7811;p6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2" name="Google Shape;7812;p6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3" name="Google Shape;7813;p6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4" name="Google Shape;7814;p6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5" name="Google Shape;7815;p6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6" name="Google Shape;7816;p6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7" name="Google Shape;7817;p6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8" name="Google Shape;7818;p6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9" name="Google Shape;7819;p6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0" name="Google Shape;7820;p6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1" name="Google Shape;7821;p6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2" name="Google Shape;7822;p6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3" name="Google Shape;7823;p6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4" name="Google Shape;7824;p6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5" name="Google Shape;7825;p6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6" name="Google Shape;7826;p6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7" name="Google Shape;7827;p6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8" name="Google Shape;7828;p6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9" name="Google Shape;7829;p6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0" name="Google Shape;7830;p6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1" name="Google Shape;7831;p6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2" name="Google Shape;7832;p6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3" name="Google Shape;7833;p6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4" name="Google Shape;7834;p6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5" name="Google Shape;7835;p6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6" name="Google Shape;7836;p6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7" name="Google Shape;7837;p6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8" name="Google Shape;7838;p6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9" name="Google Shape;7839;p6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0" name="Google Shape;7840;p6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1" name="Google Shape;7841;p6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2" name="Google Shape;7842;p6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3" name="Google Shape;7843;p6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4" name="Google Shape;7844;p6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5" name="Google Shape;7845;p6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6" name="Google Shape;7846;p6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7" name="Google Shape;7847;p6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8" name="Google Shape;7848;p6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9" name="Google Shape;7849;p6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0" name="Google Shape;7850;p6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1" name="Google Shape;7851;p6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2" name="Google Shape;7852;p6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3" name="Google Shape;7853;p6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4" name="Google Shape;7854;p6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5" name="Google Shape;7855;p6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6" name="Google Shape;7856;p6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7" name="Google Shape;7857;p6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8" name="Google Shape;7858;p6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9" name="Google Shape;7859;p6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0" name="Google Shape;7860;p6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1" name="Google Shape;7861;p6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2" name="Google Shape;7862;p6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3" name="Google Shape;7863;p6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4" name="Google Shape;7864;p6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5" name="Google Shape;7865;p6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6" name="Google Shape;7866;p6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7" name="Google Shape;7867;p6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8" name="Google Shape;7868;p6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9" name="Google Shape;7869;p6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0" name="Google Shape;7870;p6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1" name="Google Shape;7871;p6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2" name="Google Shape;7872;p6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3" name="Google Shape;7873;p6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4" name="Google Shape;7874;p6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5" name="Google Shape;7875;p6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6" name="Google Shape;7876;p6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7" name="Google Shape;7877;p6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8" name="Google Shape;7878;p6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9" name="Google Shape;7879;p6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0" name="Google Shape;7880;p6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1" name="Google Shape;7881;p6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2" name="Google Shape;7882;p6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3" name="Google Shape;7883;p6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4" name="Google Shape;7884;p6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5" name="Google Shape;7885;p6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6" name="Google Shape;7886;p6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7" name="Google Shape;7887;p6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8" name="Google Shape;7888;p6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9" name="Google Shape;7889;p6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0" name="Google Shape;7890;p6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1" name="Google Shape;7891;p6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2" name="Google Shape;7892;p6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3" name="Google Shape;7893;p6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4" name="Google Shape;7894;p6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5" name="Google Shape;7895;p6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6" name="Google Shape;7896;p6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7" name="Google Shape;7897;p6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8" name="Google Shape;7898;p6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9" name="Google Shape;7899;p6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0" name="Google Shape;7900;p6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1" name="Google Shape;7901;p6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2" name="Google Shape;7902;p6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3" name="Google Shape;7903;p6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4" name="Google Shape;7904;p6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5" name="Google Shape;7905;p6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6" name="Google Shape;7906;p6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7" name="Google Shape;7907;p6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8" name="Google Shape;7908;p6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9" name="Google Shape;7909;p6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0" name="Google Shape;7910;p6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1" name="Google Shape;7911;p6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2" name="Google Shape;7912;p6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3" name="Google Shape;7913;p6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4" name="Google Shape;7914;p6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5" name="Google Shape;7915;p6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6" name="Google Shape;7916;p6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7" name="Google Shape;7917;p6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8" name="Google Shape;7918;p6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9" name="Google Shape;7919;p6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0" name="Google Shape;7920;p6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1" name="Google Shape;7921;p6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2" name="Google Shape;7922;p6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3" name="Google Shape;7923;p6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4" name="Google Shape;7924;p6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5" name="Google Shape;7925;p6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6" name="Google Shape;7926;p6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7" name="Google Shape;7927;p6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8" name="Google Shape;7928;p6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9" name="Google Shape;7929;p6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0" name="Google Shape;7930;p6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1" name="Google Shape;7931;p6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2" name="Google Shape;7932;p6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3" name="Google Shape;7933;p6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4" name="Google Shape;7934;p6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5" name="Google Shape;7935;p6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6" name="Google Shape;7936;p6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7" name="Google Shape;7937;p6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8" name="Google Shape;7938;p6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9" name="Google Shape;7939;p6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0" name="Google Shape;7940;p6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1" name="Google Shape;7941;p6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2" name="Google Shape;7942;p6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3" name="Google Shape;7943;p6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4" name="Google Shape;7944;p6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5" name="Google Shape;7945;p6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6" name="Google Shape;7946;p6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7" name="Google Shape;7947;p6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8" name="Google Shape;7948;p6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9" name="Google Shape;7949;p6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0" name="Google Shape;7950;p6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1" name="Google Shape;7951;p6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2" name="Google Shape;7952;p6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3" name="Google Shape;7953;p6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4" name="Google Shape;7954;p6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5" name="Google Shape;7955;p6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6" name="Google Shape;7956;p6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7" name="Google Shape;7957;p6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8" name="Google Shape;7958;p6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9" name="Google Shape;7959;p6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0" name="Google Shape;7960;p6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1" name="Google Shape;7961;p6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2" name="Google Shape;7962;p6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3" name="Google Shape;7963;p6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4" name="Google Shape;7964;p6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5" name="Google Shape;7965;p6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6" name="Google Shape;7966;p6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7" name="Google Shape;7967;p6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8" name="Google Shape;7968;p6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9" name="Google Shape;7969;p6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0" name="Google Shape;7970;p6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1" name="Google Shape;7971;p6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2" name="Google Shape;7972;p6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3" name="Google Shape;7973;p6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4" name="Google Shape;7974;p6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5" name="Google Shape;7975;p6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6" name="Google Shape;7976;p6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7" name="Google Shape;7977;p6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8" name="Google Shape;7978;p6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9" name="Google Shape;7979;p6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0" name="Google Shape;7980;p6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1" name="Google Shape;7981;p6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2" name="Google Shape;7982;p6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3" name="Google Shape;7983;p6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4" name="Google Shape;7984;p6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5" name="Google Shape;7985;p6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6" name="Google Shape;7986;p6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7" name="Google Shape;7987;p6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8" name="Google Shape;7988;p6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9" name="Google Shape;7989;p6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0" name="Google Shape;7990;p6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1" name="Google Shape;7991;p6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2" name="Google Shape;7992;p6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3" name="Google Shape;7993;p6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4" name="Google Shape;7994;p6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5" name="Google Shape;7995;p6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6" name="Google Shape;7996;p6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7" name="Google Shape;7997;p6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8" name="Google Shape;7998;p6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9" name="Google Shape;7999;p6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0" name="Google Shape;8000;p6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1" name="Google Shape;8001;p6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2" name="Google Shape;8002;p6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3" name="Google Shape;8003;p6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4" name="Google Shape;8004;p6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5" name="Google Shape;8005;p6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6" name="Google Shape;8006;p6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7" name="Google Shape;8007;p6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8" name="Google Shape;8008;p6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9" name="Google Shape;8009;p6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0" name="Google Shape;8010;p6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1" name="Google Shape;8011;p6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2" name="Google Shape;8012;p6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3" name="Google Shape;8013;p6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4" name="Google Shape;8014;p6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5" name="Google Shape;8015;p6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6" name="Google Shape;8016;p6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7" name="Google Shape;8017;p6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8" name="Google Shape;8018;p6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9" name="Google Shape;8019;p6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0" name="Google Shape;8020;p6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1" name="Google Shape;8021;p6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2" name="Google Shape;8022;p6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3" name="Google Shape;8023;p6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4" name="Google Shape;8024;p6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5" name="Google Shape;8025;p6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6" name="Google Shape;8026;p6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7" name="Google Shape;8027;p6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8" name="Google Shape;8028;p6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9" name="Google Shape;8029;p6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0" name="Google Shape;8030;p6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1" name="Google Shape;8031;p6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2" name="Google Shape;8032;p6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3" name="Google Shape;8033;p6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4" name="Google Shape;8034;p6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5" name="Google Shape;8035;p6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6" name="Google Shape;8036;p6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7" name="Google Shape;8037;p6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8" name="Google Shape;8038;p6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9" name="Google Shape;8039;p6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0" name="Google Shape;8040;p6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1" name="Google Shape;8041;p6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2" name="Google Shape;8042;p6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3" name="Google Shape;8043;p6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4" name="Google Shape;8044;p6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5" name="Google Shape;8045;p6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6" name="Google Shape;8046;p6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7" name="Google Shape;8047;p6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8" name="Google Shape;8048;p6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9" name="Google Shape;8049;p6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0" name="Google Shape;8050;p6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1" name="Google Shape;8051;p6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2" name="Google Shape;8052;p6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3" name="Google Shape;8053;p6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4" name="Google Shape;8054;p6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5" name="Google Shape;8055;p6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6" name="Google Shape;8056;p6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7" name="Google Shape;8057;p6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8" name="Google Shape;8058;p6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9" name="Google Shape;8059;p6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0" name="Google Shape;8060;p6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1" name="Google Shape;8061;p6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2" name="Google Shape;8062;p6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3" name="Google Shape;8063;p6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4" name="Google Shape;8064;p6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5" name="Google Shape;8065;p6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6" name="Google Shape;8066;p6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7" name="Google Shape;8067;p6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8" name="Google Shape;8068;p6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9" name="Google Shape;8069;p6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0" name="Google Shape;8070;p6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1" name="Google Shape;8071;p6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2" name="Google Shape;8072;p6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3" name="Google Shape;8073;p6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4" name="Google Shape;8074;p6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5" name="Google Shape;8075;p6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6" name="Google Shape;8076;p6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7" name="Google Shape;8077;p6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8" name="Google Shape;8078;p6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9" name="Google Shape;8079;p6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0" name="Google Shape;8080;p6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1" name="Google Shape;8081;p6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2" name="Google Shape;8082;p6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3" name="Google Shape;8083;p6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4" name="Google Shape;8084;p6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5" name="Google Shape;8085;p6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6" name="Google Shape;8086;p6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7" name="Google Shape;8087;p6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8" name="Google Shape;8088;p6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9" name="Google Shape;8089;p6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0" name="Google Shape;8090;p6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1" name="Google Shape;8091;p6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2" name="Google Shape;8092;p6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3" name="Google Shape;8093;p6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4" name="Google Shape;8094;p6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5" name="Google Shape;8095;p6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6" name="Google Shape;8096;p6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7" name="Google Shape;8097;p6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8" name="Google Shape;8098;p6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9" name="Google Shape;8099;p6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0" name="Google Shape;8100;p6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1" name="Google Shape;8101;p6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2" name="Google Shape;8102;p6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3" name="Google Shape;8103;p6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4" name="Google Shape;8104;p6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5" name="Google Shape;8105;p6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6" name="Google Shape;8106;p6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7" name="Google Shape;8107;p6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8" name="Google Shape;8108;p6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9" name="Google Shape;8109;p6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0" name="Google Shape;8110;p6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1" name="Google Shape;8111;p6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2" name="Google Shape;8112;p6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3" name="Google Shape;8113;p6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4" name="Google Shape;8114;p6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5" name="Google Shape;8115;p6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6" name="Google Shape;8116;p6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7" name="Google Shape;8117;p6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8" name="Google Shape;8118;p6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9" name="Google Shape;8119;p6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0" name="Google Shape;8120;p6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1" name="Google Shape;8121;p6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2" name="Google Shape;8122;p6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3" name="Google Shape;8123;p6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4" name="Google Shape;8124;p6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5" name="Google Shape;8125;p6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6" name="Google Shape;8126;p6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7" name="Google Shape;8127;p6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8" name="Google Shape;8128;p6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9" name="Google Shape;8129;p6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0" name="Google Shape;8130;p6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1" name="Google Shape;8131;p6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2" name="Google Shape;8132;p6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3" name="Google Shape;8133;p6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4" name="Google Shape;8134;p6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5" name="Google Shape;8135;p6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6" name="Google Shape;8136;p6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7" name="Google Shape;8137;p6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8" name="Google Shape;8138;p6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9" name="Google Shape;8139;p6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0" name="Google Shape;8140;p6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1" name="Google Shape;8141;p6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2" name="Google Shape;8142;p6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3" name="Google Shape;8143;p6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4" name="Google Shape;8144;p6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5" name="Google Shape;8145;p6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6" name="Google Shape;8146;p6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7" name="Google Shape;8147;p6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8" name="Google Shape;8148;p6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9" name="Google Shape;8149;p6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0" name="Google Shape;8150;p6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1" name="Google Shape;8151;p6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2" name="Google Shape;8152;p6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3" name="Google Shape;8153;p6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4" name="Google Shape;8154;p6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5" name="Google Shape;8155;p6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6" name="Google Shape;8156;p6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7" name="Google Shape;8157;p6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8" name="Google Shape;8158;p6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9" name="Google Shape;8159;p6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0" name="Google Shape;8160;p6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1" name="Google Shape;8161;p6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2" name="Google Shape;8162;p6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3" name="Google Shape;8163;p6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4" name="Google Shape;8164;p6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5" name="Google Shape;8165;p6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6" name="Google Shape;8166;p6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7" name="Google Shape;8167;p6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8" name="Google Shape;8168;p6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9" name="Google Shape;8169;p6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0" name="Google Shape;8170;p6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1" name="Google Shape;8171;p6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2" name="Google Shape;8172;p6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3" name="Google Shape;8173;p6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4" name="Google Shape;8174;p6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5" name="Google Shape;8175;p6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6" name="Google Shape;8176;p6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7" name="Google Shape;8177;p6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8" name="Google Shape;8178;p6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9" name="Google Shape;8179;p6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0" name="Google Shape;8180;p6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1" name="Google Shape;8181;p6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2" name="Google Shape;8182;p6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3" name="Google Shape;8183;p6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4" name="Google Shape;8184;p6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5" name="Google Shape;8185;p6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6" name="Google Shape;8186;p6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7" name="Google Shape;8187;p6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8" name="Google Shape;8188;p6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9" name="Google Shape;8189;p6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0" name="Google Shape;8190;p6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1" name="Google Shape;8191;p6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2" name="Google Shape;8192;p6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3" name="Google Shape;8193;p6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4" name="Google Shape;8194;p6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5" name="Google Shape;8195;p6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6" name="Google Shape;8196;p6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7" name="Google Shape;8197;p6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8" name="Google Shape;8198;p6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9" name="Google Shape;8199;p6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0" name="Google Shape;8200;p6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1" name="Google Shape;8201;p6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2" name="Google Shape;8202;p6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3" name="Google Shape;8203;p6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4" name="Google Shape;8204;p6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5" name="Google Shape;8205;p6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6" name="Google Shape;8206;p6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7" name="Google Shape;8207;p6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8" name="Google Shape;8208;p6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9" name="Google Shape;8209;p6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0" name="Google Shape;8210;p6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1" name="Google Shape;8211;p6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2" name="Google Shape;8212;p6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3" name="Google Shape;8213;p6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4" name="Google Shape;8214;p6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5" name="Google Shape;8215;p6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6" name="Google Shape;8216;p6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7" name="Google Shape;8217;p6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8" name="Google Shape;8218;p6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9" name="Google Shape;8219;p6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0" name="Google Shape;8220;p6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1" name="Google Shape;8221;p6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2" name="Google Shape;8222;p6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3" name="Google Shape;8223;p6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4" name="Google Shape;8224;p6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5" name="Google Shape;8225;p6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6" name="Google Shape;8226;p6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7" name="Google Shape;8227;p6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8" name="Google Shape;8228;p6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9" name="Google Shape;8229;p6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0" name="Google Shape;8230;p6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1" name="Google Shape;8231;p6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2" name="Google Shape;8232;p6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3" name="Google Shape;8233;p6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4" name="Google Shape;8234;p6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5" name="Google Shape;8235;p6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6" name="Google Shape;8236;p6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7" name="Google Shape;8237;p6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8" name="Google Shape;8238;p6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9" name="Google Shape;8239;p6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0" name="Google Shape;8240;p6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1" name="Google Shape;8241;p6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2" name="Google Shape;8242;p6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3" name="Google Shape;8243;p6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4" name="Google Shape;8244;p6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5" name="Google Shape;8245;p6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6" name="Google Shape;8246;p6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7" name="Google Shape;8247;p6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8" name="Google Shape;8248;p6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9" name="Google Shape;8249;p6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0" name="Google Shape;8250;p6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1" name="Google Shape;8251;p6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2" name="Google Shape;8252;p6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3" name="Google Shape;8253;p6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4" name="Google Shape;8254;p6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5" name="Google Shape;8255;p6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6" name="Google Shape;8256;p6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7" name="Google Shape;8257;p6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8" name="Google Shape;8258;p6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9" name="Google Shape;8259;p6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0" name="Google Shape;8260;p6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1" name="Google Shape;8261;p6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2" name="Google Shape;8262;p6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3" name="Google Shape;8263;p6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4" name="Google Shape;8264;p6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5" name="Google Shape;8265;p6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6" name="Google Shape;8266;p6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7" name="Google Shape;8267;p6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8" name="Google Shape;8268;p6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9" name="Google Shape;8269;p6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0" name="Google Shape;8270;p6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1" name="Google Shape;8271;p6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2" name="Google Shape;8272;p6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3" name="Google Shape;8273;p6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4" name="Google Shape;8274;p6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5" name="Google Shape;8275;p6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6" name="Google Shape;8276;p6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7" name="Google Shape;8277;p6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8" name="Google Shape;8278;p6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9" name="Google Shape;8279;p6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0" name="Google Shape;8280;p6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1" name="Google Shape;8281;p6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2" name="Google Shape;8282;p6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3" name="Google Shape;8283;p6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4" name="Google Shape;8284;p6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5" name="Google Shape;8285;p6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6" name="Google Shape;8286;p6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7" name="Google Shape;8287;p6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8" name="Google Shape;8288;p6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9" name="Google Shape;8289;p6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0" name="Google Shape;8290;p6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1" name="Google Shape;8291;p6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2" name="Google Shape;8292;p6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3" name="Google Shape;8293;p6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4" name="Google Shape;8294;p6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5" name="Google Shape;8295;p6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6" name="Google Shape;8296;p6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7" name="Google Shape;8297;p6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8" name="Google Shape;8298;p6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9" name="Google Shape;8299;p6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0" name="Google Shape;8300;p6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1" name="Google Shape;8301;p6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2" name="Google Shape;8302;p6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3" name="Google Shape;8303;p6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4" name="Google Shape;8304;p6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5" name="Google Shape;8305;p6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6" name="Google Shape;8306;p6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7" name="Google Shape;8307;p6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8" name="Google Shape;8308;p6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9" name="Google Shape;8309;p6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0" name="Google Shape;8310;p6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1" name="Google Shape;8311;p6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2" name="Google Shape;8312;p6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3" name="Google Shape;8313;p6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4" name="Google Shape;8314;p6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5" name="Google Shape;8315;p6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6" name="Google Shape;8316;p6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7" name="Google Shape;8317;p6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8" name="Google Shape;8318;p6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19" name="Google Shape;8319;p64"/>
          <p:cNvGrpSpPr/>
          <p:nvPr/>
        </p:nvGrpSpPr>
        <p:grpSpPr>
          <a:xfrm>
            <a:off x="4797047" y="4087843"/>
            <a:ext cx="2988459" cy="1774208"/>
            <a:chOff x="3597785" y="3065882"/>
            <a:chExt cx="2241344" cy="1330656"/>
          </a:xfrm>
        </p:grpSpPr>
        <p:grpSp>
          <p:nvGrpSpPr>
            <p:cNvPr id="8320" name="Google Shape;8320;p64"/>
            <p:cNvGrpSpPr/>
            <p:nvPr/>
          </p:nvGrpSpPr>
          <p:grpSpPr>
            <a:xfrm>
              <a:off x="5296908" y="3937355"/>
              <a:ext cx="143198" cy="32380"/>
              <a:chOff x="5296908" y="3937355"/>
              <a:chExt cx="143198" cy="32380"/>
            </a:xfrm>
          </p:grpSpPr>
          <p:sp>
            <p:nvSpPr>
              <p:cNvPr id="8321" name="Google Shape;8321;p64"/>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322" name="Google Shape;8322;p64"/>
              <p:cNvGrpSpPr/>
              <p:nvPr/>
            </p:nvGrpSpPr>
            <p:grpSpPr>
              <a:xfrm>
                <a:off x="5402331" y="3937355"/>
                <a:ext cx="37776" cy="32380"/>
                <a:chOff x="5402331" y="3937355"/>
                <a:chExt cx="37776" cy="32380"/>
              </a:xfrm>
            </p:grpSpPr>
            <p:sp>
              <p:nvSpPr>
                <p:cNvPr id="8323" name="Google Shape;8323;p64"/>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24" name="Google Shape;8324;p64"/>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25" name="Google Shape;8325;p64"/>
              <p:cNvGrpSpPr/>
              <p:nvPr/>
            </p:nvGrpSpPr>
            <p:grpSpPr>
              <a:xfrm>
                <a:off x="5296908" y="3937355"/>
                <a:ext cx="37783" cy="32380"/>
                <a:chOff x="5296908" y="3937355"/>
                <a:chExt cx="37783" cy="32380"/>
              </a:xfrm>
            </p:grpSpPr>
            <p:sp>
              <p:nvSpPr>
                <p:cNvPr id="8326" name="Google Shape;8326;p64"/>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27" name="Google Shape;8327;p64"/>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28" name="Google Shape;8328;p64"/>
            <p:cNvGrpSpPr/>
            <p:nvPr/>
          </p:nvGrpSpPr>
          <p:grpSpPr>
            <a:xfrm>
              <a:off x="4724163" y="3119631"/>
              <a:ext cx="120838" cy="84218"/>
              <a:chOff x="4724163" y="3119631"/>
              <a:chExt cx="120838" cy="84218"/>
            </a:xfrm>
          </p:grpSpPr>
          <p:grpSp>
            <p:nvGrpSpPr>
              <p:cNvPr id="8329" name="Google Shape;8329;p64"/>
              <p:cNvGrpSpPr/>
              <p:nvPr/>
            </p:nvGrpSpPr>
            <p:grpSpPr>
              <a:xfrm>
                <a:off x="4746712" y="3132773"/>
                <a:ext cx="86869" cy="56424"/>
                <a:chOff x="4746712" y="3132773"/>
                <a:chExt cx="86869" cy="56424"/>
              </a:xfrm>
            </p:grpSpPr>
            <p:sp>
              <p:nvSpPr>
                <p:cNvPr id="8330" name="Google Shape;8330;p64"/>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1" name="Google Shape;8331;p64"/>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2" name="Google Shape;8332;p64"/>
              <p:cNvGrpSpPr/>
              <p:nvPr/>
            </p:nvGrpSpPr>
            <p:grpSpPr>
              <a:xfrm>
                <a:off x="4773634" y="3143336"/>
                <a:ext cx="37776" cy="32451"/>
                <a:chOff x="4773634" y="3143336"/>
                <a:chExt cx="37776" cy="32451"/>
              </a:xfrm>
            </p:grpSpPr>
            <p:sp>
              <p:nvSpPr>
                <p:cNvPr id="8333" name="Google Shape;8333;p64"/>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4" name="Google Shape;8334;p64"/>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5" name="Google Shape;8335;p64"/>
              <p:cNvGrpSpPr/>
              <p:nvPr/>
            </p:nvGrpSpPr>
            <p:grpSpPr>
              <a:xfrm>
                <a:off x="4724163" y="3131248"/>
                <a:ext cx="37776" cy="32459"/>
                <a:chOff x="4724163" y="3131248"/>
                <a:chExt cx="37776" cy="32459"/>
              </a:xfrm>
            </p:grpSpPr>
            <p:sp>
              <p:nvSpPr>
                <p:cNvPr id="8336" name="Google Shape;8336;p64"/>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7" name="Google Shape;8337;p64"/>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8" name="Google Shape;8338;p64"/>
              <p:cNvGrpSpPr/>
              <p:nvPr/>
            </p:nvGrpSpPr>
            <p:grpSpPr>
              <a:xfrm>
                <a:off x="4755081" y="3176054"/>
                <a:ext cx="32357" cy="27795"/>
                <a:chOff x="4755081" y="3176054"/>
                <a:chExt cx="32357" cy="27795"/>
              </a:xfrm>
            </p:grpSpPr>
            <p:sp>
              <p:nvSpPr>
                <p:cNvPr id="8339" name="Google Shape;8339;p64"/>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0" name="Google Shape;8340;p64"/>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41" name="Google Shape;8341;p64"/>
              <p:cNvGrpSpPr/>
              <p:nvPr/>
            </p:nvGrpSpPr>
            <p:grpSpPr>
              <a:xfrm>
                <a:off x="4812550" y="3119631"/>
                <a:ext cx="32451" cy="27803"/>
                <a:chOff x="4812550" y="3119631"/>
                <a:chExt cx="32451" cy="27803"/>
              </a:xfrm>
            </p:grpSpPr>
            <p:sp>
              <p:nvSpPr>
                <p:cNvPr id="8342" name="Google Shape;8342;p64"/>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3" name="Google Shape;8343;p64"/>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44" name="Google Shape;8344;p64"/>
            <p:cNvGrpSpPr/>
            <p:nvPr/>
          </p:nvGrpSpPr>
          <p:grpSpPr>
            <a:xfrm>
              <a:off x="5382826" y="4027197"/>
              <a:ext cx="268967" cy="250422"/>
              <a:chOff x="5382826" y="4027197"/>
              <a:chExt cx="268967" cy="250422"/>
            </a:xfrm>
          </p:grpSpPr>
          <p:grpSp>
            <p:nvGrpSpPr>
              <p:cNvPr id="8345" name="Google Shape;8345;p64"/>
              <p:cNvGrpSpPr/>
              <p:nvPr/>
            </p:nvGrpSpPr>
            <p:grpSpPr>
              <a:xfrm>
                <a:off x="5405280" y="4042510"/>
                <a:ext cx="237570" cy="218647"/>
                <a:chOff x="5405280" y="4042510"/>
                <a:chExt cx="237570" cy="218647"/>
              </a:xfrm>
            </p:grpSpPr>
            <p:sp>
              <p:nvSpPr>
                <p:cNvPr id="8346" name="Google Shape;8346;p64"/>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7" name="Google Shape;8347;p64"/>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8" name="Google Shape;8348;p64"/>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9" name="Google Shape;8349;p64"/>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0" name="Google Shape;8350;p64"/>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1" name="Google Shape;8351;p64"/>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2" name="Google Shape;8352;p64"/>
              <p:cNvGrpSpPr/>
              <p:nvPr/>
            </p:nvGrpSpPr>
            <p:grpSpPr>
              <a:xfrm>
                <a:off x="5382826" y="4125549"/>
                <a:ext cx="37776" cy="32380"/>
                <a:chOff x="5382826" y="4125549"/>
                <a:chExt cx="37776" cy="32380"/>
              </a:xfrm>
            </p:grpSpPr>
            <p:sp>
              <p:nvSpPr>
                <p:cNvPr id="8353" name="Google Shape;8353;p64"/>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4" name="Google Shape;8354;p64"/>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5" name="Google Shape;8355;p64"/>
              <p:cNvGrpSpPr/>
              <p:nvPr/>
            </p:nvGrpSpPr>
            <p:grpSpPr>
              <a:xfrm>
                <a:off x="5475680" y="4195587"/>
                <a:ext cx="37783" cy="32364"/>
                <a:chOff x="5475680" y="4195587"/>
                <a:chExt cx="37783" cy="32364"/>
              </a:xfrm>
            </p:grpSpPr>
            <p:sp>
              <p:nvSpPr>
                <p:cNvPr id="8356" name="Google Shape;8356;p64"/>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7" name="Google Shape;8357;p64"/>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8" name="Google Shape;8358;p64"/>
              <p:cNvGrpSpPr/>
              <p:nvPr/>
            </p:nvGrpSpPr>
            <p:grpSpPr>
              <a:xfrm>
                <a:off x="5532575" y="4027197"/>
                <a:ext cx="33308" cy="32262"/>
                <a:chOff x="5532575" y="4027197"/>
                <a:chExt cx="33308" cy="32262"/>
              </a:xfrm>
            </p:grpSpPr>
            <p:sp>
              <p:nvSpPr>
                <p:cNvPr id="8359" name="Google Shape;8359;p64"/>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0" name="Google Shape;8360;p64"/>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1" name="Google Shape;8361;p64"/>
              <p:cNvGrpSpPr/>
              <p:nvPr/>
            </p:nvGrpSpPr>
            <p:grpSpPr>
              <a:xfrm>
                <a:off x="5590706" y="4245348"/>
                <a:ext cx="33497" cy="32270"/>
                <a:chOff x="5590706" y="4245348"/>
                <a:chExt cx="33497" cy="32270"/>
              </a:xfrm>
            </p:grpSpPr>
            <p:sp>
              <p:nvSpPr>
                <p:cNvPr id="8362" name="Google Shape;8362;p64"/>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3" name="Google Shape;8363;p64"/>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4" name="Google Shape;8364;p64"/>
              <p:cNvGrpSpPr/>
              <p:nvPr/>
            </p:nvGrpSpPr>
            <p:grpSpPr>
              <a:xfrm>
                <a:off x="5618681" y="4109677"/>
                <a:ext cx="33112" cy="32357"/>
                <a:chOff x="5618681" y="4109677"/>
                <a:chExt cx="33112" cy="32357"/>
              </a:xfrm>
            </p:grpSpPr>
            <p:sp>
              <p:nvSpPr>
                <p:cNvPr id="8365" name="Google Shape;8365;p64"/>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6" name="Google Shape;8366;p64"/>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7" name="Google Shape;8367;p64"/>
              <p:cNvGrpSpPr/>
              <p:nvPr/>
            </p:nvGrpSpPr>
            <p:grpSpPr>
              <a:xfrm>
                <a:off x="5479298" y="4128262"/>
                <a:ext cx="31405" cy="26906"/>
                <a:chOff x="5479298" y="4128262"/>
                <a:chExt cx="31405" cy="26906"/>
              </a:xfrm>
            </p:grpSpPr>
            <p:sp>
              <p:nvSpPr>
                <p:cNvPr id="8368" name="Google Shape;8368;p64"/>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9" name="Google Shape;8369;p64"/>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70" name="Google Shape;8370;p64"/>
              <p:cNvGrpSpPr/>
              <p:nvPr/>
            </p:nvGrpSpPr>
            <p:grpSpPr>
              <a:xfrm>
                <a:off x="5582903" y="4180116"/>
                <a:ext cx="31499" cy="26898"/>
                <a:chOff x="5582903" y="4180116"/>
                <a:chExt cx="31499" cy="26898"/>
              </a:xfrm>
            </p:grpSpPr>
            <p:sp>
              <p:nvSpPr>
                <p:cNvPr id="8371" name="Google Shape;8371;p64"/>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2" name="Google Shape;8372;p64"/>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73" name="Google Shape;8373;p64"/>
            <p:cNvGrpSpPr/>
            <p:nvPr/>
          </p:nvGrpSpPr>
          <p:grpSpPr>
            <a:xfrm>
              <a:off x="3977681" y="3230323"/>
              <a:ext cx="94584" cy="84085"/>
              <a:chOff x="3977681" y="3230323"/>
              <a:chExt cx="94584" cy="84085"/>
            </a:xfrm>
          </p:grpSpPr>
          <p:grpSp>
            <p:nvGrpSpPr>
              <p:cNvPr id="8374" name="Google Shape;8374;p64"/>
              <p:cNvGrpSpPr/>
              <p:nvPr/>
            </p:nvGrpSpPr>
            <p:grpSpPr>
              <a:xfrm>
                <a:off x="4000135" y="3243041"/>
                <a:ext cx="59570" cy="57186"/>
                <a:chOff x="4000135" y="3243041"/>
                <a:chExt cx="59570" cy="57186"/>
              </a:xfrm>
            </p:grpSpPr>
            <p:sp>
              <p:nvSpPr>
                <p:cNvPr id="8375" name="Google Shape;8375;p64"/>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6" name="Google Shape;8376;p64"/>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7" name="Google Shape;8377;p64"/>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78" name="Google Shape;8378;p64"/>
              <p:cNvGrpSpPr/>
              <p:nvPr/>
            </p:nvGrpSpPr>
            <p:grpSpPr>
              <a:xfrm>
                <a:off x="3977681" y="3245872"/>
                <a:ext cx="37783" cy="32380"/>
                <a:chOff x="3977681" y="3245872"/>
                <a:chExt cx="37783" cy="32380"/>
              </a:xfrm>
            </p:grpSpPr>
            <p:sp>
              <p:nvSpPr>
                <p:cNvPr id="8379" name="Google Shape;8379;p64"/>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0" name="Google Shape;8380;p64"/>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1" name="Google Shape;8381;p64"/>
              <p:cNvGrpSpPr/>
              <p:nvPr/>
            </p:nvGrpSpPr>
            <p:grpSpPr>
              <a:xfrm>
                <a:off x="4040860" y="3262672"/>
                <a:ext cx="31405" cy="27001"/>
                <a:chOff x="4040860" y="3262672"/>
                <a:chExt cx="31405" cy="27001"/>
              </a:xfrm>
            </p:grpSpPr>
            <p:sp>
              <p:nvSpPr>
                <p:cNvPr id="8382" name="Google Shape;8382;p64"/>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3" name="Google Shape;8383;p64"/>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4" name="Google Shape;8384;p64"/>
              <p:cNvGrpSpPr/>
              <p:nvPr/>
            </p:nvGrpSpPr>
            <p:grpSpPr>
              <a:xfrm>
                <a:off x="4021072" y="3230323"/>
                <a:ext cx="31397" cy="26906"/>
                <a:chOff x="4021072" y="3230323"/>
                <a:chExt cx="31397" cy="26906"/>
              </a:xfrm>
            </p:grpSpPr>
            <p:sp>
              <p:nvSpPr>
                <p:cNvPr id="8385" name="Google Shape;8385;p64"/>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6" name="Google Shape;8386;p64"/>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7" name="Google Shape;8387;p64"/>
              <p:cNvGrpSpPr/>
              <p:nvPr/>
            </p:nvGrpSpPr>
            <p:grpSpPr>
              <a:xfrm>
                <a:off x="4001472" y="3287462"/>
                <a:ext cx="31499" cy="26945"/>
                <a:chOff x="4001472" y="3287462"/>
                <a:chExt cx="31499" cy="26945"/>
              </a:xfrm>
            </p:grpSpPr>
            <p:sp>
              <p:nvSpPr>
                <p:cNvPr id="8388" name="Google Shape;8388;p64"/>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9" name="Google Shape;8389;p64"/>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90" name="Google Shape;8390;p64"/>
            <p:cNvGrpSpPr/>
            <p:nvPr/>
          </p:nvGrpSpPr>
          <p:grpSpPr>
            <a:xfrm>
              <a:off x="4084715" y="3258865"/>
              <a:ext cx="184961" cy="137268"/>
              <a:chOff x="4084715" y="3258865"/>
              <a:chExt cx="184961" cy="137268"/>
            </a:xfrm>
          </p:grpSpPr>
          <p:grpSp>
            <p:nvGrpSpPr>
              <p:cNvPr id="8391" name="Google Shape;8391;p64"/>
              <p:cNvGrpSpPr/>
              <p:nvPr/>
            </p:nvGrpSpPr>
            <p:grpSpPr>
              <a:xfrm>
                <a:off x="4107453" y="3271583"/>
                <a:ext cx="153470" cy="110275"/>
                <a:chOff x="4107453" y="3271583"/>
                <a:chExt cx="153470" cy="110275"/>
              </a:xfrm>
            </p:grpSpPr>
            <p:sp>
              <p:nvSpPr>
                <p:cNvPr id="8392" name="Google Shape;8392;p64"/>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3" name="Google Shape;8393;p64"/>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4" name="Google Shape;8394;p64"/>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5" name="Google Shape;8395;p64"/>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96" name="Google Shape;8396;p64"/>
              <p:cNvGrpSpPr/>
              <p:nvPr/>
            </p:nvGrpSpPr>
            <p:grpSpPr>
              <a:xfrm>
                <a:off x="4136947" y="3258865"/>
                <a:ext cx="31499" cy="27001"/>
                <a:chOff x="4136947" y="3258865"/>
                <a:chExt cx="31499" cy="27001"/>
              </a:xfrm>
            </p:grpSpPr>
            <p:sp>
              <p:nvSpPr>
                <p:cNvPr id="8397" name="Google Shape;8397;p64"/>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8" name="Google Shape;8398;p64"/>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99" name="Google Shape;8399;p64"/>
              <p:cNvGrpSpPr/>
              <p:nvPr/>
            </p:nvGrpSpPr>
            <p:grpSpPr>
              <a:xfrm>
                <a:off x="4084715" y="3266478"/>
                <a:ext cx="31468" cy="26898"/>
                <a:chOff x="4084715" y="3266478"/>
                <a:chExt cx="31468" cy="26898"/>
              </a:xfrm>
            </p:grpSpPr>
            <p:sp>
              <p:nvSpPr>
                <p:cNvPr id="8400" name="Google Shape;8400;p64"/>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1" name="Google Shape;8401;p64"/>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2" name="Google Shape;8402;p64"/>
              <p:cNvGrpSpPr/>
              <p:nvPr/>
            </p:nvGrpSpPr>
            <p:grpSpPr>
              <a:xfrm>
                <a:off x="4159213" y="3279849"/>
                <a:ext cx="31405" cy="26945"/>
                <a:chOff x="4159213" y="3279849"/>
                <a:chExt cx="31405" cy="26945"/>
              </a:xfrm>
            </p:grpSpPr>
            <p:sp>
              <p:nvSpPr>
                <p:cNvPr id="8403" name="Google Shape;8403;p64"/>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4" name="Google Shape;8404;p64"/>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5" name="Google Shape;8405;p64"/>
              <p:cNvGrpSpPr/>
              <p:nvPr/>
            </p:nvGrpSpPr>
            <p:grpSpPr>
              <a:xfrm>
                <a:off x="4201550" y="3266502"/>
                <a:ext cx="31405" cy="26883"/>
                <a:chOff x="4201550" y="3266502"/>
                <a:chExt cx="31405" cy="26883"/>
              </a:xfrm>
            </p:grpSpPr>
            <p:sp>
              <p:nvSpPr>
                <p:cNvPr id="8406" name="Google Shape;8406;p64"/>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7" name="Google Shape;8407;p64"/>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8" name="Google Shape;8408;p64"/>
              <p:cNvGrpSpPr/>
              <p:nvPr/>
            </p:nvGrpSpPr>
            <p:grpSpPr>
              <a:xfrm>
                <a:off x="4201550" y="3338278"/>
                <a:ext cx="31405" cy="26930"/>
                <a:chOff x="4201550" y="3338278"/>
                <a:chExt cx="31405" cy="26930"/>
              </a:xfrm>
            </p:grpSpPr>
            <p:sp>
              <p:nvSpPr>
                <p:cNvPr id="8409" name="Google Shape;8409;p64"/>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0" name="Google Shape;8410;p64"/>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11" name="Google Shape;8411;p64"/>
              <p:cNvGrpSpPr/>
              <p:nvPr/>
            </p:nvGrpSpPr>
            <p:grpSpPr>
              <a:xfrm>
                <a:off x="4238272" y="3369132"/>
                <a:ext cx="31405" cy="27001"/>
                <a:chOff x="4238272" y="3369132"/>
                <a:chExt cx="31405" cy="27001"/>
              </a:xfrm>
            </p:grpSpPr>
            <p:sp>
              <p:nvSpPr>
                <p:cNvPr id="8412" name="Google Shape;8412;p64"/>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3" name="Google Shape;8413;p64"/>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14" name="Google Shape;8414;p64"/>
            <p:cNvGrpSpPr/>
            <p:nvPr/>
          </p:nvGrpSpPr>
          <p:grpSpPr>
            <a:xfrm>
              <a:off x="4068639" y="3200169"/>
              <a:ext cx="77643" cy="37272"/>
              <a:chOff x="4068639" y="3200169"/>
              <a:chExt cx="77643" cy="37272"/>
            </a:xfrm>
          </p:grpSpPr>
          <p:sp>
            <p:nvSpPr>
              <p:cNvPr id="8415" name="Google Shape;8415;p64"/>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416" name="Google Shape;8416;p64"/>
              <p:cNvGrpSpPr/>
              <p:nvPr/>
            </p:nvGrpSpPr>
            <p:grpSpPr>
              <a:xfrm>
                <a:off x="4114878" y="3200169"/>
                <a:ext cx="31405" cy="26993"/>
                <a:chOff x="4114878" y="3200169"/>
                <a:chExt cx="31405" cy="26993"/>
              </a:xfrm>
            </p:grpSpPr>
            <p:sp>
              <p:nvSpPr>
                <p:cNvPr id="8417" name="Google Shape;8417;p64"/>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8" name="Google Shape;8418;p64"/>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19" name="Google Shape;8419;p64"/>
              <p:cNvGrpSpPr/>
              <p:nvPr/>
            </p:nvGrpSpPr>
            <p:grpSpPr>
              <a:xfrm>
                <a:off x="4068639" y="3210535"/>
                <a:ext cx="31499" cy="26906"/>
                <a:chOff x="4068639" y="3210535"/>
                <a:chExt cx="31499" cy="26906"/>
              </a:xfrm>
            </p:grpSpPr>
            <p:sp>
              <p:nvSpPr>
                <p:cNvPr id="8420" name="Google Shape;8420;p64"/>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1" name="Google Shape;8421;p64"/>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22" name="Google Shape;8422;p64"/>
            <p:cNvGrpSpPr/>
            <p:nvPr/>
          </p:nvGrpSpPr>
          <p:grpSpPr>
            <a:xfrm>
              <a:off x="3869702" y="3066935"/>
              <a:ext cx="382664" cy="190294"/>
              <a:chOff x="3869702" y="3066935"/>
              <a:chExt cx="382664" cy="190294"/>
            </a:xfrm>
          </p:grpSpPr>
          <p:grpSp>
            <p:nvGrpSpPr>
              <p:cNvPr id="8423" name="Google Shape;8423;p64"/>
              <p:cNvGrpSpPr/>
              <p:nvPr/>
            </p:nvGrpSpPr>
            <p:grpSpPr>
              <a:xfrm>
                <a:off x="3888633" y="3082351"/>
                <a:ext cx="351172" cy="160698"/>
                <a:chOff x="3888633" y="3082351"/>
                <a:chExt cx="351172" cy="160698"/>
              </a:xfrm>
            </p:grpSpPr>
            <p:sp>
              <p:nvSpPr>
                <p:cNvPr id="8424" name="Google Shape;8424;p64"/>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5" name="Google Shape;8425;p64"/>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6" name="Google Shape;8426;p64"/>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7" name="Google Shape;8427;p64"/>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8" name="Google Shape;8428;p64"/>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9" name="Google Shape;8429;p64"/>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0" name="Google Shape;8430;p64"/>
              <p:cNvGrpSpPr/>
              <p:nvPr/>
            </p:nvGrpSpPr>
            <p:grpSpPr>
              <a:xfrm>
                <a:off x="4143703" y="3066935"/>
                <a:ext cx="37783" cy="32357"/>
                <a:chOff x="4143703" y="3066935"/>
                <a:chExt cx="37783" cy="32357"/>
              </a:xfrm>
            </p:grpSpPr>
            <p:sp>
              <p:nvSpPr>
                <p:cNvPr id="8431" name="Google Shape;8431;p64"/>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2" name="Google Shape;8432;p64"/>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3" name="Google Shape;8433;p64"/>
              <p:cNvGrpSpPr/>
              <p:nvPr/>
            </p:nvGrpSpPr>
            <p:grpSpPr>
              <a:xfrm>
                <a:off x="4044565" y="3103563"/>
                <a:ext cx="37783" cy="32451"/>
                <a:chOff x="4044565" y="3103563"/>
                <a:chExt cx="37783" cy="32451"/>
              </a:xfrm>
            </p:grpSpPr>
            <p:sp>
              <p:nvSpPr>
                <p:cNvPr id="8434" name="Google Shape;8434;p64"/>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5" name="Google Shape;8435;p64"/>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6" name="Google Shape;8436;p64"/>
              <p:cNvGrpSpPr/>
              <p:nvPr/>
            </p:nvGrpSpPr>
            <p:grpSpPr>
              <a:xfrm>
                <a:off x="4017454" y="3188237"/>
                <a:ext cx="37776" cy="32357"/>
                <a:chOff x="4017454" y="3188237"/>
                <a:chExt cx="37776" cy="32357"/>
              </a:xfrm>
            </p:grpSpPr>
            <p:sp>
              <p:nvSpPr>
                <p:cNvPr id="8437" name="Google Shape;8437;p64"/>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8" name="Google Shape;8438;p64"/>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9" name="Google Shape;8439;p64"/>
              <p:cNvGrpSpPr/>
              <p:nvPr/>
            </p:nvGrpSpPr>
            <p:grpSpPr>
              <a:xfrm>
                <a:off x="3921548" y="3157509"/>
                <a:ext cx="37783" cy="32357"/>
                <a:chOff x="3921548" y="3157509"/>
                <a:chExt cx="37783" cy="32357"/>
              </a:xfrm>
            </p:grpSpPr>
            <p:sp>
              <p:nvSpPr>
                <p:cNvPr id="8440" name="Google Shape;8440;p64"/>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1" name="Google Shape;8441;p64"/>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2" name="Google Shape;8442;p64"/>
              <p:cNvGrpSpPr/>
              <p:nvPr/>
            </p:nvGrpSpPr>
            <p:grpSpPr>
              <a:xfrm>
                <a:off x="3939056" y="3211620"/>
                <a:ext cx="37783" cy="32380"/>
                <a:chOff x="3939056" y="3211620"/>
                <a:chExt cx="37783" cy="32380"/>
              </a:xfrm>
            </p:grpSpPr>
            <p:sp>
              <p:nvSpPr>
                <p:cNvPr id="8443" name="Google Shape;8443;p64"/>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4" name="Google Shape;8444;p64"/>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5" name="Google Shape;8445;p64"/>
              <p:cNvGrpSpPr/>
              <p:nvPr/>
            </p:nvGrpSpPr>
            <p:grpSpPr>
              <a:xfrm>
                <a:off x="4176240" y="3136965"/>
                <a:ext cx="31405" cy="26930"/>
                <a:chOff x="4176240" y="3136965"/>
                <a:chExt cx="31405" cy="26930"/>
              </a:xfrm>
            </p:grpSpPr>
            <p:sp>
              <p:nvSpPr>
                <p:cNvPr id="8446" name="Google Shape;8446;p64"/>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7" name="Google Shape;8447;p64"/>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8" name="Google Shape;8448;p64"/>
              <p:cNvGrpSpPr/>
              <p:nvPr/>
            </p:nvGrpSpPr>
            <p:grpSpPr>
              <a:xfrm>
                <a:off x="4133148" y="3152593"/>
                <a:ext cx="31499" cy="27001"/>
                <a:chOff x="4133148" y="3152593"/>
                <a:chExt cx="31499" cy="27001"/>
              </a:xfrm>
            </p:grpSpPr>
            <p:sp>
              <p:nvSpPr>
                <p:cNvPr id="8449" name="Google Shape;8449;p64"/>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0" name="Google Shape;8450;p64"/>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51" name="Google Shape;8451;p64"/>
              <p:cNvGrpSpPr/>
              <p:nvPr/>
            </p:nvGrpSpPr>
            <p:grpSpPr>
              <a:xfrm>
                <a:off x="4220866" y="3073534"/>
                <a:ext cx="31499" cy="26898"/>
                <a:chOff x="4220866" y="3073534"/>
                <a:chExt cx="31499" cy="26898"/>
              </a:xfrm>
            </p:grpSpPr>
            <p:sp>
              <p:nvSpPr>
                <p:cNvPr id="8452" name="Google Shape;8452;p64"/>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3" name="Google Shape;8453;p64"/>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54" name="Google Shape;8454;p64"/>
              <p:cNvGrpSpPr/>
              <p:nvPr/>
            </p:nvGrpSpPr>
            <p:grpSpPr>
              <a:xfrm>
                <a:off x="3869702" y="3230323"/>
                <a:ext cx="31499" cy="26906"/>
                <a:chOff x="3869702" y="3230323"/>
                <a:chExt cx="31499" cy="26906"/>
              </a:xfrm>
            </p:grpSpPr>
            <p:sp>
              <p:nvSpPr>
                <p:cNvPr id="8455" name="Google Shape;8455;p64"/>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6" name="Google Shape;8456;p64"/>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57" name="Google Shape;8457;p64"/>
            <p:cNvGrpSpPr/>
            <p:nvPr/>
          </p:nvGrpSpPr>
          <p:grpSpPr>
            <a:xfrm>
              <a:off x="4271383" y="3065882"/>
              <a:ext cx="304556" cy="341663"/>
              <a:chOff x="4271383" y="3065882"/>
              <a:chExt cx="304556" cy="341663"/>
            </a:xfrm>
          </p:grpSpPr>
          <p:grpSp>
            <p:nvGrpSpPr>
              <p:cNvPr id="8458" name="Google Shape;8458;p64"/>
              <p:cNvGrpSpPr/>
              <p:nvPr/>
            </p:nvGrpSpPr>
            <p:grpSpPr>
              <a:xfrm>
                <a:off x="4293838" y="3078639"/>
                <a:ext cx="269353" cy="311973"/>
                <a:chOff x="4293838" y="3078639"/>
                <a:chExt cx="269353" cy="311973"/>
              </a:xfrm>
            </p:grpSpPr>
            <p:sp>
              <p:nvSpPr>
                <p:cNvPr id="8459" name="Google Shape;8459;p64"/>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0" name="Google Shape;8460;p64"/>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1" name="Google Shape;8461;p64"/>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2" name="Google Shape;8462;p64"/>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3" name="Google Shape;8463;p64"/>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4" name="Google Shape;8464;p64"/>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5" name="Google Shape;8465;p64"/>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6" name="Google Shape;8466;p64"/>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7" name="Google Shape;8467;p64"/>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8" name="Google Shape;8468;p64"/>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9" name="Google Shape;8469;p64"/>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0" name="Google Shape;8470;p64"/>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1" name="Google Shape;8471;p64"/>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2" name="Google Shape;8472;p64"/>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3" name="Google Shape;8473;p64"/>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4" name="Google Shape;8474;p64"/>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5" name="Google Shape;8475;p64"/>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76" name="Google Shape;8476;p64"/>
              <p:cNvGrpSpPr/>
              <p:nvPr/>
            </p:nvGrpSpPr>
            <p:grpSpPr>
              <a:xfrm>
                <a:off x="4538164" y="3342061"/>
                <a:ext cx="37776" cy="32380"/>
                <a:chOff x="4538164" y="3342061"/>
                <a:chExt cx="37776" cy="32380"/>
              </a:xfrm>
            </p:grpSpPr>
            <p:sp>
              <p:nvSpPr>
                <p:cNvPr id="8477" name="Google Shape;8477;p64"/>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8" name="Google Shape;8478;p64"/>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79" name="Google Shape;8479;p64"/>
              <p:cNvGrpSpPr/>
              <p:nvPr/>
            </p:nvGrpSpPr>
            <p:grpSpPr>
              <a:xfrm>
                <a:off x="4271383" y="3194742"/>
                <a:ext cx="37783" cy="32420"/>
                <a:chOff x="4271383" y="3194742"/>
                <a:chExt cx="37783" cy="32420"/>
              </a:xfrm>
            </p:grpSpPr>
            <p:sp>
              <p:nvSpPr>
                <p:cNvPr id="8480" name="Google Shape;8480;p64"/>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1" name="Google Shape;8481;p64"/>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2" name="Google Shape;8482;p64"/>
              <p:cNvGrpSpPr/>
              <p:nvPr/>
            </p:nvGrpSpPr>
            <p:grpSpPr>
              <a:xfrm>
                <a:off x="4284416" y="3084058"/>
                <a:ext cx="37783" cy="32357"/>
                <a:chOff x="4284416" y="3084058"/>
                <a:chExt cx="37783" cy="32357"/>
              </a:xfrm>
            </p:grpSpPr>
            <p:sp>
              <p:nvSpPr>
                <p:cNvPr id="8483" name="Google Shape;8483;p64"/>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4" name="Google Shape;8484;p64"/>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5" name="Google Shape;8485;p64"/>
              <p:cNvGrpSpPr/>
              <p:nvPr/>
            </p:nvGrpSpPr>
            <p:grpSpPr>
              <a:xfrm>
                <a:off x="4478697" y="3297561"/>
                <a:ext cx="37776" cy="32451"/>
                <a:chOff x="4478697" y="3297561"/>
                <a:chExt cx="37776" cy="32451"/>
              </a:xfrm>
            </p:grpSpPr>
            <p:sp>
              <p:nvSpPr>
                <p:cNvPr id="8486" name="Google Shape;8486;p64"/>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7" name="Google Shape;8487;p64"/>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8" name="Google Shape;8488;p64"/>
              <p:cNvGrpSpPr/>
              <p:nvPr/>
            </p:nvGrpSpPr>
            <p:grpSpPr>
              <a:xfrm>
                <a:off x="4411813" y="3331711"/>
                <a:ext cx="37776" cy="32451"/>
                <a:chOff x="4411813" y="3331711"/>
                <a:chExt cx="37776" cy="32451"/>
              </a:xfrm>
            </p:grpSpPr>
            <p:sp>
              <p:nvSpPr>
                <p:cNvPr id="8489" name="Google Shape;8489;p64"/>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0" name="Google Shape;8490;p64"/>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1" name="Google Shape;8491;p64"/>
              <p:cNvGrpSpPr/>
              <p:nvPr/>
            </p:nvGrpSpPr>
            <p:grpSpPr>
              <a:xfrm>
                <a:off x="4337984" y="3375188"/>
                <a:ext cx="37776" cy="32357"/>
                <a:chOff x="4337984" y="3375188"/>
                <a:chExt cx="37776" cy="32357"/>
              </a:xfrm>
            </p:grpSpPr>
            <p:sp>
              <p:nvSpPr>
                <p:cNvPr id="8492" name="Google Shape;8492;p64"/>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3" name="Google Shape;8493;p64"/>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4" name="Google Shape;8494;p64"/>
              <p:cNvGrpSpPr/>
              <p:nvPr/>
            </p:nvGrpSpPr>
            <p:grpSpPr>
              <a:xfrm>
                <a:off x="4494867" y="3090530"/>
                <a:ext cx="37878" cy="32451"/>
                <a:chOff x="4494867" y="3090530"/>
                <a:chExt cx="37878" cy="32451"/>
              </a:xfrm>
            </p:grpSpPr>
            <p:sp>
              <p:nvSpPr>
                <p:cNvPr id="8495" name="Google Shape;8495;p64"/>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6" name="Google Shape;8496;p64"/>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7" name="Google Shape;8497;p64"/>
              <p:cNvGrpSpPr/>
              <p:nvPr/>
            </p:nvGrpSpPr>
            <p:grpSpPr>
              <a:xfrm>
                <a:off x="4525124" y="3207774"/>
                <a:ext cx="37783" cy="32420"/>
                <a:chOff x="4525124" y="3207774"/>
                <a:chExt cx="37783" cy="32420"/>
              </a:xfrm>
            </p:grpSpPr>
            <p:sp>
              <p:nvSpPr>
                <p:cNvPr id="8498" name="Google Shape;8498;p64"/>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9" name="Google Shape;8499;p64"/>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0" name="Google Shape;8500;p64"/>
              <p:cNvGrpSpPr/>
              <p:nvPr/>
            </p:nvGrpSpPr>
            <p:grpSpPr>
              <a:xfrm>
                <a:off x="4440544" y="3176479"/>
                <a:ext cx="31499" cy="26898"/>
                <a:chOff x="4440544" y="3176479"/>
                <a:chExt cx="31499" cy="26898"/>
              </a:xfrm>
            </p:grpSpPr>
            <p:sp>
              <p:nvSpPr>
                <p:cNvPr id="8501" name="Google Shape;8501;p64"/>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2" name="Google Shape;8502;p64"/>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3" name="Google Shape;8503;p64"/>
              <p:cNvGrpSpPr/>
              <p:nvPr/>
            </p:nvGrpSpPr>
            <p:grpSpPr>
              <a:xfrm>
                <a:off x="4350545" y="3156400"/>
                <a:ext cx="31405" cy="27001"/>
                <a:chOff x="4350545" y="3156400"/>
                <a:chExt cx="31405" cy="27001"/>
              </a:xfrm>
            </p:grpSpPr>
            <p:sp>
              <p:nvSpPr>
                <p:cNvPr id="8504" name="Google Shape;8504;p64"/>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5" name="Google Shape;8505;p64"/>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6" name="Google Shape;8506;p64"/>
              <p:cNvGrpSpPr/>
              <p:nvPr/>
            </p:nvGrpSpPr>
            <p:grpSpPr>
              <a:xfrm>
                <a:off x="4376703" y="3255058"/>
                <a:ext cx="31405" cy="27001"/>
                <a:chOff x="4376703" y="3255058"/>
                <a:chExt cx="31405" cy="27001"/>
              </a:xfrm>
            </p:grpSpPr>
            <p:sp>
              <p:nvSpPr>
                <p:cNvPr id="8507" name="Google Shape;8507;p64"/>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8" name="Google Shape;8508;p64"/>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9" name="Google Shape;8509;p64"/>
              <p:cNvGrpSpPr/>
              <p:nvPr/>
            </p:nvGrpSpPr>
            <p:grpSpPr>
              <a:xfrm>
                <a:off x="4331322" y="3283656"/>
                <a:ext cx="31405" cy="26945"/>
                <a:chOff x="4331322" y="3283656"/>
                <a:chExt cx="31405" cy="26945"/>
              </a:xfrm>
            </p:grpSpPr>
            <p:sp>
              <p:nvSpPr>
                <p:cNvPr id="8510" name="Google Shape;8510;p64"/>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1" name="Google Shape;8511;p64"/>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12" name="Google Shape;8512;p64"/>
              <p:cNvGrpSpPr/>
              <p:nvPr/>
            </p:nvGrpSpPr>
            <p:grpSpPr>
              <a:xfrm>
                <a:off x="4380510" y="3065882"/>
                <a:ext cx="31405" cy="26938"/>
                <a:chOff x="4380510" y="3065882"/>
                <a:chExt cx="31405" cy="26938"/>
              </a:xfrm>
            </p:grpSpPr>
            <p:sp>
              <p:nvSpPr>
                <p:cNvPr id="8513" name="Google Shape;8513;p64"/>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4" name="Google Shape;8514;p64"/>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515" name="Google Shape;8515;p64"/>
            <p:cNvGrpSpPr/>
            <p:nvPr/>
          </p:nvGrpSpPr>
          <p:grpSpPr>
            <a:xfrm>
              <a:off x="4558998" y="3188237"/>
              <a:ext cx="1280131" cy="1052746"/>
              <a:chOff x="4558998" y="3188237"/>
              <a:chExt cx="1280131" cy="1052746"/>
            </a:xfrm>
          </p:grpSpPr>
          <p:sp>
            <p:nvSpPr>
              <p:cNvPr id="8516" name="Google Shape;8516;p64"/>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17" name="Google Shape;8517;p64"/>
              <p:cNvGrpSpPr/>
              <p:nvPr/>
            </p:nvGrpSpPr>
            <p:grpSpPr>
              <a:xfrm>
                <a:off x="4579164" y="3203653"/>
                <a:ext cx="1244833" cy="1020397"/>
                <a:chOff x="4579164" y="3203653"/>
                <a:chExt cx="1244833" cy="1020397"/>
              </a:xfrm>
            </p:grpSpPr>
            <p:sp>
              <p:nvSpPr>
                <p:cNvPr id="8518" name="Google Shape;8518;p64"/>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9" name="Google Shape;8519;p64"/>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20" name="Google Shape;8520;p64"/>
                <p:cNvGrpSpPr/>
                <p:nvPr/>
              </p:nvGrpSpPr>
              <p:grpSpPr>
                <a:xfrm>
                  <a:off x="4579164" y="3203653"/>
                  <a:ext cx="1244833" cy="1020397"/>
                  <a:chOff x="4579164" y="3203653"/>
                  <a:chExt cx="1244833" cy="1020397"/>
                </a:xfrm>
              </p:grpSpPr>
              <p:sp>
                <p:nvSpPr>
                  <p:cNvPr id="8521" name="Google Shape;8521;p64"/>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2" name="Google Shape;8522;p64"/>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23" name="Google Shape;8523;p64"/>
                  <p:cNvGrpSpPr/>
                  <p:nvPr/>
                </p:nvGrpSpPr>
                <p:grpSpPr>
                  <a:xfrm>
                    <a:off x="4579164" y="3203653"/>
                    <a:ext cx="1244833" cy="1020397"/>
                    <a:chOff x="4579164" y="3203653"/>
                    <a:chExt cx="1244833" cy="1020397"/>
                  </a:xfrm>
                </p:grpSpPr>
                <p:sp>
                  <p:nvSpPr>
                    <p:cNvPr id="8524" name="Google Shape;8524;p64"/>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5" name="Google Shape;8525;p64"/>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6" name="Google Shape;8526;p64"/>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7" name="Google Shape;8527;p64"/>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8" name="Google Shape;8528;p64"/>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9" name="Google Shape;8529;p64"/>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0" name="Google Shape;8530;p64"/>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1" name="Google Shape;8531;p64"/>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32" name="Google Shape;8532;p64"/>
                    <p:cNvGrpSpPr/>
                    <p:nvPr/>
                  </p:nvGrpSpPr>
                  <p:grpSpPr>
                    <a:xfrm>
                      <a:off x="4579164" y="3203653"/>
                      <a:ext cx="1244833" cy="1020397"/>
                      <a:chOff x="4579164" y="3203653"/>
                      <a:chExt cx="1244833" cy="1020397"/>
                    </a:xfrm>
                  </p:grpSpPr>
                  <p:sp>
                    <p:nvSpPr>
                      <p:cNvPr id="8533" name="Google Shape;8533;p64"/>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4" name="Google Shape;8534;p64"/>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5" name="Google Shape;8535;p64"/>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6" name="Google Shape;8536;p64"/>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7" name="Google Shape;8537;p64"/>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8" name="Google Shape;8538;p64"/>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9" name="Google Shape;8539;p64"/>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0" name="Google Shape;8540;p64"/>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1" name="Google Shape;8541;p64"/>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2" name="Google Shape;8542;p64"/>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3" name="Google Shape;8543;p64"/>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4" name="Google Shape;8544;p64"/>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5" name="Google Shape;8545;p64"/>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6" name="Google Shape;8546;p64"/>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47" name="Google Shape;8547;p64"/>
                      <p:cNvGrpSpPr/>
                      <p:nvPr/>
                    </p:nvGrpSpPr>
                    <p:grpSpPr>
                      <a:xfrm>
                        <a:off x="4579164" y="3203653"/>
                        <a:ext cx="1244833" cy="1020397"/>
                        <a:chOff x="4579164" y="3203653"/>
                        <a:chExt cx="1244833" cy="1020397"/>
                      </a:xfrm>
                    </p:grpSpPr>
                    <p:sp>
                      <p:nvSpPr>
                        <p:cNvPr id="8548" name="Google Shape;8548;p64"/>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9" name="Google Shape;8549;p64"/>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0" name="Google Shape;8550;p64"/>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1" name="Google Shape;8551;p64"/>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2" name="Google Shape;8552;p64"/>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3" name="Google Shape;8553;p64"/>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4" name="Google Shape;8554;p64"/>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5" name="Google Shape;8555;p64"/>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6" name="Google Shape;8556;p64"/>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7" name="Google Shape;8557;p64"/>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8" name="Google Shape;8558;p64"/>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9" name="Google Shape;8559;p64"/>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0" name="Google Shape;8560;p64"/>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1" name="Google Shape;8561;p64"/>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2" name="Google Shape;8562;p64"/>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3" name="Google Shape;8563;p64"/>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4" name="Google Shape;8564;p64"/>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5" name="Google Shape;8565;p64"/>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6" name="Google Shape;8566;p64"/>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7" name="Google Shape;8567;p64"/>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8" name="Google Shape;8568;p64"/>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9" name="Google Shape;8569;p64"/>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0" name="Google Shape;8570;p64"/>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1" name="Google Shape;8571;p64"/>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72" name="Google Shape;8572;p64"/>
                        <p:cNvGrpSpPr/>
                        <p:nvPr/>
                      </p:nvGrpSpPr>
                      <p:grpSpPr>
                        <a:xfrm>
                          <a:off x="4579164" y="3203653"/>
                          <a:ext cx="1244833" cy="1020397"/>
                          <a:chOff x="4579164" y="3203653"/>
                          <a:chExt cx="1244833" cy="1020397"/>
                        </a:xfrm>
                      </p:grpSpPr>
                      <p:sp>
                        <p:nvSpPr>
                          <p:cNvPr id="8573" name="Google Shape;8573;p64"/>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74" name="Google Shape;8574;p64"/>
                          <p:cNvGrpSpPr/>
                          <p:nvPr/>
                        </p:nvGrpSpPr>
                        <p:grpSpPr>
                          <a:xfrm>
                            <a:off x="4579164" y="3203653"/>
                            <a:ext cx="1244833" cy="1020397"/>
                            <a:chOff x="4579164" y="3203653"/>
                            <a:chExt cx="1244833" cy="1020397"/>
                          </a:xfrm>
                        </p:grpSpPr>
                        <p:sp>
                          <p:nvSpPr>
                            <p:cNvPr id="8575" name="Google Shape;8575;p64"/>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6" name="Google Shape;8576;p64"/>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7" name="Google Shape;8577;p64"/>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8" name="Google Shape;8578;p64"/>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9" name="Google Shape;8579;p64"/>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0" name="Google Shape;8580;p64"/>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1" name="Google Shape;8581;p64"/>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82" name="Google Shape;8582;p64"/>
                            <p:cNvGrpSpPr/>
                            <p:nvPr/>
                          </p:nvGrpSpPr>
                          <p:grpSpPr>
                            <a:xfrm>
                              <a:off x="4579164" y="3203653"/>
                              <a:ext cx="1244833" cy="1020397"/>
                              <a:chOff x="4579164" y="3203653"/>
                              <a:chExt cx="1244833" cy="1020397"/>
                            </a:xfrm>
                          </p:grpSpPr>
                          <p:sp>
                            <p:nvSpPr>
                              <p:cNvPr id="8583" name="Google Shape;8583;p64"/>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4" name="Google Shape;8584;p64"/>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5" name="Google Shape;8585;p64"/>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6" name="Google Shape;8586;p64"/>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7" name="Google Shape;8587;p64"/>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8" name="Google Shape;8588;p64"/>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9" name="Google Shape;8589;p64"/>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0" name="Google Shape;8590;p64"/>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1" name="Google Shape;8591;p64"/>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2" name="Google Shape;8592;p64"/>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3" name="Google Shape;8593;p64"/>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4" name="Google Shape;8594;p64"/>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5" name="Google Shape;8595;p64"/>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96" name="Google Shape;8596;p64"/>
                              <p:cNvGrpSpPr/>
                              <p:nvPr/>
                            </p:nvGrpSpPr>
                            <p:grpSpPr>
                              <a:xfrm>
                                <a:off x="4579164" y="3203653"/>
                                <a:ext cx="1244833" cy="1020397"/>
                                <a:chOff x="4579164" y="3203653"/>
                                <a:chExt cx="1244833" cy="1020397"/>
                              </a:xfrm>
                            </p:grpSpPr>
                            <p:sp>
                              <p:nvSpPr>
                                <p:cNvPr id="8597" name="Google Shape;8597;p64"/>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8" name="Google Shape;8598;p64"/>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9" name="Google Shape;8599;p64"/>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0" name="Google Shape;8600;p64"/>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1" name="Google Shape;8601;p64"/>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2" name="Google Shape;8602;p64"/>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3" name="Google Shape;8603;p64"/>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604" name="Google Shape;8604;p64"/>
                                <p:cNvGrpSpPr/>
                                <p:nvPr/>
                              </p:nvGrpSpPr>
                              <p:grpSpPr>
                                <a:xfrm>
                                  <a:off x="4579164" y="3203653"/>
                                  <a:ext cx="1244833" cy="1020397"/>
                                  <a:chOff x="4579164" y="3203653"/>
                                  <a:chExt cx="1244833" cy="1020397"/>
                                </a:xfrm>
                              </p:grpSpPr>
                              <p:sp>
                                <p:nvSpPr>
                                  <p:cNvPr id="8605" name="Google Shape;8605;p64"/>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6" name="Google Shape;8606;p64"/>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7" name="Google Shape;8607;p64"/>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8" name="Google Shape;8608;p64"/>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9" name="Google Shape;8609;p64"/>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610" name="Google Shape;8610;p64"/>
                                  <p:cNvGrpSpPr/>
                                  <p:nvPr/>
                                </p:nvGrpSpPr>
                                <p:grpSpPr>
                                  <a:xfrm>
                                    <a:off x="4579164" y="3203653"/>
                                    <a:ext cx="1244833" cy="1020397"/>
                                    <a:chOff x="4579164" y="3203653"/>
                                    <a:chExt cx="1244833" cy="1020397"/>
                                  </a:xfrm>
                                </p:grpSpPr>
                                <p:sp>
                                  <p:nvSpPr>
                                    <p:cNvPr id="8611" name="Google Shape;8611;p64"/>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2" name="Google Shape;8612;p64"/>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3" name="Google Shape;8613;p64"/>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4" name="Google Shape;8614;p64"/>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8615" name="Google Shape;8615;p64"/>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6" name="Google Shape;8616;p64"/>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7" name="Google Shape;8617;p64"/>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8618" name="Google Shape;8618;p64"/>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8619" name="Google Shape;8619;p64"/>
              <p:cNvGrpSpPr/>
              <p:nvPr/>
            </p:nvGrpSpPr>
            <p:grpSpPr>
              <a:xfrm>
                <a:off x="4595437" y="3598775"/>
                <a:ext cx="37776" cy="32451"/>
                <a:chOff x="4595437" y="3598775"/>
                <a:chExt cx="37776" cy="32451"/>
              </a:xfrm>
            </p:grpSpPr>
            <p:sp>
              <p:nvSpPr>
                <p:cNvPr id="8620" name="Google Shape;8620;p64"/>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1" name="Google Shape;8621;p64"/>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2" name="Google Shape;8622;p64"/>
              <p:cNvGrpSpPr/>
              <p:nvPr/>
            </p:nvGrpSpPr>
            <p:grpSpPr>
              <a:xfrm>
                <a:off x="4641864" y="3524443"/>
                <a:ext cx="37776" cy="32380"/>
                <a:chOff x="4641864" y="3524443"/>
                <a:chExt cx="37776" cy="32380"/>
              </a:xfrm>
            </p:grpSpPr>
            <p:sp>
              <p:nvSpPr>
                <p:cNvPr id="8623" name="Google Shape;8623;p64"/>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4" name="Google Shape;8624;p64"/>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5" name="Google Shape;8625;p64"/>
              <p:cNvGrpSpPr/>
              <p:nvPr/>
            </p:nvGrpSpPr>
            <p:grpSpPr>
              <a:xfrm>
                <a:off x="4648431" y="3893901"/>
                <a:ext cx="37776" cy="32357"/>
                <a:chOff x="4648431" y="3893901"/>
                <a:chExt cx="37776" cy="32357"/>
              </a:xfrm>
            </p:grpSpPr>
            <p:sp>
              <p:nvSpPr>
                <p:cNvPr id="8626" name="Google Shape;8626;p64"/>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7" name="Google Shape;8627;p64"/>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8" name="Google Shape;8628;p64"/>
              <p:cNvGrpSpPr/>
              <p:nvPr/>
            </p:nvGrpSpPr>
            <p:grpSpPr>
              <a:xfrm>
                <a:off x="4567752" y="3722908"/>
                <a:ext cx="37870" cy="32380"/>
                <a:chOff x="4567752" y="3722908"/>
                <a:chExt cx="37870" cy="32380"/>
              </a:xfrm>
            </p:grpSpPr>
            <p:sp>
              <p:nvSpPr>
                <p:cNvPr id="8629" name="Google Shape;8629;p64"/>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0" name="Google Shape;8630;p64"/>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1" name="Google Shape;8631;p64"/>
              <p:cNvGrpSpPr/>
              <p:nvPr/>
            </p:nvGrpSpPr>
            <p:grpSpPr>
              <a:xfrm>
                <a:off x="4617506" y="3652052"/>
                <a:ext cx="37783" cy="32357"/>
                <a:chOff x="4617506" y="3652052"/>
                <a:chExt cx="37783" cy="32357"/>
              </a:xfrm>
            </p:grpSpPr>
            <p:sp>
              <p:nvSpPr>
                <p:cNvPr id="8632" name="Google Shape;8632;p64"/>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3" name="Google Shape;8633;p64"/>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4" name="Google Shape;8634;p64"/>
              <p:cNvGrpSpPr/>
              <p:nvPr/>
            </p:nvGrpSpPr>
            <p:grpSpPr>
              <a:xfrm>
                <a:off x="4739005" y="3554149"/>
                <a:ext cx="37870" cy="32357"/>
                <a:chOff x="4739005" y="3554149"/>
                <a:chExt cx="37870" cy="32357"/>
              </a:xfrm>
            </p:grpSpPr>
            <p:sp>
              <p:nvSpPr>
                <p:cNvPr id="8635" name="Google Shape;8635;p64"/>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6" name="Google Shape;8636;p64"/>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7" name="Google Shape;8637;p64"/>
              <p:cNvGrpSpPr/>
              <p:nvPr/>
            </p:nvGrpSpPr>
            <p:grpSpPr>
              <a:xfrm>
                <a:off x="4806557" y="3630258"/>
                <a:ext cx="37776" cy="32364"/>
                <a:chOff x="4806557" y="3630258"/>
                <a:chExt cx="37776" cy="32364"/>
              </a:xfrm>
            </p:grpSpPr>
            <p:sp>
              <p:nvSpPr>
                <p:cNvPr id="8638" name="Google Shape;8638;p64"/>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9" name="Google Shape;8639;p64"/>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0" name="Google Shape;8640;p64"/>
              <p:cNvGrpSpPr/>
              <p:nvPr/>
            </p:nvGrpSpPr>
            <p:grpSpPr>
              <a:xfrm>
                <a:off x="4737007" y="4004357"/>
                <a:ext cx="37870" cy="32357"/>
                <a:chOff x="4737007" y="4004357"/>
                <a:chExt cx="37870" cy="32357"/>
              </a:xfrm>
            </p:grpSpPr>
            <p:sp>
              <p:nvSpPr>
                <p:cNvPr id="8641" name="Google Shape;8641;p64"/>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2" name="Google Shape;8642;p64"/>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3" name="Google Shape;8643;p64"/>
              <p:cNvGrpSpPr/>
              <p:nvPr/>
            </p:nvGrpSpPr>
            <p:grpSpPr>
              <a:xfrm>
                <a:off x="4773634" y="4208627"/>
                <a:ext cx="37776" cy="32357"/>
                <a:chOff x="4773634" y="4208627"/>
                <a:chExt cx="37776" cy="32357"/>
              </a:xfrm>
            </p:grpSpPr>
            <p:sp>
              <p:nvSpPr>
                <p:cNvPr id="8644" name="Google Shape;8644;p64"/>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5" name="Google Shape;8645;p64"/>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6" name="Google Shape;8646;p64"/>
              <p:cNvGrpSpPr/>
              <p:nvPr/>
            </p:nvGrpSpPr>
            <p:grpSpPr>
              <a:xfrm>
                <a:off x="4888282" y="4074764"/>
                <a:ext cx="37776" cy="32451"/>
                <a:chOff x="4888282" y="4074764"/>
                <a:chExt cx="37776" cy="32451"/>
              </a:xfrm>
            </p:grpSpPr>
            <p:sp>
              <p:nvSpPr>
                <p:cNvPr id="8647" name="Google Shape;8647;p64"/>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8" name="Google Shape;8648;p64"/>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9" name="Google Shape;8649;p64"/>
              <p:cNvGrpSpPr/>
              <p:nvPr/>
            </p:nvGrpSpPr>
            <p:grpSpPr>
              <a:xfrm>
                <a:off x="4901315" y="3804271"/>
                <a:ext cx="37776" cy="32364"/>
                <a:chOff x="4901315" y="3804271"/>
                <a:chExt cx="37776" cy="32364"/>
              </a:xfrm>
            </p:grpSpPr>
            <p:sp>
              <p:nvSpPr>
                <p:cNvPr id="8650" name="Google Shape;8650;p64"/>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1" name="Google Shape;8651;p64"/>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2" name="Google Shape;8652;p64"/>
              <p:cNvGrpSpPr/>
              <p:nvPr/>
            </p:nvGrpSpPr>
            <p:grpSpPr>
              <a:xfrm>
                <a:off x="4866394" y="3715035"/>
                <a:ext cx="37846" cy="32357"/>
                <a:chOff x="4866394" y="3715035"/>
                <a:chExt cx="37846" cy="32357"/>
              </a:xfrm>
            </p:grpSpPr>
            <p:sp>
              <p:nvSpPr>
                <p:cNvPr id="8653" name="Google Shape;8653;p64"/>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4" name="Google Shape;8654;p64"/>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5" name="Google Shape;8655;p64"/>
              <p:cNvGrpSpPr/>
              <p:nvPr/>
            </p:nvGrpSpPr>
            <p:grpSpPr>
              <a:xfrm>
                <a:off x="4979233" y="3839798"/>
                <a:ext cx="37878" cy="32420"/>
                <a:chOff x="4979233" y="3839798"/>
                <a:chExt cx="37878" cy="32420"/>
              </a:xfrm>
            </p:grpSpPr>
            <p:sp>
              <p:nvSpPr>
                <p:cNvPr id="8656" name="Google Shape;8656;p64"/>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7" name="Google Shape;8657;p64"/>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8" name="Google Shape;8658;p64"/>
              <p:cNvGrpSpPr/>
              <p:nvPr/>
            </p:nvGrpSpPr>
            <p:grpSpPr>
              <a:xfrm>
                <a:off x="4790662" y="3679147"/>
                <a:ext cx="37783" cy="32380"/>
                <a:chOff x="4790662" y="3679147"/>
                <a:chExt cx="37783" cy="32380"/>
              </a:xfrm>
            </p:grpSpPr>
            <p:sp>
              <p:nvSpPr>
                <p:cNvPr id="8659" name="Google Shape;8659;p64"/>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0" name="Google Shape;8660;p64"/>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1" name="Google Shape;8661;p64"/>
              <p:cNvGrpSpPr/>
              <p:nvPr/>
            </p:nvGrpSpPr>
            <p:grpSpPr>
              <a:xfrm>
                <a:off x="4857263" y="3557861"/>
                <a:ext cx="37776" cy="32357"/>
                <a:chOff x="4857263" y="3557861"/>
                <a:chExt cx="37776" cy="32357"/>
              </a:xfrm>
            </p:grpSpPr>
            <p:sp>
              <p:nvSpPr>
                <p:cNvPr id="8662" name="Google Shape;8662;p64"/>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3" name="Google Shape;8663;p64"/>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4" name="Google Shape;8664;p64"/>
              <p:cNvGrpSpPr/>
              <p:nvPr/>
            </p:nvGrpSpPr>
            <p:grpSpPr>
              <a:xfrm>
                <a:off x="4883902" y="3648033"/>
                <a:ext cx="37783" cy="32380"/>
                <a:chOff x="4883902" y="3648033"/>
                <a:chExt cx="37783" cy="32380"/>
              </a:xfrm>
            </p:grpSpPr>
            <p:sp>
              <p:nvSpPr>
                <p:cNvPr id="8665" name="Google Shape;8665;p64"/>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6" name="Google Shape;8666;p64"/>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7" name="Google Shape;8667;p64"/>
              <p:cNvGrpSpPr/>
              <p:nvPr/>
            </p:nvGrpSpPr>
            <p:grpSpPr>
              <a:xfrm>
                <a:off x="4907780" y="3347220"/>
                <a:ext cx="37878" cy="32357"/>
                <a:chOff x="4907780" y="3347220"/>
                <a:chExt cx="37878" cy="32357"/>
              </a:xfrm>
            </p:grpSpPr>
            <p:sp>
              <p:nvSpPr>
                <p:cNvPr id="8668" name="Google Shape;8668;p64"/>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9" name="Google Shape;8669;p64"/>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0" name="Google Shape;8670;p64"/>
              <p:cNvGrpSpPr/>
              <p:nvPr/>
            </p:nvGrpSpPr>
            <p:grpSpPr>
              <a:xfrm>
                <a:off x="5065048" y="3738150"/>
                <a:ext cx="37783" cy="32364"/>
                <a:chOff x="5065048" y="3738150"/>
                <a:chExt cx="37783" cy="32364"/>
              </a:xfrm>
            </p:grpSpPr>
            <p:sp>
              <p:nvSpPr>
                <p:cNvPr id="8671" name="Google Shape;8671;p64"/>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2" name="Google Shape;8672;p64"/>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3" name="Google Shape;8673;p64"/>
              <p:cNvGrpSpPr/>
              <p:nvPr/>
            </p:nvGrpSpPr>
            <p:grpSpPr>
              <a:xfrm>
                <a:off x="5071616" y="3284615"/>
                <a:ext cx="37783" cy="32357"/>
                <a:chOff x="5071616" y="3284615"/>
                <a:chExt cx="37783" cy="32357"/>
              </a:xfrm>
            </p:grpSpPr>
            <p:sp>
              <p:nvSpPr>
                <p:cNvPr id="8674" name="Google Shape;8674;p64"/>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5" name="Google Shape;8675;p64"/>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6" name="Google Shape;8676;p64"/>
              <p:cNvGrpSpPr/>
              <p:nvPr/>
            </p:nvGrpSpPr>
            <p:grpSpPr>
              <a:xfrm>
                <a:off x="5389291" y="3759921"/>
                <a:ext cx="37783" cy="32380"/>
                <a:chOff x="5389291" y="3759921"/>
                <a:chExt cx="37783" cy="32380"/>
              </a:xfrm>
            </p:grpSpPr>
            <p:sp>
              <p:nvSpPr>
                <p:cNvPr id="8677" name="Google Shape;8677;p64"/>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8" name="Google Shape;8678;p64"/>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9" name="Google Shape;8679;p64"/>
              <p:cNvGrpSpPr/>
              <p:nvPr/>
            </p:nvGrpSpPr>
            <p:grpSpPr>
              <a:xfrm>
                <a:off x="5431534" y="3632932"/>
                <a:ext cx="37878" cy="32451"/>
                <a:chOff x="5431534" y="3632932"/>
                <a:chExt cx="37878" cy="32451"/>
              </a:xfrm>
            </p:grpSpPr>
            <p:sp>
              <p:nvSpPr>
                <p:cNvPr id="8680" name="Google Shape;8680;p64"/>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1" name="Google Shape;8681;p64"/>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2" name="Google Shape;8682;p64"/>
              <p:cNvGrpSpPr/>
              <p:nvPr/>
            </p:nvGrpSpPr>
            <p:grpSpPr>
              <a:xfrm>
                <a:off x="5540755" y="3544829"/>
                <a:ext cx="37783" cy="32357"/>
                <a:chOff x="5540755" y="3544829"/>
                <a:chExt cx="37783" cy="32357"/>
              </a:xfrm>
            </p:grpSpPr>
            <p:sp>
              <p:nvSpPr>
                <p:cNvPr id="8683" name="Google Shape;8683;p64"/>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4" name="Google Shape;8684;p64"/>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5" name="Google Shape;8685;p64"/>
              <p:cNvGrpSpPr/>
              <p:nvPr/>
            </p:nvGrpSpPr>
            <p:grpSpPr>
              <a:xfrm>
                <a:off x="5579293" y="3412107"/>
                <a:ext cx="37776" cy="32357"/>
                <a:chOff x="5579293" y="3412107"/>
                <a:chExt cx="37776" cy="32357"/>
              </a:xfrm>
            </p:grpSpPr>
            <p:sp>
              <p:nvSpPr>
                <p:cNvPr id="8686" name="Google Shape;8686;p64"/>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7" name="Google Shape;8687;p64"/>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8" name="Google Shape;8688;p64"/>
              <p:cNvGrpSpPr/>
              <p:nvPr/>
            </p:nvGrpSpPr>
            <p:grpSpPr>
              <a:xfrm>
                <a:off x="5801346" y="3284615"/>
                <a:ext cx="37783" cy="32357"/>
                <a:chOff x="5801346" y="3284615"/>
                <a:chExt cx="37783" cy="32357"/>
              </a:xfrm>
            </p:grpSpPr>
            <p:sp>
              <p:nvSpPr>
                <p:cNvPr id="8689" name="Google Shape;8689;p64"/>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0" name="Google Shape;8690;p64"/>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1" name="Google Shape;8691;p64"/>
              <p:cNvGrpSpPr/>
              <p:nvPr/>
            </p:nvGrpSpPr>
            <p:grpSpPr>
              <a:xfrm>
                <a:off x="5763578" y="3399067"/>
                <a:ext cx="37776" cy="32364"/>
                <a:chOff x="5763578" y="3399067"/>
                <a:chExt cx="37776" cy="32364"/>
              </a:xfrm>
            </p:grpSpPr>
            <p:sp>
              <p:nvSpPr>
                <p:cNvPr id="8692" name="Google Shape;8692;p64"/>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3" name="Google Shape;8693;p64"/>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4" name="Google Shape;8694;p64"/>
              <p:cNvGrpSpPr/>
              <p:nvPr/>
            </p:nvGrpSpPr>
            <p:grpSpPr>
              <a:xfrm>
                <a:off x="5395858" y="3230952"/>
                <a:ext cx="37776" cy="32364"/>
                <a:chOff x="5395858" y="3230952"/>
                <a:chExt cx="37776" cy="32364"/>
              </a:xfrm>
            </p:grpSpPr>
            <p:sp>
              <p:nvSpPr>
                <p:cNvPr id="8695" name="Google Shape;8695;p64"/>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6" name="Google Shape;8696;p64"/>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7" name="Google Shape;8697;p64"/>
              <p:cNvGrpSpPr/>
              <p:nvPr/>
            </p:nvGrpSpPr>
            <p:grpSpPr>
              <a:xfrm>
                <a:off x="5264088" y="3188237"/>
                <a:ext cx="37776" cy="32357"/>
                <a:chOff x="5264088" y="3188237"/>
                <a:chExt cx="37776" cy="32357"/>
              </a:xfrm>
            </p:grpSpPr>
            <p:sp>
              <p:nvSpPr>
                <p:cNvPr id="8698" name="Google Shape;8698;p64"/>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9" name="Google Shape;8699;p64"/>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0" name="Google Shape;8700;p64"/>
              <p:cNvGrpSpPr/>
              <p:nvPr/>
            </p:nvGrpSpPr>
            <p:grpSpPr>
              <a:xfrm>
                <a:off x="5585758" y="3237425"/>
                <a:ext cx="37878" cy="32357"/>
                <a:chOff x="5585758" y="3237425"/>
                <a:chExt cx="37878" cy="32357"/>
              </a:xfrm>
            </p:grpSpPr>
            <p:sp>
              <p:nvSpPr>
                <p:cNvPr id="8701" name="Google Shape;8701;p64"/>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2" name="Google Shape;8702;p64"/>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3" name="Google Shape;8703;p64"/>
              <p:cNvGrpSpPr/>
              <p:nvPr/>
            </p:nvGrpSpPr>
            <p:grpSpPr>
              <a:xfrm>
                <a:off x="4874196" y="3291088"/>
                <a:ext cx="37878" cy="32451"/>
                <a:chOff x="4874196" y="3291088"/>
                <a:chExt cx="37878" cy="32451"/>
              </a:xfrm>
            </p:grpSpPr>
            <p:sp>
              <p:nvSpPr>
                <p:cNvPr id="8704" name="Google Shape;8704;p64"/>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5" name="Google Shape;8705;p64"/>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6" name="Google Shape;8706;p64"/>
              <p:cNvGrpSpPr/>
              <p:nvPr/>
            </p:nvGrpSpPr>
            <p:grpSpPr>
              <a:xfrm>
                <a:off x="5197770" y="3785466"/>
                <a:ext cx="37783" cy="32427"/>
                <a:chOff x="5197770" y="3785466"/>
                <a:chExt cx="37783" cy="32427"/>
              </a:xfrm>
            </p:grpSpPr>
            <p:sp>
              <p:nvSpPr>
                <p:cNvPr id="8707" name="Google Shape;8707;p64"/>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8" name="Google Shape;8708;p64"/>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9" name="Google Shape;8709;p64"/>
              <p:cNvGrpSpPr/>
              <p:nvPr/>
            </p:nvGrpSpPr>
            <p:grpSpPr>
              <a:xfrm>
                <a:off x="5177699" y="3492117"/>
                <a:ext cx="37776" cy="32357"/>
                <a:chOff x="5177699" y="3492117"/>
                <a:chExt cx="37776" cy="32357"/>
              </a:xfrm>
            </p:grpSpPr>
            <p:sp>
              <p:nvSpPr>
                <p:cNvPr id="8710" name="Google Shape;8710;p64"/>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1" name="Google Shape;8711;p64"/>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2" name="Google Shape;8712;p64"/>
              <p:cNvGrpSpPr/>
              <p:nvPr/>
            </p:nvGrpSpPr>
            <p:grpSpPr>
              <a:xfrm>
                <a:off x="5349431" y="3622346"/>
                <a:ext cx="37870" cy="32380"/>
                <a:chOff x="5349431" y="3622346"/>
                <a:chExt cx="37870" cy="32380"/>
              </a:xfrm>
            </p:grpSpPr>
            <p:sp>
              <p:nvSpPr>
                <p:cNvPr id="8713" name="Google Shape;8713;p64"/>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4" name="Google Shape;8714;p64"/>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5" name="Google Shape;8715;p64"/>
              <p:cNvGrpSpPr/>
              <p:nvPr/>
            </p:nvGrpSpPr>
            <p:grpSpPr>
              <a:xfrm>
                <a:off x="5068855" y="3563980"/>
                <a:ext cx="53954" cy="46223"/>
                <a:chOff x="5068855" y="3563980"/>
                <a:chExt cx="53954" cy="46223"/>
              </a:xfrm>
            </p:grpSpPr>
            <p:sp>
              <p:nvSpPr>
                <p:cNvPr id="8716" name="Google Shape;8716;p64"/>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7" name="Google Shape;8717;p64"/>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8" name="Google Shape;8718;p64"/>
              <p:cNvGrpSpPr/>
              <p:nvPr/>
            </p:nvGrpSpPr>
            <p:grpSpPr>
              <a:xfrm>
                <a:off x="5037654" y="3392507"/>
                <a:ext cx="37870" cy="32451"/>
                <a:chOff x="5037654" y="3392507"/>
                <a:chExt cx="37870" cy="32451"/>
              </a:xfrm>
            </p:grpSpPr>
            <p:sp>
              <p:nvSpPr>
                <p:cNvPr id="8719" name="Google Shape;8719;p64"/>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0" name="Google Shape;8720;p64"/>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1" name="Google Shape;8721;p64"/>
              <p:cNvGrpSpPr/>
              <p:nvPr/>
            </p:nvGrpSpPr>
            <p:grpSpPr>
              <a:xfrm>
                <a:off x="5456560" y="3368629"/>
                <a:ext cx="37870" cy="32451"/>
                <a:chOff x="5456560" y="3368629"/>
                <a:chExt cx="37870" cy="32451"/>
              </a:xfrm>
            </p:grpSpPr>
            <p:sp>
              <p:nvSpPr>
                <p:cNvPr id="8722" name="Google Shape;8722;p64"/>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3" name="Google Shape;8723;p64"/>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4" name="Google Shape;8724;p64"/>
              <p:cNvGrpSpPr/>
              <p:nvPr/>
            </p:nvGrpSpPr>
            <p:grpSpPr>
              <a:xfrm>
                <a:off x="4755749" y="3501516"/>
                <a:ext cx="46246" cy="39608"/>
                <a:chOff x="4755749" y="3501516"/>
                <a:chExt cx="46246" cy="39608"/>
              </a:xfrm>
            </p:grpSpPr>
            <p:sp>
              <p:nvSpPr>
                <p:cNvPr id="8725" name="Google Shape;8725;p64"/>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6" name="Google Shape;8726;p64"/>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7" name="Google Shape;8727;p64"/>
              <p:cNvGrpSpPr/>
              <p:nvPr/>
            </p:nvGrpSpPr>
            <p:grpSpPr>
              <a:xfrm>
                <a:off x="4681346" y="3485582"/>
                <a:ext cx="37783" cy="32427"/>
                <a:chOff x="4681346" y="3485582"/>
                <a:chExt cx="37783" cy="32427"/>
              </a:xfrm>
            </p:grpSpPr>
            <p:sp>
              <p:nvSpPr>
                <p:cNvPr id="8728" name="Google Shape;8728;p64"/>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9" name="Google Shape;8729;p64"/>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0" name="Google Shape;8730;p64"/>
              <p:cNvGrpSpPr/>
              <p:nvPr/>
            </p:nvGrpSpPr>
            <p:grpSpPr>
              <a:xfrm>
                <a:off x="4767067" y="3291088"/>
                <a:ext cx="37878" cy="32451"/>
                <a:chOff x="4767067" y="3291088"/>
                <a:chExt cx="37878" cy="32451"/>
              </a:xfrm>
            </p:grpSpPr>
            <p:sp>
              <p:nvSpPr>
                <p:cNvPr id="8731" name="Google Shape;8731;p64"/>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2" name="Google Shape;8732;p64"/>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3" name="Google Shape;8733;p64"/>
              <p:cNvGrpSpPr/>
              <p:nvPr/>
            </p:nvGrpSpPr>
            <p:grpSpPr>
              <a:xfrm>
                <a:off x="4687819" y="3405539"/>
                <a:ext cx="37776" cy="32451"/>
                <a:chOff x="4687819" y="3405539"/>
                <a:chExt cx="37776" cy="32451"/>
              </a:xfrm>
            </p:grpSpPr>
            <p:sp>
              <p:nvSpPr>
                <p:cNvPr id="8734" name="Google Shape;8734;p64"/>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5" name="Google Shape;8735;p64"/>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6" name="Google Shape;8736;p64"/>
              <p:cNvGrpSpPr/>
              <p:nvPr/>
            </p:nvGrpSpPr>
            <p:grpSpPr>
              <a:xfrm>
                <a:off x="4923101" y="3444809"/>
                <a:ext cx="52813" cy="45318"/>
                <a:chOff x="4923101" y="3444809"/>
                <a:chExt cx="52813" cy="45318"/>
              </a:xfrm>
            </p:grpSpPr>
            <p:sp>
              <p:nvSpPr>
                <p:cNvPr id="8737" name="Google Shape;8737;p64"/>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8" name="Google Shape;8738;p64"/>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9" name="Google Shape;8739;p64"/>
              <p:cNvGrpSpPr/>
              <p:nvPr/>
            </p:nvGrpSpPr>
            <p:grpSpPr>
              <a:xfrm>
                <a:off x="4846040" y="3654750"/>
                <a:ext cx="31405" cy="26993"/>
                <a:chOff x="4846040" y="3654750"/>
                <a:chExt cx="31405" cy="26993"/>
              </a:xfrm>
            </p:grpSpPr>
            <p:sp>
              <p:nvSpPr>
                <p:cNvPr id="8740" name="Google Shape;8740;p64"/>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1" name="Google Shape;8741;p64"/>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2" name="Google Shape;8742;p64"/>
              <p:cNvGrpSpPr/>
              <p:nvPr/>
            </p:nvGrpSpPr>
            <p:grpSpPr>
              <a:xfrm>
                <a:off x="4925673" y="3691700"/>
                <a:ext cx="40253" cy="34472"/>
                <a:chOff x="4925673" y="3691700"/>
                <a:chExt cx="40253" cy="34472"/>
              </a:xfrm>
            </p:grpSpPr>
            <p:sp>
              <p:nvSpPr>
                <p:cNvPr id="8743" name="Google Shape;8743;p64"/>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4" name="Google Shape;8744;p64"/>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5" name="Google Shape;8745;p64"/>
              <p:cNvGrpSpPr/>
              <p:nvPr/>
            </p:nvGrpSpPr>
            <p:grpSpPr>
              <a:xfrm>
                <a:off x="4894653" y="3740848"/>
                <a:ext cx="31405" cy="26906"/>
                <a:chOff x="4894653" y="3740848"/>
                <a:chExt cx="31405" cy="26906"/>
              </a:xfrm>
            </p:grpSpPr>
            <p:sp>
              <p:nvSpPr>
                <p:cNvPr id="8746" name="Google Shape;8746;p64"/>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7" name="Google Shape;8747;p64"/>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8" name="Google Shape;8748;p64"/>
              <p:cNvGrpSpPr/>
              <p:nvPr/>
            </p:nvGrpSpPr>
            <p:grpSpPr>
              <a:xfrm>
                <a:off x="4962300" y="3696348"/>
                <a:ext cx="38255" cy="32773"/>
                <a:chOff x="4962300" y="3696348"/>
                <a:chExt cx="38255" cy="32773"/>
              </a:xfrm>
            </p:grpSpPr>
            <p:sp>
              <p:nvSpPr>
                <p:cNvPr id="8749" name="Google Shape;8749;p64"/>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0" name="Google Shape;8750;p64"/>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1" name="Google Shape;8751;p64"/>
              <p:cNvGrpSpPr/>
              <p:nvPr/>
            </p:nvGrpSpPr>
            <p:grpSpPr>
              <a:xfrm>
                <a:off x="4980185" y="3743349"/>
                <a:ext cx="31499" cy="26969"/>
                <a:chOff x="4980185" y="3743349"/>
                <a:chExt cx="31499" cy="26969"/>
              </a:xfrm>
            </p:grpSpPr>
            <p:sp>
              <p:nvSpPr>
                <p:cNvPr id="8752" name="Google Shape;8752;p64"/>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3" name="Google Shape;8753;p64"/>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4" name="Google Shape;8754;p64"/>
              <p:cNvGrpSpPr/>
              <p:nvPr/>
            </p:nvGrpSpPr>
            <p:grpSpPr>
              <a:xfrm>
                <a:off x="5013768" y="3734312"/>
                <a:ext cx="31499" cy="26969"/>
                <a:chOff x="5013768" y="3734312"/>
                <a:chExt cx="31499" cy="26969"/>
              </a:xfrm>
            </p:grpSpPr>
            <p:sp>
              <p:nvSpPr>
                <p:cNvPr id="8755" name="Google Shape;8755;p64"/>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6" name="Google Shape;8756;p64"/>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7" name="Google Shape;8757;p64"/>
              <p:cNvGrpSpPr/>
              <p:nvPr/>
            </p:nvGrpSpPr>
            <p:grpSpPr>
              <a:xfrm>
                <a:off x="5036703" y="3764545"/>
                <a:ext cx="31499" cy="26898"/>
                <a:chOff x="5036703" y="3764545"/>
                <a:chExt cx="31499" cy="26898"/>
              </a:xfrm>
            </p:grpSpPr>
            <p:sp>
              <p:nvSpPr>
                <p:cNvPr id="8758" name="Google Shape;8758;p64"/>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9" name="Google Shape;8759;p64"/>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0" name="Google Shape;8760;p64"/>
              <p:cNvGrpSpPr/>
              <p:nvPr/>
            </p:nvGrpSpPr>
            <p:grpSpPr>
              <a:xfrm>
                <a:off x="4953546" y="3768352"/>
                <a:ext cx="31405" cy="26898"/>
                <a:chOff x="4953546" y="3768352"/>
                <a:chExt cx="31405" cy="26898"/>
              </a:xfrm>
            </p:grpSpPr>
            <p:sp>
              <p:nvSpPr>
                <p:cNvPr id="8761" name="Google Shape;8761;p64"/>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2" name="Google Shape;8762;p64"/>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3" name="Google Shape;8763;p64"/>
              <p:cNvGrpSpPr/>
              <p:nvPr/>
            </p:nvGrpSpPr>
            <p:grpSpPr>
              <a:xfrm>
                <a:off x="4964770" y="3814016"/>
                <a:ext cx="31499" cy="26993"/>
                <a:chOff x="4964770" y="3814016"/>
                <a:chExt cx="31499" cy="26993"/>
              </a:xfrm>
            </p:grpSpPr>
            <p:sp>
              <p:nvSpPr>
                <p:cNvPr id="8764" name="Google Shape;8764;p64"/>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5" name="Google Shape;8765;p64"/>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6" name="Google Shape;8766;p64"/>
              <p:cNvGrpSpPr/>
              <p:nvPr/>
            </p:nvGrpSpPr>
            <p:grpSpPr>
              <a:xfrm>
                <a:off x="4923290" y="3800504"/>
                <a:ext cx="31468" cy="26898"/>
                <a:chOff x="4923290" y="3800504"/>
                <a:chExt cx="31468" cy="26898"/>
              </a:xfrm>
            </p:grpSpPr>
            <p:sp>
              <p:nvSpPr>
                <p:cNvPr id="8767" name="Google Shape;8767;p64"/>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8" name="Google Shape;8768;p64"/>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9" name="Google Shape;8769;p64"/>
              <p:cNvGrpSpPr/>
              <p:nvPr/>
            </p:nvGrpSpPr>
            <p:grpSpPr>
              <a:xfrm>
                <a:off x="5108534" y="3650943"/>
                <a:ext cx="31405" cy="26993"/>
                <a:chOff x="5108534" y="3650943"/>
                <a:chExt cx="31405" cy="26993"/>
              </a:xfrm>
            </p:grpSpPr>
            <p:sp>
              <p:nvSpPr>
                <p:cNvPr id="8770" name="Google Shape;8770;p64"/>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1" name="Google Shape;8771;p64"/>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2" name="Google Shape;8772;p64"/>
              <p:cNvGrpSpPr/>
              <p:nvPr/>
            </p:nvGrpSpPr>
            <p:grpSpPr>
              <a:xfrm>
                <a:off x="5119380" y="3760739"/>
                <a:ext cx="31499" cy="26993"/>
                <a:chOff x="5119380" y="3760739"/>
                <a:chExt cx="31499" cy="26993"/>
              </a:xfrm>
            </p:grpSpPr>
            <p:sp>
              <p:nvSpPr>
                <p:cNvPr id="8773" name="Google Shape;8773;p64"/>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4" name="Google Shape;8774;p64"/>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5" name="Google Shape;8775;p64"/>
              <p:cNvGrpSpPr/>
              <p:nvPr/>
            </p:nvGrpSpPr>
            <p:grpSpPr>
              <a:xfrm>
                <a:off x="5119380" y="3788235"/>
                <a:ext cx="31499" cy="26993"/>
                <a:chOff x="5119380" y="3788235"/>
                <a:chExt cx="31499" cy="26993"/>
              </a:xfrm>
            </p:grpSpPr>
            <p:sp>
              <p:nvSpPr>
                <p:cNvPr id="8776" name="Google Shape;8776;p64"/>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7" name="Google Shape;8777;p64"/>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8" name="Google Shape;8778;p64"/>
              <p:cNvGrpSpPr/>
              <p:nvPr/>
            </p:nvGrpSpPr>
            <p:grpSpPr>
              <a:xfrm>
                <a:off x="5158005" y="3875284"/>
                <a:ext cx="31405" cy="27001"/>
                <a:chOff x="5158005" y="3875284"/>
                <a:chExt cx="31405" cy="27001"/>
              </a:xfrm>
            </p:grpSpPr>
            <p:sp>
              <p:nvSpPr>
                <p:cNvPr id="8779" name="Google Shape;8779;p64"/>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0" name="Google Shape;8780;p64"/>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1" name="Google Shape;8781;p64"/>
              <p:cNvGrpSpPr/>
              <p:nvPr/>
            </p:nvGrpSpPr>
            <p:grpSpPr>
              <a:xfrm>
                <a:off x="5233163" y="3764545"/>
                <a:ext cx="31499" cy="26898"/>
                <a:chOff x="5233163" y="3764545"/>
                <a:chExt cx="31499" cy="26898"/>
              </a:xfrm>
            </p:grpSpPr>
            <p:sp>
              <p:nvSpPr>
                <p:cNvPr id="8782" name="Google Shape;8782;p64"/>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3" name="Google Shape;8783;p64"/>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4" name="Google Shape;8784;p64"/>
              <p:cNvGrpSpPr/>
              <p:nvPr/>
            </p:nvGrpSpPr>
            <p:grpSpPr>
              <a:xfrm>
                <a:off x="5276168" y="3805545"/>
                <a:ext cx="31499" cy="26906"/>
                <a:chOff x="5276168" y="3805545"/>
                <a:chExt cx="31499" cy="26906"/>
              </a:xfrm>
            </p:grpSpPr>
            <p:sp>
              <p:nvSpPr>
                <p:cNvPr id="8785" name="Google Shape;8785;p64"/>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6" name="Google Shape;8786;p64"/>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7" name="Google Shape;8787;p64"/>
              <p:cNvGrpSpPr/>
              <p:nvPr/>
            </p:nvGrpSpPr>
            <p:grpSpPr>
              <a:xfrm>
                <a:off x="5294053" y="3851933"/>
                <a:ext cx="31405" cy="26945"/>
                <a:chOff x="5294053" y="3851933"/>
                <a:chExt cx="31405" cy="26945"/>
              </a:xfrm>
            </p:grpSpPr>
            <p:sp>
              <p:nvSpPr>
                <p:cNvPr id="8788" name="Google Shape;8788;p64"/>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9" name="Google Shape;8789;p64"/>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0" name="Google Shape;8790;p64"/>
              <p:cNvGrpSpPr/>
              <p:nvPr/>
            </p:nvGrpSpPr>
            <p:grpSpPr>
              <a:xfrm>
                <a:off x="5341723" y="3851902"/>
                <a:ext cx="31405" cy="26977"/>
                <a:chOff x="5341723" y="3851902"/>
                <a:chExt cx="31405" cy="26977"/>
              </a:xfrm>
            </p:grpSpPr>
            <p:sp>
              <p:nvSpPr>
                <p:cNvPr id="8791" name="Google Shape;8791;p64"/>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2" name="Google Shape;8792;p64"/>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3" name="Google Shape;8793;p64"/>
              <p:cNvGrpSpPr/>
              <p:nvPr/>
            </p:nvGrpSpPr>
            <p:grpSpPr>
              <a:xfrm>
                <a:off x="5054871" y="3507855"/>
                <a:ext cx="31405" cy="26993"/>
                <a:chOff x="5054871" y="3507855"/>
                <a:chExt cx="31405" cy="26993"/>
              </a:xfrm>
            </p:grpSpPr>
            <p:sp>
              <p:nvSpPr>
                <p:cNvPr id="8794" name="Google Shape;8794;p64"/>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5" name="Google Shape;8795;p64"/>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6" name="Google Shape;8796;p64"/>
              <p:cNvGrpSpPr/>
              <p:nvPr/>
            </p:nvGrpSpPr>
            <p:grpSpPr>
              <a:xfrm>
                <a:off x="4876579" y="3675325"/>
                <a:ext cx="31405" cy="26969"/>
                <a:chOff x="4876579" y="3675325"/>
                <a:chExt cx="31405" cy="26969"/>
              </a:xfrm>
            </p:grpSpPr>
            <p:sp>
              <p:nvSpPr>
                <p:cNvPr id="8797" name="Google Shape;8797;p64"/>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8" name="Google Shape;8798;p64"/>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9" name="Google Shape;8799;p64"/>
              <p:cNvGrpSpPr/>
              <p:nvPr/>
            </p:nvGrpSpPr>
            <p:grpSpPr>
              <a:xfrm>
                <a:off x="4842233" y="3688333"/>
                <a:ext cx="31405" cy="26993"/>
                <a:chOff x="4842233" y="3688333"/>
                <a:chExt cx="31405" cy="26993"/>
              </a:xfrm>
            </p:grpSpPr>
            <p:sp>
              <p:nvSpPr>
                <p:cNvPr id="8800" name="Google Shape;8800;p64"/>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1" name="Google Shape;8801;p64"/>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02" name="Google Shape;8802;p64"/>
              <p:cNvGrpSpPr/>
              <p:nvPr/>
            </p:nvGrpSpPr>
            <p:grpSpPr>
              <a:xfrm>
                <a:off x="5187876" y="3608032"/>
                <a:ext cx="31405" cy="27001"/>
                <a:chOff x="5187876" y="3608032"/>
                <a:chExt cx="31405" cy="27001"/>
              </a:xfrm>
            </p:grpSpPr>
            <p:sp>
              <p:nvSpPr>
                <p:cNvPr id="8803" name="Google Shape;8803;p64"/>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4" name="Google Shape;8804;p64"/>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05" name="Google Shape;8805;p64"/>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6" name="Google Shape;8806;p64"/>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07" name="Google Shape;8807;p64"/>
              <p:cNvGrpSpPr/>
              <p:nvPr/>
            </p:nvGrpSpPr>
            <p:grpSpPr>
              <a:xfrm>
                <a:off x="5269224" y="3304167"/>
                <a:ext cx="40253" cy="34402"/>
                <a:chOff x="5269224" y="3304167"/>
                <a:chExt cx="40253" cy="34402"/>
              </a:xfrm>
            </p:grpSpPr>
            <p:sp>
              <p:nvSpPr>
                <p:cNvPr id="8808" name="Google Shape;8808;p64"/>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9" name="Google Shape;8809;p64"/>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10" name="Google Shape;8810;p64"/>
              <p:cNvGrpSpPr/>
              <p:nvPr/>
            </p:nvGrpSpPr>
            <p:grpSpPr>
              <a:xfrm>
                <a:off x="5327354" y="3476615"/>
                <a:ext cx="49864" cy="42723"/>
                <a:chOff x="5327354" y="3476615"/>
                <a:chExt cx="49864" cy="42723"/>
              </a:xfrm>
            </p:grpSpPr>
            <p:sp>
              <p:nvSpPr>
                <p:cNvPr id="8811" name="Google Shape;8811;p64"/>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2" name="Google Shape;8812;p64"/>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13" name="Google Shape;8813;p64"/>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4" name="Google Shape;8814;p64"/>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15" name="Google Shape;8815;p64"/>
              <p:cNvGrpSpPr/>
              <p:nvPr/>
            </p:nvGrpSpPr>
            <p:grpSpPr>
              <a:xfrm>
                <a:off x="5341723" y="3775957"/>
                <a:ext cx="31405" cy="26898"/>
                <a:chOff x="5341723" y="3775957"/>
                <a:chExt cx="31405" cy="26898"/>
              </a:xfrm>
            </p:grpSpPr>
            <p:sp>
              <p:nvSpPr>
                <p:cNvPr id="8816" name="Google Shape;8816;p64"/>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7" name="Google Shape;8817;p64"/>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18" name="Google Shape;8818;p64"/>
              <p:cNvGrpSpPr/>
              <p:nvPr/>
            </p:nvGrpSpPr>
            <p:grpSpPr>
              <a:xfrm>
                <a:off x="5439053" y="3699274"/>
                <a:ext cx="31405" cy="26898"/>
                <a:chOff x="5439053" y="3699274"/>
                <a:chExt cx="31405" cy="26898"/>
              </a:xfrm>
            </p:grpSpPr>
            <p:sp>
              <p:nvSpPr>
                <p:cNvPr id="8819" name="Google Shape;8819;p64"/>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0" name="Google Shape;8820;p64"/>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1" name="Google Shape;8821;p64"/>
              <p:cNvGrpSpPr/>
              <p:nvPr/>
            </p:nvGrpSpPr>
            <p:grpSpPr>
              <a:xfrm>
                <a:off x="5412414" y="3622307"/>
                <a:ext cx="31499" cy="26993"/>
                <a:chOff x="5412414" y="3622307"/>
                <a:chExt cx="31499" cy="26993"/>
              </a:xfrm>
            </p:grpSpPr>
            <p:sp>
              <p:nvSpPr>
                <p:cNvPr id="8822" name="Google Shape;8822;p64"/>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3" name="Google Shape;8823;p64"/>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4" name="Google Shape;8824;p64"/>
              <p:cNvGrpSpPr/>
              <p:nvPr/>
            </p:nvGrpSpPr>
            <p:grpSpPr>
              <a:xfrm>
                <a:off x="5476254" y="3473949"/>
                <a:ext cx="26835" cy="26930"/>
                <a:chOff x="5476254" y="3473949"/>
                <a:chExt cx="26835" cy="26930"/>
              </a:xfrm>
            </p:grpSpPr>
            <p:sp>
              <p:nvSpPr>
                <p:cNvPr id="8825" name="Google Shape;8825;p64"/>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6" name="Google Shape;8826;p64"/>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7" name="Google Shape;8827;p64"/>
              <p:cNvGrpSpPr/>
              <p:nvPr/>
            </p:nvGrpSpPr>
            <p:grpSpPr>
              <a:xfrm>
                <a:off x="5564547" y="3481594"/>
                <a:ext cx="31397" cy="26898"/>
                <a:chOff x="5564547" y="3481594"/>
                <a:chExt cx="31397" cy="26898"/>
              </a:xfrm>
            </p:grpSpPr>
            <p:sp>
              <p:nvSpPr>
                <p:cNvPr id="8828" name="Google Shape;8828;p64"/>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9" name="Google Shape;8829;p64"/>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0" name="Google Shape;8830;p64"/>
              <p:cNvGrpSpPr/>
              <p:nvPr/>
            </p:nvGrpSpPr>
            <p:grpSpPr>
              <a:xfrm>
                <a:off x="5534101" y="3470174"/>
                <a:ext cx="31397" cy="26906"/>
                <a:chOff x="5534101" y="3470174"/>
                <a:chExt cx="31397" cy="26906"/>
              </a:xfrm>
            </p:grpSpPr>
            <p:sp>
              <p:nvSpPr>
                <p:cNvPr id="8831" name="Google Shape;8831;p64"/>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2" name="Google Shape;8832;p64"/>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3" name="Google Shape;8833;p64"/>
              <p:cNvGrpSpPr/>
              <p:nvPr/>
            </p:nvGrpSpPr>
            <p:grpSpPr>
              <a:xfrm>
                <a:off x="5610879" y="3314486"/>
                <a:ext cx="31499" cy="26938"/>
                <a:chOff x="5610879" y="3314486"/>
                <a:chExt cx="31499" cy="26938"/>
              </a:xfrm>
            </p:grpSpPr>
            <p:sp>
              <p:nvSpPr>
                <p:cNvPr id="8834" name="Google Shape;8834;p64"/>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5" name="Google Shape;8835;p64"/>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6" name="Google Shape;8836;p64"/>
              <p:cNvGrpSpPr/>
              <p:nvPr/>
            </p:nvGrpSpPr>
            <p:grpSpPr>
              <a:xfrm>
                <a:off x="4834525" y="3501382"/>
                <a:ext cx="31499" cy="26898"/>
                <a:chOff x="4834525" y="3501382"/>
                <a:chExt cx="31499" cy="26898"/>
              </a:xfrm>
            </p:grpSpPr>
            <p:sp>
              <p:nvSpPr>
                <p:cNvPr id="8837" name="Google Shape;8837;p64"/>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8" name="Google Shape;8838;p64"/>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9" name="Google Shape;8839;p64"/>
              <p:cNvGrpSpPr/>
              <p:nvPr/>
            </p:nvGrpSpPr>
            <p:grpSpPr>
              <a:xfrm>
                <a:off x="4898460" y="3580158"/>
                <a:ext cx="31405" cy="26898"/>
                <a:chOff x="4898460" y="3580158"/>
                <a:chExt cx="31405" cy="26898"/>
              </a:xfrm>
            </p:grpSpPr>
            <p:sp>
              <p:nvSpPr>
                <p:cNvPr id="8840" name="Google Shape;8840;p64"/>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1" name="Google Shape;8841;p64"/>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2" name="Google Shape;8842;p64"/>
              <p:cNvGrpSpPr/>
              <p:nvPr/>
            </p:nvGrpSpPr>
            <p:grpSpPr>
              <a:xfrm>
                <a:off x="4882667" y="3608032"/>
                <a:ext cx="31499" cy="27001"/>
                <a:chOff x="4882667" y="3608032"/>
                <a:chExt cx="31499" cy="27001"/>
              </a:xfrm>
            </p:grpSpPr>
            <p:sp>
              <p:nvSpPr>
                <p:cNvPr id="8843" name="Google Shape;8843;p64"/>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4" name="Google Shape;8844;p64"/>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5" name="Google Shape;8845;p64"/>
              <p:cNvGrpSpPr/>
              <p:nvPr/>
            </p:nvGrpSpPr>
            <p:grpSpPr>
              <a:xfrm>
                <a:off x="4843373" y="3631407"/>
                <a:ext cx="16273" cy="16186"/>
                <a:chOff x="4843373" y="3631407"/>
                <a:chExt cx="16273" cy="16186"/>
              </a:xfrm>
            </p:grpSpPr>
            <p:sp>
              <p:nvSpPr>
                <p:cNvPr id="8846" name="Google Shape;8846;p64"/>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7" name="Google Shape;8847;p64"/>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8" name="Google Shape;8848;p64"/>
              <p:cNvGrpSpPr/>
              <p:nvPr/>
            </p:nvGrpSpPr>
            <p:grpSpPr>
              <a:xfrm>
                <a:off x="4727773" y="3591578"/>
                <a:ext cx="31499" cy="26898"/>
                <a:chOff x="4727773" y="3591578"/>
                <a:chExt cx="31499" cy="26898"/>
              </a:xfrm>
            </p:grpSpPr>
            <p:sp>
              <p:nvSpPr>
                <p:cNvPr id="8849" name="Google Shape;8849;p64"/>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0" name="Google Shape;8850;p64"/>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51" name="Google Shape;8851;p64"/>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2" name="Google Shape;8852;p64"/>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53" name="Google Shape;8853;p64"/>
              <p:cNvGrpSpPr/>
              <p:nvPr/>
            </p:nvGrpSpPr>
            <p:grpSpPr>
              <a:xfrm>
                <a:off x="4609421" y="3577398"/>
                <a:ext cx="31499" cy="27001"/>
                <a:chOff x="4609421" y="3577398"/>
                <a:chExt cx="31499" cy="27001"/>
              </a:xfrm>
            </p:grpSpPr>
            <p:sp>
              <p:nvSpPr>
                <p:cNvPr id="8854" name="Google Shape;8854;p64"/>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5" name="Google Shape;8855;p64"/>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56" name="Google Shape;8856;p64"/>
              <p:cNvGrpSpPr/>
              <p:nvPr/>
            </p:nvGrpSpPr>
            <p:grpSpPr>
              <a:xfrm>
                <a:off x="4649289" y="3577398"/>
                <a:ext cx="31499" cy="27001"/>
                <a:chOff x="4649289" y="3577398"/>
                <a:chExt cx="31499" cy="27001"/>
              </a:xfrm>
            </p:grpSpPr>
            <p:sp>
              <p:nvSpPr>
                <p:cNvPr id="8857" name="Google Shape;8857;p64"/>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8" name="Google Shape;8858;p64"/>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59" name="Google Shape;8859;p64"/>
              <p:cNvGrpSpPr/>
              <p:nvPr/>
            </p:nvGrpSpPr>
            <p:grpSpPr>
              <a:xfrm>
                <a:off x="4605614" y="3639523"/>
                <a:ext cx="31499" cy="26906"/>
                <a:chOff x="4605614" y="3639523"/>
                <a:chExt cx="31499" cy="26906"/>
              </a:xfrm>
            </p:grpSpPr>
            <p:sp>
              <p:nvSpPr>
                <p:cNvPr id="8860" name="Google Shape;8860;p64"/>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1" name="Google Shape;8861;p64"/>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2" name="Google Shape;8862;p64"/>
              <p:cNvGrpSpPr/>
              <p:nvPr/>
            </p:nvGrpSpPr>
            <p:grpSpPr>
              <a:xfrm>
                <a:off x="4785149" y="3618846"/>
                <a:ext cx="26930" cy="26843"/>
                <a:chOff x="4785149" y="3618846"/>
                <a:chExt cx="26930" cy="26843"/>
              </a:xfrm>
            </p:grpSpPr>
            <p:sp>
              <p:nvSpPr>
                <p:cNvPr id="8863" name="Google Shape;8863;p64"/>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4" name="Google Shape;8864;p64"/>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5" name="Google Shape;8865;p64"/>
              <p:cNvGrpSpPr/>
              <p:nvPr/>
            </p:nvGrpSpPr>
            <p:grpSpPr>
              <a:xfrm>
                <a:off x="4810167" y="3601567"/>
                <a:ext cx="31405" cy="26898"/>
                <a:chOff x="4810167" y="3601567"/>
                <a:chExt cx="31405" cy="26898"/>
              </a:xfrm>
            </p:grpSpPr>
            <p:sp>
              <p:nvSpPr>
                <p:cNvPr id="8866" name="Google Shape;8866;p64"/>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7" name="Google Shape;8867;p64"/>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8" name="Google Shape;8868;p64"/>
              <p:cNvGrpSpPr/>
              <p:nvPr/>
            </p:nvGrpSpPr>
            <p:grpSpPr>
              <a:xfrm>
                <a:off x="4831002" y="3373230"/>
                <a:ext cx="31405" cy="26898"/>
                <a:chOff x="4831002" y="3373230"/>
                <a:chExt cx="31405" cy="26898"/>
              </a:xfrm>
            </p:grpSpPr>
            <p:sp>
              <p:nvSpPr>
                <p:cNvPr id="8869" name="Google Shape;8869;p64"/>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0" name="Google Shape;8870;p64"/>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1" name="Google Shape;8871;p64"/>
              <p:cNvGrpSpPr/>
              <p:nvPr/>
            </p:nvGrpSpPr>
            <p:grpSpPr>
              <a:xfrm>
                <a:off x="4719311" y="3355054"/>
                <a:ext cx="31499" cy="27001"/>
                <a:chOff x="4719311" y="3355054"/>
                <a:chExt cx="31499" cy="27001"/>
              </a:xfrm>
            </p:grpSpPr>
            <p:sp>
              <p:nvSpPr>
                <p:cNvPr id="8872" name="Google Shape;8872;p64"/>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3" name="Google Shape;8873;p64"/>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4" name="Google Shape;8874;p64"/>
              <p:cNvGrpSpPr/>
              <p:nvPr/>
            </p:nvGrpSpPr>
            <p:grpSpPr>
              <a:xfrm>
                <a:off x="4798755" y="3450260"/>
                <a:ext cx="26930" cy="26930"/>
                <a:chOff x="4798755" y="3450260"/>
                <a:chExt cx="26930" cy="26930"/>
              </a:xfrm>
            </p:grpSpPr>
            <p:sp>
              <p:nvSpPr>
                <p:cNvPr id="8875" name="Google Shape;8875;p64"/>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6" name="Google Shape;8876;p64"/>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7" name="Google Shape;8877;p64"/>
              <p:cNvGrpSpPr/>
              <p:nvPr/>
            </p:nvGrpSpPr>
            <p:grpSpPr>
              <a:xfrm>
                <a:off x="4645576" y="3467555"/>
                <a:ext cx="31405" cy="26953"/>
                <a:chOff x="4645576" y="3467555"/>
                <a:chExt cx="31405" cy="26953"/>
              </a:xfrm>
            </p:grpSpPr>
            <p:sp>
              <p:nvSpPr>
                <p:cNvPr id="8878" name="Google Shape;8878;p64"/>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9" name="Google Shape;8879;p64"/>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0" name="Google Shape;8880;p64"/>
              <p:cNvGrpSpPr/>
              <p:nvPr/>
            </p:nvGrpSpPr>
            <p:grpSpPr>
              <a:xfrm>
                <a:off x="4687631" y="3583965"/>
                <a:ext cx="31499" cy="26898"/>
                <a:chOff x="4687631" y="3583965"/>
                <a:chExt cx="31499" cy="26898"/>
              </a:xfrm>
            </p:grpSpPr>
            <p:sp>
              <p:nvSpPr>
                <p:cNvPr id="8881" name="Google Shape;8881;p64"/>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2" name="Google Shape;8882;p64"/>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3" name="Google Shape;8883;p64"/>
              <p:cNvGrpSpPr/>
              <p:nvPr/>
            </p:nvGrpSpPr>
            <p:grpSpPr>
              <a:xfrm>
                <a:off x="4719311" y="3471314"/>
                <a:ext cx="31499" cy="27001"/>
                <a:chOff x="4719311" y="3471314"/>
                <a:chExt cx="31499" cy="27001"/>
              </a:xfrm>
            </p:grpSpPr>
            <p:sp>
              <p:nvSpPr>
                <p:cNvPr id="8884" name="Google Shape;8884;p64"/>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5" name="Google Shape;8885;p64"/>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6" name="Google Shape;8886;p64"/>
              <p:cNvGrpSpPr/>
              <p:nvPr/>
            </p:nvGrpSpPr>
            <p:grpSpPr>
              <a:xfrm>
                <a:off x="4719311" y="3434404"/>
                <a:ext cx="31499" cy="26898"/>
                <a:chOff x="4719311" y="3434404"/>
                <a:chExt cx="31499" cy="26898"/>
              </a:xfrm>
            </p:grpSpPr>
            <p:sp>
              <p:nvSpPr>
                <p:cNvPr id="8887" name="Google Shape;8887;p64"/>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8" name="Google Shape;8888;p64"/>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9" name="Google Shape;8889;p64"/>
              <p:cNvGrpSpPr/>
              <p:nvPr/>
            </p:nvGrpSpPr>
            <p:grpSpPr>
              <a:xfrm>
                <a:off x="4768876" y="3401772"/>
                <a:ext cx="31499" cy="26898"/>
                <a:chOff x="4768876" y="3401772"/>
                <a:chExt cx="31499" cy="26898"/>
              </a:xfrm>
            </p:grpSpPr>
            <p:sp>
              <p:nvSpPr>
                <p:cNvPr id="8890" name="Google Shape;8890;p64"/>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1" name="Google Shape;8891;p64"/>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2" name="Google Shape;8892;p64"/>
              <p:cNvGrpSpPr/>
              <p:nvPr/>
            </p:nvGrpSpPr>
            <p:grpSpPr>
              <a:xfrm>
                <a:off x="4762214" y="3471377"/>
                <a:ext cx="26938" cy="26938"/>
                <a:chOff x="4762214" y="3471377"/>
                <a:chExt cx="26938" cy="26938"/>
              </a:xfrm>
            </p:grpSpPr>
            <p:sp>
              <p:nvSpPr>
                <p:cNvPr id="8893" name="Google Shape;8893;p64"/>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4" name="Google Shape;8894;p64"/>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5" name="Google Shape;8895;p64"/>
              <p:cNvGrpSpPr/>
              <p:nvPr/>
            </p:nvGrpSpPr>
            <p:grpSpPr>
              <a:xfrm>
                <a:off x="4790473" y="3344782"/>
                <a:ext cx="31405" cy="26898"/>
                <a:chOff x="4790473" y="3344782"/>
                <a:chExt cx="31405" cy="26898"/>
              </a:xfrm>
            </p:grpSpPr>
            <p:sp>
              <p:nvSpPr>
                <p:cNvPr id="8896" name="Google Shape;8896;p64"/>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7" name="Google Shape;8897;p64"/>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8" name="Google Shape;8898;p64"/>
              <p:cNvGrpSpPr/>
              <p:nvPr/>
            </p:nvGrpSpPr>
            <p:grpSpPr>
              <a:xfrm>
                <a:off x="4823774" y="3950733"/>
                <a:ext cx="37398" cy="32034"/>
                <a:chOff x="4823774" y="3950733"/>
                <a:chExt cx="37398" cy="32034"/>
              </a:xfrm>
            </p:grpSpPr>
            <p:sp>
              <p:nvSpPr>
                <p:cNvPr id="8899" name="Google Shape;8899;p64"/>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0" name="Google Shape;8900;p64"/>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1" name="Google Shape;8901;p64"/>
              <p:cNvGrpSpPr/>
              <p:nvPr/>
            </p:nvGrpSpPr>
            <p:grpSpPr>
              <a:xfrm>
                <a:off x="4823396" y="4110566"/>
                <a:ext cx="31405" cy="26906"/>
                <a:chOff x="4823396" y="4110566"/>
                <a:chExt cx="31405" cy="26906"/>
              </a:xfrm>
            </p:grpSpPr>
            <p:sp>
              <p:nvSpPr>
                <p:cNvPr id="8902" name="Google Shape;8902;p64"/>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3" name="Google Shape;8903;p64"/>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4" name="Google Shape;8904;p64"/>
              <p:cNvGrpSpPr/>
              <p:nvPr/>
            </p:nvGrpSpPr>
            <p:grpSpPr>
              <a:xfrm>
                <a:off x="4838332" y="3821150"/>
                <a:ext cx="31499" cy="26898"/>
                <a:chOff x="4838332" y="3821150"/>
                <a:chExt cx="31499" cy="26898"/>
              </a:xfrm>
            </p:grpSpPr>
            <p:sp>
              <p:nvSpPr>
                <p:cNvPr id="8905" name="Google Shape;8905;p64"/>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6" name="Google Shape;8906;p64"/>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7" name="Google Shape;8907;p64"/>
              <p:cNvGrpSpPr/>
              <p:nvPr/>
            </p:nvGrpSpPr>
            <p:grpSpPr>
              <a:xfrm>
                <a:off x="4661275" y="3815007"/>
                <a:ext cx="36824" cy="31523"/>
                <a:chOff x="4661275" y="3815007"/>
                <a:chExt cx="36824" cy="31523"/>
              </a:xfrm>
            </p:grpSpPr>
            <p:sp>
              <p:nvSpPr>
                <p:cNvPr id="8908" name="Google Shape;8908;p64"/>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9" name="Google Shape;8909;p64"/>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0" name="Google Shape;8910;p64"/>
              <p:cNvGrpSpPr/>
              <p:nvPr/>
            </p:nvGrpSpPr>
            <p:grpSpPr>
              <a:xfrm>
                <a:off x="4558998" y="3851037"/>
                <a:ext cx="33591" cy="28699"/>
                <a:chOff x="4558998" y="3851037"/>
                <a:chExt cx="33591" cy="28699"/>
              </a:xfrm>
            </p:grpSpPr>
            <p:sp>
              <p:nvSpPr>
                <p:cNvPr id="8911" name="Google Shape;8911;p64"/>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2" name="Google Shape;8912;p64"/>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3" name="Google Shape;8913;p64"/>
              <p:cNvGrpSpPr/>
              <p:nvPr/>
            </p:nvGrpSpPr>
            <p:grpSpPr>
              <a:xfrm>
                <a:off x="4696762" y="3638587"/>
                <a:ext cx="33591" cy="28794"/>
                <a:chOff x="4696762" y="3638587"/>
                <a:chExt cx="33591" cy="28794"/>
              </a:xfrm>
            </p:grpSpPr>
            <p:sp>
              <p:nvSpPr>
                <p:cNvPr id="8914" name="Google Shape;8914;p64"/>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5" name="Google Shape;8915;p64"/>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6" name="Google Shape;8916;p64"/>
              <p:cNvGrpSpPr/>
              <p:nvPr/>
            </p:nvGrpSpPr>
            <p:grpSpPr>
              <a:xfrm>
                <a:off x="4929479" y="3939140"/>
                <a:ext cx="33497" cy="28692"/>
                <a:chOff x="4929479" y="3939140"/>
                <a:chExt cx="33497" cy="28692"/>
              </a:xfrm>
            </p:grpSpPr>
            <p:sp>
              <p:nvSpPr>
                <p:cNvPr id="8917" name="Google Shape;8917;p64"/>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8" name="Google Shape;8918;p64"/>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9" name="Google Shape;8919;p64"/>
              <p:cNvGrpSpPr/>
              <p:nvPr/>
            </p:nvGrpSpPr>
            <p:grpSpPr>
              <a:xfrm>
                <a:off x="4907119" y="3986039"/>
                <a:ext cx="33497" cy="28699"/>
                <a:chOff x="4907119" y="3986039"/>
                <a:chExt cx="33497" cy="28699"/>
              </a:xfrm>
            </p:grpSpPr>
            <p:sp>
              <p:nvSpPr>
                <p:cNvPr id="8920" name="Google Shape;8920;p64"/>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1" name="Google Shape;8921;p64"/>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22" name="Google Shape;8922;p64"/>
              <p:cNvGrpSpPr/>
              <p:nvPr/>
            </p:nvGrpSpPr>
            <p:grpSpPr>
              <a:xfrm>
                <a:off x="4911783" y="4048102"/>
                <a:ext cx="33591" cy="28762"/>
                <a:chOff x="4911783" y="4048102"/>
                <a:chExt cx="33591" cy="28762"/>
              </a:xfrm>
            </p:grpSpPr>
            <p:sp>
              <p:nvSpPr>
                <p:cNvPr id="8923" name="Google Shape;8923;p64"/>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4" name="Google Shape;8924;p64"/>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925" name="Google Shape;8925;p64"/>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6" name="Google Shape;8926;p64"/>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927" name="Google Shape;8927;p64"/>
              <p:cNvGrpSpPr/>
              <p:nvPr/>
            </p:nvGrpSpPr>
            <p:grpSpPr>
              <a:xfrm>
                <a:off x="4762623" y="3837847"/>
                <a:ext cx="42416" cy="36273"/>
                <a:chOff x="4762623" y="3837847"/>
                <a:chExt cx="42416" cy="36273"/>
              </a:xfrm>
            </p:grpSpPr>
            <p:sp>
              <p:nvSpPr>
                <p:cNvPr id="8928" name="Google Shape;8928;p64"/>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9" name="Google Shape;8929;p64"/>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30" name="Google Shape;8930;p64"/>
              <p:cNvGrpSpPr/>
              <p:nvPr/>
            </p:nvGrpSpPr>
            <p:grpSpPr>
              <a:xfrm>
                <a:off x="4746044" y="4104966"/>
                <a:ext cx="33497" cy="28699"/>
                <a:chOff x="4746044" y="4104966"/>
                <a:chExt cx="33497" cy="28699"/>
              </a:xfrm>
            </p:grpSpPr>
            <p:sp>
              <p:nvSpPr>
                <p:cNvPr id="8931" name="Google Shape;8931;p64"/>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2" name="Google Shape;8932;p64"/>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33" name="Google Shape;8933;p64"/>
              <p:cNvGrpSpPr/>
              <p:nvPr/>
            </p:nvGrpSpPr>
            <p:grpSpPr>
              <a:xfrm>
                <a:off x="4859646" y="4162554"/>
                <a:ext cx="33591" cy="28762"/>
                <a:chOff x="4859646" y="4162554"/>
                <a:chExt cx="33591" cy="28762"/>
              </a:xfrm>
            </p:grpSpPr>
            <p:sp>
              <p:nvSpPr>
                <p:cNvPr id="8934" name="Google Shape;8934;p64"/>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5" name="Google Shape;8935;p64"/>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936" name="Google Shape;8936;p64"/>
            <p:cNvGrpSpPr/>
            <p:nvPr/>
          </p:nvGrpSpPr>
          <p:grpSpPr>
            <a:xfrm>
              <a:off x="3597785" y="3274438"/>
              <a:ext cx="855610" cy="1122100"/>
              <a:chOff x="3597785" y="3274438"/>
              <a:chExt cx="855610" cy="1122100"/>
            </a:xfrm>
          </p:grpSpPr>
          <p:grpSp>
            <p:nvGrpSpPr>
              <p:cNvPr id="8937" name="Google Shape;8937;p64"/>
              <p:cNvGrpSpPr/>
              <p:nvPr/>
            </p:nvGrpSpPr>
            <p:grpSpPr>
              <a:xfrm>
                <a:off x="3617857" y="3284717"/>
                <a:ext cx="826785" cy="1099165"/>
                <a:chOff x="3617857" y="3284717"/>
                <a:chExt cx="826785" cy="1099165"/>
              </a:xfrm>
            </p:grpSpPr>
            <p:sp>
              <p:nvSpPr>
                <p:cNvPr id="8938" name="Google Shape;8938;p64"/>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9" name="Google Shape;8939;p64"/>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0" name="Google Shape;8940;p64"/>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1" name="Google Shape;8941;p64"/>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2" name="Google Shape;8942;p64"/>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3" name="Google Shape;8943;p64"/>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4" name="Google Shape;8944;p64"/>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5" name="Google Shape;8945;p64"/>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6" name="Google Shape;8946;p64"/>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7" name="Google Shape;8947;p64"/>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8" name="Google Shape;8948;p64"/>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9" name="Google Shape;8949;p64"/>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0" name="Google Shape;8950;p64"/>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1" name="Google Shape;8951;p64"/>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2" name="Google Shape;8952;p64"/>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3" name="Google Shape;8953;p64"/>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4" name="Google Shape;8954;p64"/>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5" name="Google Shape;8955;p64"/>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6" name="Google Shape;8956;p64"/>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7" name="Google Shape;8957;p64"/>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8" name="Google Shape;8958;p64"/>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9" name="Google Shape;8959;p64"/>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0" name="Google Shape;8960;p64"/>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1" name="Google Shape;8961;p64"/>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2" name="Google Shape;8962;p64"/>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3" name="Google Shape;8963;p64"/>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4" name="Google Shape;8964;p64"/>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5" name="Google Shape;8965;p64"/>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6" name="Google Shape;8966;p64"/>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7" name="Google Shape;8967;p64"/>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8" name="Google Shape;8968;p64"/>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9" name="Google Shape;8969;p64"/>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0" name="Google Shape;8970;p64"/>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1" name="Google Shape;8971;p64"/>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2" name="Google Shape;8972;p64"/>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3" name="Google Shape;8973;p64"/>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4" name="Google Shape;8974;p64"/>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5" name="Google Shape;8975;p64"/>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6" name="Google Shape;8976;p64"/>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7" name="Google Shape;8977;p64"/>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8" name="Google Shape;8978;p64"/>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9" name="Google Shape;8979;p64"/>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0" name="Google Shape;8980;p64"/>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1" name="Google Shape;8981;p64"/>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2" name="Google Shape;8982;p64"/>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3" name="Google Shape;8983;p64"/>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4" name="Google Shape;8984;p64"/>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5" name="Google Shape;8985;p64"/>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6" name="Google Shape;8986;p64"/>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7" name="Google Shape;8987;p64"/>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8" name="Google Shape;8988;p64"/>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9" name="Google Shape;8989;p64"/>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0" name="Google Shape;8990;p64"/>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1" name="Google Shape;8991;p64"/>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2" name="Google Shape;8992;p64"/>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3" name="Google Shape;8993;p64"/>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94" name="Google Shape;8994;p64"/>
              <p:cNvGrpSpPr/>
              <p:nvPr/>
            </p:nvGrpSpPr>
            <p:grpSpPr>
              <a:xfrm>
                <a:off x="4180904" y="4251758"/>
                <a:ext cx="37783" cy="32420"/>
                <a:chOff x="4180904" y="4251758"/>
                <a:chExt cx="37783" cy="32420"/>
              </a:xfrm>
            </p:grpSpPr>
            <p:sp>
              <p:nvSpPr>
                <p:cNvPr id="8995" name="Google Shape;8995;p64"/>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6" name="Google Shape;8996;p64"/>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97" name="Google Shape;8997;p64"/>
              <p:cNvGrpSpPr/>
              <p:nvPr/>
            </p:nvGrpSpPr>
            <p:grpSpPr>
              <a:xfrm>
                <a:off x="4201644" y="4081324"/>
                <a:ext cx="37783" cy="32364"/>
                <a:chOff x="4201644" y="4081324"/>
                <a:chExt cx="37783" cy="32364"/>
              </a:xfrm>
            </p:grpSpPr>
            <p:sp>
              <p:nvSpPr>
                <p:cNvPr id="8998" name="Google Shape;8998;p64"/>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9" name="Google Shape;8999;p64"/>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0" name="Google Shape;9000;p64"/>
              <p:cNvGrpSpPr/>
              <p:nvPr/>
            </p:nvGrpSpPr>
            <p:grpSpPr>
              <a:xfrm>
                <a:off x="4284416" y="3887428"/>
                <a:ext cx="37783" cy="32451"/>
                <a:chOff x="4284416" y="3887428"/>
                <a:chExt cx="37783" cy="32451"/>
              </a:xfrm>
            </p:grpSpPr>
            <p:sp>
              <p:nvSpPr>
                <p:cNvPr id="9001" name="Google Shape;9001;p64"/>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2" name="Google Shape;9002;p64"/>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3" name="Google Shape;9003;p64"/>
              <p:cNvGrpSpPr/>
              <p:nvPr/>
            </p:nvGrpSpPr>
            <p:grpSpPr>
              <a:xfrm>
                <a:off x="4223721" y="3860404"/>
                <a:ext cx="37870" cy="32364"/>
                <a:chOff x="4223721" y="3860404"/>
                <a:chExt cx="37870" cy="32364"/>
              </a:xfrm>
            </p:grpSpPr>
            <p:sp>
              <p:nvSpPr>
                <p:cNvPr id="9004" name="Google Shape;9004;p64"/>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5" name="Google Shape;9005;p64"/>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6" name="Google Shape;9006;p64"/>
              <p:cNvGrpSpPr/>
              <p:nvPr/>
            </p:nvGrpSpPr>
            <p:grpSpPr>
              <a:xfrm>
                <a:off x="4104889" y="3699242"/>
                <a:ext cx="37776" cy="32357"/>
                <a:chOff x="4104889" y="3699242"/>
                <a:chExt cx="37776" cy="32357"/>
              </a:xfrm>
            </p:grpSpPr>
            <p:sp>
              <p:nvSpPr>
                <p:cNvPr id="9007" name="Google Shape;9007;p64"/>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8" name="Google Shape;9008;p64"/>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9" name="Google Shape;9009;p64"/>
              <p:cNvGrpSpPr/>
              <p:nvPr/>
            </p:nvGrpSpPr>
            <p:grpSpPr>
              <a:xfrm>
                <a:off x="4143608" y="3475121"/>
                <a:ext cx="37878" cy="32420"/>
                <a:chOff x="4143608" y="3475121"/>
                <a:chExt cx="37878" cy="32420"/>
              </a:xfrm>
            </p:grpSpPr>
            <p:sp>
              <p:nvSpPr>
                <p:cNvPr id="9010" name="Google Shape;9010;p64"/>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1" name="Google Shape;9011;p64"/>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2" name="Google Shape;9012;p64"/>
              <p:cNvGrpSpPr/>
              <p:nvPr/>
            </p:nvGrpSpPr>
            <p:grpSpPr>
              <a:xfrm>
                <a:off x="4217248" y="3570893"/>
                <a:ext cx="37776" cy="32364"/>
                <a:chOff x="4217248" y="3570893"/>
                <a:chExt cx="37776" cy="32364"/>
              </a:xfrm>
            </p:grpSpPr>
            <p:sp>
              <p:nvSpPr>
                <p:cNvPr id="9013" name="Google Shape;9013;p64"/>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4" name="Google Shape;9014;p64"/>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5" name="Google Shape;9015;p64"/>
              <p:cNvGrpSpPr/>
              <p:nvPr/>
            </p:nvGrpSpPr>
            <p:grpSpPr>
              <a:xfrm>
                <a:off x="4255307" y="3431612"/>
                <a:ext cx="37776" cy="32451"/>
                <a:chOff x="4255307" y="3431612"/>
                <a:chExt cx="37776" cy="32451"/>
              </a:xfrm>
            </p:grpSpPr>
            <p:sp>
              <p:nvSpPr>
                <p:cNvPr id="9016" name="Google Shape;9016;p64"/>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7" name="Google Shape;9017;p64"/>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8" name="Google Shape;9018;p64"/>
              <p:cNvGrpSpPr/>
              <p:nvPr/>
            </p:nvGrpSpPr>
            <p:grpSpPr>
              <a:xfrm>
                <a:off x="3853052" y="3577398"/>
                <a:ext cx="37776" cy="32420"/>
                <a:chOff x="3853052" y="3577398"/>
                <a:chExt cx="37776" cy="32420"/>
              </a:xfrm>
            </p:grpSpPr>
            <p:sp>
              <p:nvSpPr>
                <p:cNvPr id="9019" name="Google Shape;9019;p64"/>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0" name="Google Shape;9020;p64"/>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21" name="Google Shape;9021;p64"/>
              <p:cNvGrpSpPr/>
              <p:nvPr/>
            </p:nvGrpSpPr>
            <p:grpSpPr>
              <a:xfrm>
                <a:off x="4039908" y="3412107"/>
                <a:ext cx="37776" cy="32357"/>
                <a:chOff x="4039908" y="3412107"/>
                <a:chExt cx="37776" cy="32357"/>
              </a:xfrm>
            </p:grpSpPr>
            <p:sp>
              <p:nvSpPr>
                <p:cNvPr id="9022" name="Google Shape;9022;p64"/>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3" name="Google Shape;9023;p64"/>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24" name="Google Shape;9024;p64"/>
              <p:cNvGrpSpPr/>
              <p:nvPr/>
            </p:nvGrpSpPr>
            <p:grpSpPr>
              <a:xfrm>
                <a:off x="4017360" y="3342061"/>
                <a:ext cx="37870" cy="32380"/>
                <a:chOff x="4017360" y="3342061"/>
                <a:chExt cx="37870" cy="32380"/>
              </a:xfrm>
            </p:grpSpPr>
            <p:sp>
              <p:nvSpPr>
                <p:cNvPr id="9025" name="Google Shape;9025;p64"/>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6" name="Google Shape;9026;p64"/>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027" name="Google Shape;9027;p64"/>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8" name="Google Shape;9028;p64"/>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029" name="Google Shape;9029;p64"/>
              <p:cNvGrpSpPr/>
              <p:nvPr/>
            </p:nvGrpSpPr>
            <p:grpSpPr>
              <a:xfrm>
                <a:off x="3750870" y="3418650"/>
                <a:ext cx="37776" cy="32380"/>
                <a:chOff x="3750870" y="3418650"/>
                <a:chExt cx="37776" cy="32380"/>
              </a:xfrm>
            </p:grpSpPr>
            <p:sp>
              <p:nvSpPr>
                <p:cNvPr id="9030" name="Google Shape;9030;p64"/>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1" name="Google Shape;9031;p64"/>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2" name="Google Shape;9032;p64"/>
              <p:cNvGrpSpPr/>
              <p:nvPr/>
            </p:nvGrpSpPr>
            <p:grpSpPr>
              <a:xfrm>
                <a:off x="3632509" y="3274438"/>
                <a:ext cx="37783" cy="32357"/>
                <a:chOff x="3632509" y="3274438"/>
                <a:chExt cx="37783" cy="32357"/>
              </a:xfrm>
            </p:grpSpPr>
            <p:sp>
              <p:nvSpPr>
                <p:cNvPr id="9033" name="Google Shape;9033;p64"/>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4" name="Google Shape;9034;p64"/>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5" name="Google Shape;9035;p64"/>
              <p:cNvGrpSpPr/>
              <p:nvPr/>
            </p:nvGrpSpPr>
            <p:grpSpPr>
              <a:xfrm>
                <a:off x="3906424" y="3297561"/>
                <a:ext cx="37776" cy="32451"/>
                <a:chOff x="3906424" y="3297561"/>
                <a:chExt cx="37776" cy="32451"/>
              </a:xfrm>
            </p:grpSpPr>
            <p:sp>
              <p:nvSpPr>
                <p:cNvPr id="9036" name="Google Shape;9036;p64"/>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7" name="Google Shape;9037;p64"/>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8" name="Google Shape;9038;p64"/>
              <p:cNvGrpSpPr/>
              <p:nvPr/>
            </p:nvGrpSpPr>
            <p:grpSpPr>
              <a:xfrm>
                <a:off x="3866084" y="3412107"/>
                <a:ext cx="37776" cy="32357"/>
                <a:chOff x="3866084" y="3412107"/>
                <a:chExt cx="37776" cy="32357"/>
              </a:xfrm>
            </p:grpSpPr>
            <p:sp>
              <p:nvSpPr>
                <p:cNvPr id="9039" name="Google Shape;9039;p64"/>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0" name="Google Shape;9040;p64"/>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1" name="Google Shape;9041;p64"/>
              <p:cNvGrpSpPr/>
              <p:nvPr/>
            </p:nvGrpSpPr>
            <p:grpSpPr>
              <a:xfrm>
                <a:off x="4023919" y="3766409"/>
                <a:ext cx="37783" cy="32357"/>
                <a:chOff x="4023919" y="3766409"/>
                <a:chExt cx="37783" cy="32357"/>
              </a:xfrm>
            </p:grpSpPr>
            <p:sp>
              <p:nvSpPr>
                <p:cNvPr id="9042" name="Google Shape;9042;p64"/>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3" name="Google Shape;9043;p64"/>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4" name="Google Shape;9044;p64"/>
              <p:cNvGrpSpPr/>
              <p:nvPr/>
            </p:nvGrpSpPr>
            <p:grpSpPr>
              <a:xfrm>
                <a:off x="3973882" y="3779449"/>
                <a:ext cx="37776" cy="32357"/>
                <a:chOff x="3973882" y="3779449"/>
                <a:chExt cx="37776" cy="32357"/>
              </a:xfrm>
            </p:grpSpPr>
            <p:sp>
              <p:nvSpPr>
                <p:cNvPr id="9045" name="Google Shape;9045;p64"/>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6" name="Google Shape;9046;p64"/>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7" name="Google Shape;9047;p64"/>
              <p:cNvGrpSpPr/>
              <p:nvPr/>
            </p:nvGrpSpPr>
            <p:grpSpPr>
              <a:xfrm>
                <a:off x="4073398" y="3838028"/>
                <a:ext cx="37776" cy="32380"/>
                <a:chOff x="4073398" y="3838028"/>
                <a:chExt cx="37776" cy="32380"/>
              </a:xfrm>
            </p:grpSpPr>
            <p:sp>
              <p:nvSpPr>
                <p:cNvPr id="9048" name="Google Shape;9048;p64"/>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9" name="Google Shape;9049;p64"/>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0" name="Google Shape;9050;p64"/>
              <p:cNvGrpSpPr/>
              <p:nvPr/>
            </p:nvGrpSpPr>
            <p:grpSpPr>
              <a:xfrm>
                <a:off x="4342672" y="4144496"/>
                <a:ext cx="37752" cy="32364"/>
                <a:chOff x="4342672" y="4144496"/>
                <a:chExt cx="37752" cy="32364"/>
              </a:xfrm>
            </p:grpSpPr>
            <p:sp>
              <p:nvSpPr>
                <p:cNvPr id="9051" name="Google Shape;9051;p64"/>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2" name="Google Shape;9052;p64"/>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3" name="Google Shape;9053;p64"/>
              <p:cNvGrpSpPr/>
              <p:nvPr/>
            </p:nvGrpSpPr>
            <p:grpSpPr>
              <a:xfrm>
                <a:off x="4406386" y="4056872"/>
                <a:ext cx="37783" cy="32364"/>
                <a:chOff x="4406386" y="4056872"/>
                <a:chExt cx="37783" cy="32364"/>
              </a:xfrm>
            </p:grpSpPr>
            <p:sp>
              <p:nvSpPr>
                <p:cNvPr id="9054" name="Google Shape;9054;p64"/>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5" name="Google Shape;9055;p64"/>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6" name="Google Shape;9056;p64"/>
              <p:cNvGrpSpPr/>
              <p:nvPr/>
            </p:nvGrpSpPr>
            <p:grpSpPr>
              <a:xfrm>
                <a:off x="4284416" y="4245254"/>
                <a:ext cx="37783" cy="32357"/>
                <a:chOff x="4284416" y="4245254"/>
                <a:chExt cx="37783" cy="32357"/>
              </a:xfrm>
            </p:grpSpPr>
            <p:sp>
              <p:nvSpPr>
                <p:cNvPr id="9057" name="Google Shape;9057;p64"/>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8" name="Google Shape;9058;p64"/>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9" name="Google Shape;9059;p64"/>
              <p:cNvGrpSpPr/>
              <p:nvPr/>
            </p:nvGrpSpPr>
            <p:grpSpPr>
              <a:xfrm>
                <a:off x="4219057" y="4331258"/>
                <a:ext cx="37776" cy="32364"/>
                <a:chOff x="4219057" y="4331258"/>
                <a:chExt cx="37776" cy="32364"/>
              </a:xfrm>
            </p:grpSpPr>
            <p:sp>
              <p:nvSpPr>
                <p:cNvPr id="9060" name="Google Shape;9060;p64"/>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1" name="Google Shape;9061;p64"/>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2" name="Google Shape;9062;p64"/>
              <p:cNvGrpSpPr/>
              <p:nvPr/>
            </p:nvGrpSpPr>
            <p:grpSpPr>
              <a:xfrm>
                <a:off x="4204122" y="4141688"/>
                <a:ext cx="33497" cy="28699"/>
                <a:chOff x="4204122" y="4141688"/>
                <a:chExt cx="33497" cy="28699"/>
              </a:xfrm>
            </p:grpSpPr>
            <p:sp>
              <p:nvSpPr>
                <p:cNvPr id="9063" name="Google Shape;9063;p64"/>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4" name="Google Shape;9064;p64"/>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5" name="Google Shape;9065;p64"/>
              <p:cNvGrpSpPr/>
              <p:nvPr/>
            </p:nvGrpSpPr>
            <p:grpSpPr>
              <a:xfrm>
                <a:off x="4301546" y="4003869"/>
                <a:ext cx="38916" cy="33324"/>
                <a:chOff x="4301546" y="4003869"/>
                <a:chExt cx="38916" cy="33324"/>
              </a:xfrm>
            </p:grpSpPr>
            <p:sp>
              <p:nvSpPr>
                <p:cNvPr id="9066" name="Google Shape;9066;p64"/>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7" name="Google Shape;9067;p64"/>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8" name="Google Shape;9068;p64"/>
              <p:cNvGrpSpPr/>
              <p:nvPr/>
            </p:nvGrpSpPr>
            <p:grpSpPr>
              <a:xfrm>
                <a:off x="4210681" y="3924669"/>
                <a:ext cx="36549" cy="31366"/>
                <a:chOff x="4210681" y="3924669"/>
                <a:chExt cx="36549" cy="31366"/>
              </a:xfrm>
            </p:grpSpPr>
            <p:sp>
              <p:nvSpPr>
                <p:cNvPr id="9069" name="Google Shape;9069;p64"/>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0" name="Google Shape;9070;p64"/>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1" name="Google Shape;9071;p64"/>
              <p:cNvGrpSpPr/>
              <p:nvPr/>
            </p:nvGrpSpPr>
            <p:grpSpPr>
              <a:xfrm>
                <a:off x="3987771" y="3628874"/>
                <a:ext cx="31499" cy="26993"/>
                <a:chOff x="3987771" y="3628874"/>
                <a:chExt cx="31499" cy="26993"/>
              </a:xfrm>
            </p:grpSpPr>
            <p:sp>
              <p:nvSpPr>
                <p:cNvPr id="9072" name="Google Shape;9072;p64"/>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3" name="Google Shape;9073;p64"/>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4" name="Google Shape;9074;p64"/>
              <p:cNvGrpSpPr/>
              <p:nvPr/>
            </p:nvGrpSpPr>
            <p:grpSpPr>
              <a:xfrm>
                <a:off x="4087382" y="3775674"/>
                <a:ext cx="31405" cy="26898"/>
                <a:chOff x="4087382" y="3775674"/>
                <a:chExt cx="31405" cy="26898"/>
              </a:xfrm>
            </p:grpSpPr>
            <p:sp>
              <p:nvSpPr>
                <p:cNvPr id="9075" name="Google Shape;9075;p64"/>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6" name="Google Shape;9076;p64"/>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7" name="Google Shape;9077;p64"/>
              <p:cNvGrpSpPr/>
              <p:nvPr/>
            </p:nvGrpSpPr>
            <p:grpSpPr>
              <a:xfrm>
                <a:off x="4118873" y="3856637"/>
                <a:ext cx="31405" cy="26906"/>
                <a:chOff x="4118873" y="3856637"/>
                <a:chExt cx="31405" cy="26906"/>
              </a:xfrm>
            </p:grpSpPr>
            <p:sp>
              <p:nvSpPr>
                <p:cNvPr id="9078" name="Google Shape;9078;p64"/>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9" name="Google Shape;9079;p64"/>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0" name="Google Shape;9080;p64"/>
              <p:cNvGrpSpPr/>
              <p:nvPr/>
            </p:nvGrpSpPr>
            <p:grpSpPr>
              <a:xfrm>
                <a:off x="4168541" y="3639523"/>
                <a:ext cx="31499" cy="26906"/>
                <a:chOff x="4168541" y="3639523"/>
                <a:chExt cx="31499" cy="26906"/>
              </a:xfrm>
            </p:grpSpPr>
            <p:sp>
              <p:nvSpPr>
                <p:cNvPr id="9081" name="Google Shape;9081;p64"/>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2" name="Google Shape;9082;p64"/>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3" name="Google Shape;9083;p64"/>
              <p:cNvGrpSpPr/>
              <p:nvPr/>
            </p:nvGrpSpPr>
            <p:grpSpPr>
              <a:xfrm>
                <a:off x="3965789" y="3393545"/>
                <a:ext cx="31405" cy="26945"/>
                <a:chOff x="3965789" y="3393545"/>
                <a:chExt cx="31405" cy="26945"/>
              </a:xfrm>
            </p:grpSpPr>
            <p:sp>
              <p:nvSpPr>
                <p:cNvPr id="9084" name="Google Shape;9084;p64"/>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5" name="Google Shape;9085;p64"/>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6" name="Google Shape;9086;p64"/>
              <p:cNvGrpSpPr/>
              <p:nvPr/>
            </p:nvGrpSpPr>
            <p:grpSpPr>
              <a:xfrm>
                <a:off x="3925166" y="3491008"/>
                <a:ext cx="31405" cy="27001"/>
                <a:chOff x="3925166" y="3491008"/>
                <a:chExt cx="31405" cy="27001"/>
              </a:xfrm>
            </p:grpSpPr>
            <p:sp>
              <p:nvSpPr>
                <p:cNvPr id="9087" name="Google Shape;9087;p64"/>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8" name="Google Shape;9088;p64"/>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9" name="Google Shape;9089;p64"/>
              <p:cNvGrpSpPr/>
              <p:nvPr/>
            </p:nvGrpSpPr>
            <p:grpSpPr>
              <a:xfrm>
                <a:off x="3682845" y="3340976"/>
                <a:ext cx="31397" cy="26898"/>
                <a:chOff x="3682845" y="3340976"/>
                <a:chExt cx="31397" cy="26898"/>
              </a:xfrm>
            </p:grpSpPr>
            <p:sp>
              <p:nvSpPr>
                <p:cNvPr id="9090" name="Google Shape;9090;p64"/>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1" name="Google Shape;9091;p64"/>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2" name="Google Shape;9092;p64"/>
              <p:cNvGrpSpPr/>
              <p:nvPr/>
            </p:nvGrpSpPr>
            <p:grpSpPr>
              <a:xfrm>
                <a:off x="3795393" y="3353725"/>
                <a:ext cx="31499" cy="26993"/>
                <a:chOff x="3795393" y="3353725"/>
                <a:chExt cx="31499" cy="26993"/>
              </a:xfrm>
            </p:grpSpPr>
            <p:sp>
              <p:nvSpPr>
                <p:cNvPr id="9093" name="Google Shape;9093;p64"/>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4" name="Google Shape;9094;p64"/>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5" name="Google Shape;9095;p64"/>
              <p:cNvGrpSpPr/>
              <p:nvPr/>
            </p:nvGrpSpPr>
            <p:grpSpPr>
              <a:xfrm>
                <a:off x="4176909" y="4363221"/>
                <a:ext cx="38924" cy="33316"/>
                <a:chOff x="4176909" y="4363221"/>
                <a:chExt cx="38924" cy="33316"/>
              </a:xfrm>
            </p:grpSpPr>
            <p:sp>
              <p:nvSpPr>
                <p:cNvPr id="9096" name="Google Shape;9096;p64"/>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7" name="Google Shape;9097;p64"/>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8" name="Google Shape;9098;p64"/>
              <p:cNvGrpSpPr/>
              <p:nvPr/>
            </p:nvGrpSpPr>
            <p:grpSpPr>
              <a:xfrm>
                <a:off x="4226191" y="4007660"/>
                <a:ext cx="33560" cy="28770"/>
                <a:chOff x="4226191" y="4007660"/>
                <a:chExt cx="33560" cy="28770"/>
              </a:xfrm>
            </p:grpSpPr>
            <p:sp>
              <p:nvSpPr>
                <p:cNvPr id="9099" name="Google Shape;9099;p64"/>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0" name="Google Shape;9100;p64"/>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1" name="Google Shape;9101;p64"/>
              <p:cNvGrpSpPr/>
              <p:nvPr/>
            </p:nvGrpSpPr>
            <p:grpSpPr>
              <a:xfrm>
                <a:off x="3597785" y="3377045"/>
                <a:ext cx="33591" cy="28699"/>
                <a:chOff x="3597785" y="3377045"/>
                <a:chExt cx="33591" cy="28699"/>
              </a:xfrm>
            </p:grpSpPr>
            <p:sp>
              <p:nvSpPr>
                <p:cNvPr id="9102" name="Google Shape;9102;p64"/>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3" name="Google Shape;9103;p64"/>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4" name="Google Shape;9104;p64"/>
              <p:cNvGrpSpPr/>
              <p:nvPr/>
            </p:nvGrpSpPr>
            <p:grpSpPr>
              <a:xfrm>
                <a:off x="3887870" y="3669796"/>
                <a:ext cx="33591" cy="28692"/>
                <a:chOff x="3887870" y="3669796"/>
                <a:chExt cx="33591" cy="28692"/>
              </a:xfrm>
            </p:grpSpPr>
            <p:sp>
              <p:nvSpPr>
                <p:cNvPr id="9105" name="Google Shape;9105;p64"/>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6" name="Google Shape;9106;p64"/>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7" name="Google Shape;9107;p64"/>
              <p:cNvGrpSpPr/>
              <p:nvPr/>
            </p:nvGrpSpPr>
            <p:grpSpPr>
              <a:xfrm>
                <a:off x="3818320" y="3481625"/>
                <a:ext cx="33497" cy="28770"/>
                <a:chOff x="3818320" y="3481625"/>
                <a:chExt cx="33497" cy="28770"/>
              </a:xfrm>
            </p:grpSpPr>
            <p:sp>
              <p:nvSpPr>
                <p:cNvPr id="9108" name="Google Shape;9108;p64"/>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9" name="Google Shape;9109;p64"/>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0" name="Google Shape;9110;p64"/>
              <p:cNvGrpSpPr/>
              <p:nvPr/>
            </p:nvGrpSpPr>
            <p:grpSpPr>
              <a:xfrm>
                <a:off x="4278139" y="4120948"/>
                <a:ext cx="37492" cy="32129"/>
                <a:chOff x="4278139" y="4120948"/>
                <a:chExt cx="37492" cy="32129"/>
              </a:xfrm>
            </p:grpSpPr>
            <p:sp>
              <p:nvSpPr>
                <p:cNvPr id="9111" name="Google Shape;9111;p64"/>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2" name="Google Shape;9112;p64"/>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3" name="Google Shape;9113;p64"/>
              <p:cNvGrpSpPr/>
              <p:nvPr/>
            </p:nvGrpSpPr>
            <p:grpSpPr>
              <a:xfrm>
                <a:off x="4419898" y="3977388"/>
                <a:ext cx="33497" cy="28692"/>
                <a:chOff x="4419898" y="3977388"/>
                <a:chExt cx="33497" cy="28692"/>
              </a:xfrm>
            </p:grpSpPr>
            <p:sp>
              <p:nvSpPr>
                <p:cNvPr id="9114" name="Google Shape;9114;p64"/>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5" name="Google Shape;9115;p64"/>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6" name="Google Shape;9116;p64"/>
              <p:cNvGrpSpPr/>
              <p:nvPr/>
            </p:nvGrpSpPr>
            <p:grpSpPr>
              <a:xfrm>
                <a:off x="4158930" y="4034684"/>
                <a:ext cx="33497" cy="28762"/>
                <a:chOff x="4158930" y="4034684"/>
                <a:chExt cx="33497" cy="28762"/>
              </a:xfrm>
            </p:grpSpPr>
            <p:sp>
              <p:nvSpPr>
                <p:cNvPr id="9117" name="Google Shape;9117;p64"/>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8" name="Google Shape;9118;p64"/>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9" name="Google Shape;9119;p64"/>
              <p:cNvGrpSpPr/>
              <p:nvPr/>
            </p:nvGrpSpPr>
            <p:grpSpPr>
              <a:xfrm>
                <a:off x="4134949" y="3957049"/>
                <a:ext cx="33497" cy="28770"/>
                <a:chOff x="4134949" y="3957049"/>
                <a:chExt cx="33497" cy="28770"/>
              </a:xfrm>
            </p:grpSpPr>
            <p:sp>
              <p:nvSpPr>
                <p:cNvPr id="9120" name="Google Shape;9120;p64"/>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1" name="Google Shape;9121;p64"/>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2" name="Google Shape;9122;p64"/>
              <p:cNvGrpSpPr/>
              <p:nvPr/>
            </p:nvGrpSpPr>
            <p:grpSpPr>
              <a:xfrm>
                <a:off x="4193653" y="4184403"/>
                <a:ext cx="43580" cy="37264"/>
                <a:chOff x="4193653" y="4184403"/>
                <a:chExt cx="43580" cy="37264"/>
              </a:xfrm>
            </p:grpSpPr>
            <p:sp>
              <p:nvSpPr>
                <p:cNvPr id="9123" name="Google Shape;9123;p64"/>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4" name="Google Shape;9124;p64"/>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5" name="Google Shape;9125;p64"/>
              <p:cNvGrpSpPr/>
              <p:nvPr/>
            </p:nvGrpSpPr>
            <p:grpSpPr>
              <a:xfrm>
                <a:off x="4343600" y="3943844"/>
                <a:ext cx="43580" cy="37312"/>
                <a:chOff x="4343600" y="3943844"/>
                <a:chExt cx="43580" cy="37312"/>
              </a:xfrm>
            </p:grpSpPr>
            <p:sp>
              <p:nvSpPr>
                <p:cNvPr id="9126" name="Google Shape;9126;p64"/>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7" name="Google Shape;9127;p64"/>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8" name="Google Shape;9128;p64"/>
              <p:cNvGrpSpPr/>
              <p:nvPr/>
            </p:nvGrpSpPr>
            <p:grpSpPr>
              <a:xfrm>
                <a:off x="4172339" y="3381693"/>
                <a:ext cx="31499" cy="27001"/>
                <a:chOff x="4172339" y="3381693"/>
                <a:chExt cx="31499" cy="27001"/>
              </a:xfrm>
            </p:grpSpPr>
            <p:sp>
              <p:nvSpPr>
                <p:cNvPr id="9129" name="Google Shape;9129;p64"/>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30" name="Google Shape;9130;p64"/>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134"/>
        <p:cNvGrpSpPr/>
        <p:nvPr/>
      </p:nvGrpSpPr>
      <p:grpSpPr>
        <a:xfrm>
          <a:off x="0" y="0"/>
          <a:ext cx="0" cy="0"/>
          <a:chOff x="0" y="0"/>
          <a:chExt cx="0" cy="0"/>
        </a:xfrm>
      </p:grpSpPr>
      <p:grpSp>
        <p:nvGrpSpPr>
          <p:cNvPr id="9135" name="Google Shape;9135;p65"/>
          <p:cNvGrpSpPr/>
          <p:nvPr/>
        </p:nvGrpSpPr>
        <p:grpSpPr>
          <a:xfrm>
            <a:off x="994095" y="1558221"/>
            <a:ext cx="3323824" cy="1839835"/>
            <a:chOff x="2654821" y="2311071"/>
            <a:chExt cx="2279715" cy="1262120"/>
          </a:xfrm>
        </p:grpSpPr>
        <p:grpSp>
          <p:nvGrpSpPr>
            <p:cNvPr id="9136" name="Google Shape;9136;p65"/>
            <p:cNvGrpSpPr/>
            <p:nvPr/>
          </p:nvGrpSpPr>
          <p:grpSpPr>
            <a:xfrm>
              <a:off x="4034269" y="2840745"/>
              <a:ext cx="40212" cy="36437"/>
              <a:chOff x="4293400" y="2574725"/>
              <a:chExt cx="84425" cy="80100"/>
            </a:xfrm>
          </p:grpSpPr>
          <p:sp>
            <p:nvSpPr>
              <p:cNvPr id="9137" name="Google Shape;9137;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138" name="Google Shape;9138;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39" name="Google Shape;9139;p65"/>
            <p:cNvGrpSpPr/>
            <p:nvPr/>
          </p:nvGrpSpPr>
          <p:grpSpPr>
            <a:xfrm>
              <a:off x="3894606" y="2334874"/>
              <a:ext cx="913198" cy="518984"/>
              <a:chOff x="4000175" y="1462675"/>
              <a:chExt cx="1917275" cy="1140875"/>
            </a:xfrm>
          </p:grpSpPr>
          <p:sp>
            <p:nvSpPr>
              <p:cNvPr id="9140" name="Google Shape;9140;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141" name="Google Shape;9141;p65"/>
              <p:cNvGrpSpPr/>
              <p:nvPr/>
            </p:nvGrpSpPr>
            <p:grpSpPr>
              <a:xfrm>
                <a:off x="4000175" y="1462675"/>
                <a:ext cx="1917275" cy="1140875"/>
                <a:chOff x="4000175" y="1462675"/>
                <a:chExt cx="1917275" cy="1140875"/>
              </a:xfrm>
            </p:grpSpPr>
            <p:sp>
              <p:nvSpPr>
                <p:cNvPr id="9142" name="Google Shape;9142;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143" name="Google Shape;9143;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4" name="Google Shape;9144;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5" name="Google Shape;9145;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6" name="Google Shape;9146;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147" name="Google Shape;9147;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9148" name="Google Shape;9148;p65"/>
            <p:cNvGrpSpPr/>
            <p:nvPr/>
          </p:nvGrpSpPr>
          <p:grpSpPr>
            <a:xfrm>
              <a:off x="3875768" y="2846704"/>
              <a:ext cx="44796" cy="47366"/>
              <a:chOff x="3960625" y="2587825"/>
              <a:chExt cx="94050" cy="104125"/>
            </a:xfrm>
          </p:grpSpPr>
          <p:sp>
            <p:nvSpPr>
              <p:cNvPr id="9149" name="Google Shape;9149;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150" name="Google Shape;9150;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51" name="Google Shape;9151;p65"/>
            <p:cNvGrpSpPr/>
            <p:nvPr/>
          </p:nvGrpSpPr>
          <p:grpSpPr>
            <a:xfrm>
              <a:off x="3782759" y="2807162"/>
              <a:ext cx="82686" cy="85487"/>
              <a:chOff x="3765350" y="2500900"/>
              <a:chExt cx="173600" cy="187925"/>
            </a:xfrm>
          </p:grpSpPr>
          <p:sp>
            <p:nvSpPr>
              <p:cNvPr id="9152" name="Google Shape;9152;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153" name="Google Shape;9153;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4" name="Google Shape;9154;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5" name="Google Shape;9155;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6" name="Google Shape;9156;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7" name="Google Shape;9157;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58" name="Google Shape;9158;p65"/>
            <p:cNvGrpSpPr/>
            <p:nvPr/>
          </p:nvGrpSpPr>
          <p:grpSpPr>
            <a:xfrm>
              <a:off x="3775674" y="2798496"/>
              <a:ext cx="40545" cy="23564"/>
              <a:chOff x="3750475" y="2481850"/>
              <a:chExt cx="85125" cy="51800"/>
            </a:xfrm>
          </p:grpSpPr>
          <p:sp>
            <p:nvSpPr>
              <p:cNvPr id="9159" name="Google Shape;9159;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0" name="Google Shape;9160;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161" name="Google Shape;9161;p65"/>
            <p:cNvGrpSpPr/>
            <p:nvPr/>
          </p:nvGrpSpPr>
          <p:grpSpPr>
            <a:xfrm>
              <a:off x="3716946" y="2776024"/>
              <a:ext cx="81971" cy="76912"/>
              <a:chOff x="3627175" y="2432450"/>
              <a:chExt cx="172100" cy="169075"/>
            </a:xfrm>
          </p:grpSpPr>
          <p:sp>
            <p:nvSpPr>
              <p:cNvPr id="9162" name="Google Shape;9162;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3" name="Google Shape;9163;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164" name="Google Shape;9164;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165" name="Google Shape;9165;p65"/>
            <p:cNvGrpSpPr/>
            <p:nvPr/>
          </p:nvGrpSpPr>
          <p:grpSpPr>
            <a:xfrm>
              <a:off x="3685682" y="2845624"/>
              <a:ext cx="29311" cy="45055"/>
              <a:chOff x="3561536" y="2585450"/>
              <a:chExt cx="61539" cy="99045"/>
            </a:xfrm>
          </p:grpSpPr>
          <p:sp>
            <p:nvSpPr>
              <p:cNvPr id="9166" name="Google Shape;9166;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7" name="Google Shape;9167;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168" name="Google Shape;9168;p65"/>
            <p:cNvGrpSpPr/>
            <p:nvPr/>
          </p:nvGrpSpPr>
          <p:grpSpPr>
            <a:xfrm>
              <a:off x="3849905" y="2572252"/>
              <a:ext cx="74339" cy="119559"/>
              <a:chOff x="3906325" y="1984500"/>
              <a:chExt cx="156075" cy="262825"/>
            </a:xfrm>
          </p:grpSpPr>
          <p:sp>
            <p:nvSpPr>
              <p:cNvPr id="9169" name="Google Shape;9169;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170" name="Google Shape;9170;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71" name="Google Shape;9171;p65"/>
            <p:cNvGrpSpPr/>
            <p:nvPr/>
          </p:nvGrpSpPr>
          <p:grpSpPr>
            <a:xfrm>
              <a:off x="2654821" y="2414345"/>
              <a:ext cx="667570" cy="558731"/>
              <a:chOff x="1397225" y="1637375"/>
              <a:chExt cx="1401575" cy="1228250"/>
            </a:xfrm>
          </p:grpSpPr>
          <p:sp>
            <p:nvSpPr>
              <p:cNvPr id="9172" name="Google Shape;9172;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173" name="Google Shape;9173;p65"/>
              <p:cNvGrpSpPr/>
              <p:nvPr/>
            </p:nvGrpSpPr>
            <p:grpSpPr>
              <a:xfrm>
                <a:off x="1397225" y="1637375"/>
                <a:ext cx="1398775" cy="1228250"/>
                <a:chOff x="1397225" y="1637375"/>
                <a:chExt cx="1398775" cy="1228250"/>
              </a:xfrm>
            </p:grpSpPr>
            <p:sp>
              <p:nvSpPr>
                <p:cNvPr id="9174" name="Google Shape;9174;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75" name="Google Shape;9175;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9176" name="Google Shape;9176;p65"/>
            <p:cNvGrpSpPr/>
            <p:nvPr/>
          </p:nvGrpSpPr>
          <p:grpSpPr>
            <a:xfrm>
              <a:off x="3230417" y="3103734"/>
              <a:ext cx="282982" cy="280332"/>
              <a:chOff x="2605700" y="3152850"/>
              <a:chExt cx="594125" cy="616250"/>
            </a:xfrm>
          </p:grpSpPr>
          <p:sp>
            <p:nvSpPr>
              <p:cNvPr id="9177" name="Google Shape;9177;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178" name="Google Shape;9178;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grpSp>
        <p:grpSp>
          <p:nvGrpSpPr>
            <p:cNvPr id="9179" name="Google Shape;9179;p65"/>
            <p:cNvGrpSpPr/>
            <p:nvPr/>
          </p:nvGrpSpPr>
          <p:grpSpPr>
            <a:xfrm>
              <a:off x="3265985" y="3226989"/>
              <a:ext cx="87151" cy="346202"/>
              <a:chOff x="2680375" y="3423800"/>
              <a:chExt cx="182975" cy="761050"/>
            </a:xfrm>
          </p:grpSpPr>
          <p:sp>
            <p:nvSpPr>
              <p:cNvPr id="9180" name="Google Shape;9180;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181" name="Google Shape;9181;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82" name="Google Shape;9182;p65"/>
            <p:cNvGrpSpPr/>
            <p:nvPr/>
          </p:nvGrpSpPr>
          <p:grpSpPr>
            <a:xfrm>
              <a:off x="3855466" y="3289811"/>
              <a:ext cx="112514" cy="94210"/>
              <a:chOff x="3918000" y="3561900"/>
              <a:chExt cx="236225" cy="207100"/>
            </a:xfrm>
          </p:grpSpPr>
          <p:sp>
            <p:nvSpPr>
              <p:cNvPr id="9183" name="Google Shape;9183;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184" name="Google Shape;9184;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185" name="Google Shape;9185;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86" name="Google Shape;9186;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87" name="Google Shape;9187;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grpSp>
          <p:nvGrpSpPr>
            <p:cNvPr id="9188" name="Google Shape;9188;p65"/>
            <p:cNvGrpSpPr/>
            <p:nvPr/>
          </p:nvGrpSpPr>
          <p:grpSpPr>
            <a:xfrm>
              <a:off x="2905224" y="2311071"/>
              <a:ext cx="596721" cy="528992"/>
              <a:chOff x="1922950" y="1410350"/>
              <a:chExt cx="1252825" cy="1162875"/>
            </a:xfrm>
          </p:grpSpPr>
          <p:sp>
            <p:nvSpPr>
              <p:cNvPr id="9189" name="Google Shape;9189;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0" name="Google Shape;9190;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1" name="Google Shape;9191;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2" name="Google Shape;9192;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3" name="Google Shape;9193;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4" name="Google Shape;9194;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5" name="Google Shape;9195;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6" name="Google Shape;9196;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7" name="Google Shape;9197;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8" name="Google Shape;9198;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9" name="Google Shape;9199;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0" name="Google Shape;9200;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1" name="Google Shape;9201;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2" name="Google Shape;9202;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3" name="Google Shape;9203;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4" name="Google Shape;9204;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grpSp>
        <p:sp>
          <p:nvSpPr>
            <p:cNvPr id="9205" name="Google Shape;9205;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6" name="Google Shape;9206;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7" name="Google Shape;9207;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8" name="Google Shape;9208;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9" name="Google Shape;9209;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0" name="Google Shape;9210;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1" name="Google Shape;9211;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2" name="Google Shape;9212;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3" name="Google Shape;9213;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4" name="Google Shape;9214;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5" name="Google Shape;9215;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6" name="Google Shape;9216;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7" name="Google Shape;9217;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8" name="Google Shape;9218;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9" name="Google Shape;9219;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0" name="Google Shape;9220;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1" name="Google Shape;9221;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2" name="Google Shape;9222;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3" name="Google Shape;9223;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4" name="Google Shape;9224;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225" name="Google Shape;9225;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226" name="Google Shape;9226;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27" name="Google Shape;9227;p65"/>
            <p:cNvGrpSpPr/>
            <p:nvPr/>
          </p:nvGrpSpPr>
          <p:grpSpPr>
            <a:xfrm>
              <a:off x="3280929" y="3294542"/>
              <a:ext cx="109894" cy="272224"/>
              <a:chOff x="2711750" y="3572300"/>
              <a:chExt cx="230725" cy="598425"/>
            </a:xfrm>
          </p:grpSpPr>
          <p:sp>
            <p:nvSpPr>
              <p:cNvPr id="9228" name="Google Shape;9228;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9" name="Google Shape;9229;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30" name="Google Shape;9230;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31" name="Google Shape;9231;p65"/>
            <p:cNvGrpSpPr/>
            <p:nvPr/>
          </p:nvGrpSpPr>
          <p:grpSpPr>
            <a:xfrm>
              <a:off x="3790439" y="2408636"/>
              <a:ext cx="73017" cy="75684"/>
              <a:chOff x="3781475" y="1624825"/>
              <a:chExt cx="153300" cy="166375"/>
            </a:xfrm>
          </p:grpSpPr>
          <p:sp>
            <p:nvSpPr>
              <p:cNvPr id="9232" name="Google Shape;9232;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3" name="Google Shape;9233;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4" name="Google Shape;9234;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5" name="Google Shape;9235;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36" name="Google Shape;9236;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7" name="Google Shape;9237;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8" name="Google Shape;9238;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9" name="Google Shape;9239;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0" name="Google Shape;9240;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1" name="Google Shape;9241;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2" name="Google Shape;9242;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43" name="Google Shape;9243;p65"/>
            <p:cNvGrpSpPr/>
            <p:nvPr/>
          </p:nvGrpSpPr>
          <p:grpSpPr>
            <a:xfrm>
              <a:off x="4403342" y="3107749"/>
              <a:ext cx="316680" cy="101374"/>
              <a:chOff x="5068275" y="3161675"/>
              <a:chExt cx="664875" cy="222850"/>
            </a:xfrm>
          </p:grpSpPr>
          <p:sp>
            <p:nvSpPr>
              <p:cNvPr id="9244" name="Google Shape;9244;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5" name="Google Shape;9245;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6" name="Google Shape;9246;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7" name="Google Shape;9247;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48" name="Google Shape;9248;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9" name="Google Shape;9249;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0" name="Google Shape;9250;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1" name="Google Shape;9251;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2" name="Google Shape;9252;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3" name="Google Shape;9253;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4" name="Google Shape;9254;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5" name="Google Shape;9255;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6" name="Google Shape;9256;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7" name="Google Shape;9257;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8" name="Google Shape;9258;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9" name="Google Shape;9259;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0" name="Google Shape;9260;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1" name="Google Shape;9261;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2" name="Google Shape;9262;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3" name="Google Shape;9263;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4" name="Google Shape;9264;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5" name="Google Shape;9265;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6" name="Google Shape;9266;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7" name="Google Shape;9267;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8" name="Google Shape;9268;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9" name="Google Shape;9269;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0" name="Google Shape;9270;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1" name="Google Shape;9271;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2" name="Google Shape;9272;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3" name="Google Shape;9273;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4" name="Google Shape;9274;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5" name="Google Shape;9275;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6" name="Google Shape;9276;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77" name="Google Shape;9277;p65"/>
            <p:cNvGrpSpPr/>
            <p:nvPr/>
          </p:nvGrpSpPr>
          <p:grpSpPr>
            <a:xfrm>
              <a:off x="3697513" y="2707266"/>
              <a:ext cx="59549" cy="79733"/>
              <a:chOff x="3586375" y="2281300"/>
              <a:chExt cx="125025" cy="175275"/>
            </a:xfrm>
          </p:grpSpPr>
          <p:sp>
            <p:nvSpPr>
              <p:cNvPr id="9278" name="Google Shape;9278;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9" name="Google Shape;9279;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80" name="Google Shape;9280;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81" name="Google Shape;9281;p65"/>
            <p:cNvGrpSpPr/>
            <p:nvPr/>
          </p:nvGrpSpPr>
          <p:grpSpPr>
            <a:xfrm>
              <a:off x="4513224" y="3221724"/>
              <a:ext cx="274563" cy="280321"/>
              <a:chOff x="5298975" y="3412225"/>
              <a:chExt cx="576450" cy="616225"/>
            </a:xfrm>
          </p:grpSpPr>
          <p:sp>
            <p:nvSpPr>
              <p:cNvPr id="9282" name="Google Shape;9282;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283" name="Google Shape;9283;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284" name="Google Shape;9284;p65"/>
            <p:cNvGrpSpPr/>
            <p:nvPr/>
          </p:nvGrpSpPr>
          <p:grpSpPr>
            <a:xfrm>
              <a:off x="4824403" y="3421846"/>
              <a:ext cx="110132" cy="130647"/>
              <a:chOff x="5952300" y="3852150"/>
              <a:chExt cx="231225" cy="287200"/>
            </a:xfrm>
          </p:grpSpPr>
          <p:sp>
            <p:nvSpPr>
              <p:cNvPr id="9285" name="Google Shape;9285;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6" name="Google Shape;9286;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87" name="Google Shape;9287;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8" name="Google Shape;9288;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9" name="Google Shape;9289;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0" name="Google Shape;9290;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1" name="Google Shape;9291;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2" name="Google Shape;9292;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3" name="Google Shape;9293;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4" name="Google Shape;9294;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95" name="Google Shape;9295;p65"/>
            <p:cNvGrpSpPr/>
            <p:nvPr/>
          </p:nvGrpSpPr>
          <p:grpSpPr>
            <a:xfrm>
              <a:off x="4295710" y="3079670"/>
              <a:ext cx="14968" cy="27135"/>
              <a:chOff x="4842300" y="3099950"/>
              <a:chExt cx="31425" cy="59650"/>
            </a:xfrm>
          </p:grpSpPr>
          <p:sp>
            <p:nvSpPr>
              <p:cNvPr id="9296" name="Google Shape;9296;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7" name="Google Shape;9297;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8" name="Google Shape;9298;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9" name="Google Shape;9299;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00" name="Google Shape;9300;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1" name="Google Shape;9301;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2" name="Google Shape;9302;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3" name="Google Shape;9303;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4" name="Google Shape;9304;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5" name="Google Shape;9305;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6" name="Google Shape;9306;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7" name="Google Shape;9307;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308" name="Google Shape;9308;p65"/>
            <p:cNvGrpSpPr/>
            <p:nvPr/>
          </p:nvGrpSpPr>
          <p:grpSpPr>
            <a:xfrm>
              <a:off x="3831056" y="2816010"/>
              <a:ext cx="37378" cy="27612"/>
              <a:chOff x="3866750" y="2520350"/>
              <a:chExt cx="78475" cy="60700"/>
            </a:xfrm>
          </p:grpSpPr>
          <p:sp>
            <p:nvSpPr>
              <p:cNvPr id="9309" name="Google Shape;9309;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0" name="Google Shape;9310;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1" name="Google Shape;9311;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2" name="Google Shape;9312;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13" name="Google Shape;9313;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4" name="Google Shape;9314;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5" name="Google Shape;9315;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6" name="Google Shape;9316;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7" name="Google Shape;9317;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8" name="Google Shape;9318;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9" name="Google Shape;9319;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0" name="Google Shape;9320;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1" name="Google Shape;9321;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2" name="Google Shape;9322;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3" name="Google Shape;9323;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4" name="Google Shape;9324;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5" name="Google Shape;9325;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6" name="Google Shape;9326;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7" name="Google Shape;9327;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8" name="Google Shape;9328;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9" name="Google Shape;9329;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30" name="Google Shape;9330;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1" name="Google Shape;9331;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2" name="Google Shape;9332;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3" name="Google Shape;9333;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4" name="Google Shape;9334;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5" name="Google Shape;9335;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6" name="Google Shape;9336;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7" name="Google Shape;9337;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8" name="Google Shape;9338;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9" name="Google Shape;9339;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0" name="Google Shape;9340;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1" name="Google Shape;9341;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42" name="Google Shape;9342;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3" name="Google Shape;9343;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4" name="Google Shape;9344;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5" name="Google Shape;9345;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6" name="Google Shape;9346;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7" name="Google Shape;9347;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8" name="Google Shape;9348;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9" name="Google Shape;9349;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0" name="Google Shape;9350;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1" name="Google Shape;9351;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2" name="Google Shape;9352;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3" name="Google Shape;9353;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4" name="Google Shape;9354;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355" name="Google Shape;9355;p65"/>
            <p:cNvGrpSpPr/>
            <p:nvPr/>
          </p:nvGrpSpPr>
          <p:grpSpPr>
            <a:xfrm>
              <a:off x="3632736" y="3051591"/>
              <a:ext cx="63288" cy="45217"/>
              <a:chOff x="3450375" y="3038225"/>
              <a:chExt cx="132875" cy="99400"/>
            </a:xfrm>
          </p:grpSpPr>
          <p:sp>
            <p:nvSpPr>
              <p:cNvPr id="9356" name="Google Shape;9356;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7" name="Google Shape;9357;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58" name="Google Shape;9358;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9" name="Google Shape;9359;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0" name="Google Shape;9360;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1" name="Google Shape;9361;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2" name="Google Shape;9362;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3" name="Google Shape;9363;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4" name="Google Shape;9364;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5" name="Google Shape;9365;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6" name="Google Shape;9366;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367" name="Google Shape;9367;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8" name="Google Shape;9368;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9" name="Google Shape;9369;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0" name="Google Shape;9370;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1" name="Google Shape;9371;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2" name="Google Shape;9372;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3" name="Google Shape;9373;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4" name="Google Shape;9374;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5" name="Google Shape;9375;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6" name="Google Shape;9376;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377" name="Google Shape;9377;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8" name="Google Shape;9378;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9" name="Google Shape;9379;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0" name="Google Shape;9380;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1" name="Google Shape;9381;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2" name="Google Shape;9382;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83" name="Google Shape;9383;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4" name="Google Shape;9384;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5" name="Google Shape;9385;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6" name="Google Shape;9386;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7" name="Google Shape;9387;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8" name="Google Shape;9388;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9" name="Google Shape;9389;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0" name="Google Shape;9390;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1" name="Google Shape;9391;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2" name="Google Shape;9392;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393" name="Google Shape;9393;p65"/>
          <p:cNvGrpSpPr/>
          <p:nvPr/>
        </p:nvGrpSpPr>
        <p:grpSpPr>
          <a:xfrm>
            <a:off x="4738842" y="1644454"/>
            <a:ext cx="2770909" cy="1822077"/>
            <a:chOff x="235800" y="830650"/>
            <a:chExt cx="6978450" cy="4588844"/>
          </a:xfrm>
        </p:grpSpPr>
        <p:sp>
          <p:nvSpPr>
            <p:cNvPr id="9394" name="Google Shape;9394;p6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5" name="Google Shape;9395;p6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6" name="Google Shape;9396;p6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7" name="Google Shape;9397;p6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8" name="Google Shape;9398;p6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9" name="Google Shape;9399;p6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400" name="Google Shape;9400;p65"/>
          <p:cNvGrpSpPr/>
          <p:nvPr/>
        </p:nvGrpSpPr>
        <p:grpSpPr>
          <a:xfrm>
            <a:off x="990171" y="4085923"/>
            <a:ext cx="3497168" cy="1778053"/>
            <a:chOff x="238125" y="1038125"/>
            <a:chExt cx="7146800" cy="3633625"/>
          </a:xfrm>
        </p:grpSpPr>
        <p:sp>
          <p:nvSpPr>
            <p:cNvPr id="9401" name="Google Shape;9401;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2" name="Google Shape;9402;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3" name="Google Shape;9403;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4" name="Google Shape;9404;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5" name="Google Shape;9405;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6" name="Google Shape;9406;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7" name="Google Shape;9407;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8" name="Google Shape;9408;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9" name="Google Shape;9409;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0" name="Google Shape;9410;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1" name="Google Shape;9411;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2" name="Google Shape;9412;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3" name="Google Shape;9413;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4" name="Google Shape;9414;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5" name="Google Shape;9415;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6" name="Google Shape;9416;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7" name="Google Shape;9417;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8" name="Google Shape;9418;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9" name="Google Shape;9419;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0" name="Google Shape;9420;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1" name="Google Shape;9421;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2" name="Google Shape;9422;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3" name="Google Shape;9423;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4" name="Google Shape;9424;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5" name="Google Shape;9425;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6" name="Google Shape;9426;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7" name="Google Shape;9427;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8" name="Google Shape;9428;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9" name="Google Shape;9429;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0" name="Google Shape;9430;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1" name="Google Shape;9431;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2" name="Google Shape;9432;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3" name="Google Shape;9433;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4" name="Google Shape;9434;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5" name="Google Shape;9435;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6" name="Google Shape;9436;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7" name="Google Shape;9437;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8" name="Google Shape;9438;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9" name="Google Shape;9439;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0" name="Google Shape;9440;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1" name="Google Shape;9441;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2" name="Google Shape;9442;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3" name="Google Shape;9443;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4" name="Google Shape;9444;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5" name="Google Shape;9445;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6" name="Google Shape;9446;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7" name="Google Shape;9447;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8" name="Google Shape;9448;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9" name="Google Shape;9449;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0" name="Google Shape;9450;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1" name="Google Shape;9451;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2" name="Google Shape;9452;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3" name="Google Shape;9453;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4" name="Google Shape;9454;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5" name="Google Shape;9455;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6" name="Google Shape;9456;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7" name="Google Shape;9457;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8" name="Google Shape;9458;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9" name="Google Shape;9459;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0" name="Google Shape;9460;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1" name="Google Shape;9461;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2" name="Google Shape;9462;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3" name="Google Shape;9463;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4" name="Google Shape;9464;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5" name="Google Shape;9465;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6" name="Google Shape;9466;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7" name="Google Shape;9467;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8" name="Google Shape;9468;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9" name="Google Shape;9469;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0" name="Google Shape;9470;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1" name="Google Shape;9471;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2" name="Google Shape;9472;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3" name="Google Shape;9473;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4" name="Google Shape;9474;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5" name="Google Shape;9475;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6" name="Google Shape;9476;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7" name="Google Shape;9477;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8" name="Google Shape;9478;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9" name="Google Shape;9479;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0" name="Google Shape;9480;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1" name="Google Shape;9481;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2" name="Google Shape;9482;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3" name="Google Shape;9483;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4" name="Google Shape;9484;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5" name="Google Shape;9485;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6" name="Google Shape;9486;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7" name="Google Shape;9487;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8" name="Google Shape;9488;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9" name="Google Shape;9489;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0" name="Google Shape;9490;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1" name="Google Shape;9491;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2" name="Google Shape;9492;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3" name="Google Shape;9493;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4" name="Google Shape;9494;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5" name="Google Shape;9495;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6" name="Google Shape;9496;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7" name="Google Shape;9497;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8" name="Google Shape;9498;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9" name="Google Shape;9499;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0" name="Google Shape;9500;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1" name="Google Shape;9501;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2" name="Google Shape;9502;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3" name="Google Shape;9503;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4" name="Google Shape;9504;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5" name="Google Shape;9505;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6" name="Google Shape;9506;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7" name="Google Shape;9507;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8" name="Google Shape;9508;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9" name="Google Shape;9509;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0" name="Google Shape;9510;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1" name="Google Shape;9511;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2" name="Google Shape;9512;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3" name="Google Shape;9513;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4" name="Google Shape;9514;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5" name="Google Shape;9515;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6" name="Google Shape;9516;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7" name="Google Shape;9517;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8" name="Google Shape;9518;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9" name="Google Shape;9519;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0" name="Google Shape;9520;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1" name="Google Shape;9521;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2" name="Google Shape;9522;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3" name="Google Shape;9523;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4" name="Google Shape;9524;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5" name="Google Shape;9525;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6" name="Google Shape;9526;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7" name="Google Shape;9527;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8" name="Google Shape;9528;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9" name="Google Shape;9529;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0" name="Google Shape;9530;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1" name="Google Shape;9531;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2" name="Google Shape;9532;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3" name="Google Shape;9533;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4" name="Google Shape;9534;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5" name="Google Shape;9535;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6" name="Google Shape;9536;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7" name="Google Shape;9537;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8" name="Google Shape;9538;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9" name="Google Shape;9539;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0" name="Google Shape;9540;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1" name="Google Shape;9541;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2" name="Google Shape;9542;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3" name="Google Shape;9543;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4" name="Google Shape;9544;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5" name="Google Shape;9545;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6" name="Google Shape;9546;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7" name="Google Shape;9547;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8" name="Google Shape;9548;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9" name="Google Shape;9549;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0" name="Google Shape;9550;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1" name="Google Shape;9551;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2" name="Google Shape;9552;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3" name="Google Shape;9553;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4" name="Google Shape;9554;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5" name="Google Shape;9555;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6" name="Google Shape;9556;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7" name="Google Shape;9557;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8" name="Google Shape;9558;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9" name="Google Shape;9559;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0" name="Google Shape;9560;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1" name="Google Shape;9561;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2" name="Google Shape;9562;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3" name="Google Shape;9563;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4" name="Google Shape;9564;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5" name="Google Shape;9565;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6" name="Google Shape;9566;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7" name="Google Shape;9567;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8" name="Google Shape;9568;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9" name="Google Shape;9569;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0" name="Google Shape;9570;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1" name="Google Shape;9571;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2" name="Google Shape;9572;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3" name="Google Shape;9573;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4" name="Google Shape;9574;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5" name="Google Shape;9575;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6" name="Google Shape;9576;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7" name="Google Shape;9577;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8" name="Google Shape;9578;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9" name="Google Shape;9579;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0" name="Google Shape;9580;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1" name="Google Shape;9581;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2" name="Google Shape;9582;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3" name="Google Shape;9583;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4" name="Google Shape;9584;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5" name="Google Shape;9585;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6" name="Google Shape;9586;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7" name="Google Shape;9587;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8" name="Google Shape;9588;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9" name="Google Shape;9589;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0" name="Google Shape;9590;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1" name="Google Shape;9591;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2" name="Google Shape;9592;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3" name="Google Shape;9593;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4" name="Google Shape;9594;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5" name="Google Shape;9595;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6" name="Google Shape;9596;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7" name="Google Shape;9597;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8" name="Google Shape;9598;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9" name="Google Shape;9599;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0" name="Google Shape;9600;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1" name="Google Shape;9601;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2" name="Google Shape;9602;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3" name="Google Shape;9603;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4" name="Google Shape;9604;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5" name="Google Shape;9605;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6" name="Google Shape;9606;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7" name="Google Shape;9607;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8" name="Google Shape;9608;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9" name="Google Shape;9609;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0" name="Google Shape;9610;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1" name="Google Shape;9611;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2" name="Google Shape;9612;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3" name="Google Shape;9613;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4" name="Google Shape;9614;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5" name="Google Shape;9615;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6" name="Google Shape;9616;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7" name="Google Shape;9617;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8" name="Google Shape;9618;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9" name="Google Shape;9619;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0" name="Google Shape;9620;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1" name="Google Shape;9621;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2" name="Google Shape;9622;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3" name="Google Shape;9623;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4" name="Google Shape;9624;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5" name="Google Shape;9625;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6" name="Google Shape;9626;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7" name="Google Shape;9627;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8" name="Google Shape;9628;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9" name="Google Shape;9629;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0" name="Google Shape;9630;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1" name="Google Shape;9631;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2" name="Google Shape;9632;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3" name="Google Shape;9633;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4" name="Google Shape;9634;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5" name="Google Shape;9635;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6" name="Google Shape;9636;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7" name="Google Shape;9637;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8" name="Google Shape;9638;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9" name="Google Shape;9639;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0" name="Google Shape;9640;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1" name="Google Shape;9641;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2" name="Google Shape;9642;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3" name="Google Shape;9643;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4" name="Google Shape;9644;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5" name="Google Shape;9645;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6" name="Google Shape;9646;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7" name="Google Shape;9647;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8" name="Google Shape;9648;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9" name="Google Shape;9649;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0" name="Google Shape;9650;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1" name="Google Shape;9651;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2" name="Google Shape;9652;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3" name="Google Shape;9653;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4" name="Google Shape;9654;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5" name="Google Shape;9655;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6" name="Google Shape;9656;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7" name="Google Shape;9657;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8" name="Google Shape;9658;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9" name="Google Shape;9659;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0" name="Google Shape;9660;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1" name="Google Shape;9661;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2" name="Google Shape;9662;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3" name="Google Shape;9663;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4" name="Google Shape;9664;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5" name="Google Shape;9665;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6" name="Google Shape;9666;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7" name="Google Shape;9667;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8" name="Google Shape;9668;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9" name="Google Shape;9669;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0" name="Google Shape;9670;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1" name="Google Shape;9671;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2" name="Google Shape;9672;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3" name="Google Shape;9673;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4" name="Google Shape;9674;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5" name="Google Shape;9675;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6" name="Google Shape;9676;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7" name="Google Shape;9677;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8" name="Google Shape;9678;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9" name="Google Shape;9679;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0" name="Google Shape;9680;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1" name="Google Shape;9681;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2" name="Google Shape;9682;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3" name="Google Shape;9683;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4" name="Google Shape;9684;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5" name="Google Shape;9685;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6" name="Google Shape;9686;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7" name="Google Shape;9687;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8" name="Google Shape;9688;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9" name="Google Shape;9689;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0" name="Google Shape;9690;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1" name="Google Shape;9691;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2" name="Google Shape;9692;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3" name="Google Shape;9693;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4" name="Google Shape;9694;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5" name="Google Shape;9695;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6" name="Google Shape;9696;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7" name="Google Shape;9697;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8" name="Google Shape;9698;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9" name="Google Shape;9699;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0" name="Google Shape;9700;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1" name="Google Shape;9701;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2" name="Google Shape;9702;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3" name="Google Shape;9703;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4" name="Google Shape;9704;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5" name="Google Shape;9705;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6" name="Google Shape;9706;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7" name="Google Shape;9707;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8" name="Google Shape;9708;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9" name="Google Shape;9709;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0" name="Google Shape;9710;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1" name="Google Shape;9711;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2" name="Google Shape;9712;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3" name="Google Shape;9713;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4" name="Google Shape;9714;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5" name="Google Shape;9715;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6" name="Google Shape;9716;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7" name="Google Shape;9717;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8" name="Google Shape;9718;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9" name="Google Shape;9719;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0" name="Google Shape;9720;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1" name="Google Shape;9721;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2" name="Google Shape;9722;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3" name="Google Shape;9723;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4" name="Google Shape;9724;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5" name="Google Shape;9725;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6" name="Google Shape;9726;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7" name="Google Shape;9727;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8" name="Google Shape;9728;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9" name="Google Shape;9729;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0" name="Google Shape;9730;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1" name="Google Shape;9731;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2" name="Google Shape;9732;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3" name="Google Shape;9733;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4" name="Google Shape;9734;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5" name="Google Shape;9735;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6" name="Google Shape;9736;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7" name="Google Shape;9737;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8" name="Google Shape;9738;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9" name="Google Shape;9739;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0" name="Google Shape;9740;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1" name="Google Shape;9741;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2" name="Google Shape;9742;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3" name="Google Shape;9743;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4" name="Google Shape;9744;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5" name="Google Shape;9745;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6" name="Google Shape;9746;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7" name="Google Shape;9747;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8" name="Google Shape;9748;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9" name="Google Shape;9749;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0" name="Google Shape;9750;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1" name="Google Shape;9751;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2" name="Google Shape;9752;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3" name="Google Shape;9753;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4" name="Google Shape;9754;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5" name="Google Shape;9755;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6" name="Google Shape;9756;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7" name="Google Shape;9757;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8" name="Google Shape;9758;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9" name="Google Shape;9759;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0" name="Google Shape;9760;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1" name="Google Shape;9761;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2" name="Google Shape;9762;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3" name="Google Shape;9763;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4" name="Google Shape;9764;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5" name="Google Shape;9765;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6" name="Google Shape;9766;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7" name="Google Shape;9767;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8" name="Google Shape;9768;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9" name="Google Shape;9769;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0" name="Google Shape;9770;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1" name="Google Shape;9771;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2" name="Google Shape;9772;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3" name="Google Shape;9773;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4" name="Google Shape;9774;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5" name="Google Shape;9775;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6" name="Google Shape;9776;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7" name="Google Shape;9777;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8" name="Google Shape;9778;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9" name="Google Shape;9779;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0" name="Google Shape;9780;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1" name="Google Shape;9781;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2" name="Google Shape;9782;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3" name="Google Shape;9783;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4" name="Google Shape;9784;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5" name="Google Shape;9785;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6" name="Google Shape;9786;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7" name="Google Shape;9787;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8" name="Google Shape;9788;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9" name="Google Shape;9789;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0" name="Google Shape;9790;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1" name="Google Shape;9791;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2" name="Google Shape;9792;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3" name="Google Shape;9793;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4" name="Google Shape;9794;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5" name="Google Shape;9795;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6" name="Google Shape;9796;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7" name="Google Shape;9797;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8" name="Google Shape;9798;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9" name="Google Shape;9799;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0" name="Google Shape;9800;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1" name="Google Shape;9801;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2" name="Google Shape;9802;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3" name="Google Shape;9803;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4" name="Google Shape;9804;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5" name="Google Shape;9805;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6" name="Google Shape;9806;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7" name="Google Shape;9807;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8" name="Google Shape;9808;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9" name="Google Shape;9809;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0" name="Google Shape;9810;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1" name="Google Shape;9811;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2" name="Google Shape;9812;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3" name="Google Shape;9813;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4" name="Google Shape;9814;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5" name="Google Shape;9815;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6" name="Google Shape;9816;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7" name="Google Shape;9817;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8" name="Google Shape;9818;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9" name="Google Shape;9819;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0" name="Google Shape;9820;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1" name="Google Shape;9821;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2" name="Google Shape;9822;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3" name="Google Shape;9823;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4" name="Google Shape;9824;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5" name="Google Shape;9825;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6" name="Google Shape;9826;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7" name="Google Shape;9827;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8" name="Google Shape;9828;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9" name="Google Shape;9829;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0" name="Google Shape;9830;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1" name="Google Shape;9831;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2" name="Google Shape;9832;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3" name="Google Shape;9833;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4" name="Google Shape;9834;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5" name="Google Shape;9835;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6" name="Google Shape;9836;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7" name="Google Shape;9837;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8" name="Google Shape;9838;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9" name="Google Shape;9839;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0" name="Google Shape;9840;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1" name="Google Shape;9841;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2" name="Google Shape;9842;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3" name="Google Shape;9843;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4" name="Google Shape;9844;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5" name="Google Shape;9845;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6" name="Google Shape;9846;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7" name="Google Shape;9847;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8" name="Google Shape;9848;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9" name="Google Shape;9849;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0" name="Google Shape;9850;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1" name="Google Shape;9851;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2" name="Google Shape;9852;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3" name="Google Shape;9853;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4" name="Google Shape;9854;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5" name="Google Shape;9855;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6" name="Google Shape;9856;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7" name="Google Shape;9857;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8" name="Google Shape;9858;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9" name="Google Shape;9859;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0" name="Google Shape;9860;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1" name="Google Shape;9861;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2" name="Google Shape;9862;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3" name="Google Shape;9863;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4" name="Google Shape;9864;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5" name="Google Shape;9865;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6" name="Google Shape;9866;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7" name="Google Shape;9867;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8" name="Google Shape;9868;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9" name="Google Shape;9869;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0" name="Google Shape;9870;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1" name="Google Shape;9871;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2" name="Google Shape;9872;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3" name="Google Shape;9873;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4" name="Google Shape;9874;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5" name="Google Shape;9875;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6" name="Google Shape;9876;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7" name="Google Shape;9877;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8" name="Google Shape;9878;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9" name="Google Shape;9879;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0" name="Google Shape;9880;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1" name="Google Shape;9881;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2" name="Google Shape;9882;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3" name="Google Shape;9883;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4" name="Google Shape;9884;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5" name="Google Shape;9885;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6" name="Google Shape;9886;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7" name="Google Shape;9887;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8" name="Google Shape;9888;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9" name="Google Shape;9889;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0" name="Google Shape;9890;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1" name="Google Shape;9891;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2" name="Google Shape;9892;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3" name="Google Shape;9893;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4" name="Google Shape;9894;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5" name="Google Shape;9895;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6" name="Google Shape;9896;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7" name="Google Shape;9897;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8" name="Google Shape;9898;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9" name="Google Shape;9899;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0" name="Google Shape;9900;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1" name="Google Shape;9901;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2" name="Google Shape;9902;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3" name="Google Shape;9903;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4" name="Google Shape;9904;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5" name="Google Shape;9905;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6" name="Google Shape;9906;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7" name="Google Shape;9907;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8" name="Google Shape;9908;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9" name="Google Shape;9909;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0" name="Google Shape;9910;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1" name="Google Shape;9911;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2" name="Google Shape;9912;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3" name="Google Shape;9913;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4" name="Google Shape;9914;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5" name="Google Shape;9915;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6" name="Google Shape;9916;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7" name="Google Shape;9917;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8" name="Google Shape;9918;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9" name="Google Shape;9919;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0" name="Google Shape;9920;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1" name="Google Shape;9921;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2" name="Google Shape;9922;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3" name="Google Shape;9923;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4" name="Google Shape;9924;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5" name="Google Shape;9925;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6" name="Google Shape;9926;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7" name="Google Shape;9927;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8" name="Google Shape;9928;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9" name="Google Shape;9929;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0" name="Google Shape;9930;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1" name="Google Shape;9931;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2" name="Google Shape;9932;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3" name="Google Shape;9933;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4" name="Google Shape;9934;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5" name="Google Shape;9935;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6" name="Google Shape;9936;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7" name="Google Shape;9937;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8" name="Google Shape;9938;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9" name="Google Shape;9939;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0" name="Google Shape;9940;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1" name="Google Shape;9941;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2" name="Google Shape;9942;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3" name="Google Shape;9943;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4" name="Google Shape;9944;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5" name="Google Shape;9945;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6" name="Google Shape;9946;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7" name="Google Shape;9947;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8" name="Google Shape;9948;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9" name="Google Shape;9949;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0" name="Google Shape;9950;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1" name="Google Shape;9951;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2" name="Google Shape;9952;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3" name="Google Shape;9953;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4" name="Google Shape;9954;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5" name="Google Shape;9955;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6" name="Google Shape;9956;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7" name="Google Shape;9957;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8" name="Google Shape;9958;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9" name="Google Shape;9959;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0" name="Google Shape;9960;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1" name="Google Shape;9961;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2" name="Google Shape;9962;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3" name="Google Shape;9963;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4" name="Google Shape;9964;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5" name="Google Shape;9965;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6" name="Google Shape;9966;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7" name="Google Shape;9967;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8" name="Google Shape;9968;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9" name="Google Shape;9969;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0" name="Google Shape;9970;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1" name="Google Shape;9971;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2" name="Google Shape;9972;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3" name="Google Shape;9973;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4" name="Google Shape;9974;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5" name="Google Shape;9975;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6" name="Google Shape;9976;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7" name="Google Shape;9977;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8" name="Google Shape;9978;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9" name="Google Shape;9979;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0" name="Google Shape;9980;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1" name="Google Shape;9981;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2" name="Google Shape;9982;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3" name="Google Shape;9983;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4" name="Google Shape;9984;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5" name="Google Shape;9985;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6" name="Google Shape;9986;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7" name="Google Shape;9987;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8" name="Google Shape;9988;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9" name="Google Shape;9989;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0" name="Google Shape;9990;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1" name="Google Shape;9991;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2" name="Google Shape;9992;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3" name="Google Shape;9993;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4" name="Google Shape;9994;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5" name="Google Shape;9995;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6" name="Google Shape;9996;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7" name="Google Shape;9997;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8" name="Google Shape;9998;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9" name="Google Shape;9999;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0" name="Google Shape;10000;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1" name="Google Shape;10001;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2" name="Google Shape;10002;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3" name="Google Shape;10003;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4" name="Google Shape;10004;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5" name="Google Shape;10005;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6" name="Google Shape;10006;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7" name="Google Shape;10007;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8" name="Google Shape;10008;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9" name="Google Shape;10009;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0" name="Google Shape;10010;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1" name="Google Shape;10011;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2" name="Google Shape;10012;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3" name="Google Shape;10013;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4" name="Google Shape;10014;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5" name="Google Shape;10015;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6" name="Google Shape;10016;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7" name="Google Shape;10017;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8" name="Google Shape;10018;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9" name="Google Shape;10019;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0" name="Google Shape;10020;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1" name="Google Shape;10021;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2" name="Google Shape;10022;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3" name="Google Shape;10023;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4" name="Google Shape;10024;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5" name="Google Shape;10025;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6" name="Google Shape;10026;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7" name="Google Shape;10027;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8" name="Google Shape;10028;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9" name="Google Shape;10029;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0" name="Google Shape;10030;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1" name="Google Shape;10031;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2" name="Google Shape;10032;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3" name="Google Shape;10033;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4" name="Google Shape;10034;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5" name="Google Shape;10035;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6" name="Google Shape;10036;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7" name="Google Shape;10037;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8" name="Google Shape;10038;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9" name="Google Shape;10039;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0" name="Google Shape;10040;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1" name="Google Shape;10041;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2" name="Google Shape;10042;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3" name="Google Shape;10043;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4" name="Google Shape;10044;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5" name="Google Shape;10045;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6" name="Google Shape;10046;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7" name="Google Shape;10047;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8" name="Google Shape;10048;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9" name="Google Shape;10049;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0" name="Google Shape;10050;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1" name="Google Shape;10051;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2" name="Google Shape;10052;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3" name="Google Shape;10053;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4" name="Google Shape;10054;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5" name="Google Shape;10055;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6" name="Google Shape;10056;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7" name="Google Shape;10057;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8" name="Google Shape;10058;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9" name="Google Shape;10059;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0" name="Google Shape;10060;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1" name="Google Shape;10061;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2" name="Google Shape;10062;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3" name="Google Shape;10063;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4" name="Google Shape;10064;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5" name="Google Shape;10065;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6" name="Google Shape;10066;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7" name="Google Shape;10067;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8" name="Google Shape;10068;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9" name="Google Shape;10069;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0" name="Google Shape;10070;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1" name="Google Shape;10071;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2" name="Google Shape;10072;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3" name="Google Shape;10073;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4" name="Google Shape;10074;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5" name="Google Shape;10075;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6" name="Google Shape;10076;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7" name="Google Shape;10077;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8" name="Google Shape;10078;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9" name="Google Shape;10079;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0" name="Google Shape;10080;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1" name="Google Shape;10081;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2" name="Google Shape;10082;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3" name="Google Shape;10083;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4" name="Google Shape;10084;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5" name="Google Shape;10085;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6" name="Google Shape;10086;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7" name="Google Shape;10087;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8" name="Google Shape;10088;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9" name="Google Shape;10089;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0" name="Google Shape;10090;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1" name="Google Shape;10091;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2" name="Google Shape;10092;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3" name="Google Shape;10093;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4" name="Google Shape;10094;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5" name="Google Shape;10095;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6" name="Google Shape;10096;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7" name="Google Shape;10097;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8" name="Google Shape;10098;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9" name="Google Shape;10099;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0" name="Google Shape;10100;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1" name="Google Shape;10101;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2" name="Google Shape;10102;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3" name="Google Shape;10103;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4" name="Google Shape;10104;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5" name="Google Shape;10105;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6" name="Google Shape;10106;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7" name="Google Shape;10107;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8" name="Google Shape;10108;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9" name="Google Shape;10109;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0" name="Google Shape;10110;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1" name="Google Shape;10111;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2" name="Google Shape;10112;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3" name="Google Shape;10113;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4" name="Google Shape;10114;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5" name="Google Shape;10115;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6" name="Google Shape;10116;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7" name="Google Shape;10117;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8" name="Google Shape;10118;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9" name="Google Shape;10119;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0" name="Google Shape;10120;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1" name="Google Shape;10121;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2" name="Google Shape;10122;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3" name="Google Shape;10123;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4" name="Google Shape;10124;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5" name="Google Shape;10125;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6" name="Google Shape;10126;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7" name="Google Shape;10127;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8" name="Google Shape;10128;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9" name="Google Shape;10129;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0" name="Google Shape;10130;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1" name="Google Shape;10131;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2" name="Google Shape;10132;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3" name="Google Shape;10133;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4" name="Google Shape;10134;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5" name="Google Shape;10135;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6" name="Google Shape;10136;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7" name="Google Shape;10137;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8" name="Google Shape;10138;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9" name="Google Shape;10139;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0" name="Google Shape;10140;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1" name="Google Shape;10141;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2" name="Google Shape;10142;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3" name="Google Shape;10143;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4" name="Google Shape;10144;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5" name="Google Shape;10145;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6" name="Google Shape;10146;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7" name="Google Shape;10147;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8" name="Google Shape;10148;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9" name="Google Shape;10149;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0" name="Google Shape;10150;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1" name="Google Shape;10151;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2" name="Google Shape;10152;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3" name="Google Shape;10153;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4" name="Google Shape;10154;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5" name="Google Shape;10155;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6" name="Google Shape;10156;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7" name="Google Shape;10157;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8" name="Google Shape;10158;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9" name="Google Shape;10159;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0" name="Google Shape;10160;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1" name="Google Shape;10161;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2" name="Google Shape;10162;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3" name="Google Shape;10163;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4" name="Google Shape;10164;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5" name="Google Shape;10165;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6" name="Google Shape;10166;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7" name="Google Shape;10167;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8" name="Google Shape;10168;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9" name="Google Shape;10169;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0" name="Google Shape;10170;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1" name="Google Shape;10171;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2" name="Google Shape;10172;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3" name="Google Shape;10173;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4" name="Google Shape;10174;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5" name="Google Shape;10175;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6" name="Google Shape;10176;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7" name="Google Shape;10177;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8" name="Google Shape;10178;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9" name="Google Shape;10179;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0" name="Google Shape;10180;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1" name="Google Shape;10181;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2" name="Google Shape;10182;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3" name="Google Shape;10183;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4" name="Google Shape;10184;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5" name="Google Shape;10185;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6" name="Google Shape;10186;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7" name="Google Shape;10187;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8" name="Google Shape;10188;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9" name="Google Shape;10189;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0" name="Google Shape;10190;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1" name="Google Shape;10191;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2" name="Google Shape;10192;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3" name="Google Shape;10193;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4" name="Google Shape;10194;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5" name="Google Shape;10195;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6" name="Google Shape;10196;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7" name="Google Shape;10197;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8" name="Google Shape;10198;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9" name="Google Shape;10199;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0" name="Google Shape;10200;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1" name="Google Shape;10201;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2" name="Google Shape;10202;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3" name="Google Shape;10203;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4" name="Google Shape;10204;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5" name="Google Shape;10205;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6" name="Google Shape;10206;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7" name="Google Shape;10207;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8" name="Google Shape;10208;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9" name="Google Shape;10209;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0" name="Google Shape;10210;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1" name="Google Shape;10211;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2" name="Google Shape;10212;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3" name="Google Shape;10213;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4" name="Google Shape;10214;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5" name="Google Shape;10215;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6" name="Google Shape;10216;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7" name="Google Shape;10217;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8" name="Google Shape;10218;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9" name="Google Shape;10219;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0" name="Google Shape;10220;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1" name="Google Shape;10221;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2" name="Google Shape;10222;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3" name="Google Shape;10223;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4" name="Google Shape;10224;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5" name="Google Shape;10225;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6" name="Google Shape;10226;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7" name="Google Shape;10227;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8" name="Google Shape;10228;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9" name="Google Shape;10229;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0" name="Google Shape;10230;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1" name="Google Shape;10231;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2" name="Google Shape;10232;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3" name="Google Shape;10233;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4" name="Google Shape;10234;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5" name="Google Shape;10235;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6" name="Google Shape;10236;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7" name="Google Shape;10237;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8" name="Google Shape;10238;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9" name="Google Shape;10239;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0" name="Google Shape;10240;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1" name="Google Shape;10241;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2" name="Google Shape;10242;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3" name="Google Shape;10243;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4" name="Google Shape;10244;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5" name="Google Shape;10245;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6" name="Google Shape;10246;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7" name="Google Shape;10247;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8" name="Google Shape;10248;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9" name="Google Shape;10249;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0" name="Google Shape;10250;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1" name="Google Shape;10251;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2" name="Google Shape;10252;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3" name="Google Shape;10253;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4" name="Google Shape;10254;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5" name="Google Shape;10255;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6" name="Google Shape;10256;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7" name="Google Shape;10257;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8" name="Google Shape;10258;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9" name="Google Shape;10259;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0" name="Google Shape;10260;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1" name="Google Shape;10261;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2" name="Google Shape;10262;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3" name="Google Shape;10263;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4" name="Google Shape;10264;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5" name="Google Shape;10265;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6" name="Google Shape;10266;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7" name="Google Shape;10267;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8" name="Google Shape;10268;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9" name="Google Shape;10269;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0" name="Google Shape;10270;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1" name="Google Shape;10271;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2" name="Google Shape;10272;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3" name="Google Shape;10273;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4" name="Google Shape;10274;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5" name="Google Shape;10275;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6" name="Google Shape;10276;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7" name="Google Shape;10277;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8" name="Google Shape;10278;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9" name="Google Shape;10279;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0" name="Google Shape;10280;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1" name="Google Shape;10281;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2" name="Google Shape;10282;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3" name="Google Shape;10283;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4" name="Google Shape;10284;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5" name="Google Shape;10285;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6" name="Google Shape;10286;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7" name="Google Shape;10287;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8" name="Google Shape;10288;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9" name="Google Shape;10289;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0" name="Google Shape;10290;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1" name="Google Shape;10291;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2" name="Google Shape;10292;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3" name="Google Shape;10293;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4" name="Google Shape;10294;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5" name="Google Shape;10295;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6" name="Google Shape;10296;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7" name="Google Shape;10297;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8" name="Google Shape;10298;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9" name="Google Shape;10299;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0" name="Google Shape;10300;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1" name="Google Shape;10301;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2" name="Google Shape;10302;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3" name="Google Shape;10303;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4" name="Google Shape;10304;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5" name="Google Shape;10305;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6" name="Google Shape;10306;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7" name="Google Shape;10307;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8" name="Google Shape;10308;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9" name="Google Shape;10309;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0" name="Google Shape;10310;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1" name="Google Shape;10311;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2" name="Google Shape;10312;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3" name="Google Shape;10313;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4" name="Google Shape;10314;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5" name="Google Shape;10315;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6" name="Google Shape;10316;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7" name="Google Shape;10317;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8" name="Google Shape;10318;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9" name="Google Shape;10319;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0" name="Google Shape;10320;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1" name="Google Shape;10321;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2" name="Google Shape;10322;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3" name="Google Shape;10323;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4" name="Google Shape;10324;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5" name="Google Shape;10325;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6" name="Google Shape;10326;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7" name="Google Shape;10327;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8" name="Google Shape;10328;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9" name="Google Shape;10329;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0" name="Google Shape;10330;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1" name="Google Shape;10331;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2" name="Google Shape;10332;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3" name="Google Shape;10333;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4" name="Google Shape;10334;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5" name="Google Shape;10335;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6" name="Google Shape;10336;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7" name="Google Shape;10337;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8" name="Google Shape;10338;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9" name="Google Shape;10339;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0" name="Google Shape;10340;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1" name="Google Shape;10341;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2" name="Google Shape;10342;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3" name="Google Shape;10343;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4" name="Google Shape;10344;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5" name="Google Shape;10345;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6" name="Google Shape;10346;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7" name="Google Shape;10347;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8" name="Google Shape;10348;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9" name="Google Shape;10349;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0" name="Google Shape;10350;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1" name="Google Shape;10351;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2" name="Google Shape;10352;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3" name="Google Shape;10353;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4" name="Google Shape;10354;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5" name="Google Shape;10355;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6" name="Google Shape;10356;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7" name="Google Shape;10357;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8" name="Google Shape;10358;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9" name="Google Shape;10359;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0" name="Google Shape;10360;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1" name="Google Shape;10361;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2" name="Google Shape;10362;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3" name="Google Shape;10363;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4" name="Google Shape;10364;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5" name="Google Shape;10365;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6" name="Google Shape;10366;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7" name="Google Shape;10367;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8" name="Google Shape;10368;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9" name="Google Shape;10369;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0" name="Google Shape;10370;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1" name="Google Shape;10371;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2" name="Google Shape;10372;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3" name="Google Shape;10373;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4" name="Google Shape;10374;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5" name="Google Shape;10375;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6" name="Google Shape;10376;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7" name="Google Shape;10377;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8" name="Google Shape;10378;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9" name="Google Shape;10379;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0" name="Google Shape;10380;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1" name="Google Shape;10381;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2" name="Google Shape;10382;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3" name="Google Shape;10383;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4" name="Google Shape;10384;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5" name="Google Shape;10385;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6" name="Google Shape;10386;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7" name="Google Shape;10387;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8" name="Google Shape;10388;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9" name="Google Shape;10389;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0" name="Google Shape;10390;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1" name="Google Shape;10391;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2" name="Google Shape;10392;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3" name="Google Shape;10393;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4" name="Google Shape;10394;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5" name="Google Shape;10395;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6" name="Google Shape;10396;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7" name="Google Shape;10397;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8" name="Google Shape;10398;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9" name="Google Shape;10399;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0" name="Google Shape;10400;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1" name="Google Shape;10401;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2" name="Google Shape;10402;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3" name="Google Shape;10403;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4" name="Google Shape;10404;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5" name="Google Shape;10405;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6" name="Google Shape;10406;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7" name="Google Shape;10407;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8" name="Google Shape;10408;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9" name="Google Shape;10409;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0" name="Google Shape;10410;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1" name="Google Shape;10411;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2" name="Google Shape;10412;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3" name="Google Shape;10413;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4" name="Google Shape;10414;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5" name="Google Shape;10415;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6" name="Google Shape;10416;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7" name="Google Shape;10417;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8" name="Google Shape;10418;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9" name="Google Shape;10419;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0" name="Google Shape;10420;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1" name="Google Shape;10421;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2" name="Google Shape;10422;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3" name="Google Shape;10423;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4" name="Google Shape;10424;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5" name="Google Shape;10425;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6" name="Google Shape;10426;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7" name="Google Shape;10427;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8" name="Google Shape;10428;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9" name="Google Shape;10429;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0" name="Google Shape;10430;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1" name="Google Shape;10431;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2" name="Google Shape;10432;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3" name="Google Shape;10433;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4" name="Google Shape;10434;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5" name="Google Shape;10435;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6" name="Google Shape;10436;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7" name="Google Shape;10437;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8" name="Google Shape;10438;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9" name="Google Shape;10439;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0" name="Google Shape;10440;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1" name="Google Shape;10441;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2" name="Google Shape;10442;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3" name="Google Shape;10443;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4" name="Google Shape;10444;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5" name="Google Shape;10445;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6" name="Google Shape;10446;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7" name="Google Shape;10447;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8" name="Google Shape;10448;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9" name="Google Shape;10449;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0" name="Google Shape;10450;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1" name="Google Shape;10451;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2" name="Google Shape;10452;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3" name="Google Shape;10453;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4" name="Google Shape;10454;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5" name="Google Shape;10455;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6" name="Google Shape;10456;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7" name="Google Shape;10457;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8" name="Google Shape;10458;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9" name="Google Shape;10459;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0" name="Google Shape;10460;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1" name="Google Shape;10461;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2" name="Google Shape;10462;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3" name="Google Shape;10463;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4" name="Google Shape;10464;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5" name="Google Shape;10465;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6" name="Google Shape;10466;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7" name="Google Shape;10467;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8" name="Google Shape;10468;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9" name="Google Shape;10469;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0" name="Google Shape;10470;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1" name="Google Shape;10471;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2" name="Google Shape;10472;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3" name="Google Shape;10473;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4" name="Google Shape;10474;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5" name="Google Shape;10475;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6" name="Google Shape;10476;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7" name="Google Shape;10477;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8" name="Google Shape;10478;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9" name="Google Shape;10479;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0" name="Google Shape;10480;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1" name="Google Shape;10481;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2" name="Google Shape;10482;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3" name="Google Shape;10483;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4" name="Google Shape;10484;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5" name="Google Shape;10485;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6" name="Google Shape;10486;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7" name="Google Shape;10487;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8" name="Google Shape;10488;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9" name="Google Shape;10489;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0" name="Google Shape;10490;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1" name="Google Shape;10491;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2" name="Google Shape;10492;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3" name="Google Shape;10493;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4" name="Google Shape;10494;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5" name="Google Shape;10495;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6" name="Google Shape;10496;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7" name="Google Shape;10497;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8" name="Google Shape;10498;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9" name="Google Shape;10499;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0" name="Google Shape;10500;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1" name="Google Shape;10501;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2" name="Google Shape;10502;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3" name="Google Shape;10503;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4" name="Google Shape;10504;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5" name="Google Shape;10505;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6" name="Google Shape;10506;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7" name="Google Shape;10507;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8" name="Google Shape;10508;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9" name="Google Shape;10509;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0" name="Google Shape;10510;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1" name="Google Shape;10511;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2" name="Google Shape;10512;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3" name="Google Shape;10513;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4" name="Google Shape;10514;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5" name="Google Shape;10515;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6" name="Google Shape;10516;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7" name="Google Shape;10517;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8" name="Google Shape;10518;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9" name="Google Shape;10519;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0" name="Google Shape;10520;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1" name="Google Shape;10521;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2" name="Google Shape;10522;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3" name="Google Shape;10523;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4" name="Google Shape;10524;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5" name="Google Shape;10525;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6" name="Google Shape;10526;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7" name="Google Shape;10527;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8" name="Google Shape;10528;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9" name="Google Shape;10529;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0" name="Google Shape;10530;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1" name="Google Shape;10531;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2" name="Google Shape;10532;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3" name="Google Shape;10533;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4" name="Google Shape;10534;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5" name="Google Shape;10535;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6" name="Google Shape;10536;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7" name="Google Shape;10537;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8" name="Google Shape;10538;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9" name="Google Shape;10539;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0" name="Google Shape;10540;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1" name="Google Shape;10541;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2" name="Google Shape;10542;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3" name="Google Shape;10543;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4" name="Google Shape;10544;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5" name="Google Shape;10545;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6" name="Google Shape;10546;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7" name="Google Shape;10547;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8" name="Google Shape;10548;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9" name="Google Shape;10549;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0" name="Google Shape;10550;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1" name="Google Shape;10551;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2" name="Google Shape;10552;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3" name="Google Shape;10553;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4" name="Google Shape;10554;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5" name="Google Shape;10555;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6" name="Google Shape;10556;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7" name="Google Shape;10557;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8" name="Google Shape;10558;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9" name="Google Shape;10559;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0" name="Google Shape;10560;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1" name="Google Shape;10561;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2" name="Google Shape;10562;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3" name="Google Shape;10563;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4" name="Google Shape;10564;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5" name="Google Shape;10565;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6" name="Google Shape;10566;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7" name="Google Shape;10567;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8" name="Google Shape;10568;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9" name="Google Shape;10569;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0" name="Google Shape;10570;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1" name="Google Shape;10571;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2" name="Google Shape;10572;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3" name="Google Shape;10573;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4" name="Google Shape;10574;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5" name="Google Shape;10575;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6" name="Google Shape;10576;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7" name="Google Shape;10577;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8" name="Google Shape;10578;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9" name="Google Shape;10579;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0" name="Google Shape;10580;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1" name="Google Shape;10581;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2" name="Google Shape;10582;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3" name="Google Shape;10583;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4" name="Google Shape;10584;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5" name="Google Shape;10585;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6" name="Google Shape;10586;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7" name="Google Shape;10587;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8" name="Google Shape;10588;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9" name="Google Shape;10589;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0" name="Google Shape;10590;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1" name="Google Shape;10591;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2" name="Google Shape;10592;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3" name="Google Shape;10593;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4" name="Google Shape;10594;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5" name="Google Shape;10595;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6" name="Google Shape;10596;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7" name="Google Shape;10597;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8" name="Google Shape;10598;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9" name="Google Shape;10599;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0" name="Google Shape;10600;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1" name="Google Shape;10601;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2" name="Google Shape;10602;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3" name="Google Shape;10603;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4" name="Google Shape;10604;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5" name="Google Shape;10605;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6" name="Google Shape;10606;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7" name="Google Shape;10607;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8" name="Google Shape;10608;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9" name="Google Shape;10609;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0" name="Google Shape;10610;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1" name="Google Shape;10611;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2" name="Google Shape;10612;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3" name="Google Shape;10613;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4" name="Google Shape;10614;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5" name="Google Shape;10615;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6" name="Google Shape;10616;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7" name="Google Shape;10617;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8" name="Google Shape;10618;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9" name="Google Shape;10619;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0" name="Google Shape;10620;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1" name="Google Shape;10621;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2" name="Google Shape;10622;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3" name="Google Shape;10623;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4" name="Google Shape;10624;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5" name="Google Shape;10625;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6" name="Google Shape;10626;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7" name="Google Shape;10627;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8" name="Google Shape;10628;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9" name="Google Shape;10629;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0" name="Google Shape;10630;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1" name="Google Shape;10631;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2" name="Google Shape;10632;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3" name="Google Shape;10633;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4" name="Google Shape;10634;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5" name="Google Shape;10635;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6" name="Google Shape;10636;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7" name="Google Shape;10637;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8" name="Google Shape;10638;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9" name="Google Shape;10639;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0" name="Google Shape;10640;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1" name="Google Shape;10641;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2" name="Google Shape;10642;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3" name="Google Shape;10643;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4" name="Google Shape;10644;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5" name="Google Shape;10645;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6" name="Google Shape;10646;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7" name="Google Shape;10647;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8" name="Google Shape;10648;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9" name="Google Shape;10649;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0" name="Google Shape;10650;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1" name="Google Shape;10651;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2" name="Google Shape;10652;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3" name="Google Shape;10653;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4" name="Google Shape;10654;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5" name="Google Shape;10655;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6" name="Google Shape;10656;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7" name="Google Shape;10657;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8" name="Google Shape;10658;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9" name="Google Shape;10659;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0" name="Google Shape;10660;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1" name="Google Shape;10661;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2" name="Google Shape;10662;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3" name="Google Shape;10663;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4" name="Google Shape;10664;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5" name="Google Shape;10665;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6" name="Google Shape;10666;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7" name="Google Shape;10667;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8" name="Google Shape;10668;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9" name="Google Shape;10669;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0" name="Google Shape;10670;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1" name="Google Shape;10671;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2" name="Google Shape;10672;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3" name="Google Shape;10673;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4" name="Google Shape;10674;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5" name="Google Shape;10675;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6" name="Google Shape;10676;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7" name="Google Shape;10677;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8" name="Google Shape;10678;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9" name="Google Shape;10679;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0" name="Google Shape;10680;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1" name="Google Shape;10681;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2" name="Google Shape;10682;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3" name="Google Shape;10683;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4" name="Google Shape;10684;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5" name="Google Shape;10685;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6" name="Google Shape;10686;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7" name="Google Shape;10687;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8" name="Google Shape;10688;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9" name="Google Shape;10689;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0" name="Google Shape;10690;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1" name="Google Shape;10691;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2" name="Google Shape;10692;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3" name="Google Shape;10693;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4" name="Google Shape;10694;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5" name="Google Shape;10695;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6" name="Google Shape;10696;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7" name="Google Shape;10697;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8" name="Google Shape;10698;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9" name="Google Shape;10699;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0" name="Google Shape;10700;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1" name="Google Shape;10701;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2" name="Google Shape;10702;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3" name="Google Shape;10703;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4" name="Google Shape;10704;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5" name="Google Shape;10705;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6" name="Google Shape;10706;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7" name="Google Shape;10707;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8" name="Google Shape;10708;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9" name="Google Shape;10709;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0" name="Google Shape;10710;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1" name="Google Shape;10711;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2" name="Google Shape;10712;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3" name="Google Shape;10713;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4" name="Google Shape;10714;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5" name="Google Shape;10715;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6" name="Google Shape;10716;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7" name="Google Shape;10717;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8" name="Google Shape;10718;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9" name="Google Shape;10719;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0" name="Google Shape;10720;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1" name="Google Shape;10721;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2" name="Google Shape;10722;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3" name="Google Shape;10723;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4" name="Google Shape;10724;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5" name="Google Shape;10725;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6" name="Google Shape;10726;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7" name="Google Shape;10727;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8" name="Google Shape;10728;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9" name="Google Shape;10729;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0" name="Google Shape;10730;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1" name="Google Shape;10731;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2" name="Google Shape;10732;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3" name="Google Shape;10733;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4" name="Google Shape;10734;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5" name="Google Shape;10735;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6" name="Google Shape;10736;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7" name="Google Shape;10737;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8" name="Google Shape;10738;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9" name="Google Shape;10739;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0" name="Google Shape;10740;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1" name="Google Shape;10741;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2" name="Google Shape;10742;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3" name="Google Shape;10743;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4" name="Google Shape;10744;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5" name="Google Shape;10745;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6" name="Google Shape;10746;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7" name="Google Shape;10747;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8" name="Google Shape;10748;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9" name="Google Shape;10749;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0" name="Google Shape;10750;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1" name="Google Shape;10751;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2" name="Google Shape;10752;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3" name="Google Shape;10753;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4" name="Google Shape;10754;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5" name="Google Shape;10755;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6" name="Google Shape;10756;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7" name="Google Shape;10757;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8" name="Google Shape;10758;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9" name="Google Shape;10759;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0" name="Google Shape;10760;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1" name="Google Shape;10761;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2" name="Google Shape;10762;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3" name="Google Shape;10763;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4" name="Google Shape;10764;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5" name="Google Shape;10765;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6" name="Google Shape;10766;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7" name="Google Shape;10767;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8" name="Google Shape;10768;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9" name="Google Shape;10769;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0" name="Google Shape;10770;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1" name="Google Shape;10771;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2" name="Google Shape;10772;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3" name="Google Shape;10773;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4" name="Google Shape;10774;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5" name="Google Shape;10775;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6" name="Google Shape;10776;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7" name="Google Shape;10777;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8" name="Google Shape;10778;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9" name="Google Shape;10779;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0" name="Google Shape;10780;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1" name="Google Shape;10781;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2" name="Google Shape;10782;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3" name="Google Shape;10783;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4" name="Google Shape;10784;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5" name="Google Shape;10785;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6" name="Google Shape;10786;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7" name="Google Shape;10787;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8" name="Google Shape;10788;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9" name="Google Shape;10789;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0" name="Google Shape;10790;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1" name="Google Shape;10791;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2" name="Google Shape;10792;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3" name="Google Shape;10793;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4" name="Google Shape;10794;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5" name="Google Shape;10795;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6" name="Google Shape;10796;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7" name="Google Shape;10797;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8" name="Google Shape;10798;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9" name="Google Shape;10799;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0" name="Google Shape;10800;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1" name="Google Shape;10801;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2" name="Google Shape;10802;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3" name="Google Shape;10803;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4" name="Google Shape;10804;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5" name="Google Shape;10805;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6" name="Google Shape;10806;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7" name="Google Shape;10807;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8" name="Google Shape;10808;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9" name="Google Shape;10809;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0" name="Google Shape;10810;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1" name="Google Shape;10811;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2" name="Google Shape;10812;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3" name="Google Shape;10813;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4" name="Google Shape;10814;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5" name="Google Shape;10815;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6" name="Google Shape;10816;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7" name="Google Shape;10817;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8" name="Google Shape;10818;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9" name="Google Shape;10819;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0" name="Google Shape;10820;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1" name="Google Shape;10821;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2" name="Google Shape;10822;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3" name="Google Shape;10823;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4" name="Google Shape;10824;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5" name="Google Shape;10825;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6" name="Google Shape;10826;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7" name="Google Shape;10827;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8" name="Google Shape;10828;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9" name="Google Shape;10829;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0" name="Google Shape;10830;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1" name="Google Shape;10831;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2" name="Google Shape;10832;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3" name="Google Shape;10833;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4" name="Google Shape;10834;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5" name="Google Shape;10835;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6" name="Google Shape;10836;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7" name="Google Shape;10837;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8" name="Google Shape;10838;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9" name="Google Shape;10839;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0" name="Google Shape;10840;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1" name="Google Shape;10841;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2" name="Google Shape;10842;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3" name="Google Shape;10843;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4" name="Google Shape;10844;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5" name="Google Shape;10845;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6" name="Google Shape;10846;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7" name="Google Shape;10847;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8" name="Google Shape;10848;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9" name="Google Shape;10849;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0" name="Google Shape;10850;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1" name="Google Shape;10851;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2" name="Google Shape;10852;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3" name="Google Shape;10853;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4" name="Google Shape;10854;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5" name="Google Shape;10855;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6" name="Google Shape;10856;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7" name="Google Shape;10857;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8" name="Google Shape;10858;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9" name="Google Shape;10859;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0" name="Google Shape;10860;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1" name="Google Shape;10861;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2" name="Google Shape;10862;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3" name="Google Shape;10863;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4" name="Google Shape;10864;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5" name="Google Shape;10865;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6" name="Google Shape;10866;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7" name="Google Shape;10867;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8" name="Google Shape;10868;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9" name="Google Shape;10869;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0" name="Google Shape;10870;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1" name="Google Shape;10871;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2" name="Google Shape;10872;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3" name="Google Shape;10873;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4" name="Google Shape;10874;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5" name="Google Shape;10875;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6" name="Google Shape;10876;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7" name="Google Shape;10877;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8" name="Google Shape;10878;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9" name="Google Shape;10879;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0" name="Google Shape;10880;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1" name="Google Shape;10881;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2" name="Google Shape;10882;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3" name="Google Shape;10883;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4" name="Google Shape;10884;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5" name="Google Shape;10885;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6" name="Google Shape;10886;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7" name="Google Shape;10887;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8" name="Google Shape;10888;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9" name="Google Shape;10889;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0" name="Google Shape;10890;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1" name="Google Shape;10891;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2" name="Google Shape;10892;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3" name="Google Shape;10893;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4" name="Google Shape;10894;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5" name="Google Shape;10895;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6" name="Google Shape;10896;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7" name="Google Shape;10897;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8" name="Google Shape;10898;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9" name="Google Shape;10899;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0" name="Google Shape;10900;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1" name="Google Shape;10901;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2" name="Google Shape;10902;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3" name="Google Shape;10903;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4" name="Google Shape;10904;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5" name="Google Shape;10905;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6" name="Google Shape;10906;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7" name="Google Shape;10907;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8" name="Google Shape;10908;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9" name="Google Shape;10909;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0" name="Google Shape;10910;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1" name="Google Shape;10911;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2" name="Google Shape;10912;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3" name="Google Shape;10913;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4" name="Google Shape;10914;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5" name="Google Shape;10915;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6" name="Google Shape;10916;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7" name="Google Shape;10917;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8" name="Google Shape;10918;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9" name="Google Shape;10919;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0" name="Google Shape;10920;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1" name="Google Shape;10921;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2" name="Google Shape;10922;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3" name="Google Shape;10923;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4" name="Google Shape;10924;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5" name="Google Shape;10925;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6" name="Google Shape;10926;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7" name="Google Shape;10927;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8" name="Google Shape;10928;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9" name="Google Shape;10929;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0" name="Google Shape;10930;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1" name="Google Shape;10931;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2" name="Google Shape;10932;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3" name="Google Shape;10933;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4" name="Google Shape;10934;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5" name="Google Shape;10935;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6" name="Google Shape;10936;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7" name="Google Shape;10937;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8" name="Google Shape;10938;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9" name="Google Shape;10939;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0" name="Google Shape;10940;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1" name="Google Shape;10941;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2" name="Google Shape;10942;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3" name="Google Shape;10943;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4" name="Google Shape;10944;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5" name="Google Shape;10945;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6" name="Google Shape;10946;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7" name="Google Shape;10947;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8" name="Google Shape;10948;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9" name="Google Shape;10949;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0" name="Google Shape;10950;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1" name="Google Shape;10951;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2" name="Google Shape;10952;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3" name="Google Shape;10953;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4" name="Google Shape;10954;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5" name="Google Shape;10955;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6" name="Google Shape;10956;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7" name="Google Shape;10957;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8" name="Google Shape;10958;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9" name="Google Shape;10959;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0" name="Google Shape;10960;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1" name="Google Shape;10961;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2" name="Google Shape;10962;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3" name="Google Shape;10963;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4" name="Google Shape;10964;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5" name="Google Shape;10965;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6" name="Google Shape;10966;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7" name="Google Shape;10967;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8" name="Google Shape;10968;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9" name="Google Shape;10969;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0" name="Google Shape;10970;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1" name="Google Shape;10971;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2" name="Google Shape;10972;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0973" name="Google Shape;10973;p65"/>
          <p:cNvGrpSpPr/>
          <p:nvPr/>
        </p:nvGrpSpPr>
        <p:grpSpPr>
          <a:xfrm>
            <a:off x="7810075" y="1608737"/>
            <a:ext cx="3454453" cy="1840313"/>
            <a:chOff x="233350" y="949250"/>
            <a:chExt cx="7137300" cy="3802300"/>
          </a:xfrm>
        </p:grpSpPr>
        <p:sp>
          <p:nvSpPr>
            <p:cNvPr id="10974" name="Google Shape;10974;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5" name="Google Shape;10975;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6" name="Google Shape;10976;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7" name="Google Shape;10977;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8" name="Google Shape;10978;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9" name="Google Shape;10979;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0" name="Google Shape;10980;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1" name="Google Shape;10981;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2" name="Google Shape;10982;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3" name="Google Shape;10983;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4" name="Google Shape;10984;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5" name="Google Shape;10985;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6" name="Google Shape;10986;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7" name="Google Shape;10987;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8" name="Google Shape;10988;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9" name="Google Shape;10989;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0" name="Google Shape;10990;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1" name="Google Shape;10991;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2" name="Google Shape;10992;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3" name="Google Shape;10993;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4" name="Google Shape;10994;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5" name="Google Shape;10995;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6" name="Google Shape;10996;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7" name="Google Shape;10997;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8" name="Google Shape;10998;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9" name="Google Shape;10999;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0" name="Google Shape;11000;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1" name="Google Shape;11001;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2" name="Google Shape;11002;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3" name="Google Shape;11003;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4" name="Google Shape;11004;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5" name="Google Shape;11005;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6" name="Google Shape;11006;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7" name="Google Shape;11007;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8" name="Google Shape;11008;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9" name="Google Shape;11009;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0" name="Google Shape;11010;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1" name="Google Shape;11011;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2" name="Google Shape;11012;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3" name="Google Shape;11013;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4" name="Google Shape;11014;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5" name="Google Shape;11015;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6" name="Google Shape;11016;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7" name="Google Shape;11017;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8" name="Google Shape;11018;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9" name="Google Shape;11019;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0" name="Google Shape;11020;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1" name="Google Shape;11021;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2" name="Google Shape;11022;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3" name="Google Shape;11023;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4" name="Google Shape;11024;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25" name="Google Shape;11025;p65"/>
          <p:cNvGrpSpPr/>
          <p:nvPr/>
        </p:nvGrpSpPr>
        <p:grpSpPr>
          <a:xfrm>
            <a:off x="10229314" y="4335100"/>
            <a:ext cx="138975" cy="427120"/>
            <a:chOff x="7564426" y="3224343"/>
            <a:chExt cx="119985" cy="368801"/>
          </a:xfrm>
        </p:grpSpPr>
        <p:sp>
          <p:nvSpPr>
            <p:cNvPr id="11026" name="Google Shape;11026;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7" name="Google Shape;11027;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28" name="Google Shape;11028;p65"/>
          <p:cNvGrpSpPr/>
          <p:nvPr/>
        </p:nvGrpSpPr>
        <p:grpSpPr>
          <a:xfrm>
            <a:off x="9828631" y="4327236"/>
            <a:ext cx="252652" cy="442843"/>
            <a:chOff x="8370831" y="3202002"/>
            <a:chExt cx="218129" cy="382376"/>
          </a:xfrm>
        </p:grpSpPr>
        <p:sp>
          <p:nvSpPr>
            <p:cNvPr id="11029" name="Google Shape;11029;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0" name="Google Shape;11030;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1" name="Google Shape;11031;p65"/>
          <p:cNvGrpSpPr/>
          <p:nvPr/>
        </p:nvGrpSpPr>
        <p:grpSpPr>
          <a:xfrm>
            <a:off x="10793151" y="4875412"/>
            <a:ext cx="412572" cy="356000"/>
            <a:chOff x="6742064" y="3750480"/>
            <a:chExt cx="399315" cy="344560"/>
          </a:xfrm>
        </p:grpSpPr>
        <p:sp>
          <p:nvSpPr>
            <p:cNvPr id="11032" name="Google Shape;11032;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3" name="Google Shape;11033;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4" name="Google Shape;11034;p65"/>
          <p:cNvGrpSpPr/>
          <p:nvPr/>
        </p:nvGrpSpPr>
        <p:grpSpPr>
          <a:xfrm>
            <a:off x="10178510" y="5343475"/>
            <a:ext cx="240583" cy="375477"/>
            <a:chOff x="7248525" y="3739696"/>
            <a:chExt cx="230531" cy="359790"/>
          </a:xfrm>
        </p:grpSpPr>
        <p:sp>
          <p:nvSpPr>
            <p:cNvPr id="11035" name="Google Shape;11035;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6" name="Google Shape;11036;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7" name="Google Shape;11037;p65"/>
          <p:cNvGrpSpPr/>
          <p:nvPr/>
        </p:nvGrpSpPr>
        <p:grpSpPr>
          <a:xfrm>
            <a:off x="10506401" y="4867774"/>
            <a:ext cx="217195" cy="371613"/>
            <a:chOff x="7601242" y="3729267"/>
            <a:chExt cx="222566" cy="380803"/>
          </a:xfrm>
        </p:grpSpPr>
        <p:sp>
          <p:nvSpPr>
            <p:cNvPr id="11038" name="Google Shape;11038;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9" name="Google Shape;11039;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40" name="Google Shape;11040;p65"/>
          <p:cNvSpPr/>
          <p:nvPr/>
        </p:nvSpPr>
        <p:spPr>
          <a:xfrm>
            <a:off x="10461103" y="4350917"/>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41" name="Google Shape;11041;p65"/>
          <p:cNvGrpSpPr/>
          <p:nvPr/>
        </p:nvGrpSpPr>
        <p:grpSpPr>
          <a:xfrm>
            <a:off x="9825929" y="4869295"/>
            <a:ext cx="258057" cy="367987"/>
            <a:chOff x="8304647" y="3738687"/>
            <a:chExt cx="225076" cy="320956"/>
          </a:xfrm>
        </p:grpSpPr>
        <p:sp>
          <p:nvSpPr>
            <p:cNvPr id="11042" name="Google Shape;11042;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3" name="Google Shape;11043;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4" name="Google Shape;11044;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45" name="Google Shape;11045;p65"/>
          <p:cNvGrpSpPr/>
          <p:nvPr/>
        </p:nvGrpSpPr>
        <p:grpSpPr>
          <a:xfrm>
            <a:off x="10189252" y="4869295"/>
            <a:ext cx="237989" cy="367987"/>
            <a:chOff x="8615101" y="3738687"/>
            <a:chExt cx="207573" cy="320956"/>
          </a:xfrm>
        </p:grpSpPr>
        <p:sp>
          <p:nvSpPr>
            <p:cNvPr id="11046" name="Google Shape;11046;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7" name="Google Shape;11047;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8" name="Google Shape;11048;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49" name="Google Shape;11049;p65"/>
          <p:cNvSpPr/>
          <p:nvPr/>
        </p:nvSpPr>
        <p:spPr>
          <a:xfrm>
            <a:off x="10851173" y="4322472"/>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50" name="Google Shape;11050;p65"/>
          <p:cNvGrpSpPr/>
          <p:nvPr/>
        </p:nvGrpSpPr>
        <p:grpSpPr>
          <a:xfrm>
            <a:off x="8048859" y="5031279"/>
            <a:ext cx="743560" cy="681711"/>
            <a:chOff x="6015419" y="3716859"/>
            <a:chExt cx="557671" cy="511283"/>
          </a:xfrm>
        </p:grpSpPr>
        <p:sp>
          <p:nvSpPr>
            <p:cNvPr id="11051" name="Google Shape;11051;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52" name="Google Shape;11052;p65"/>
            <p:cNvGrpSpPr/>
            <p:nvPr/>
          </p:nvGrpSpPr>
          <p:grpSpPr>
            <a:xfrm>
              <a:off x="6036094" y="3716980"/>
              <a:ext cx="529860" cy="510468"/>
              <a:chOff x="6036094" y="3716980"/>
              <a:chExt cx="529860" cy="510468"/>
            </a:xfrm>
          </p:grpSpPr>
          <p:sp>
            <p:nvSpPr>
              <p:cNvPr id="11053" name="Google Shape;11053;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4" name="Google Shape;11054;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5" name="Google Shape;11055;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6" name="Google Shape;11056;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7" name="Google Shape;11057;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8" name="Google Shape;11058;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9" name="Google Shape;11059;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0" name="Google Shape;11060;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1" name="Google Shape;11061;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2" name="Google Shape;11062;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063" name="Google Shape;11063;p65"/>
          <p:cNvGrpSpPr/>
          <p:nvPr/>
        </p:nvGrpSpPr>
        <p:grpSpPr>
          <a:xfrm>
            <a:off x="8887372" y="4173638"/>
            <a:ext cx="768403" cy="682495"/>
            <a:chOff x="6644304" y="3073628"/>
            <a:chExt cx="576302" cy="511871"/>
          </a:xfrm>
        </p:grpSpPr>
        <p:sp>
          <p:nvSpPr>
            <p:cNvPr id="11064" name="Google Shape;11064;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65" name="Google Shape;11065;p65"/>
            <p:cNvGrpSpPr/>
            <p:nvPr/>
          </p:nvGrpSpPr>
          <p:grpSpPr>
            <a:xfrm>
              <a:off x="6712169" y="3085440"/>
              <a:ext cx="481622" cy="494913"/>
              <a:chOff x="6712169" y="3085440"/>
              <a:chExt cx="481622" cy="494913"/>
            </a:xfrm>
          </p:grpSpPr>
          <p:sp>
            <p:nvSpPr>
              <p:cNvPr id="11066" name="Google Shape;11066;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7" name="Google Shape;11067;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8" name="Google Shape;11068;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9" name="Google Shape;11069;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0" name="Google Shape;11070;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71" name="Google Shape;11071;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2" name="Google Shape;11072;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3" name="Google Shape;11073;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74" name="Google Shape;11074;p65"/>
          <p:cNvSpPr/>
          <p:nvPr/>
        </p:nvSpPr>
        <p:spPr>
          <a:xfrm>
            <a:off x="9346085" y="4195808"/>
            <a:ext cx="32359" cy="1467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75" name="Google Shape;11075;p65"/>
          <p:cNvGrpSpPr/>
          <p:nvPr/>
        </p:nvGrpSpPr>
        <p:grpSpPr>
          <a:xfrm>
            <a:off x="8897839" y="5030964"/>
            <a:ext cx="747508" cy="681803"/>
            <a:chOff x="6652154" y="3716623"/>
            <a:chExt cx="560631" cy="511352"/>
          </a:xfrm>
        </p:grpSpPr>
        <p:sp>
          <p:nvSpPr>
            <p:cNvPr id="11076" name="Google Shape;11076;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77" name="Google Shape;11077;p65"/>
            <p:cNvGrpSpPr/>
            <p:nvPr/>
          </p:nvGrpSpPr>
          <p:grpSpPr>
            <a:xfrm>
              <a:off x="6669657" y="3716715"/>
              <a:ext cx="466779" cy="464290"/>
              <a:chOff x="6669657" y="3716715"/>
              <a:chExt cx="466779" cy="464290"/>
            </a:xfrm>
          </p:grpSpPr>
          <p:sp>
            <p:nvSpPr>
              <p:cNvPr id="11078" name="Google Shape;11078;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9" name="Google Shape;11079;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0" name="Google Shape;11080;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1" name="Google Shape;11081;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2" name="Google Shape;11082;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3" name="Google Shape;11083;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4" name="Google Shape;11084;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5" name="Google Shape;11085;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6" name="Google Shape;11086;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7" name="Google Shape;11087;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8" name="Google Shape;11088;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9" name="Google Shape;11089;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0" name="Google Shape;11090;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091" name="Google Shape;11091;p65"/>
          <p:cNvGrpSpPr/>
          <p:nvPr/>
        </p:nvGrpSpPr>
        <p:grpSpPr>
          <a:xfrm>
            <a:off x="10489961" y="5406175"/>
            <a:ext cx="250076" cy="250076"/>
            <a:chOff x="8565775" y="671075"/>
            <a:chExt cx="441000" cy="441000"/>
          </a:xfrm>
        </p:grpSpPr>
        <p:sp>
          <p:nvSpPr>
            <p:cNvPr id="11092" name="Google Shape;11092;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3" name="Google Shape;11093;p65"/>
            <p:cNvSpPr/>
            <p:nvPr/>
          </p:nvSpPr>
          <p:spPr>
            <a:xfrm>
              <a:off x="8706625" y="811925"/>
              <a:ext cx="159300" cy="159300"/>
            </a:xfrm>
            <a:prstGeom prst="ellipse">
              <a:avLst/>
            </a:pr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94" name="Google Shape;11094;p65"/>
          <p:cNvSpPr/>
          <p:nvPr/>
        </p:nvSpPr>
        <p:spPr>
          <a:xfrm>
            <a:off x="10891581" y="5400736"/>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5" name="Google Shape;11095;p65"/>
          <p:cNvSpPr/>
          <p:nvPr/>
        </p:nvSpPr>
        <p:spPr>
          <a:xfrm flipH="1">
            <a:off x="9835898" y="5356010"/>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96" name="Google Shape;11096;p65"/>
          <p:cNvGrpSpPr/>
          <p:nvPr/>
        </p:nvGrpSpPr>
        <p:grpSpPr>
          <a:xfrm>
            <a:off x="8028434" y="4177134"/>
            <a:ext cx="783828" cy="683164"/>
            <a:chOff x="6000100" y="3076250"/>
            <a:chExt cx="587871" cy="512373"/>
          </a:xfrm>
        </p:grpSpPr>
        <p:sp>
          <p:nvSpPr>
            <p:cNvPr id="11097" name="Google Shape;11097;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98" name="Google Shape;11098;p65"/>
            <p:cNvGrpSpPr/>
            <p:nvPr/>
          </p:nvGrpSpPr>
          <p:grpSpPr>
            <a:xfrm>
              <a:off x="6031360" y="3076713"/>
              <a:ext cx="539107" cy="480965"/>
              <a:chOff x="6031360" y="3076713"/>
              <a:chExt cx="539107" cy="480965"/>
            </a:xfrm>
          </p:grpSpPr>
          <p:sp>
            <p:nvSpPr>
              <p:cNvPr id="11099" name="Google Shape;11099;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0" name="Google Shape;11100;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1" name="Google Shape;11101;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2" name="Google Shape;11102;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3" name="Google Shape;11103;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4" name="Google Shape;11104;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5" name="Google Shape;11105;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06" name="Google Shape;11106;p65"/>
          <p:cNvGrpSpPr/>
          <p:nvPr/>
        </p:nvGrpSpPr>
        <p:grpSpPr>
          <a:xfrm>
            <a:off x="4797047" y="4087843"/>
            <a:ext cx="2988459" cy="1774208"/>
            <a:chOff x="3597785" y="3065882"/>
            <a:chExt cx="2241344" cy="1330656"/>
          </a:xfrm>
        </p:grpSpPr>
        <p:grpSp>
          <p:nvGrpSpPr>
            <p:cNvPr id="11107" name="Google Shape;11107;p65"/>
            <p:cNvGrpSpPr/>
            <p:nvPr/>
          </p:nvGrpSpPr>
          <p:grpSpPr>
            <a:xfrm>
              <a:off x="5296908" y="3937355"/>
              <a:ext cx="143198" cy="32380"/>
              <a:chOff x="5296908" y="3937355"/>
              <a:chExt cx="143198" cy="32380"/>
            </a:xfrm>
          </p:grpSpPr>
          <p:sp>
            <p:nvSpPr>
              <p:cNvPr id="11108" name="Google Shape;11108;p6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109" name="Google Shape;11109;p65"/>
              <p:cNvGrpSpPr/>
              <p:nvPr/>
            </p:nvGrpSpPr>
            <p:grpSpPr>
              <a:xfrm>
                <a:off x="5402331" y="3937355"/>
                <a:ext cx="37776" cy="32380"/>
                <a:chOff x="5402331" y="3937355"/>
                <a:chExt cx="37776" cy="32380"/>
              </a:xfrm>
            </p:grpSpPr>
            <p:sp>
              <p:nvSpPr>
                <p:cNvPr id="11110" name="Google Shape;11110;p6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1" name="Google Shape;11111;p6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12" name="Google Shape;11112;p65"/>
              <p:cNvGrpSpPr/>
              <p:nvPr/>
            </p:nvGrpSpPr>
            <p:grpSpPr>
              <a:xfrm>
                <a:off x="5296908" y="3937355"/>
                <a:ext cx="37783" cy="32380"/>
                <a:chOff x="5296908" y="3937355"/>
                <a:chExt cx="37783" cy="32380"/>
              </a:xfrm>
            </p:grpSpPr>
            <p:sp>
              <p:nvSpPr>
                <p:cNvPr id="11113" name="Google Shape;11113;p6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4" name="Google Shape;11114;p6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15" name="Google Shape;11115;p65"/>
            <p:cNvGrpSpPr/>
            <p:nvPr/>
          </p:nvGrpSpPr>
          <p:grpSpPr>
            <a:xfrm>
              <a:off x="4724163" y="3119631"/>
              <a:ext cx="120838" cy="84218"/>
              <a:chOff x="4724163" y="3119631"/>
              <a:chExt cx="120838" cy="84218"/>
            </a:xfrm>
          </p:grpSpPr>
          <p:grpSp>
            <p:nvGrpSpPr>
              <p:cNvPr id="11116" name="Google Shape;11116;p65"/>
              <p:cNvGrpSpPr/>
              <p:nvPr/>
            </p:nvGrpSpPr>
            <p:grpSpPr>
              <a:xfrm>
                <a:off x="4746712" y="3132773"/>
                <a:ext cx="86869" cy="56424"/>
                <a:chOff x="4746712" y="3132773"/>
                <a:chExt cx="86869" cy="56424"/>
              </a:xfrm>
            </p:grpSpPr>
            <p:sp>
              <p:nvSpPr>
                <p:cNvPr id="11117" name="Google Shape;11117;p6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8" name="Google Shape;11118;p6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19" name="Google Shape;11119;p65"/>
              <p:cNvGrpSpPr/>
              <p:nvPr/>
            </p:nvGrpSpPr>
            <p:grpSpPr>
              <a:xfrm>
                <a:off x="4773634" y="3143336"/>
                <a:ext cx="37776" cy="32451"/>
                <a:chOff x="4773634" y="3143336"/>
                <a:chExt cx="37776" cy="32451"/>
              </a:xfrm>
            </p:grpSpPr>
            <p:sp>
              <p:nvSpPr>
                <p:cNvPr id="11120" name="Google Shape;11120;p6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1" name="Google Shape;11121;p6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2" name="Google Shape;11122;p65"/>
              <p:cNvGrpSpPr/>
              <p:nvPr/>
            </p:nvGrpSpPr>
            <p:grpSpPr>
              <a:xfrm>
                <a:off x="4724163" y="3131248"/>
                <a:ext cx="37776" cy="32459"/>
                <a:chOff x="4724163" y="3131248"/>
                <a:chExt cx="37776" cy="32459"/>
              </a:xfrm>
            </p:grpSpPr>
            <p:sp>
              <p:nvSpPr>
                <p:cNvPr id="11123" name="Google Shape;11123;p6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4" name="Google Shape;11124;p6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5" name="Google Shape;11125;p65"/>
              <p:cNvGrpSpPr/>
              <p:nvPr/>
            </p:nvGrpSpPr>
            <p:grpSpPr>
              <a:xfrm>
                <a:off x="4755081" y="3176054"/>
                <a:ext cx="32357" cy="27795"/>
                <a:chOff x="4755081" y="3176054"/>
                <a:chExt cx="32357" cy="27795"/>
              </a:xfrm>
            </p:grpSpPr>
            <p:sp>
              <p:nvSpPr>
                <p:cNvPr id="11126" name="Google Shape;11126;p6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7" name="Google Shape;11127;p6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8" name="Google Shape;11128;p65"/>
              <p:cNvGrpSpPr/>
              <p:nvPr/>
            </p:nvGrpSpPr>
            <p:grpSpPr>
              <a:xfrm>
                <a:off x="4812550" y="3119631"/>
                <a:ext cx="32451" cy="27803"/>
                <a:chOff x="4812550" y="3119631"/>
                <a:chExt cx="32451" cy="27803"/>
              </a:xfrm>
            </p:grpSpPr>
            <p:sp>
              <p:nvSpPr>
                <p:cNvPr id="11129" name="Google Shape;11129;p6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0" name="Google Shape;11130;p6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31" name="Google Shape;11131;p65"/>
            <p:cNvGrpSpPr/>
            <p:nvPr/>
          </p:nvGrpSpPr>
          <p:grpSpPr>
            <a:xfrm>
              <a:off x="5382826" y="4027197"/>
              <a:ext cx="268967" cy="250422"/>
              <a:chOff x="5382826" y="4027197"/>
              <a:chExt cx="268967" cy="250422"/>
            </a:xfrm>
          </p:grpSpPr>
          <p:grpSp>
            <p:nvGrpSpPr>
              <p:cNvPr id="11132" name="Google Shape;11132;p65"/>
              <p:cNvGrpSpPr/>
              <p:nvPr/>
            </p:nvGrpSpPr>
            <p:grpSpPr>
              <a:xfrm>
                <a:off x="5405280" y="4042510"/>
                <a:ext cx="237570" cy="218647"/>
                <a:chOff x="5405280" y="4042510"/>
                <a:chExt cx="237570" cy="218647"/>
              </a:xfrm>
            </p:grpSpPr>
            <p:sp>
              <p:nvSpPr>
                <p:cNvPr id="11133" name="Google Shape;11133;p6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4" name="Google Shape;11134;p6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5" name="Google Shape;11135;p6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6" name="Google Shape;11136;p6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7" name="Google Shape;11137;p6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8" name="Google Shape;11138;p6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39" name="Google Shape;11139;p65"/>
              <p:cNvGrpSpPr/>
              <p:nvPr/>
            </p:nvGrpSpPr>
            <p:grpSpPr>
              <a:xfrm>
                <a:off x="5382826" y="4125549"/>
                <a:ext cx="37776" cy="32380"/>
                <a:chOff x="5382826" y="4125549"/>
                <a:chExt cx="37776" cy="32380"/>
              </a:xfrm>
            </p:grpSpPr>
            <p:sp>
              <p:nvSpPr>
                <p:cNvPr id="11140" name="Google Shape;11140;p6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1" name="Google Shape;11141;p6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2" name="Google Shape;11142;p65"/>
              <p:cNvGrpSpPr/>
              <p:nvPr/>
            </p:nvGrpSpPr>
            <p:grpSpPr>
              <a:xfrm>
                <a:off x="5475680" y="4195587"/>
                <a:ext cx="37783" cy="32364"/>
                <a:chOff x="5475680" y="4195587"/>
                <a:chExt cx="37783" cy="32364"/>
              </a:xfrm>
            </p:grpSpPr>
            <p:sp>
              <p:nvSpPr>
                <p:cNvPr id="11143" name="Google Shape;11143;p6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4" name="Google Shape;11144;p6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5" name="Google Shape;11145;p65"/>
              <p:cNvGrpSpPr/>
              <p:nvPr/>
            </p:nvGrpSpPr>
            <p:grpSpPr>
              <a:xfrm>
                <a:off x="5532575" y="4027197"/>
                <a:ext cx="33308" cy="32262"/>
                <a:chOff x="5532575" y="4027197"/>
                <a:chExt cx="33308" cy="32262"/>
              </a:xfrm>
            </p:grpSpPr>
            <p:sp>
              <p:nvSpPr>
                <p:cNvPr id="11146" name="Google Shape;11146;p6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7" name="Google Shape;11147;p6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8" name="Google Shape;11148;p65"/>
              <p:cNvGrpSpPr/>
              <p:nvPr/>
            </p:nvGrpSpPr>
            <p:grpSpPr>
              <a:xfrm>
                <a:off x="5590706" y="4245348"/>
                <a:ext cx="33497" cy="32270"/>
                <a:chOff x="5590706" y="4245348"/>
                <a:chExt cx="33497" cy="32270"/>
              </a:xfrm>
            </p:grpSpPr>
            <p:sp>
              <p:nvSpPr>
                <p:cNvPr id="11149" name="Google Shape;11149;p6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0" name="Google Shape;11150;p6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1" name="Google Shape;11151;p65"/>
              <p:cNvGrpSpPr/>
              <p:nvPr/>
            </p:nvGrpSpPr>
            <p:grpSpPr>
              <a:xfrm>
                <a:off x="5618681" y="4109677"/>
                <a:ext cx="33112" cy="32357"/>
                <a:chOff x="5618681" y="4109677"/>
                <a:chExt cx="33112" cy="32357"/>
              </a:xfrm>
            </p:grpSpPr>
            <p:sp>
              <p:nvSpPr>
                <p:cNvPr id="11152" name="Google Shape;11152;p6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3" name="Google Shape;11153;p6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4" name="Google Shape;11154;p65"/>
              <p:cNvGrpSpPr/>
              <p:nvPr/>
            </p:nvGrpSpPr>
            <p:grpSpPr>
              <a:xfrm>
                <a:off x="5479298" y="4128262"/>
                <a:ext cx="31405" cy="26906"/>
                <a:chOff x="5479298" y="4128262"/>
                <a:chExt cx="31405" cy="26906"/>
              </a:xfrm>
            </p:grpSpPr>
            <p:sp>
              <p:nvSpPr>
                <p:cNvPr id="11155" name="Google Shape;11155;p6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6" name="Google Shape;11156;p6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7" name="Google Shape;11157;p65"/>
              <p:cNvGrpSpPr/>
              <p:nvPr/>
            </p:nvGrpSpPr>
            <p:grpSpPr>
              <a:xfrm>
                <a:off x="5582903" y="4180116"/>
                <a:ext cx="31499" cy="26898"/>
                <a:chOff x="5582903" y="4180116"/>
                <a:chExt cx="31499" cy="26898"/>
              </a:xfrm>
            </p:grpSpPr>
            <p:sp>
              <p:nvSpPr>
                <p:cNvPr id="11158" name="Google Shape;11158;p6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9" name="Google Shape;11159;p6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60" name="Google Shape;11160;p65"/>
            <p:cNvGrpSpPr/>
            <p:nvPr/>
          </p:nvGrpSpPr>
          <p:grpSpPr>
            <a:xfrm>
              <a:off x="3977681" y="3230323"/>
              <a:ext cx="94584" cy="84085"/>
              <a:chOff x="3977681" y="3230323"/>
              <a:chExt cx="94584" cy="84085"/>
            </a:xfrm>
          </p:grpSpPr>
          <p:grpSp>
            <p:nvGrpSpPr>
              <p:cNvPr id="11161" name="Google Shape;11161;p65"/>
              <p:cNvGrpSpPr/>
              <p:nvPr/>
            </p:nvGrpSpPr>
            <p:grpSpPr>
              <a:xfrm>
                <a:off x="4000135" y="3243041"/>
                <a:ext cx="59570" cy="57186"/>
                <a:chOff x="4000135" y="3243041"/>
                <a:chExt cx="59570" cy="57186"/>
              </a:xfrm>
            </p:grpSpPr>
            <p:sp>
              <p:nvSpPr>
                <p:cNvPr id="11162" name="Google Shape;11162;p6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3" name="Google Shape;11163;p6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4" name="Google Shape;11164;p6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65" name="Google Shape;11165;p65"/>
              <p:cNvGrpSpPr/>
              <p:nvPr/>
            </p:nvGrpSpPr>
            <p:grpSpPr>
              <a:xfrm>
                <a:off x="3977681" y="3245872"/>
                <a:ext cx="37783" cy="32380"/>
                <a:chOff x="3977681" y="3245872"/>
                <a:chExt cx="37783" cy="32380"/>
              </a:xfrm>
            </p:grpSpPr>
            <p:sp>
              <p:nvSpPr>
                <p:cNvPr id="11166" name="Google Shape;11166;p6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7" name="Google Shape;11167;p6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68" name="Google Shape;11168;p65"/>
              <p:cNvGrpSpPr/>
              <p:nvPr/>
            </p:nvGrpSpPr>
            <p:grpSpPr>
              <a:xfrm>
                <a:off x="4040860" y="3262672"/>
                <a:ext cx="31405" cy="27001"/>
                <a:chOff x="4040860" y="3262672"/>
                <a:chExt cx="31405" cy="27001"/>
              </a:xfrm>
            </p:grpSpPr>
            <p:sp>
              <p:nvSpPr>
                <p:cNvPr id="11169" name="Google Shape;11169;p6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0" name="Google Shape;11170;p6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71" name="Google Shape;11171;p65"/>
              <p:cNvGrpSpPr/>
              <p:nvPr/>
            </p:nvGrpSpPr>
            <p:grpSpPr>
              <a:xfrm>
                <a:off x="4021072" y="3230323"/>
                <a:ext cx="31397" cy="26906"/>
                <a:chOff x="4021072" y="3230323"/>
                <a:chExt cx="31397" cy="26906"/>
              </a:xfrm>
            </p:grpSpPr>
            <p:sp>
              <p:nvSpPr>
                <p:cNvPr id="11172" name="Google Shape;11172;p6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3" name="Google Shape;11173;p6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74" name="Google Shape;11174;p65"/>
              <p:cNvGrpSpPr/>
              <p:nvPr/>
            </p:nvGrpSpPr>
            <p:grpSpPr>
              <a:xfrm>
                <a:off x="4001472" y="3287462"/>
                <a:ext cx="31499" cy="26945"/>
                <a:chOff x="4001472" y="3287462"/>
                <a:chExt cx="31499" cy="26945"/>
              </a:xfrm>
            </p:grpSpPr>
            <p:sp>
              <p:nvSpPr>
                <p:cNvPr id="11175" name="Google Shape;11175;p6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6" name="Google Shape;11176;p6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77" name="Google Shape;11177;p65"/>
            <p:cNvGrpSpPr/>
            <p:nvPr/>
          </p:nvGrpSpPr>
          <p:grpSpPr>
            <a:xfrm>
              <a:off x="4084715" y="3258865"/>
              <a:ext cx="184961" cy="137268"/>
              <a:chOff x="4084715" y="3258865"/>
              <a:chExt cx="184961" cy="137268"/>
            </a:xfrm>
          </p:grpSpPr>
          <p:grpSp>
            <p:nvGrpSpPr>
              <p:cNvPr id="11178" name="Google Shape;11178;p65"/>
              <p:cNvGrpSpPr/>
              <p:nvPr/>
            </p:nvGrpSpPr>
            <p:grpSpPr>
              <a:xfrm>
                <a:off x="4107453" y="3271583"/>
                <a:ext cx="153470" cy="110275"/>
                <a:chOff x="4107453" y="3271583"/>
                <a:chExt cx="153470" cy="110275"/>
              </a:xfrm>
            </p:grpSpPr>
            <p:sp>
              <p:nvSpPr>
                <p:cNvPr id="11179" name="Google Shape;11179;p6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0" name="Google Shape;11180;p6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1" name="Google Shape;11181;p6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2" name="Google Shape;11182;p6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3" name="Google Shape;11183;p65"/>
              <p:cNvGrpSpPr/>
              <p:nvPr/>
            </p:nvGrpSpPr>
            <p:grpSpPr>
              <a:xfrm>
                <a:off x="4136947" y="3258865"/>
                <a:ext cx="31499" cy="27001"/>
                <a:chOff x="4136947" y="3258865"/>
                <a:chExt cx="31499" cy="27001"/>
              </a:xfrm>
            </p:grpSpPr>
            <p:sp>
              <p:nvSpPr>
                <p:cNvPr id="11184" name="Google Shape;11184;p6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5" name="Google Shape;11185;p6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6" name="Google Shape;11186;p65"/>
              <p:cNvGrpSpPr/>
              <p:nvPr/>
            </p:nvGrpSpPr>
            <p:grpSpPr>
              <a:xfrm>
                <a:off x="4084715" y="3266478"/>
                <a:ext cx="31468" cy="26898"/>
                <a:chOff x="4084715" y="3266478"/>
                <a:chExt cx="31468" cy="26898"/>
              </a:xfrm>
            </p:grpSpPr>
            <p:sp>
              <p:nvSpPr>
                <p:cNvPr id="11187" name="Google Shape;11187;p6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8" name="Google Shape;11188;p6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9" name="Google Shape;11189;p65"/>
              <p:cNvGrpSpPr/>
              <p:nvPr/>
            </p:nvGrpSpPr>
            <p:grpSpPr>
              <a:xfrm>
                <a:off x="4159213" y="3279849"/>
                <a:ext cx="31405" cy="26945"/>
                <a:chOff x="4159213" y="3279849"/>
                <a:chExt cx="31405" cy="26945"/>
              </a:xfrm>
            </p:grpSpPr>
            <p:sp>
              <p:nvSpPr>
                <p:cNvPr id="11190" name="Google Shape;11190;p6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1" name="Google Shape;11191;p6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2" name="Google Shape;11192;p65"/>
              <p:cNvGrpSpPr/>
              <p:nvPr/>
            </p:nvGrpSpPr>
            <p:grpSpPr>
              <a:xfrm>
                <a:off x="4201550" y="3266502"/>
                <a:ext cx="31405" cy="26883"/>
                <a:chOff x="4201550" y="3266502"/>
                <a:chExt cx="31405" cy="26883"/>
              </a:xfrm>
            </p:grpSpPr>
            <p:sp>
              <p:nvSpPr>
                <p:cNvPr id="11193" name="Google Shape;11193;p6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4" name="Google Shape;11194;p6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5" name="Google Shape;11195;p65"/>
              <p:cNvGrpSpPr/>
              <p:nvPr/>
            </p:nvGrpSpPr>
            <p:grpSpPr>
              <a:xfrm>
                <a:off x="4201550" y="3338278"/>
                <a:ext cx="31405" cy="26930"/>
                <a:chOff x="4201550" y="3338278"/>
                <a:chExt cx="31405" cy="26930"/>
              </a:xfrm>
            </p:grpSpPr>
            <p:sp>
              <p:nvSpPr>
                <p:cNvPr id="11196" name="Google Shape;11196;p6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7" name="Google Shape;11197;p6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8" name="Google Shape;11198;p65"/>
              <p:cNvGrpSpPr/>
              <p:nvPr/>
            </p:nvGrpSpPr>
            <p:grpSpPr>
              <a:xfrm>
                <a:off x="4238272" y="3369132"/>
                <a:ext cx="31405" cy="27001"/>
                <a:chOff x="4238272" y="3369132"/>
                <a:chExt cx="31405" cy="27001"/>
              </a:xfrm>
            </p:grpSpPr>
            <p:sp>
              <p:nvSpPr>
                <p:cNvPr id="11199" name="Google Shape;11199;p6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0" name="Google Shape;11200;p6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01" name="Google Shape;11201;p65"/>
            <p:cNvGrpSpPr/>
            <p:nvPr/>
          </p:nvGrpSpPr>
          <p:grpSpPr>
            <a:xfrm>
              <a:off x="4068639" y="3200169"/>
              <a:ext cx="77643" cy="37272"/>
              <a:chOff x="4068639" y="3200169"/>
              <a:chExt cx="77643" cy="37272"/>
            </a:xfrm>
          </p:grpSpPr>
          <p:sp>
            <p:nvSpPr>
              <p:cNvPr id="11202" name="Google Shape;11202;p6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203" name="Google Shape;11203;p65"/>
              <p:cNvGrpSpPr/>
              <p:nvPr/>
            </p:nvGrpSpPr>
            <p:grpSpPr>
              <a:xfrm>
                <a:off x="4114878" y="3200169"/>
                <a:ext cx="31405" cy="26993"/>
                <a:chOff x="4114878" y="3200169"/>
                <a:chExt cx="31405" cy="26993"/>
              </a:xfrm>
            </p:grpSpPr>
            <p:sp>
              <p:nvSpPr>
                <p:cNvPr id="11204" name="Google Shape;11204;p6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5" name="Google Shape;11205;p6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06" name="Google Shape;11206;p65"/>
              <p:cNvGrpSpPr/>
              <p:nvPr/>
            </p:nvGrpSpPr>
            <p:grpSpPr>
              <a:xfrm>
                <a:off x="4068639" y="3210535"/>
                <a:ext cx="31499" cy="26906"/>
                <a:chOff x="4068639" y="3210535"/>
                <a:chExt cx="31499" cy="26906"/>
              </a:xfrm>
            </p:grpSpPr>
            <p:sp>
              <p:nvSpPr>
                <p:cNvPr id="11207" name="Google Shape;11207;p6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8" name="Google Shape;11208;p6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09" name="Google Shape;11209;p65"/>
            <p:cNvGrpSpPr/>
            <p:nvPr/>
          </p:nvGrpSpPr>
          <p:grpSpPr>
            <a:xfrm>
              <a:off x="3869702" y="3066935"/>
              <a:ext cx="382664" cy="190294"/>
              <a:chOff x="3869702" y="3066935"/>
              <a:chExt cx="382664" cy="190294"/>
            </a:xfrm>
          </p:grpSpPr>
          <p:grpSp>
            <p:nvGrpSpPr>
              <p:cNvPr id="11210" name="Google Shape;11210;p65"/>
              <p:cNvGrpSpPr/>
              <p:nvPr/>
            </p:nvGrpSpPr>
            <p:grpSpPr>
              <a:xfrm>
                <a:off x="3888633" y="3082351"/>
                <a:ext cx="351172" cy="160698"/>
                <a:chOff x="3888633" y="3082351"/>
                <a:chExt cx="351172" cy="160698"/>
              </a:xfrm>
            </p:grpSpPr>
            <p:sp>
              <p:nvSpPr>
                <p:cNvPr id="11211" name="Google Shape;11211;p6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2" name="Google Shape;11212;p6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3" name="Google Shape;11213;p6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4" name="Google Shape;11214;p6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5" name="Google Shape;11215;p6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6" name="Google Shape;11216;p6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17" name="Google Shape;11217;p65"/>
              <p:cNvGrpSpPr/>
              <p:nvPr/>
            </p:nvGrpSpPr>
            <p:grpSpPr>
              <a:xfrm>
                <a:off x="4143703" y="3066935"/>
                <a:ext cx="37783" cy="32357"/>
                <a:chOff x="4143703" y="3066935"/>
                <a:chExt cx="37783" cy="32357"/>
              </a:xfrm>
            </p:grpSpPr>
            <p:sp>
              <p:nvSpPr>
                <p:cNvPr id="11218" name="Google Shape;11218;p6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9" name="Google Shape;11219;p6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0" name="Google Shape;11220;p65"/>
              <p:cNvGrpSpPr/>
              <p:nvPr/>
            </p:nvGrpSpPr>
            <p:grpSpPr>
              <a:xfrm>
                <a:off x="4044565" y="3103563"/>
                <a:ext cx="37783" cy="32451"/>
                <a:chOff x="4044565" y="3103563"/>
                <a:chExt cx="37783" cy="32451"/>
              </a:xfrm>
            </p:grpSpPr>
            <p:sp>
              <p:nvSpPr>
                <p:cNvPr id="11221" name="Google Shape;11221;p6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2" name="Google Shape;11222;p6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3" name="Google Shape;11223;p65"/>
              <p:cNvGrpSpPr/>
              <p:nvPr/>
            </p:nvGrpSpPr>
            <p:grpSpPr>
              <a:xfrm>
                <a:off x="4017454" y="3188237"/>
                <a:ext cx="37776" cy="32357"/>
                <a:chOff x="4017454" y="3188237"/>
                <a:chExt cx="37776" cy="32357"/>
              </a:xfrm>
            </p:grpSpPr>
            <p:sp>
              <p:nvSpPr>
                <p:cNvPr id="11224" name="Google Shape;11224;p6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5" name="Google Shape;11225;p6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6" name="Google Shape;11226;p65"/>
              <p:cNvGrpSpPr/>
              <p:nvPr/>
            </p:nvGrpSpPr>
            <p:grpSpPr>
              <a:xfrm>
                <a:off x="3921548" y="3157509"/>
                <a:ext cx="37783" cy="32357"/>
                <a:chOff x="3921548" y="3157509"/>
                <a:chExt cx="37783" cy="32357"/>
              </a:xfrm>
            </p:grpSpPr>
            <p:sp>
              <p:nvSpPr>
                <p:cNvPr id="11227" name="Google Shape;11227;p6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8" name="Google Shape;11228;p6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9" name="Google Shape;11229;p65"/>
              <p:cNvGrpSpPr/>
              <p:nvPr/>
            </p:nvGrpSpPr>
            <p:grpSpPr>
              <a:xfrm>
                <a:off x="3939056" y="3211620"/>
                <a:ext cx="37783" cy="32380"/>
                <a:chOff x="3939056" y="3211620"/>
                <a:chExt cx="37783" cy="32380"/>
              </a:xfrm>
            </p:grpSpPr>
            <p:sp>
              <p:nvSpPr>
                <p:cNvPr id="11230" name="Google Shape;11230;p6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1" name="Google Shape;11231;p6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2" name="Google Shape;11232;p65"/>
              <p:cNvGrpSpPr/>
              <p:nvPr/>
            </p:nvGrpSpPr>
            <p:grpSpPr>
              <a:xfrm>
                <a:off x="4176240" y="3136965"/>
                <a:ext cx="31405" cy="26930"/>
                <a:chOff x="4176240" y="3136965"/>
                <a:chExt cx="31405" cy="26930"/>
              </a:xfrm>
            </p:grpSpPr>
            <p:sp>
              <p:nvSpPr>
                <p:cNvPr id="11233" name="Google Shape;11233;p6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4" name="Google Shape;11234;p6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5" name="Google Shape;11235;p65"/>
              <p:cNvGrpSpPr/>
              <p:nvPr/>
            </p:nvGrpSpPr>
            <p:grpSpPr>
              <a:xfrm>
                <a:off x="4133148" y="3152593"/>
                <a:ext cx="31499" cy="27001"/>
                <a:chOff x="4133148" y="3152593"/>
                <a:chExt cx="31499" cy="27001"/>
              </a:xfrm>
            </p:grpSpPr>
            <p:sp>
              <p:nvSpPr>
                <p:cNvPr id="11236" name="Google Shape;11236;p6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7" name="Google Shape;11237;p6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8" name="Google Shape;11238;p65"/>
              <p:cNvGrpSpPr/>
              <p:nvPr/>
            </p:nvGrpSpPr>
            <p:grpSpPr>
              <a:xfrm>
                <a:off x="4220866" y="3073534"/>
                <a:ext cx="31499" cy="26898"/>
                <a:chOff x="4220866" y="3073534"/>
                <a:chExt cx="31499" cy="26898"/>
              </a:xfrm>
            </p:grpSpPr>
            <p:sp>
              <p:nvSpPr>
                <p:cNvPr id="11239" name="Google Shape;11239;p6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0" name="Google Shape;11240;p6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41" name="Google Shape;11241;p65"/>
              <p:cNvGrpSpPr/>
              <p:nvPr/>
            </p:nvGrpSpPr>
            <p:grpSpPr>
              <a:xfrm>
                <a:off x="3869702" y="3230323"/>
                <a:ext cx="31499" cy="26906"/>
                <a:chOff x="3869702" y="3230323"/>
                <a:chExt cx="31499" cy="26906"/>
              </a:xfrm>
            </p:grpSpPr>
            <p:sp>
              <p:nvSpPr>
                <p:cNvPr id="11242" name="Google Shape;11242;p6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3" name="Google Shape;11243;p6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44" name="Google Shape;11244;p65"/>
            <p:cNvGrpSpPr/>
            <p:nvPr/>
          </p:nvGrpSpPr>
          <p:grpSpPr>
            <a:xfrm>
              <a:off x="4271383" y="3065882"/>
              <a:ext cx="304556" cy="341663"/>
              <a:chOff x="4271383" y="3065882"/>
              <a:chExt cx="304556" cy="341663"/>
            </a:xfrm>
          </p:grpSpPr>
          <p:grpSp>
            <p:nvGrpSpPr>
              <p:cNvPr id="11245" name="Google Shape;11245;p65"/>
              <p:cNvGrpSpPr/>
              <p:nvPr/>
            </p:nvGrpSpPr>
            <p:grpSpPr>
              <a:xfrm>
                <a:off x="4293838" y="3078639"/>
                <a:ext cx="269353" cy="311973"/>
                <a:chOff x="4293838" y="3078639"/>
                <a:chExt cx="269353" cy="311973"/>
              </a:xfrm>
            </p:grpSpPr>
            <p:sp>
              <p:nvSpPr>
                <p:cNvPr id="11246" name="Google Shape;11246;p6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7" name="Google Shape;11247;p6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8" name="Google Shape;11248;p6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9" name="Google Shape;11249;p6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0" name="Google Shape;11250;p6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1" name="Google Shape;11251;p6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2" name="Google Shape;11252;p6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3" name="Google Shape;11253;p6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4" name="Google Shape;11254;p6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5" name="Google Shape;11255;p6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6" name="Google Shape;11256;p6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7" name="Google Shape;11257;p6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8" name="Google Shape;11258;p6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9" name="Google Shape;11259;p6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0" name="Google Shape;11260;p6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1" name="Google Shape;11261;p6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2" name="Google Shape;11262;p6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3" name="Google Shape;11263;p65"/>
              <p:cNvGrpSpPr/>
              <p:nvPr/>
            </p:nvGrpSpPr>
            <p:grpSpPr>
              <a:xfrm>
                <a:off x="4538164" y="3342061"/>
                <a:ext cx="37776" cy="32380"/>
                <a:chOff x="4538164" y="3342061"/>
                <a:chExt cx="37776" cy="32380"/>
              </a:xfrm>
            </p:grpSpPr>
            <p:sp>
              <p:nvSpPr>
                <p:cNvPr id="11264" name="Google Shape;11264;p6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5" name="Google Shape;11265;p6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6" name="Google Shape;11266;p65"/>
              <p:cNvGrpSpPr/>
              <p:nvPr/>
            </p:nvGrpSpPr>
            <p:grpSpPr>
              <a:xfrm>
                <a:off x="4271383" y="3194742"/>
                <a:ext cx="37783" cy="32420"/>
                <a:chOff x="4271383" y="3194742"/>
                <a:chExt cx="37783" cy="32420"/>
              </a:xfrm>
            </p:grpSpPr>
            <p:sp>
              <p:nvSpPr>
                <p:cNvPr id="11267" name="Google Shape;11267;p6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8" name="Google Shape;11268;p6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9" name="Google Shape;11269;p65"/>
              <p:cNvGrpSpPr/>
              <p:nvPr/>
            </p:nvGrpSpPr>
            <p:grpSpPr>
              <a:xfrm>
                <a:off x="4284416" y="3084058"/>
                <a:ext cx="37783" cy="32357"/>
                <a:chOff x="4284416" y="3084058"/>
                <a:chExt cx="37783" cy="32357"/>
              </a:xfrm>
            </p:grpSpPr>
            <p:sp>
              <p:nvSpPr>
                <p:cNvPr id="11270" name="Google Shape;11270;p6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1" name="Google Shape;11271;p6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2" name="Google Shape;11272;p65"/>
              <p:cNvGrpSpPr/>
              <p:nvPr/>
            </p:nvGrpSpPr>
            <p:grpSpPr>
              <a:xfrm>
                <a:off x="4478697" y="3297561"/>
                <a:ext cx="37776" cy="32451"/>
                <a:chOff x="4478697" y="3297561"/>
                <a:chExt cx="37776" cy="32451"/>
              </a:xfrm>
            </p:grpSpPr>
            <p:sp>
              <p:nvSpPr>
                <p:cNvPr id="11273" name="Google Shape;11273;p6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4" name="Google Shape;11274;p6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5" name="Google Shape;11275;p65"/>
              <p:cNvGrpSpPr/>
              <p:nvPr/>
            </p:nvGrpSpPr>
            <p:grpSpPr>
              <a:xfrm>
                <a:off x="4411813" y="3331711"/>
                <a:ext cx="37776" cy="32451"/>
                <a:chOff x="4411813" y="3331711"/>
                <a:chExt cx="37776" cy="32451"/>
              </a:xfrm>
            </p:grpSpPr>
            <p:sp>
              <p:nvSpPr>
                <p:cNvPr id="11276" name="Google Shape;11276;p6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7" name="Google Shape;11277;p6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8" name="Google Shape;11278;p65"/>
              <p:cNvGrpSpPr/>
              <p:nvPr/>
            </p:nvGrpSpPr>
            <p:grpSpPr>
              <a:xfrm>
                <a:off x="4337984" y="3375188"/>
                <a:ext cx="37776" cy="32357"/>
                <a:chOff x="4337984" y="3375188"/>
                <a:chExt cx="37776" cy="32357"/>
              </a:xfrm>
            </p:grpSpPr>
            <p:sp>
              <p:nvSpPr>
                <p:cNvPr id="11279" name="Google Shape;11279;p6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0" name="Google Shape;11280;p6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1" name="Google Shape;11281;p65"/>
              <p:cNvGrpSpPr/>
              <p:nvPr/>
            </p:nvGrpSpPr>
            <p:grpSpPr>
              <a:xfrm>
                <a:off x="4494867" y="3090530"/>
                <a:ext cx="37878" cy="32451"/>
                <a:chOff x="4494867" y="3090530"/>
                <a:chExt cx="37878" cy="32451"/>
              </a:xfrm>
            </p:grpSpPr>
            <p:sp>
              <p:nvSpPr>
                <p:cNvPr id="11282" name="Google Shape;11282;p6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3" name="Google Shape;11283;p6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4" name="Google Shape;11284;p65"/>
              <p:cNvGrpSpPr/>
              <p:nvPr/>
            </p:nvGrpSpPr>
            <p:grpSpPr>
              <a:xfrm>
                <a:off x="4525124" y="3207774"/>
                <a:ext cx="37783" cy="32420"/>
                <a:chOff x="4525124" y="3207774"/>
                <a:chExt cx="37783" cy="32420"/>
              </a:xfrm>
            </p:grpSpPr>
            <p:sp>
              <p:nvSpPr>
                <p:cNvPr id="11285" name="Google Shape;11285;p6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6" name="Google Shape;11286;p6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7" name="Google Shape;11287;p65"/>
              <p:cNvGrpSpPr/>
              <p:nvPr/>
            </p:nvGrpSpPr>
            <p:grpSpPr>
              <a:xfrm>
                <a:off x="4440544" y="3176479"/>
                <a:ext cx="31499" cy="26898"/>
                <a:chOff x="4440544" y="3176479"/>
                <a:chExt cx="31499" cy="26898"/>
              </a:xfrm>
            </p:grpSpPr>
            <p:sp>
              <p:nvSpPr>
                <p:cNvPr id="11288" name="Google Shape;11288;p6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9" name="Google Shape;11289;p6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0" name="Google Shape;11290;p65"/>
              <p:cNvGrpSpPr/>
              <p:nvPr/>
            </p:nvGrpSpPr>
            <p:grpSpPr>
              <a:xfrm>
                <a:off x="4350545" y="3156400"/>
                <a:ext cx="31405" cy="27001"/>
                <a:chOff x="4350545" y="3156400"/>
                <a:chExt cx="31405" cy="27001"/>
              </a:xfrm>
            </p:grpSpPr>
            <p:sp>
              <p:nvSpPr>
                <p:cNvPr id="11291" name="Google Shape;11291;p6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2" name="Google Shape;11292;p6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3" name="Google Shape;11293;p65"/>
              <p:cNvGrpSpPr/>
              <p:nvPr/>
            </p:nvGrpSpPr>
            <p:grpSpPr>
              <a:xfrm>
                <a:off x="4376703" y="3255058"/>
                <a:ext cx="31405" cy="27001"/>
                <a:chOff x="4376703" y="3255058"/>
                <a:chExt cx="31405" cy="27001"/>
              </a:xfrm>
            </p:grpSpPr>
            <p:sp>
              <p:nvSpPr>
                <p:cNvPr id="11294" name="Google Shape;11294;p6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5" name="Google Shape;11295;p6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6" name="Google Shape;11296;p65"/>
              <p:cNvGrpSpPr/>
              <p:nvPr/>
            </p:nvGrpSpPr>
            <p:grpSpPr>
              <a:xfrm>
                <a:off x="4331322" y="3283656"/>
                <a:ext cx="31405" cy="26945"/>
                <a:chOff x="4331322" y="3283656"/>
                <a:chExt cx="31405" cy="26945"/>
              </a:xfrm>
            </p:grpSpPr>
            <p:sp>
              <p:nvSpPr>
                <p:cNvPr id="11297" name="Google Shape;11297;p6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8" name="Google Shape;11298;p6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9" name="Google Shape;11299;p65"/>
              <p:cNvGrpSpPr/>
              <p:nvPr/>
            </p:nvGrpSpPr>
            <p:grpSpPr>
              <a:xfrm>
                <a:off x="4380510" y="3065882"/>
                <a:ext cx="31405" cy="26938"/>
                <a:chOff x="4380510" y="3065882"/>
                <a:chExt cx="31405" cy="26938"/>
              </a:xfrm>
            </p:grpSpPr>
            <p:sp>
              <p:nvSpPr>
                <p:cNvPr id="11300" name="Google Shape;11300;p6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1" name="Google Shape;11301;p6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302" name="Google Shape;11302;p65"/>
            <p:cNvGrpSpPr/>
            <p:nvPr/>
          </p:nvGrpSpPr>
          <p:grpSpPr>
            <a:xfrm>
              <a:off x="4558998" y="3188237"/>
              <a:ext cx="1280131" cy="1052746"/>
              <a:chOff x="4558998" y="3188237"/>
              <a:chExt cx="1280131" cy="1052746"/>
            </a:xfrm>
          </p:grpSpPr>
          <p:sp>
            <p:nvSpPr>
              <p:cNvPr id="11303" name="Google Shape;11303;p6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04" name="Google Shape;11304;p65"/>
              <p:cNvGrpSpPr/>
              <p:nvPr/>
            </p:nvGrpSpPr>
            <p:grpSpPr>
              <a:xfrm>
                <a:off x="4579164" y="3203653"/>
                <a:ext cx="1244833" cy="1020397"/>
                <a:chOff x="4579164" y="3203653"/>
                <a:chExt cx="1244833" cy="1020397"/>
              </a:xfrm>
            </p:grpSpPr>
            <p:sp>
              <p:nvSpPr>
                <p:cNvPr id="11305" name="Google Shape;11305;p6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6" name="Google Shape;11306;p6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07" name="Google Shape;11307;p65"/>
                <p:cNvGrpSpPr/>
                <p:nvPr/>
              </p:nvGrpSpPr>
              <p:grpSpPr>
                <a:xfrm>
                  <a:off x="4579164" y="3203653"/>
                  <a:ext cx="1244833" cy="1020397"/>
                  <a:chOff x="4579164" y="3203653"/>
                  <a:chExt cx="1244833" cy="1020397"/>
                </a:xfrm>
              </p:grpSpPr>
              <p:sp>
                <p:nvSpPr>
                  <p:cNvPr id="11308" name="Google Shape;11308;p6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9" name="Google Shape;11309;p6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10" name="Google Shape;11310;p65"/>
                  <p:cNvGrpSpPr/>
                  <p:nvPr/>
                </p:nvGrpSpPr>
                <p:grpSpPr>
                  <a:xfrm>
                    <a:off x="4579164" y="3203653"/>
                    <a:ext cx="1244833" cy="1020397"/>
                    <a:chOff x="4579164" y="3203653"/>
                    <a:chExt cx="1244833" cy="1020397"/>
                  </a:xfrm>
                </p:grpSpPr>
                <p:sp>
                  <p:nvSpPr>
                    <p:cNvPr id="11311" name="Google Shape;11311;p6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2" name="Google Shape;11312;p6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3" name="Google Shape;11313;p6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4" name="Google Shape;11314;p6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5" name="Google Shape;11315;p6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6" name="Google Shape;11316;p6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7" name="Google Shape;11317;p6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8" name="Google Shape;11318;p6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19" name="Google Shape;11319;p65"/>
                    <p:cNvGrpSpPr/>
                    <p:nvPr/>
                  </p:nvGrpSpPr>
                  <p:grpSpPr>
                    <a:xfrm>
                      <a:off x="4579164" y="3203653"/>
                      <a:ext cx="1244833" cy="1020397"/>
                      <a:chOff x="4579164" y="3203653"/>
                      <a:chExt cx="1244833" cy="1020397"/>
                    </a:xfrm>
                  </p:grpSpPr>
                  <p:sp>
                    <p:nvSpPr>
                      <p:cNvPr id="11320" name="Google Shape;11320;p6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1" name="Google Shape;11321;p6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2" name="Google Shape;11322;p6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3" name="Google Shape;11323;p6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4" name="Google Shape;11324;p6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5" name="Google Shape;11325;p6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6" name="Google Shape;11326;p6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7" name="Google Shape;11327;p6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8" name="Google Shape;11328;p6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9" name="Google Shape;11329;p6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0" name="Google Shape;11330;p6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1" name="Google Shape;11331;p6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2" name="Google Shape;11332;p6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3" name="Google Shape;11333;p6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34" name="Google Shape;11334;p65"/>
                      <p:cNvGrpSpPr/>
                      <p:nvPr/>
                    </p:nvGrpSpPr>
                    <p:grpSpPr>
                      <a:xfrm>
                        <a:off x="4579164" y="3203653"/>
                        <a:ext cx="1244833" cy="1020397"/>
                        <a:chOff x="4579164" y="3203653"/>
                        <a:chExt cx="1244833" cy="1020397"/>
                      </a:xfrm>
                    </p:grpSpPr>
                    <p:sp>
                      <p:nvSpPr>
                        <p:cNvPr id="11335" name="Google Shape;11335;p6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6" name="Google Shape;11336;p6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7" name="Google Shape;11337;p6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8" name="Google Shape;11338;p6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9" name="Google Shape;11339;p6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0" name="Google Shape;11340;p6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1" name="Google Shape;11341;p6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2" name="Google Shape;11342;p6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3" name="Google Shape;11343;p6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4" name="Google Shape;11344;p6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5" name="Google Shape;11345;p6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6" name="Google Shape;11346;p6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7" name="Google Shape;11347;p6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8" name="Google Shape;11348;p6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9" name="Google Shape;11349;p6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0" name="Google Shape;11350;p6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1" name="Google Shape;11351;p6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2" name="Google Shape;11352;p6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3" name="Google Shape;11353;p6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4" name="Google Shape;11354;p6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5" name="Google Shape;11355;p6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6" name="Google Shape;11356;p6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7" name="Google Shape;11357;p6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8" name="Google Shape;11358;p6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59" name="Google Shape;11359;p65"/>
                        <p:cNvGrpSpPr/>
                        <p:nvPr/>
                      </p:nvGrpSpPr>
                      <p:grpSpPr>
                        <a:xfrm>
                          <a:off x="4579164" y="3203653"/>
                          <a:ext cx="1244833" cy="1020397"/>
                          <a:chOff x="4579164" y="3203653"/>
                          <a:chExt cx="1244833" cy="1020397"/>
                        </a:xfrm>
                      </p:grpSpPr>
                      <p:sp>
                        <p:nvSpPr>
                          <p:cNvPr id="11360" name="Google Shape;11360;p6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61" name="Google Shape;11361;p65"/>
                          <p:cNvGrpSpPr/>
                          <p:nvPr/>
                        </p:nvGrpSpPr>
                        <p:grpSpPr>
                          <a:xfrm>
                            <a:off x="4579164" y="3203653"/>
                            <a:ext cx="1244833" cy="1020397"/>
                            <a:chOff x="4579164" y="3203653"/>
                            <a:chExt cx="1244833" cy="1020397"/>
                          </a:xfrm>
                        </p:grpSpPr>
                        <p:sp>
                          <p:nvSpPr>
                            <p:cNvPr id="11362" name="Google Shape;11362;p6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3" name="Google Shape;11363;p6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4" name="Google Shape;11364;p6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5" name="Google Shape;11365;p6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6" name="Google Shape;11366;p6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7" name="Google Shape;11367;p6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8" name="Google Shape;11368;p6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69" name="Google Shape;11369;p65"/>
                            <p:cNvGrpSpPr/>
                            <p:nvPr/>
                          </p:nvGrpSpPr>
                          <p:grpSpPr>
                            <a:xfrm>
                              <a:off x="4579164" y="3203653"/>
                              <a:ext cx="1244833" cy="1020397"/>
                              <a:chOff x="4579164" y="3203653"/>
                              <a:chExt cx="1244833" cy="1020397"/>
                            </a:xfrm>
                          </p:grpSpPr>
                          <p:sp>
                            <p:nvSpPr>
                              <p:cNvPr id="11370" name="Google Shape;11370;p6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1" name="Google Shape;11371;p6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2" name="Google Shape;11372;p6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3" name="Google Shape;11373;p6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4" name="Google Shape;11374;p6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5" name="Google Shape;11375;p6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6" name="Google Shape;11376;p6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7" name="Google Shape;11377;p6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8" name="Google Shape;11378;p6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9" name="Google Shape;11379;p6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0" name="Google Shape;11380;p6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1" name="Google Shape;11381;p6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2" name="Google Shape;11382;p6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83" name="Google Shape;11383;p65"/>
                              <p:cNvGrpSpPr/>
                              <p:nvPr/>
                            </p:nvGrpSpPr>
                            <p:grpSpPr>
                              <a:xfrm>
                                <a:off x="4579164" y="3203653"/>
                                <a:ext cx="1244833" cy="1020397"/>
                                <a:chOff x="4579164" y="3203653"/>
                                <a:chExt cx="1244833" cy="1020397"/>
                              </a:xfrm>
                            </p:grpSpPr>
                            <p:sp>
                              <p:nvSpPr>
                                <p:cNvPr id="11384" name="Google Shape;11384;p6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5" name="Google Shape;11385;p6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6" name="Google Shape;11386;p6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7" name="Google Shape;11387;p6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8" name="Google Shape;11388;p6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9" name="Google Shape;11389;p6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0" name="Google Shape;11390;p6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91" name="Google Shape;11391;p65"/>
                                <p:cNvGrpSpPr/>
                                <p:nvPr/>
                              </p:nvGrpSpPr>
                              <p:grpSpPr>
                                <a:xfrm>
                                  <a:off x="4579164" y="3203653"/>
                                  <a:ext cx="1244833" cy="1020397"/>
                                  <a:chOff x="4579164" y="3203653"/>
                                  <a:chExt cx="1244833" cy="1020397"/>
                                </a:xfrm>
                              </p:grpSpPr>
                              <p:sp>
                                <p:nvSpPr>
                                  <p:cNvPr id="11392" name="Google Shape;11392;p6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3" name="Google Shape;11393;p6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4" name="Google Shape;11394;p6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5" name="Google Shape;11395;p6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6" name="Google Shape;11396;p6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97" name="Google Shape;11397;p65"/>
                                  <p:cNvGrpSpPr/>
                                  <p:nvPr/>
                                </p:nvGrpSpPr>
                                <p:grpSpPr>
                                  <a:xfrm>
                                    <a:off x="4579164" y="3203653"/>
                                    <a:ext cx="1244833" cy="1020397"/>
                                    <a:chOff x="4579164" y="3203653"/>
                                    <a:chExt cx="1244833" cy="1020397"/>
                                  </a:xfrm>
                                </p:grpSpPr>
                                <p:sp>
                                  <p:nvSpPr>
                                    <p:cNvPr id="11398" name="Google Shape;11398;p6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9" name="Google Shape;11399;p6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0" name="Google Shape;11400;p6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1" name="Google Shape;11401;p6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11402" name="Google Shape;11402;p6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3" name="Google Shape;11403;p6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4" name="Google Shape;11404;p6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11405" name="Google Shape;11405;p6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11406" name="Google Shape;11406;p65"/>
              <p:cNvGrpSpPr/>
              <p:nvPr/>
            </p:nvGrpSpPr>
            <p:grpSpPr>
              <a:xfrm>
                <a:off x="4595437" y="3598775"/>
                <a:ext cx="37776" cy="32451"/>
                <a:chOff x="4595437" y="3598775"/>
                <a:chExt cx="37776" cy="32451"/>
              </a:xfrm>
            </p:grpSpPr>
            <p:sp>
              <p:nvSpPr>
                <p:cNvPr id="11407" name="Google Shape;11407;p6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8" name="Google Shape;11408;p6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09" name="Google Shape;11409;p65"/>
              <p:cNvGrpSpPr/>
              <p:nvPr/>
            </p:nvGrpSpPr>
            <p:grpSpPr>
              <a:xfrm>
                <a:off x="4641864" y="3524443"/>
                <a:ext cx="37776" cy="32380"/>
                <a:chOff x="4641864" y="3524443"/>
                <a:chExt cx="37776" cy="32380"/>
              </a:xfrm>
            </p:grpSpPr>
            <p:sp>
              <p:nvSpPr>
                <p:cNvPr id="11410" name="Google Shape;11410;p6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1" name="Google Shape;11411;p6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2" name="Google Shape;11412;p65"/>
              <p:cNvGrpSpPr/>
              <p:nvPr/>
            </p:nvGrpSpPr>
            <p:grpSpPr>
              <a:xfrm>
                <a:off x="4648431" y="3893901"/>
                <a:ext cx="37776" cy="32357"/>
                <a:chOff x="4648431" y="3893901"/>
                <a:chExt cx="37776" cy="32357"/>
              </a:xfrm>
            </p:grpSpPr>
            <p:sp>
              <p:nvSpPr>
                <p:cNvPr id="11413" name="Google Shape;11413;p6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4" name="Google Shape;11414;p6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5" name="Google Shape;11415;p65"/>
              <p:cNvGrpSpPr/>
              <p:nvPr/>
            </p:nvGrpSpPr>
            <p:grpSpPr>
              <a:xfrm>
                <a:off x="4567752" y="3722908"/>
                <a:ext cx="37870" cy="32380"/>
                <a:chOff x="4567752" y="3722908"/>
                <a:chExt cx="37870" cy="32380"/>
              </a:xfrm>
            </p:grpSpPr>
            <p:sp>
              <p:nvSpPr>
                <p:cNvPr id="11416" name="Google Shape;11416;p6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7" name="Google Shape;11417;p6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8" name="Google Shape;11418;p65"/>
              <p:cNvGrpSpPr/>
              <p:nvPr/>
            </p:nvGrpSpPr>
            <p:grpSpPr>
              <a:xfrm>
                <a:off x="4617506" y="3652052"/>
                <a:ext cx="37783" cy="32357"/>
                <a:chOff x="4617506" y="3652052"/>
                <a:chExt cx="37783" cy="32357"/>
              </a:xfrm>
            </p:grpSpPr>
            <p:sp>
              <p:nvSpPr>
                <p:cNvPr id="11419" name="Google Shape;11419;p6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0" name="Google Shape;11420;p6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1" name="Google Shape;11421;p65"/>
              <p:cNvGrpSpPr/>
              <p:nvPr/>
            </p:nvGrpSpPr>
            <p:grpSpPr>
              <a:xfrm>
                <a:off x="4739005" y="3554149"/>
                <a:ext cx="37870" cy="32357"/>
                <a:chOff x="4739005" y="3554149"/>
                <a:chExt cx="37870" cy="32357"/>
              </a:xfrm>
            </p:grpSpPr>
            <p:sp>
              <p:nvSpPr>
                <p:cNvPr id="11422" name="Google Shape;11422;p6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3" name="Google Shape;11423;p6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4" name="Google Shape;11424;p65"/>
              <p:cNvGrpSpPr/>
              <p:nvPr/>
            </p:nvGrpSpPr>
            <p:grpSpPr>
              <a:xfrm>
                <a:off x="4806557" y="3630258"/>
                <a:ext cx="37776" cy="32364"/>
                <a:chOff x="4806557" y="3630258"/>
                <a:chExt cx="37776" cy="32364"/>
              </a:xfrm>
            </p:grpSpPr>
            <p:sp>
              <p:nvSpPr>
                <p:cNvPr id="11425" name="Google Shape;11425;p6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6" name="Google Shape;11426;p6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7" name="Google Shape;11427;p65"/>
              <p:cNvGrpSpPr/>
              <p:nvPr/>
            </p:nvGrpSpPr>
            <p:grpSpPr>
              <a:xfrm>
                <a:off x="4737007" y="4004357"/>
                <a:ext cx="37870" cy="32357"/>
                <a:chOff x="4737007" y="4004357"/>
                <a:chExt cx="37870" cy="32357"/>
              </a:xfrm>
            </p:grpSpPr>
            <p:sp>
              <p:nvSpPr>
                <p:cNvPr id="11428" name="Google Shape;11428;p6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9" name="Google Shape;11429;p6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0" name="Google Shape;11430;p65"/>
              <p:cNvGrpSpPr/>
              <p:nvPr/>
            </p:nvGrpSpPr>
            <p:grpSpPr>
              <a:xfrm>
                <a:off x="4773634" y="4208627"/>
                <a:ext cx="37776" cy="32357"/>
                <a:chOff x="4773634" y="4208627"/>
                <a:chExt cx="37776" cy="32357"/>
              </a:xfrm>
            </p:grpSpPr>
            <p:sp>
              <p:nvSpPr>
                <p:cNvPr id="11431" name="Google Shape;11431;p6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2" name="Google Shape;11432;p6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3" name="Google Shape;11433;p65"/>
              <p:cNvGrpSpPr/>
              <p:nvPr/>
            </p:nvGrpSpPr>
            <p:grpSpPr>
              <a:xfrm>
                <a:off x="4888282" y="4074764"/>
                <a:ext cx="37776" cy="32451"/>
                <a:chOff x="4888282" y="4074764"/>
                <a:chExt cx="37776" cy="32451"/>
              </a:xfrm>
            </p:grpSpPr>
            <p:sp>
              <p:nvSpPr>
                <p:cNvPr id="11434" name="Google Shape;11434;p6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5" name="Google Shape;11435;p6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6" name="Google Shape;11436;p65"/>
              <p:cNvGrpSpPr/>
              <p:nvPr/>
            </p:nvGrpSpPr>
            <p:grpSpPr>
              <a:xfrm>
                <a:off x="4901315" y="3804271"/>
                <a:ext cx="37776" cy="32364"/>
                <a:chOff x="4901315" y="3804271"/>
                <a:chExt cx="37776" cy="32364"/>
              </a:xfrm>
            </p:grpSpPr>
            <p:sp>
              <p:nvSpPr>
                <p:cNvPr id="11437" name="Google Shape;11437;p6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8" name="Google Shape;11438;p6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9" name="Google Shape;11439;p65"/>
              <p:cNvGrpSpPr/>
              <p:nvPr/>
            </p:nvGrpSpPr>
            <p:grpSpPr>
              <a:xfrm>
                <a:off x="4866394" y="3715035"/>
                <a:ext cx="37846" cy="32357"/>
                <a:chOff x="4866394" y="3715035"/>
                <a:chExt cx="37846" cy="32357"/>
              </a:xfrm>
            </p:grpSpPr>
            <p:sp>
              <p:nvSpPr>
                <p:cNvPr id="11440" name="Google Shape;11440;p6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1" name="Google Shape;11441;p6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2" name="Google Shape;11442;p65"/>
              <p:cNvGrpSpPr/>
              <p:nvPr/>
            </p:nvGrpSpPr>
            <p:grpSpPr>
              <a:xfrm>
                <a:off x="4979233" y="3839798"/>
                <a:ext cx="37878" cy="32420"/>
                <a:chOff x="4979233" y="3839798"/>
                <a:chExt cx="37878" cy="32420"/>
              </a:xfrm>
            </p:grpSpPr>
            <p:sp>
              <p:nvSpPr>
                <p:cNvPr id="11443" name="Google Shape;11443;p6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4" name="Google Shape;11444;p6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5" name="Google Shape;11445;p65"/>
              <p:cNvGrpSpPr/>
              <p:nvPr/>
            </p:nvGrpSpPr>
            <p:grpSpPr>
              <a:xfrm>
                <a:off x="4790662" y="3679147"/>
                <a:ext cx="37783" cy="32380"/>
                <a:chOff x="4790662" y="3679147"/>
                <a:chExt cx="37783" cy="32380"/>
              </a:xfrm>
            </p:grpSpPr>
            <p:sp>
              <p:nvSpPr>
                <p:cNvPr id="11446" name="Google Shape;11446;p6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7" name="Google Shape;11447;p6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8" name="Google Shape;11448;p65"/>
              <p:cNvGrpSpPr/>
              <p:nvPr/>
            </p:nvGrpSpPr>
            <p:grpSpPr>
              <a:xfrm>
                <a:off x="4857263" y="3557861"/>
                <a:ext cx="37776" cy="32357"/>
                <a:chOff x="4857263" y="3557861"/>
                <a:chExt cx="37776" cy="32357"/>
              </a:xfrm>
            </p:grpSpPr>
            <p:sp>
              <p:nvSpPr>
                <p:cNvPr id="11449" name="Google Shape;11449;p6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0" name="Google Shape;11450;p6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1" name="Google Shape;11451;p65"/>
              <p:cNvGrpSpPr/>
              <p:nvPr/>
            </p:nvGrpSpPr>
            <p:grpSpPr>
              <a:xfrm>
                <a:off x="4883902" y="3648033"/>
                <a:ext cx="37783" cy="32380"/>
                <a:chOff x="4883902" y="3648033"/>
                <a:chExt cx="37783" cy="32380"/>
              </a:xfrm>
            </p:grpSpPr>
            <p:sp>
              <p:nvSpPr>
                <p:cNvPr id="11452" name="Google Shape;11452;p6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3" name="Google Shape;11453;p6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4" name="Google Shape;11454;p65"/>
              <p:cNvGrpSpPr/>
              <p:nvPr/>
            </p:nvGrpSpPr>
            <p:grpSpPr>
              <a:xfrm>
                <a:off x="4907780" y="3347220"/>
                <a:ext cx="37878" cy="32357"/>
                <a:chOff x="4907780" y="3347220"/>
                <a:chExt cx="37878" cy="32357"/>
              </a:xfrm>
            </p:grpSpPr>
            <p:sp>
              <p:nvSpPr>
                <p:cNvPr id="11455" name="Google Shape;11455;p6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6" name="Google Shape;11456;p6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7" name="Google Shape;11457;p65"/>
              <p:cNvGrpSpPr/>
              <p:nvPr/>
            </p:nvGrpSpPr>
            <p:grpSpPr>
              <a:xfrm>
                <a:off x="5065048" y="3738150"/>
                <a:ext cx="37783" cy="32364"/>
                <a:chOff x="5065048" y="3738150"/>
                <a:chExt cx="37783" cy="32364"/>
              </a:xfrm>
            </p:grpSpPr>
            <p:sp>
              <p:nvSpPr>
                <p:cNvPr id="11458" name="Google Shape;11458;p6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9" name="Google Shape;11459;p6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0" name="Google Shape;11460;p65"/>
              <p:cNvGrpSpPr/>
              <p:nvPr/>
            </p:nvGrpSpPr>
            <p:grpSpPr>
              <a:xfrm>
                <a:off x="5071616" y="3284615"/>
                <a:ext cx="37783" cy="32357"/>
                <a:chOff x="5071616" y="3284615"/>
                <a:chExt cx="37783" cy="32357"/>
              </a:xfrm>
            </p:grpSpPr>
            <p:sp>
              <p:nvSpPr>
                <p:cNvPr id="11461" name="Google Shape;11461;p6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2" name="Google Shape;11462;p6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3" name="Google Shape;11463;p65"/>
              <p:cNvGrpSpPr/>
              <p:nvPr/>
            </p:nvGrpSpPr>
            <p:grpSpPr>
              <a:xfrm>
                <a:off x="5389291" y="3759921"/>
                <a:ext cx="37783" cy="32380"/>
                <a:chOff x="5389291" y="3759921"/>
                <a:chExt cx="37783" cy="32380"/>
              </a:xfrm>
            </p:grpSpPr>
            <p:sp>
              <p:nvSpPr>
                <p:cNvPr id="11464" name="Google Shape;11464;p6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5" name="Google Shape;11465;p6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6" name="Google Shape;11466;p65"/>
              <p:cNvGrpSpPr/>
              <p:nvPr/>
            </p:nvGrpSpPr>
            <p:grpSpPr>
              <a:xfrm>
                <a:off x="5431534" y="3632932"/>
                <a:ext cx="37878" cy="32451"/>
                <a:chOff x="5431534" y="3632932"/>
                <a:chExt cx="37878" cy="32451"/>
              </a:xfrm>
            </p:grpSpPr>
            <p:sp>
              <p:nvSpPr>
                <p:cNvPr id="11467" name="Google Shape;11467;p6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8" name="Google Shape;11468;p6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9" name="Google Shape;11469;p65"/>
              <p:cNvGrpSpPr/>
              <p:nvPr/>
            </p:nvGrpSpPr>
            <p:grpSpPr>
              <a:xfrm>
                <a:off x="5540755" y="3544829"/>
                <a:ext cx="37783" cy="32357"/>
                <a:chOff x="5540755" y="3544829"/>
                <a:chExt cx="37783" cy="32357"/>
              </a:xfrm>
            </p:grpSpPr>
            <p:sp>
              <p:nvSpPr>
                <p:cNvPr id="11470" name="Google Shape;11470;p6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1" name="Google Shape;11471;p6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2" name="Google Shape;11472;p65"/>
              <p:cNvGrpSpPr/>
              <p:nvPr/>
            </p:nvGrpSpPr>
            <p:grpSpPr>
              <a:xfrm>
                <a:off x="5579293" y="3412107"/>
                <a:ext cx="37776" cy="32357"/>
                <a:chOff x="5579293" y="3412107"/>
                <a:chExt cx="37776" cy="32357"/>
              </a:xfrm>
            </p:grpSpPr>
            <p:sp>
              <p:nvSpPr>
                <p:cNvPr id="11473" name="Google Shape;11473;p6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4" name="Google Shape;11474;p6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5" name="Google Shape;11475;p65"/>
              <p:cNvGrpSpPr/>
              <p:nvPr/>
            </p:nvGrpSpPr>
            <p:grpSpPr>
              <a:xfrm>
                <a:off x="5801346" y="3284615"/>
                <a:ext cx="37783" cy="32357"/>
                <a:chOff x="5801346" y="3284615"/>
                <a:chExt cx="37783" cy="32357"/>
              </a:xfrm>
            </p:grpSpPr>
            <p:sp>
              <p:nvSpPr>
                <p:cNvPr id="11476" name="Google Shape;11476;p6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7" name="Google Shape;11477;p6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8" name="Google Shape;11478;p65"/>
              <p:cNvGrpSpPr/>
              <p:nvPr/>
            </p:nvGrpSpPr>
            <p:grpSpPr>
              <a:xfrm>
                <a:off x="5763578" y="3399067"/>
                <a:ext cx="37776" cy="32364"/>
                <a:chOff x="5763578" y="3399067"/>
                <a:chExt cx="37776" cy="32364"/>
              </a:xfrm>
            </p:grpSpPr>
            <p:sp>
              <p:nvSpPr>
                <p:cNvPr id="11479" name="Google Shape;11479;p6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0" name="Google Shape;11480;p6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1" name="Google Shape;11481;p65"/>
              <p:cNvGrpSpPr/>
              <p:nvPr/>
            </p:nvGrpSpPr>
            <p:grpSpPr>
              <a:xfrm>
                <a:off x="5395858" y="3230952"/>
                <a:ext cx="37776" cy="32364"/>
                <a:chOff x="5395858" y="3230952"/>
                <a:chExt cx="37776" cy="32364"/>
              </a:xfrm>
            </p:grpSpPr>
            <p:sp>
              <p:nvSpPr>
                <p:cNvPr id="11482" name="Google Shape;11482;p6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3" name="Google Shape;11483;p6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4" name="Google Shape;11484;p65"/>
              <p:cNvGrpSpPr/>
              <p:nvPr/>
            </p:nvGrpSpPr>
            <p:grpSpPr>
              <a:xfrm>
                <a:off x="5264088" y="3188237"/>
                <a:ext cx="37776" cy="32357"/>
                <a:chOff x="5264088" y="3188237"/>
                <a:chExt cx="37776" cy="32357"/>
              </a:xfrm>
            </p:grpSpPr>
            <p:sp>
              <p:nvSpPr>
                <p:cNvPr id="11485" name="Google Shape;11485;p6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6" name="Google Shape;11486;p6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7" name="Google Shape;11487;p65"/>
              <p:cNvGrpSpPr/>
              <p:nvPr/>
            </p:nvGrpSpPr>
            <p:grpSpPr>
              <a:xfrm>
                <a:off x="5585758" y="3237425"/>
                <a:ext cx="37878" cy="32357"/>
                <a:chOff x="5585758" y="3237425"/>
                <a:chExt cx="37878" cy="32357"/>
              </a:xfrm>
            </p:grpSpPr>
            <p:sp>
              <p:nvSpPr>
                <p:cNvPr id="11488" name="Google Shape;11488;p6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9" name="Google Shape;11489;p6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0" name="Google Shape;11490;p65"/>
              <p:cNvGrpSpPr/>
              <p:nvPr/>
            </p:nvGrpSpPr>
            <p:grpSpPr>
              <a:xfrm>
                <a:off x="4874196" y="3291088"/>
                <a:ext cx="37878" cy="32451"/>
                <a:chOff x="4874196" y="3291088"/>
                <a:chExt cx="37878" cy="32451"/>
              </a:xfrm>
            </p:grpSpPr>
            <p:sp>
              <p:nvSpPr>
                <p:cNvPr id="11491" name="Google Shape;11491;p6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2" name="Google Shape;11492;p6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3" name="Google Shape;11493;p65"/>
              <p:cNvGrpSpPr/>
              <p:nvPr/>
            </p:nvGrpSpPr>
            <p:grpSpPr>
              <a:xfrm>
                <a:off x="5197770" y="3785466"/>
                <a:ext cx="37783" cy="32427"/>
                <a:chOff x="5197770" y="3785466"/>
                <a:chExt cx="37783" cy="32427"/>
              </a:xfrm>
            </p:grpSpPr>
            <p:sp>
              <p:nvSpPr>
                <p:cNvPr id="11494" name="Google Shape;11494;p6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5" name="Google Shape;11495;p6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6" name="Google Shape;11496;p65"/>
              <p:cNvGrpSpPr/>
              <p:nvPr/>
            </p:nvGrpSpPr>
            <p:grpSpPr>
              <a:xfrm>
                <a:off x="5177699" y="3492117"/>
                <a:ext cx="37776" cy="32357"/>
                <a:chOff x="5177699" y="3492117"/>
                <a:chExt cx="37776" cy="32357"/>
              </a:xfrm>
            </p:grpSpPr>
            <p:sp>
              <p:nvSpPr>
                <p:cNvPr id="11497" name="Google Shape;11497;p6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8" name="Google Shape;11498;p6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9" name="Google Shape;11499;p65"/>
              <p:cNvGrpSpPr/>
              <p:nvPr/>
            </p:nvGrpSpPr>
            <p:grpSpPr>
              <a:xfrm>
                <a:off x="5349431" y="3622346"/>
                <a:ext cx="37870" cy="32380"/>
                <a:chOff x="5349431" y="3622346"/>
                <a:chExt cx="37870" cy="32380"/>
              </a:xfrm>
            </p:grpSpPr>
            <p:sp>
              <p:nvSpPr>
                <p:cNvPr id="11500" name="Google Shape;11500;p6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1" name="Google Shape;11501;p6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2" name="Google Shape;11502;p65"/>
              <p:cNvGrpSpPr/>
              <p:nvPr/>
            </p:nvGrpSpPr>
            <p:grpSpPr>
              <a:xfrm>
                <a:off x="5068855" y="3563980"/>
                <a:ext cx="53954" cy="46223"/>
                <a:chOff x="5068855" y="3563980"/>
                <a:chExt cx="53954" cy="46223"/>
              </a:xfrm>
            </p:grpSpPr>
            <p:sp>
              <p:nvSpPr>
                <p:cNvPr id="11503" name="Google Shape;11503;p6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4" name="Google Shape;11504;p6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5" name="Google Shape;11505;p65"/>
              <p:cNvGrpSpPr/>
              <p:nvPr/>
            </p:nvGrpSpPr>
            <p:grpSpPr>
              <a:xfrm>
                <a:off x="5037654" y="3392507"/>
                <a:ext cx="37870" cy="32451"/>
                <a:chOff x="5037654" y="3392507"/>
                <a:chExt cx="37870" cy="32451"/>
              </a:xfrm>
            </p:grpSpPr>
            <p:sp>
              <p:nvSpPr>
                <p:cNvPr id="11506" name="Google Shape;11506;p6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7" name="Google Shape;11507;p6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8" name="Google Shape;11508;p65"/>
              <p:cNvGrpSpPr/>
              <p:nvPr/>
            </p:nvGrpSpPr>
            <p:grpSpPr>
              <a:xfrm>
                <a:off x="5456560" y="3368629"/>
                <a:ext cx="37870" cy="32451"/>
                <a:chOff x="5456560" y="3368629"/>
                <a:chExt cx="37870" cy="32451"/>
              </a:xfrm>
            </p:grpSpPr>
            <p:sp>
              <p:nvSpPr>
                <p:cNvPr id="11509" name="Google Shape;11509;p6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0" name="Google Shape;11510;p6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1" name="Google Shape;11511;p65"/>
              <p:cNvGrpSpPr/>
              <p:nvPr/>
            </p:nvGrpSpPr>
            <p:grpSpPr>
              <a:xfrm>
                <a:off x="4755749" y="3501516"/>
                <a:ext cx="46246" cy="39608"/>
                <a:chOff x="4755749" y="3501516"/>
                <a:chExt cx="46246" cy="39608"/>
              </a:xfrm>
            </p:grpSpPr>
            <p:sp>
              <p:nvSpPr>
                <p:cNvPr id="11512" name="Google Shape;11512;p6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3" name="Google Shape;11513;p6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4" name="Google Shape;11514;p65"/>
              <p:cNvGrpSpPr/>
              <p:nvPr/>
            </p:nvGrpSpPr>
            <p:grpSpPr>
              <a:xfrm>
                <a:off x="4681346" y="3485582"/>
                <a:ext cx="37783" cy="32427"/>
                <a:chOff x="4681346" y="3485582"/>
                <a:chExt cx="37783" cy="32427"/>
              </a:xfrm>
            </p:grpSpPr>
            <p:sp>
              <p:nvSpPr>
                <p:cNvPr id="11515" name="Google Shape;11515;p6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6" name="Google Shape;11516;p6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7" name="Google Shape;11517;p65"/>
              <p:cNvGrpSpPr/>
              <p:nvPr/>
            </p:nvGrpSpPr>
            <p:grpSpPr>
              <a:xfrm>
                <a:off x="4767067" y="3291088"/>
                <a:ext cx="37878" cy="32451"/>
                <a:chOff x="4767067" y="3291088"/>
                <a:chExt cx="37878" cy="32451"/>
              </a:xfrm>
            </p:grpSpPr>
            <p:sp>
              <p:nvSpPr>
                <p:cNvPr id="11518" name="Google Shape;11518;p6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9" name="Google Shape;11519;p6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0" name="Google Shape;11520;p65"/>
              <p:cNvGrpSpPr/>
              <p:nvPr/>
            </p:nvGrpSpPr>
            <p:grpSpPr>
              <a:xfrm>
                <a:off x="4687819" y="3405539"/>
                <a:ext cx="37776" cy="32451"/>
                <a:chOff x="4687819" y="3405539"/>
                <a:chExt cx="37776" cy="32451"/>
              </a:xfrm>
            </p:grpSpPr>
            <p:sp>
              <p:nvSpPr>
                <p:cNvPr id="11521" name="Google Shape;11521;p6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2" name="Google Shape;11522;p6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3" name="Google Shape;11523;p65"/>
              <p:cNvGrpSpPr/>
              <p:nvPr/>
            </p:nvGrpSpPr>
            <p:grpSpPr>
              <a:xfrm>
                <a:off x="4923101" y="3444809"/>
                <a:ext cx="52813" cy="45318"/>
                <a:chOff x="4923101" y="3444809"/>
                <a:chExt cx="52813" cy="45318"/>
              </a:xfrm>
            </p:grpSpPr>
            <p:sp>
              <p:nvSpPr>
                <p:cNvPr id="11524" name="Google Shape;11524;p6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5" name="Google Shape;11525;p6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6" name="Google Shape;11526;p65"/>
              <p:cNvGrpSpPr/>
              <p:nvPr/>
            </p:nvGrpSpPr>
            <p:grpSpPr>
              <a:xfrm>
                <a:off x="4846040" y="3654750"/>
                <a:ext cx="31405" cy="26993"/>
                <a:chOff x="4846040" y="3654750"/>
                <a:chExt cx="31405" cy="26993"/>
              </a:xfrm>
            </p:grpSpPr>
            <p:sp>
              <p:nvSpPr>
                <p:cNvPr id="11527" name="Google Shape;11527;p6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8" name="Google Shape;11528;p6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9" name="Google Shape;11529;p65"/>
              <p:cNvGrpSpPr/>
              <p:nvPr/>
            </p:nvGrpSpPr>
            <p:grpSpPr>
              <a:xfrm>
                <a:off x="4925673" y="3691700"/>
                <a:ext cx="40253" cy="34472"/>
                <a:chOff x="4925673" y="3691700"/>
                <a:chExt cx="40253" cy="34472"/>
              </a:xfrm>
            </p:grpSpPr>
            <p:sp>
              <p:nvSpPr>
                <p:cNvPr id="11530" name="Google Shape;11530;p6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1" name="Google Shape;11531;p6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2" name="Google Shape;11532;p65"/>
              <p:cNvGrpSpPr/>
              <p:nvPr/>
            </p:nvGrpSpPr>
            <p:grpSpPr>
              <a:xfrm>
                <a:off x="4894653" y="3740848"/>
                <a:ext cx="31405" cy="26906"/>
                <a:chOff x="4894653" y="3740848"/>
                <a:chExt cx="31405" cy="26906"/>
              </a:xfrm>
            </p:grpSpPr>
            <p:sp>
              <p:nvSpPr>
                <p:cNvPr id="11533" name="Google Shape;11533;p6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4" name="Google Shape;11534;p6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5" name="Google Shape;11535;p65"/>
              <p:cNvGrpSpPr/>
              <p:nvPr/>
            </p:nvGrpSpPr>
            <p:grpSpPr>
              <a:xfrm>
                <a:off x="4962300" y="3696348"/>
                <a:ext cx="38255" cy="32773"/>
                <a:chOff x="4962300" y="3696348"/>
                <a:chExt cx="38255" cy="32773"/>
              </a:xfrm>
            </p:grpSpPr>
            <p:sp>
              <p:nvSpPr>
                <p:cNvPr id="11536" name="Google Shape;11536;p6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7" name="Google Shape;11537;p6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8" name="Google Shape;11538;p65"/>
              <p:cNvGrpSpPr/>
              <p:nvPr/>
            </p:nvGrpSpPr>
            <p:grpSpPr>
              <a:xfrm>
                <a:off x="4980185" y="3743349"/>
                <a:ext cx="31499" cy="26969"/>
                <a:chOff x="4980185" y="3743349"/>
                <a:chExt cx="31499" cy="26969"/>
              </a:xfrm>
            </p:grpSpPr>
            <p:sp>
              <p:nvSpPr>
                <p:cNvPr id="11539" name="Google Shape;11539;p6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0" name="Google Shape;11540;p6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1" name="Google Shape;11541;p65"/>
              <p:cNvGrpSpPr/>
              <p:nvPr/>
            </p:nvGrpSpPr>
            <p:grpSpPr>
              <a:xfrm>
                <a:off x="5013768" y="3734312"/>
                <a:ext cx="31499" cy="26969"/>
                <a:chOff x="5013768" y="3734312"/>
                <a:chExt cx="31499" cy="26969"/>
              </a:xfrm>
            </p:grpSpPr>
            <p:sp>
              <p:nvSpPr>
                <p:cNvPr id="11542" name="Google Shape;11542;p6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3" name="Google Shape;11543;p6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4" name="Google Shape;11544;p65"/>
              <p:cNvGrpSpPr/>
              <p:nvPr/>
            </p:nvGrpSpPr>
            <p:grpSpPr>
              <a:xfrm>
                <a:off x="5036703" y="3764545"/>
                <a:ext cx="31499" cy="26898"/>
                <a:chOff x="5036703" y="3764545"/>
                <a:chExt cx="31499" cy="26898"/>
              </a:xfrm>
            </p:grpSpPr>
            <p:sp>
              <p:nvSpPr>
                <p:cNvPr id="11545" name="Google Shape;11545;p6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6" name="Google Shape;11546;p6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7" name="Google Shape;11547;p65"/>
              <p:cNvGrpSpPr/>
              <p:nvPr/>
            </p:nvGrpSpPr>
            <p:grpSpPr>
              <a:xfrm>
                <a:off x="4953546" y="3768352"/>
                <a:ext cx="31405" cy="26898"/>
                <a:chOff x="4953546" y="3768352"/>
                <a:chExt cx="31405" cy="26898"/>
              </a:xfrm>
            </p:grpSpPr>
            <p:sp>
              <p:nvSpPr>
                <p:cNvPr id="11548" name="Google Shape;11548;p6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9" name="Google Shape;11549;p6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0" name="Google Shape;11550;p65"/>
              <p:cNvGrpSpPr/>
              <p:nvPr/>
            </p:nvGrpSpPr>
            <p:grpSpPr>
              <a:xfrm>
                <a:off x="4964770" y="3814016"/>
                <a:ext cx="31499" cy="26993"/>
                <a:chOff x="4964770" y="3814016"/>
                <a:chExt cx="31499" cy="26993"/>
              </a:xfrm>
            </p:grpSpPr>
            <p:sp>
              <p:nvSpPr>
                <p:cNvPr id="11551" name="Google Shape;11551;p6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2" name="Google Shape;11552;p6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3" name="Google Shape;11553;p65"/>
              <p:cNvGrpSpPr/>
              <p:nvPr/>
            </p:nvGrpSpPr>
            <p:grpSpPr>
              <a:xfrm>
                <a:off x="4923290" y="3800504"/>
                <a:ext cx="31468" cy="26898"/>
                <a:chOff x="4923290" y="3800504"/>
                <a:chExt cx="31468" cy="26898"/>
              </a:xfrm>
            </p:grpSpPr>
            <p:sp>
              <p:nvSpPr>
                <p:cNvPr id="11554" name="Google Shape;11554;p6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5" name="Google Shape;11555;p6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6" name="Google Shape;11556;p65"/>
              <p:cNvGrpSpPr/>
              <p:nvPr/>
            </p:nvGrpSpPr>
            <p:grpSpPr>
              <a:xfrm>
                <a:off x="5108534" y="3650943"/>
                <a:ext cx="31405" cy="26993"/>
                <a:chOff x="5108534" y="3650943"/>
                <a:chExt cx="31405" cy="26993"/>
              </a:xfrm>
            </p:grpSpPr>
            <p:sp>
              <p:nvSpPr>
                <p:cNvPr id="11557" name="Google Shape;11557;p6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8" name="Google Shape;11558;p6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9" name="Google Shape;11559;p65"/>
              <p:cNvGrpSpPr/>
              <p:nvPr/>
            </p:nvGrpSpPr>
            <p:grpSpPr>
              <a:xfrm>
                <a:off x="5119380" y="3760739"/>
                <a:ext cx="31499" cy="26993"/>
                <a:chOff x="5119380" y="3760739"/>
                <a:chExt cx="31499" cy="26993"/>
              </a:xfrm>
            </p:grpSpPr>
            <p:sp>
              <p:nvSpPr>
                <p:cNvPr id="11560" name="Google Shape;11560;p6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1" name="Google Shape;11561;p6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2" name="Google Shape;11562;p65"/>
              <p:cNvGrpSpPr/>
              <p:nvPr/>
            </p:nvGrpSpPr>
            <p:grpSpPr>
              <a:xfrm>
                <a:off x="5119380" y="3788235"/>
                <a:ext cx="31499" cy="26993"/>
                <a:chOff x="5119380" y="3788235"/>
                <a:chExt cx="31499" cy="26993"/>
              </a:xfrm>
            </p:grpSpPr>
            <p:sp>
              <p:nvSpPr>
                <p:cNvPr id="11563" name="Google Shape;11563;p6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4" name="Google Shape;11564;p6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5" name="Google Shape;11565;p65"/>
              <p:cNvGrpSpPr/>
              <p:nvPr/>
            </p:nvGrpSpPr>
            <p:grpSpPr>
              <a:xfrm>
                <a:off x="5158005" y="3875284"/>
                <a:ext cx="31405" cy="27001"/>
                <a:chOff x="5158005" y="3875284"/>
                <a:chExt cx="31405" cy="27001"/>
              </a:xfrm>
            </p:grpSpPr>
            <p:sp>
              <p:nvSpPr>
                <p:cNvPr id="11566" name="Google Shape;11566;p6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7" name="Google Shape;11567;p6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8" name="Google Shape;11568;p65"/>
              <p:cNvGrpSpPr/>
              <p:nvPr/>
            </p:nvGrpSpPr>
            <p:grpSpPr>
              <a:xfrm>
                <a:off x="5233163" y="3764545"/>
                <a:ext cx="31499" cy="26898"/>
                <a:chOff x="5233163" y="3764545"/>
                <a:chExt cx="31499" cy="26898"/>
              </a:xfrm>
            </p:grpSpPr>
            <p:sp>
              <p:nvSpPr>
                <p:cNvPr id="11569" name="Google Shape;11569;p6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0" name="Google Shape;11570;p6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1" name="Google Shape;11571;p65"/>
              <p:cNvGrpSpPr/>
              <p:nvPr/>
            </p:nvGrpSpPr>
            <p:grpSpPr>
              <a:xfrm>
                <a:off x="5276168" y="3805545"/>
                <a:ext cx="31499" cy="26906"/>
                <a:chOff x="5276168" y="3805545"/>
                <a:chExt cx="31499" cy="26906"/>
              </a:xfrm>
            </p:grpSpPr>
            <p:sp>
              <p:nvSpPr>
                <p:cNvPr id="11572" name="Google Shape;11572;p6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3" name="Google Shape;11573;p6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4" name="Google Shape;11574;p65"/>
              <p:cNvGrpSpPr/>
              <p:nvPr/>
            </p:nvGrpSpPr>
            <p:grpSpPr>
              <a:xfrm>
                <a:off x="5294053" y="3851933"/>
                <a:ext cx="31405" cy="26945"/>
                <a:chOff x="5294053" y="3851933"/>
                <a:chExt cx="31405" cy="26945"/>
              </a:xfrm>
            </p:grpSpPr>
            <p:sp>
              <p:nvSpPr>
                <p:cNvPr id="11575" name="Google Shape;11575;p6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6" name="Google Shape;11576;p6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7" name="Google Shape;11577;p65"/>
              <p:cNvGrpSpPr/>
              <p:nvPr/>
            </p:nvGrpSpPr>
            <p:grpSpPr>
              <a:xfrm>
                <a:off x="5341723" y="3851902"/>
                <a:ext cx="31405" cy="26977"/>
                <a:chOff x="5341723" y="3851902"/>
                <a:chExt cx="31405" cy="26977"/>
              </a:xfrm>
            </p:grpSpPr>
            <p:sp>
              <p:nvSpPr>
                <p:cNvPr id="11578" name="Google Shape;11578;p6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9" name="Google Shape;11579;p6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0" name="Google Shape;11580;p65"/>
              <p:cNvGrpSpPr/>
              <p:nvPr/>
            </p:nvGrpSpPr>
            <p:grpSpPr>
              <a:xfrm>
                <a:off x="5054871" y="3507855"/>
                <a:ext cx="31405" cy="26993"/>
                <a:chOff x="5054871" y="3507855"/>
                <a:chExt cx="31405" cy="26993"/>
              </a:xfrm>
            </p:grpSpPr>
            <p:sp>
              <p:nvSpPr>
                <p:cNvPr id="11581" name="Google Shape;11581;p6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2" name="Google Shape;11582;p6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3" name="Google Shape;11583;p65"/>
              <p:cNvGrpSpPr/>
              <p:nvPr/>
            </p:nvGrpSpPr>
            <p:grpSpPr>
              <a:xfrm>
                <a:off x="4876579" y="3675325"/>
                <a:ext cx="31405" cy="26969"/>
                <a:chOff x="4876579" y="3675325"/>
                <a:chExt cx="31405" cy="26969"/>
              </a:xfrm>
            </p:grpSpPr>
            <p:sp>
              <p:nvSpPr>
                <p:cNvPr id="11584" name="Google Shape;11584;p6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5" name="Google Shape;11585;p6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6" name="Google Shape;11586;p65"/>
              <p:cNvGrpSpPr/>
              <p:nvPr/>
            </p:nvGrpSpPr>
            <p:grpSpPr>
              <a:xfrm>
                <a:off x="4842233" y="3688333"/>
                <a:ext cx="31405" cy="26993"/>
                <a:chOff x="4842233" y="3688333"/>
                <a:chExt cx="31405" cy="26993"/>
              </a:xfrm>
            </p:grpSpPr>
            <p:sp>
              <p:nvSpPr>
                <p:cNvPr id="11587" name="Google Shape;11587;p6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8" name="Google Shape;11588;p6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9" name="Google Shape;11589;p65"/>
              <p:cNvGrpSpPr/>
              <p:nvPr/>
            </p:nvGrpSpPr>
            <p:grpSpPr>
              <a:xfrm>
                <a:off x="5187876" y="3608032"/>
                <a:ext cx="31405" cy="27001"/>
                <a:chOff x="5187876" y="3608032"/>
                <a:chExt cx="31405" cy="27001"/>
              </a:xfrm>
            </p:grpSpPr>
            <p:sp>
              <p:nvSpPr>
                <p:cNvPr id="11590" name="Google Shape;11590;p6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1" name="Google Shape;11591;p6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592" name="Google Shape;11592;p6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3" name="Google Shape;11593;p6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594" name="Google Shape;11594;p65"/>
              <p:cNvGrpSpPr/>
              <p:nvPr/>
            </p:nvGrpSpPr>
            <p:grpSpPr>
              <a:xfrm>
                <a:off x="5269224" y="3304167"/>
                <a:ext cx="40253" cy="34402"/>
                <a:chOff x="5269224" y="3304167"/>
                <a:chExt cx="40253" cy="34402"/>
              </a:xfrm>
            </p:grpSpPr>
            <p:sp>
              <p:nvSpPr>
                <p:cNvPr id="11595" name="Google Shape;11595;p6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6" name="Google Shape;11596;p6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97" name="Google Shape;11597;p65"/>
              <p:cNvGrpSpPr/>
              <p:nvPr/>
            </p:nvGrpSpPr>
            <p:grpSpPr>
              <a:xfrm>
                <a:off x="5327354" y="3476615"/>
                <a:ext cx="49864" cy="42723"/>
                <a:chOff x="5327354" y="3476615"/>
                <a:chExt cx="49864" cy="42723"/>
              </a:xfrm>
            </p:grpSpPr>
            <p:sp>
              <p:nvSpPr>
                <p:cNvPr id="11598" name="Google Shape;11598;p6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9" name="Google Shape;11599;p6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600" name="Google Shape;11600;p6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1" name="Google Shape;11601;p6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602" name="Google Shape;11602;p65"/>
              <p:cNvGrpSpPr/>
              <p:nvPr/>
            </p:nvGrpSpPr>
            <p:grpSpPr>
              <a:xfrm>
                <a:off x="5341723" y="3775957"/>
                <a:ext cx="31405" cy="26898"/>
                <a:chOff x="5341723" y="3775957"/>
                <a:chExt cx="31405" cy="26898"/>
              </a:xfrm>
            </p:grpSpPr>
            <p:sp>
              <p:nvSpPr>
                <p:cNvPr id="11603" name="Google Shape;11603;p6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4" name="Google Shape;11604;p6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05" name="Google Shape;11605;p65"/>
              <p:cNvGrpSpPr/>
              <p:nvPr/>
            </p:nvGrpSpPr>
            <p:grpSpPr>
              <a:xfrm>
                <a:off x="5439053" y="3699274"/>
                <a:ext cx="31405" cy="26898"/>
                <a:chOff x="5439053" y="3699274"/>
                <a:chExt cx="31405" cy="26898"/>
              </a:xfrm>
            </p:grpSpPr>
            <p:sp>
              <p:nvSpPr>
                <p:cNvPr id="11606" name="Google Shape;11606;p6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7" name="Google Shape;11607;p6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08" name="Google Shape;11608;p65"/>
              <p:cNvGrpSpPr/>
              <p:nvPr/>
            </p:nvGrpSpPr>
            <p:grpSpPr>
              <a:xfrm>
                <a:off x="5412414" y="3622307"/>
                <a:ext cx="31499" cy="26993"/>
                <a:chOff x="5412414" y="3622307"/>
                <a:chExt cx="31499" cy="26993"/>
              </a:xfrm>
            </p:grpSpPr>
            <p:sp>
              <p:nvSpPr>
                <p:cNvPr id="11609" name="Google Shape;11609;p6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0" name="Google Shape;11610;p6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1" name="Google Shape;11611;p65"/>
              <p:cNvGrpSpPr/>
              <p:nvPr/>
            </p:nvGrpSpPr>
            <p:grpSpPr>
              <a:xfrm>
                <a:off x="5476254" y="3473949"/>
                <a:ext cx="26835" cy="26930"/>
                <a:chOff x="5476254" y="3473949"/>
                <a:chExt cx="26835" cy="26930"/>
              </a:xfrm>
            </p:grpSpPr>
            <p:sp>
              <p:nvSpPr>
                <p:cNvPr id="11612" name="Google Shape;11612;p6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3" name="Google Shape;11613;p6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4" name="Google Shape;11614;p65"/>
              <p:cNvGrpSpPr/>
              <p:nvPr/>
            </p:nvGrpSpPr>
            <p:grpSpPr>
              <a:xfrm>
                <a:off x="5564547" y="3481594"/>
                <a:ext cx="31397" cy="26898"/>
                <a:chOff x="5564547" y="3481594"/>
                <a:chExt cx="31397" cy="26898"/>
              </a:xfrm>
            </p:grpSpPr>
            <p:sp>
              <p:nvSpPr>
                <p:cNvPr id="11615" name="Google Shape;11615;p6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6" name="Google Shape;11616;p6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7" name="Google Shape;11617;p65"/>
              <p:cNvGrpSpPr/>
              <p:nvPr/>
            </p:nvGrpSpPr>
            <p:grpSpPr>
              <a:xfrm>
                <a:off x="5534101" y="3470174"/>
                <a:ext cx="31397" cy="26906"/>
                <a:chOff x="5534101" y="3470174"/>
                <a:chExt cx="31397" cy="26906"/>
              </a:xfrm>
            </p:grpSpPr>
            <p:sp>
              <p:nvSpPr>
                <p:cNvPr id="11618" name="Google Shape;11618;p6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9" name="Google Shape;11619;p6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0" name="Google Shape;11620;p65"/>
              <p:cNvGrpSpPr/>
              <p:nvPr/>
            </p:nvGrpSpPr>
            <p:grpSpPr>
              <a:xfrm>
                <a:off x="5610879" y="3314486"/>
                <a:ext cx="31499" cy="26938"/>
                <a:chOff x="5610879" y="3314486"/>
                <a:chExt cx="31499" cy="26938"/>
              </a:xfrm>
            </p:grpSpPr>
            <p:sp>
              <p:nvSpPr>
                <p:cNvPr id="11621" name="Google Shape;11621;p6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2" name="Google Shape;11622;p6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3" name="Google Shape;11623;p65"/>
              <p:cNvGrpSpPr/>
              <p:nvPr/>
            </p:nvGrpSpPr>
            <p:grpSpPr>
              <a:xfrm>
                <a:off x="4834525" y="3501382"/>
                <a:ext cx="31499" cy="26898"/>
                <a:chOff x="4834525" y="3501382"/>
                <a:chExt cx="31499" cy="26898"/>
              </a:xfrm>
            </p:grpSpPr>
            <p:sp>
              <p:nvSpPr>
                <p:cNvPr id="11624" name="Google Shape;11624;p6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5" name="Google Shape;11625;p6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6" name="Google Shape;11626;p65"/>
              <p:cNvGrpSpPr/>
              <p:nvPr/>
            </p:nvGrpSpPr>
            <p:grpSpPr>
              <a:xfrm>
                <a:off x="4898460" y="3580158"/>
                <a:ext cx="31405" cy="26898"/>
                <a:chOff x="4898460" y="3580158"/>
                <a:chExt cx="31405" cy="26898"/>
              </a:xfrm>
            </p:grpSpPr>
            <p:sp>
              <p:nvSpPr>
                <p:cNvPr id="11627" name="Google Shape;11627;p6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8" name="Google Shape;11628;p6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9" name="Google Shape;11629;p65"/>
              <p:cNvGrpSpPr/>
              <p:nvPr/>
            </p:nvGrpSpPr>
            <p:grpSpPr>
              <a:xfrm>
                <a:off x="4882667" y="3608032"/>
                <a:ext cx="31499" cy="27001"/>
                <a:chOff x="4882667" y="3608032"/>
                <a:chExt cx="31499" cy="27001"/>
              </a:xfrm>
            </p:grpSpPr>
            <p:sp>
              <p:nvSpPr>
                <p:cNvPr id="11630" name="Google Shape;11630;p6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1" name="Google Shape;11631;p6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32" name="Google Shape;11632;p65"/>
              <p:cNvGrpSpPr/>
              <p:nvPr/>
            </p:nvGrpSpPr>
            <p:grpSpPr>
              <a:xfrm>
                <a:off x="4843373" y="3631407"/>
                <a:ext cx="16273" cy="16186"/>
                <a:chOff x="4843373" y="3631407"/>
                <a:chExt cx="16273" cy="16186"/>
              </a:xfrm>
            </p:grpSpPr>
            <p:sp>
              <p:nvSpPr>
                <p:cNvPr id="11633" name="Google Shape;11633;p6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4" name="Google Shape;11634;p6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35" name="Google Shape;11635;p65"/>
              <p:cNvGrpSpPr/>
              <p:nvPr/>
            </p:nvGrpSpPr>
            <p:grpSpPr>
              <a:xfrm>
                <a:off x="4727773" y="3591578"/>
                <a:ext cx="31499" cy="26898"/>
                <a:chOff x="4727773" y="3591578"/>
                <a:chExt cx="31499" cy="26898"/>
              </a:xfrm>
            </p:grpSpPr>
            <p:sp>
              <p:nvSpPr>
                <p:cNvPr id="11636" name="Google Shape;11636;p6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7" name="Google Shape;11637;p6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638" name="Google Shape;11638;p6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9" name="Google Shape;11639;p6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640" name="Google Shape;11640;p65"/>
              <p:cNvGrpSpPr/>
              <p:nvPr/>
            </p:nvGrpSpPr>
            <p:grpSpPr>
              <a:xfrm>
                <a:off x="4609421" y="3577398"/>
                <a:ext cx="31499" cy="27001"/>
                <a:chOff x="4609421" y="3577398"/>
                <a:chExt cx="31499" cy="27001"/>
              </a:xfrm>
            </p:grpSpPr>
            <p:sp>
              <p:nvSpPr>
                <p:cNvPr id="11641" name="Google Shape;11641;p6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2" name="Google Shape;11642;p6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3" name="Google Shape;11643;p65"/>
              <p:cNvGrpSpPr/>
              <p:nvPr/>
            </p:nvGrpSpPr>
            <p:grpSpPr>
              <a:xfrm>
                <a:off x="4649289" y="3577398"/>
                <a:ext cx="31499" cy="27001"/>
                <a:chOff x="4649289" y="3577398"/>
                <a:chExt cx="31499" cy="27001"/>
              </a:xfrm>
            </p:grpSpPr>
            <p:sp>
              <p:nvSpPr>
                <p:cNvPr id="11644" name="Google Shape;11644;p6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5" name="Google Shape;11645;p6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6" name="Google Shape;11646;p65"/>
              <p:cNvGrpSpPr/>
              <p:nvPr/>
            </p:nvGrpSpPr>
            <p:grpSpPr>
              <a:xfrm>
                <a:off x="4605614" y="3639523"/>
                <a:ext cx="31499" cy="26906"/>
                <a:chOff x="4605614" y="3639523"/>
                <a:chExt cx="31499" cy="26906"/>
              </a:xfrm>
            </p:grpSpPr>
            <p:sp>
              <p:nvSpPr>
                <p:cNvPr id="11647" name="Google Shape;11647;p6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8" name="Google Shape;11648;p6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9" name="Google Shape;11649;p65"/>
              <p:cNvGrpSpPr/>
              <p:nvPr/>
            </p:nvGrpSpPr>
            <p:grpSpPr>
              <a:xfrm>
                <a:off x="4785149" y="3618846"/>
                <a:ext cx="26930" cy="26843"/>
                <a:chOff x="4785149" y="3618846"/>
                <a:chExt cx="26930" cy="26843"/>
              </a:xfrm>
            </p:grpSpPr>
            <p:sp>
              <p:nvSpPr>
                <p:cNvPr id="11650" name="Google Shape;11650;p6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1" name="Google Shape;11651;p6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2" name="Google Shape;11652;p65"/>
              <p:cNvGrpSpPr/>
              <p:nvPr/>
            </p:nvGrpSpPr>
            <p:grpSpPr>
              <a:xfrm>
                <a:off x="4810167" y="3601567"/>
                <a:ext cx="31405" cy="26898"/>
                <a:chOff x="4810167" y="3601567"/>
                <a:chExt cx="31405" cy="26898"/>
              </a:xfrm>
            </p:grpSpPr>
            <p:sp>
              <p:nvSpPr>
                <p:cNvPr id="11653" name="Google Shape;11653;p6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4" name="Google Shape;11654;p6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5" name="Google Shape;11655;p65"/>
              <p:cNvGrpSpPr/>
              <p:nvPr/>
            </p:nvGrpSpPr>
            <p:grpSpPr>
              <a:xfrm>
                <a:off x="4831002" y="3373230"/>
                <a:ext cx="31405" cy="26898"/>
                <a:chOff x="4831002" y="3373230"/>
                <a:chExt cx="31405" cy="26898"/>
              </a:xfrm>
            </p:grpSpPr>
            <p:sp>
              <p:nvSpPr>
                <p:cNvPr id="11656" name="Google Shape;11656;p6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7" name="Google Shape;11657;p6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8" name="Google Shape;11658;p65"/>
              <p:cNvGrpSpPr/>
              <p:nvPr/>
            </p:nvGrpSpPr>
            <p:grpSpPr>
              <a:xfrm>
                <a:off x="4719311" y="3355054"/>
                <a:ext cx="31499" cy="27001"/>
                <a:chOff x="4719311" y="3355054"/>
                <a:chExt cx="31499" cy="27001"/>
              </a:xfrm>
            </p:grpSpPr>
            <p:sp>
              <p:nvSpPr>
                <p:cNvPr id="11659" name="Google Shape;11659;p6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0" name="Google Shape;11660;p6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1" name="Google Shape;11661;p65"/>
              <p:cNvGrpSpPr/>
              <p:nvPr/>
            </p:nvGrpSpPr>
            <p:grpSpPr>
              <a:xfrm>
                <a:off x="4798755" y="3450260"/>
                <a:ext cx="26930" cy="26930"/>
                <a:chOff x="4798755" y="3450260"/>
                <a:chExt cx="26930" cy="26930"/>
              </a:xfrm>
            </p:grpSpPr>
            <p:sp>
              <p:nvSpPr>
                <p:cNvPr id="11662" name="Google Shape;11662;p6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3" name="Google Shape;11663;p6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4" name="Google Shape;11664;p65"/>
              <p:cNvGrpSpPr/>
              <p:nvPr/>
            </p:nvGrpSpPr>
            <p:grpSpPr>
              <a:xfrm>
                <a:off x="4645576" y="3467555"/>
                <a:ext cx="31405" cy="26953"/>
                <a:chOff x="4645576" y="3467555"/>
                <a:chExt cx="31405" cy="26953"/>
              </a:xfrm>
            </p:grpSpPr>
            <p:sp>
              <p:nvSpPr>
                <p:cNvPr id="11665" name="Google Shape;11665;p6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6" name="Google Shape;11666;p6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7" name="Google Shape;11667;p65"/>
              <p:cNvGrpSpPr/>
              <p:nvPr/>
            </p:nvGrpSpPr>
            <p:grpSpPr>
              <a:xfrm>
                <a:off x="4687631" y="3583965"/>
                <a:ext cx="31499" cy="26898"/>
                <a:chOff x="4687631" y="3583965"/>
                <a:chExt cx="31499" cy="26898"/>
              </a:xfrm>
            </p:grpSpPr>
            <p:sp>
              <p:nvSpPr>
                <p:cNvPr id="11668" name="Google Shape;11668;p6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9" name="Google Shape;11669;p6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0" name="Google Shape;11670;p65"/>
              <p:cNvGrpSpPr/>
              <p:nvPr/>
            </p:nvGrpSpPr>
            <p:grpSpPr>
              <a:xfrm>
                <a:off x="4719311" y="3471314"/>
                <a:ext cx="31499" cy="27001"/>
                <a:chOff x="4719311" y="3471314"/>
                <a:chExt cx="31499" cy="27001"/>
              </a:xfrm>
            </p:grpSpPr>
            <p:sp>
              <p:nvSpPr>
                <p:cNvPr id="11671" name="Google Shape;11671;p6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2" name="Google Shape;11672;p6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3" name="Google Shape;11673;p65"/>
              <p:cNvGrpSpPr/>
              <p:nvPr/>
            </p:nvGrpSpPr>
            <p:grpSpPr>
              <a:xfrm>
                <a:off x="4719311" y="3434404"/>
                <a:ext cx="31499" cy="26898"/>
                <a:chOff x="4719311" y="3434404"/>
                <a:chExt cx="31499" cy="26898"/>
              </a:xfrm>
            </p:grpSpPr>
            <p:sp>
              <p:nvSpPr>
                <p:cNvPr id="11674" name="Google Shape;11674;p6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5" name="Google Shape;11675;p6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6" name="Google Shape;11676;p65"/>
              <p:cNvGrpSpPr/>
              <p:nvPr/>
            </p:nvGrpSpPr>
            <p:grpSpPr>
              <a:xfrm>
                <a:off x="4768876" y="3401772"/>
                <a:ext cx="31499" cy="26898"/>
                <a:chOff x="4768876" y="3401772"/>
                <a:chExt cx="31499" cy="26898"/>
              </a:xfrm>
            </p:grpSpPr>
            <p:sp>
              <p:nvSpPr>
                <p:cNvPr id="11677" name="Google Shape;11677;p6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8" name="Google Shape;11678;p6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9" name="Google Shape;11679;p65"/>
              <p:cNvGrpSpPr/>
              <p:nvPr/>
            </p:nvGrpSpPr>
            <p:grpSpPr>
              <a:xfrm>
                <a:off x="4762214" y="3471377"/>
                <a:ext cx="26938" cy="26938"/>
                <a:chOff x="4762214" y="3471377"/>
                <a:chExt cx="26938" cy="26938"/>
              </a:xfrm>
            </p:grpSpPr>
            <p:sp>
              <p:nvSpPr>
                <p:cNvPr id="11680" name="Google Shape;11680;p6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1" name="Google Shape;11681;p6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2" name="Google Shape;11682;p65"/>
              <p:cNvGrpSpPr/>
              <p:nvPr/>
            </p:nvGrpSpPr>
            <p:grpSpPr>
              <a:xfrm>
                <a:off x="4790473" y="3344782"/>
                <a:ext cx="31405" cy="26898"/>
                <a:chOff x="4790473" y="3344782"/>
                <a:chExt cx="31405" cy="26898"/>
              </a:xfrm>
            </p:grpSpPr>
            <p:sp>
              <p:nvSpPr>
                <p:cNvPr id="11683" name="Google Shape;11683;p6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4" name="Google Shape;11684;p6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5" name="Google Shape;11685;p65"/>
              <p:cNvGrpSpPr/>
              <p:nvPr/>
            </p:nvGrpSpPr>
            <p:grpSpPr>
              <a:xfrm>
                <a:off x="4823774" y="3950733"/>
                <a:ext cx="37398" cy="32034"/>
                <a:chOff x="4823774" y="3950733"/>
                <a:chExt cx="37398" cy="32034"/>
              </a:xfrm>
            </p:grpSpPr>
            <p:sp>
              <p:nvSpPr>
                <p:cNvPr id="11686" name="Google Shape;11686;p6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7" name="Google Shape;11687;p6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8" name="Google Shape;11688;p65"/>
              <p:cNvGrpSpPr/>
              <p:nvPr/>
            </p:nvGrpSpPr>
            <p:grpSpPr>
              <a:xfrm>
                <a:off x="4823396" y="4110566"/>
                <a:ext cx="31405" cy="26906"/>
                <a:chOff x="4823396" y="4110566"/>
                <a:chExt cx="31405" cy="26906"/>
              </a:xfrm>
            </p:grpSpPr>
            <p:sp>
              <p:nvSpPr>
                <p:cNvPr id="11689" name="Google Shape;11689;p6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0" name="Google Shape;11690;p6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1" name="Google Shape;11691;p65"/>
              <p:cNvGrpSpPr/>
              <p:nvPr/>
            </p:nvGrpSpPr>
            <p:grpSpPr>
              <a:xfrm>
                <a:off x="4838332" y="3821150"/>
                <a:ext cx="31499" cy="26898"/>
                <a:chOff x="4838332" y="3821150"/>
                <a:chExt cx="31499" cy="26898"/>
              </a:xfrm>
            </p:grpSpPr>
            <p:sp>
              <p:nvSpPr>
                <p:cNvPr id="11692" name="Google Shape;11692;p6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3" name="Google Shape;11693;p6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4" name="Google Shape;11694;p65"/>
              <p:cNvGrpSpPr/>
              <p:nvPr/>
            </p:nvGrpSpPr>
            <p:grpSpPr>
              <a:xfrm>
                <a:off x="4661275" y="3815007"/>
                <a:ext cx="36824" cy="31523"/>
                <a:chOff x="4661275" y="3815007"/>
                <a:chExt cx="36824" cy="31523"/>
              </a:xfrm>
            </p:grpSpPr>
            <p:sp>
              <p:nvSpPr>
                <p:cNvPr id="11695" name="Google Shape;11695;p6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6" name="Google Shape;11696;p6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7" name="Google Shape;11697;p65"/>
              <p:cNvGrpSpPr/>
              <p:nvPr/>
            </p:nvGrpSpPr>
            <p:grpSpPr>
              <a:xfrm>
                <a:off x="4558998" y="3851037"/>
                <a:ext cx="33591" cy="28699"/>
                <a:chOff x="4558998" y="3851037"/>
                <a:chExt cx="33591" cy="28699"/>
              </a:xfrm>
            </p:grpSpPr>
            <p:sp>
              <p:nvSpPr>
                <p:cNvPr id="11698" name="Google Shape;11698;p6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9" name="Google Shape;11699;p6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0" name="Google Shape;11700;p65"/>
              <p:cNvGrpSpPr/>
              <p:nvPr/>
            </p:nvGrpSpPr>
            <p:grpSpPr>
              <a:xfrm>
                <a:off x="4696762" y="3638587"/>
                <a:ext cx="33591" cy="28794"/>
                <a:chOff x="4696762" y="3638587"/>
                <a:chExt cx="33591" cy="28794"/>
              </a:xfrm>
            </p:grpSpPr>
            <p:sp>
              <p:nvSpPr>
                <p:cNvPr id="11701" name="Google Shape;11701;p6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2" name="Google Shape;11702;p6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3" name="Google Shape;11703;p65"/>
              <p:cNvGrpSpPr/>
              <p:nvPr/>
            </p:nvGrpSpPr>
            <p:grpSpPr>
              <a:xfrm>
                <a:off x="4929479" y="3939140"/>
                <a:ext cx="33497" cy="28692"/>
                <a:chOff x="4929479" y="3939140"/>
                <a:chExt cx="33497" cy="28692"/>
              </a:xfrm>
            </p:grpSpPr>
            <p:sp>
              <p:nvSpPr>
                <p:cNvPr id="11704" name="Google Shape;11704;p6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5" name="Google Shape;11705;p6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6" name="Google Shape;11706;p65"/>
              <p:cNvGrpSpPr/>
              <p:nvPr/>
            </p:nvGrpSpPr>
            <p:grpSpPr>
              <a:xfrm>
                <a:off x="4907119" y="3986039"/>
                <a:ext cx="33497" cy="28699"/>
                <a:chOff x="4907119" y="3986039"/>
                <a:chExt cx="33497" cy="28699"/>
              </a:xfrm>
            </p:grpSpPr>
            <p:sp>
              <p:nvSpPr>
                <p:cNvPr id="11707" name="Google Shape;11707;p6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8" name="Google Shape;11708;p6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9" name="Google Shape;11709;p65"/>
              <p:cNvGrpSpPr/>
              <p:nvPr/>
            </p:nvGrpSpPr>
            <p:grpSpPr>
              <a:xfrm>
                <a:off x="4911783" y="4048102"/>
                <a:ext cx="33591" cy="28762"/>
                <a:chOff x="4911783" y="4048102"/>
                <a:chExt cx="33591" cy="28762"/>
              </a:xfrm>
            </p:grpSpPr>
            <p:sp>
              <p:nvSpPr>
                <p:cNvPr id="11710" name="Google Shape;11710;p6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1" name="Google Shape;11711;p6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712" name="Google Shape;11712;p6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3" name="Google Shape;11713;p6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714" name="Google Shape;11714;p65"/>
              <p:cNvGrpSpPr/>
              <p:nvPr/>
            </p:nvGrpSpPr>
            <p:grpSpPr>
              <a:xfrm>
                <a:off x="4762623" y="3837847"/>
                <a:ext cx="42416" cy="36273"/>
                <a:chOff x="4762623" y="3837847"/>
                <a:chExt cx="42416" cy="36273"/>
              </a:xfrm>
            </p:grpSpPr>
            <p:sp>
              <p:nvSpPr>
                <p:cNvPr id="11715" name="Google Shape;11715;p6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6" name="Google Shape;11716;p6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17" name="Google Shape;11717;p65"/>
              <p:cNvGrpSpPr/>
              <p:nvPr/>
            </p:nvGrpSpPr>
            <p:grpSpPr>
              <a:xfrm>
                <a:off x="4746044" y="4104966"/>
                <a:ext cx="33497" cy="28699"/>
                <a:chOff x="4746044" y="4104966"/>
                <a:chExt cx="33497" cy="28699"/>
              </a:xfrm>
            </p:grpSpPr>
            <p:sp>
              <p:nvSpPr>
                <p:cNvPr id="11718" name="Google Shape;11718;p6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9" name="Google Shape;11719;p6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20" name="Google Shape;11720;p65"/>
              <p:cNvGrpSpPr/>
              <p:nvPr/>
            </p:nvGrpSpPr>
            <p:grpSpPr>
              <a:xfrm>
                <a:off x="4859646" y="4162554"/>
                <a:ext cx="33591" cy="28762"/>
                <a:chOff x="4859646" y="4162554"/>
                <a:chExt cx="33591" cy="28762"/>
              </a:xfrm>
            </p:grpSpPr>
            <p:sp>
              <p:nvSpPr>
                <p:cNvPr id="11721" name="Google Shape;11721;p6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2" name="Google Shape;11722;p6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723" name="Google Shape;11723;p65"/>
            <p:cNvGrpSpPr/>
            <p:nvPr/>
          </p:nvGrpSpPr>
          <p:grpSpPr>
            <a:xfrm>
              <a:off x="3597785" y="3274438"/>
              <a:ext cx="855610" cy="1122100"/>
              <a:chOff x="3597785" y="3274438"/>
              <a:chExt cx="855610" cy="1122100"/>
            </a:xfrm>
          </p:grpSpPr>
          <p:grpSp>
            <p:nvGrpSpPr>
              <p:cNvPr id="11724" name="Google Shape;11724;p65"/>
              <p:cNvGrpSpPr/>
              <p:nvPr/>
            </p:nvGrpSpPr>
            <p:grpSpPr>
              <a:xfrm>
                <a:off x="3617857" y="3284717"/>
                <a:ext cx="826785" cy="1099165"/>
                <a:chOff x="3617857" y="3284717"/>
                <a:chExt cx="826785" cy="1099165"/>
              </a:xfrm>
            </p:grpSpPr>
            <p:sp>
              <p:nvSpPr>
                <p:cNvPr id="11725" name="Google Shape;11725;p6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6" name="Google Shape;11726;p6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7" name="Google Shape;11727;p6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8" name="Google Shape;11728;p6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9" name="Google Shape;11729;p6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0" name="Google Shape;11730;p6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1" name="Google Shape;11731;p6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2" name="Google Shape;11732;p6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3" name="Google Shape;11733;p6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4" name="Google Shape;11734;p6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5" name="Google Shape;11735;p6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6" name="Google Shape;11736;p6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7" name="Google Shape;11737;p6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8" name="Google Shape;11738;p6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9" name="Google Shape;11739;p6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0" name="Google Shape;11740;p6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1" name="Google Shape;11741;p6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2" name="Google Shape;11742;p6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3" name="Google Shape;11743;p6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4" name="Google Shape;11744;p6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5" name="Google Shape;11745;p6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6" name="Google Shape;11746;p6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7" name="Google Shape;11747;p6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8" name="Google Shape;11748;p6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9" name="Google Shape;11749;p6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0" name="Google Shape;11750;p6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1" name="Google Shape;11751;p6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2" name="Google Shape;11752;p6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3" name="Google Shape;11753;p6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4" name="Google Shape;11754;p6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5" name="Google Shape;11755;p6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6" name="Google Shape;11756;p6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7" name="Google Shape;11757;p6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8" name="Google Shape;11758;p6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9" name="Google Shape;11759;p6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0" name="Google Shape;11760;p6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1" name="Google Shape;11761;p6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2" name="Google Shape;11762;p6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3" name="Google Shape;11763;p6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4" name="Google Shape;11764;p6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5" name="Google Shape;11765;p6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6" name="Google Shape;11766;p6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7" name="Google Shape;11767;p6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8" name="Google Shape;11768;p6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9" name="Google Shape;11769;p6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0" name="Google Shape;11770;p6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1" name="Google Shape;11771;p6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2" name="Google Shape;11772;p6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3" name="Google Shape;11773;p6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4" name="Google Shape;11774;p6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5" name="Google Shape;11775;p6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6" name="Google Shape;11776;p6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7" name="Google Shape;11777;p6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8" name="Google Shape;11778;p6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9" name="Google Shape;11779;p6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0" name="Google Shape;11780;p6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1" name="Google Shape;11781;p65"/>
              <p:cNvGrpSpPr/>
              <p:nvPr/>
            </p:nvGrpSpPr>
            <p:grpSpPr>
              <a:xfrm>
                <a:off x="4180904" y="4251758"/>
                <a:ext cx="37783" cy="32420"/>
                <a:chOff x="4180904" y="4251758"/>
                <a:chExt cx="37783" cy="32420"/>
              </a:xfrm>
            </p:grpSpPr>
            <p:sp>
              <p:nvSpPr>
                <p:cNvPr id="11782" name="Google Shape;11782;p6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3" name="Google Shape;11783;p6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4" name="Google Shape;11784;p65"/>
              <p:cNvGrpSpPr/>
              <p:nvPr/>
            </p:nvGrpSpPr>
            <p:grpSpPr>
              <a:xfrm>
                <a:off x="4201644" y="4081324"/>
                <a:ext cx="37783" cy="32364"/>
                <a:chOff x="4201644" y="4081324"/>
                <a:chExt cx="37783" cy="32364"/>
              </a:xfrm>
            </p:grpSpPr>
            <p:sp>
              <p:nvSpPr>
                <p:cNvPr id="11785" name="Google Shape;11785;p6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6" name="Google Shape;11786;p6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7" name="Google Shape;11787;p65"/>
              <p:cNvGrpSpPr/>
              <p:nvPr/>
            </p:nvGrpSpPr>
            <p:grpSpPr>
              <a:xfrm>
                <a:off x="4284416" y="3887428"/>
                <a:ext cx="37783" cy="32451"/>
                <a:chOff x="4284416" y="3887428"/>
                <a:chExt cx="37783" cy="32451"/>
              </a:xfrm>
            </p:grpSpPr>
            <p:sp>
              <p:nvSpPr>
                <p:cNvPr id="11788" name="Google Shape;11788;p6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9" name="Google Shape;11789;p6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0" name="Google Shape;11790;p65"/>
              <p:cNvGrpSpPr/>
              <p:nvPr/>
            </p:nvGrpSpPr>
            <p:grpSpPr>
              <a:xfrm>
                <a:off x="4223721" y="3860404"/>
                <a:ext cx="37870" cy="32364"/>
                <a:chOff x="4223721" y="3860404"/>
                <a:chExt cx="37870" cy="32364"/>
              </a:xfrm>
            </p:grpSpPr>
            <p:sp>
              <p:nvSpPr>
                <p:cNvPr id="11791" name="Google Shape;11791;p6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2" name="Google Shape;11792;p6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3" name="Google Shape;11793;p65"/>
              <p:cNvGrpSpPr/>
              <p:nvPr/>
            </p:nvGrpSpPr>
            <p:grpSpPr>
              <a:xfrm>
                <a:off x="4104889" y="3699242"/>
                <a:ext cx="37776" cy="32357"/>
                <a:chOff x="4104889" y="3699242"/>
                <a:chExt cx="37776" cy="32357"/>
              </a:xfrm>
            </p:grpSpPr>
            <p:sp>
              <p:nvSpPr>
                <p:cNvPr id="11794" name="Google Shape;11794;p6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5" name="Google Shape;11795;p6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6" name="Google Shape;11796;p65"/>
              <p:cNvGrpSpPr/>
              <p:nvPr/>
            </p:nvGrpSpPr>
            <p:grpSpPr>
              <a:xfrm>
                <a:off x="4143608" y="3475121"/>
                <a:ext cx="37878" cy="32420"/>
                <a:chOff x="4143608" y="3475121"/>
                <a:chExt cx="37878" cy="32420"/>
              </a:xfrm>
            </p:grpSpPr>
            <p:sp>
              <p:nvSpPr>
                <p:cNvPr id="11797" name="Google Shape;11797;p6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8" name="Google Shape;11798;p6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9" name="Google Shape;11799;p65"/>
              <p:cNvGrpSpPr/>
              <p:nvPr/>
            </p:nvGrpSpPr>
            <p:grpSpPr>
              <a:xfrm>
                <a:off x="4217248" y="3570893"/>
                <a:ext cx="37776" cy="32364"/>
                <a:chOff x="4217248" y="3570893"/>
                <a:chExt cx="37776" cy="32364"/>
              </a:xfrm>
            </p:grpSpPr>
            <p:sp>
              <p:nvSpPr>
                <p:cNvPr id="11800" name="Google Shape;11800;p6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1" name="Google Shape;11801;p6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2" name="Google Shape;11802;p65"/>
              <p:cNvGrpSpPr/>
              <p:nvPr/>
            </p:nvGrpSpPr>
            <p:grpSpPr>
              <a:xfrm>
                <a:off x="4255307" y="3431612"/>
                <a:ext cx="37776" cy="32451"/>
                <a:chOff x="4255307" y="3431612"/>
                <a:chExt cx="37776" cy="32451"/>
              </a:xfrm>
            </p:grpSpPr>
            <p:sp>
              <p:nvSpPr>
                <p:cNvPr id="11803" name="Google Shape;11803;p6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4" name="Google Shape;11804;p6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5" name="Google Shape;11805;p65"/>
              <p:cNvGrpSpPr/>
              <p:nvPr/>
            </p:nvGrpSpPr>
            <p:grpSpPr>
              <a:xfrm>
                <a:off x="3853052" y="3577398"/>
                <a:ext cx="37776" cy="32420"/>
                <a:chOff x="3853052" y="3577398"/>
                <a:chExt cx="37776" cy="32420"/>
              </a:xfrm>
            </p:grpSpPr>
            <p:sp>
              <p:nvSpPr>
                <p:cNvPr id="11806" name="Google Shape;11806;p6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7" name="Google Shape;11807;p6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8" name="Google Shape;11808;p65"/>
              <p:cNvGrpSpPr/>
              <p:nvPr/>
            </p:nvGrpSpPr>
            <p:grpSpPr>
              <a:xfrm>
                <a:off x="4039908" y="3412107"/>
                <a:ext cx="37776" cy="32357"/>
                <a:chOff x="4039908" y="3412107"/>
                <a:chExt cx="37776" cy="32357"/>
              </a:xfrm>
            </p:grpSpPr>
            <p:sp>
              <p:nvSpPr>
                <p:cNvPr id="11809" name="Google Shape;11809;p6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0" name="Google Shape;11810;p6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11" name="Google Shape;11811;p65"/>
              <p:cNvGrpSpPr/>
              <p:nvPr/>
            </p:nvGrpSpPr>
            <p:grpSpPr>
              <a:xfrm>
                <a:off x="4017360" y="3342061"/>
                <a:ext cx="37870" cy="32380"/>
                <a:chOff x="4017360" y="3342061"/>
                <a:chExt cx="37870" cy="32380"/>
              </a:xfrm>
            </p:grpSpPr>
            <p:sp>
              <p:nvSpPr>
                <p:cNvPr id="11812" name="Google Shape;11812;p6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3" name="Google Shape;11813;p6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814" name="Google Shape;11814;p6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5" name="Google Shape;11815;p6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816" name="Google Shape;11816;p65"/>
              <p:cNvGrpSpPr/>
              <p:nvPr/>
            </p:nvGrpSpPr>
            <p:grpSpPr>
              <a:xfrm>
                <a:off x="3750870" y="3418650"/>
                <a:ext cx="37776" cy="32380"/>
                <a:chOff x="3750870" y="3418650"/>
                <a:chExt cx="37776" cy="32380"/>
              </a:xfrm>
            </p:grpSpPr>
            <p:sp>
              <p:nvSpPr>
                <p:cNvPr id="11817" name="Google Shape;11817;p6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8" name="Google Shape;11818;p6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19" name="Google Shape;11819;p65"/>
              <p:cNvGrpSpPr/>
              <p:nvPr/>
            </p:nvGrpSpPr>
            <p:grpSpPr>
              <a:xfrm>
                <a:off x="3632509" y="3274438"/>
                <a:ext cx="37783" cy="32357"/>
                <a:chOff x="3632509" y="3274438"/>
                <a:chExt cx="37783" cy="32357"/>
              </a:xfrm>
            </p:grpSpPr>
            <p:sp>
              <p:nvSpPr>
                <p:cNvPr id="11820" name="Google Shape;11820;p6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1" name="Google Shape;11821;p6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2" name="Google Shape;11822;p65"/>
              <p:cNvGrpSpPr/>
              <p:nvPr/>
            </p:nvGrpSpPr>
            <p:grpSpPr>
              <a:xfrm>
                <a:off x="3906424" y="3297561"/>
                <a:ext cx="37776" cy="32451"/>
                <a:chOff x="3906424" y="3297561"/>
                <a:chExt cx="37776" cy="32451"/>
              </a:xfrm>
            </p:grpSpPr>
            <p:sp>
              <p:nvSpPr>
                <p:cNvPr id="11823" name="Google Shape;11823;p6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4" name="Google Shape;11824;p6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5" name="Google Shape;11825;p65"/>
              <p:cNvGrpSpPr/>
              <p:nvPr/>
            </p:nvGrpSpPr>
            <p:grpSpPr>
              <a:xfrm>
                <a:off x="3866084" y="3412107"/>
                <a:ext cx="37776" cy="32357"/>
                <a:chOff x="3866084" y="3412107"/>
                <a:chExt cx="37776" cy="32357"/>
              </a:xfrm>
            </p:grpSpPr>
            <p:sp>
              <p:nvSpPr>
                <p:cNvPr id="11826" name="Google Shape;11826;p6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7" name="Google Shape;11827;p6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8" name="Google Shape;11828;p65"/>
              <p:cNvGrpSpPr/>
              <p:nvPr/>
            </p:nvGrpSpPr>
            <p:grpSpPr>
              <a:xfrm>
                <a:off x="4023919" y="3766409"/>
                <a:ext cx="37783" cy="32357"/>
                <a:chOff x="4023919" y="3766409"/>
                <a:chExt cx="37783" cy="32357"/>
              </a:xfrm>
            </p:grpSpPr>
            <p:sp>
              <p:nvSpPr>
                <p:cNvPr id="11829" name="Google Shape;11829;p6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0" name="Google Shape;11830;p6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1" name="Google Shape;11831;p65"/>
              <p:cNvGrpSpPr/>
              <p:nvPr/>
            </p:nvGrpSpPr>
            <p:grpSpPr>
              <a:xfrm>
                <a:off x="3973882" y="3779449"/>
                <a:ext cx="37776" cy="32357"/>
                <a:chOff x="3973882" y="3779449"/>
                <a:chExt cx="37776" cy="32357"/>
              </a:xfrm>
            </p:grpSpPr>
            <p:sp>
              <p:nvSpPr>
                <p:cNvPr id="11832" name="Google Shape;11832;p6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3" name="Google Shape;11833;p6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4" name="Google Shape;11834;p65"/>
              <p:cNvGrpSpPr/>
              <p:nvPr/>
            </p:nvGrpSpPr>
            <p:grpSpPr>
              <a:xfrm>
                <a:off x="4073398" y="3838028"/>
                <a:ext cx="37776" cy="32380"/>
                <a:chOff x="4073398" y="3838028"/>
                <a:chExt cx="37776" cy="32380"/>
              </a:xfrm>
            </p:grpSpPr>
            <p:sp>
              <p:nvSpPr>
                <p:cNvPr id="11835" name="Google Shape;11835;p6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6" name="Google Shape;11836;p6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7" name="Google Shape;11837;p65"/>
              <p:cNvGrpSpPr/>
              <p:nvPr/>
            </p:nvGrpSpPr>
            <p:grpSpPr>
              <a:xfrm>
                <a:off x="4342672" y="4144496"/>
                <a:ext cx="37752" cy="32364"/>
                <a:chOff x="4342672" y="4144496"/>
                <a:chExt cx="37752" cy="32364"/>
              </a:xfrm>
            </p:grpSpPr>
            <p:sp>
              <p:nvSpPr>
                <p:cNvPr id="11838" name="Google Shape;11838;p6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9" name="Google Shape;11839;p6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0" name="Google Shape;11840;p65"/>
              <p:cNvGrpSpPr/>
              <p:nvPr/>
            </p:nvGrpSpPr>
            <p:grpSpPr>
              <a:xfrm>
                <a:off x="4406386" y="4056872"/>
                <a:ext cx="37783" cy="32364"/>
                <a:chOff x="4406386" y="4056872"/>
                <a:chExt cx="37783" cy="32364"/>
              </a:xfrm>
            </p:grpSpPr>
            <p:sp>
              <p:nvSpPr>
                <p:cNvPr id="11841" name="Google Shape;11841;p6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2" name="Google Shape;11842;p6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3" name="Google Shape;11843;p65"/>
              <p:cNvGrpSpPr/>
              <p:nvPr/>
            </p:nvGrpSpPr>
            <p:grpSpPr>
              <a:xfrm>
                <a:off x="4284416" y="4245254"/>
                <a:ext cx="37783" cy="32357"/>
                <a:chOff x="4284416" y="4245254"/>
                <a:chExt cx="37783" cy="32357"/>
              </a:xfrm>
            </p:grpSpPr>
            <p:sp>
              <p:nvSpPr>
                <p:cNvPr id="11844" name="Google Shape;11844;p6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5" name="Google Shape;11845;p6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6" name="Google Shape;11846;p65"/>
              <p:cNvGrpSpPr/>
              <p:nvPr/>
            </p:nvGrpSpPr>
            <p:grpSpPr>
              <a:xfrm>
                <a:off x="4219057" y="4331258"/>
                <a:ext cx="37776" cy="32364"/>
                <a:chOff x="4219057" y="4331258"/>
                <a:chExt cx="37776" cy="32364"/>
              </a:xfrm>
            </p:grpSpPr>
            <p:sp>
              <p:nvSpPr>
                <p:cNvPr id="11847" name="Google Shape;11847;p6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8" name="Google Shape;11848;p6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9" name="Google Shape;11849;p65"/>
              <p:cNvGrpSpPr/>
              <p:nvPr/>
            </p:nvGrpSpPr>
            <p:grpSpPr>
              <a:xfrm>
                <a:off x="4204122" y="4141688"/>
                <a:ext cx="33497" cy="28699"/>
                <a:chOff x="4204122" y="4141688"/>
                <a:chExt cx="33497" cy="28699"/>
              </a:xfrm>
            </p:grpSpPr>
            <p:sp>
              <p:nvSpPr>
                <p:cNvPr id="11850" name="Google Shape;11850;p6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1" name="Google Shape;11851;p6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2" name="Google Shape;11852;p65"/>
              <p:cNvGrpSpPr/>
              <p:nvPr/>
            </p:nvGrpSpPr>
            <p:grpSpPr>
              <a:xfrm>
                <a:off x="4301546" y="4003869"/>
                <a:ext cx="38916" cy="33324"/>
                <a:chOff x="4301546" y="4003869"/>
                <a:chExt cx="38916" cy="33324"/>
              </a:xfrm>
            </p:grpSpPr>
            <p:sp>
              <p:nvSpPr>
                <p:cNvPr id="11853" name="Google Shape;11853;p6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4" name="Google Shape;11854;p6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5" name="Google Shape;11855;p65"/>
              <p:cNvGrpSpPr/>
              <p:nvPr/>
            </p:nvGrpSpPr>
            <p:grpSpPr>
              <a:xfrm>
                <a:off x="4210681" y="3924669"/>
                <a:ext cx="36549" cy="31366"/>
                <a:chOff x="4210681" y="3924669"/>
                <a:chExt cx="36549" cy="31366"/>
              </a:xfrm>
            </p:grpSpPr>
            <p:sp>
              <p:nvSpPr>
                <p:cNvPr id="11856" name="Google Shape;11856;p6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7" name="Google Shape;11857;p6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8" name="Google Shape;11858;p65"/>
              <p:cNvGrpSpPr/>
              <p:nvPr/>
            </p:nvGrpSpPr>
            <p:grpSpPr>
              <a:xfrm>
                <a:off x="3987771" y="3628874"/>
                <a:ext cx="31499" cy="26993"/>
                <a:chOff x="3987771" y="3628874"/>
                <a:chExt cx="31499" cy="26993"/>
              </a:xfrm>
            </p:grpSpPr>
            <p:sp>
              <p:nvSpPr>
                <p:cNvPr id="11859" name="Google Shape;11859;p6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0" name="Google Shape;11860;p6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1" name="Google Shape;11861;p65"/>
              <p:cNvGrpSpPr/>
              <p:nvPr/>
            </p:nvGrpSpPr>
            <p:grpSpPr>
              <a:xfrm>
                <a:off x="4087382" y="3775674"/>
                <a:ext cx="31405" cy="26898"/>
                <a:chOff x="4087382" y="3775674"/>
                <a:chExt cx="31405" cy="26898"/>
              </a:xfrm>
            </p:grpSpPr>
            <p:sp>
              <p:nvSpPr>
                <p:cNvPr id="11862" name="Google Shape;11862;p6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3" name="Google Shape;11863;p6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4" name="Google Shape;11864;p65"/>
              <p:cNvGrpSpPr/>
              <p:nvPr/>
            </p:nvGrpSpPr>
            <p:grpSpPr>
              <a:xfrm>
                <a:off x="4118873" y="3856637"/>
                <a:ext cx="31405" cy="26906"/>
                <a:chOff x="4118873" y="3856637"/>
                <a:chExt cx="31405" cy="26906"/>
              </a:xfrm>
            </p:grpSpPr>
            <p:sp>
              <p:nvSpPr>
                <p:cNvPr id="11865" name="Google Shape;11865;p6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6" name="Google Shape;11866;p6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7" name="Google Shape;11867;p65"/>
              <p:cNvGrpSpPr/>
              <p:nvPr/>
            </p:nvGrpSpPr>
            <p:grpSpPr>
              <a:xfrm>
                <a:off x="4168541" y="3639523"/>
                <a:ext cx="31499" cy="26906"/>
                <a:chOff x="4168541" y="3639523"/>
                <a:chExt cx="31499" cy="26906"/>
              </a:xfrm>
            </p:grpSpPr>
            <p:sp>
              <p:nvSpPr>
                <p:cNvPr id="11868" name="Google Shape;11868;p6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9" name="Google Shape;11869;p6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0" name="Google Shape;11870;p65"/>
              <p:cNvGrpSpPr/>
              <p:nvPr/>
            </p:nvGrpSpPr>
            <p:grpSpPr>
              <a:xfrm>
                <a:off x="3965789" y="3393545"/>
                <a:ext cx="31405" cy="26945"/>
                <a:chOff x="3965789" y="3393545"/>
                <a:chExt cx="31405" cy="26945"/>
              </a:xfrm>
            </p:grpSpPr>
            <p:sp>
              <p:nvSpPr>
                <p:cNvPr id="11871" name="Google Shape;11871;p6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2" name="Google Shape;11872;p6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3" name="Google Shape;11873;p65"/>
              <p:cNvGrpSpPr/>
              <p:nvPr/>
            </p:nvGrpSpPr>
            <p:grpSpPr>
              <a:xfrm>
                <a:off x="3925166" y="3491008"/>
                <a:ext cx="31405" cy="27001"/>
                <a:chOff x="3925166" y="3491008"/>
                <a:chExt cx="31405" cy="27001"/>
              </a:xfrm>
            </p:grpSpPr>
            <p:sp>
              <p:nvSpPr>
                <p:cNvPr id="11874" name="Google Shape;11874;p6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5" name="Google Shape;11875;p6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6" name="Google Shape;11876;p65"/>
              <p:cNvGrpSpPr/>
              <p:nvPr/>
            </p:nvGrpSpPr>
            <p:grpSpPr>
              <a:xfrm>
                <a:off x="3682845" y="3340976"/>
                <a:ext cx="31397" cy="26898"/>
                <a:chOff x="3682845" y="3340976"/>
                <a:chExt cx="31397" cy="26898"/>
              </a:xfrm>
            </p:grpSpPr>
            <p:sp>
              <p:nvSpPr>
                <p:cNvPr id="11877" name="Google Shape;11877;p6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8" name="Google Shape;11878;p6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9" name="Google Shape;11879;p65"/>
              <p:cNvGrpSpPr/>
              <p:nvPr/>
            </p:nvGrpSpPr>
            <p:grpSpPr>
              <a:xfrm>
                <a:off x="3795393" y="3353725"/>
                <a:ext cx="31499" cy="26993"/>
                <a:chOff x="3795393" y="3353725"/>
                <a:chExt cx="31499" cy="26993"/>
              </a:xfrm>
            </p:grpSpPr>
            <p:sp>
              <p:nvSpPr>
                <p:cNvPr id="11880" name="Google Shape;11880;p6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1" name="Google Shape;11881;p6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2" name="Google Shape;11882;p65"/>
              <p:cNvGrpSpPr/>
              <p:nvPr/>
            </p:nvGrpSpPr>
            <p:grpSpPr>
              <a:xfrm>
                <a:off x="4176909" y="4363221"/>
                <a:ext cx="38924" cy="33316"/>
                <a:chOff x="4176909" y="4363221"/>
                <a:chExt cx="38924" cy="33316"/>
              </a:xfrm>
            </p:grpSpPr>
            <p:sp>
              <p:nvSpPr>
                <p:cNvPr id="11883" name="Google Shape;11883;p6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4" name="Google Shape;11884;p6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5" name="Google Shape;11885;p65"/>
              <p:cNvGrpSpPr/>
              <p:nvPr/>
            </p:nvGrpSpPr>
            <p:grpSpPr>
              <a:xfrm>
                <a:off x="4226191" y="4007660"/>
                <a:ext cx="33560" cy="28770"/>
                <a:chOff x="4226191" y="4007660"/>
                <a:chExt cx="33560" cy="28770"/>
              </a:xfrm>
            </p:grpSpPr>
            <p:sp>
              <p:nvSpPr>
                <p:cNvPr id="11886" name="Google Shape;11886;p6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7" name="Google Shape;11887;p6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8" name="Google Shape;11888;p65"/>
              <p:cNvGrpSpPr/>
              <p:nvPr/>
            </p:nvGrpSpPr>
            <p:grpSpPr>
              <a:xfrm>
                <a:off x="3597785" y="3377045"/>
                <a:ext cx="33591" cy="28699"/>
                <a:chOff x="3597785" y="3377045"/>
                <a:chExt cx="33591" cy="28699"/>
              </a:xfrm>
            </p:grpSpPr>
            <p:sp>
              <p:nvSpPr>
                <p:cNvPr id="11889" name="Google Shape;11889;p6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0" name="Google Shape;11890;p6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1" name="Google Shape;11891;p65"/>
              <p:cNvGrpSpPr/>
              <p:nvPr/>
            </p:nvGrpSpPr>
            <p:grpSpPr>
              <a:xfrm>
                <a:off x="3887870" y="3669796"/>
                <a:ext cx="33591" cy="28692"/>
                <a:chOff x="3887870" y="3669796"/>
                <a:chExt cx="33591" cy="28692"/>
              </a:xfrm>
            </p:grpSpPr>
            <p:sp>
              <p:nvSpPr>
                <p:cNvPr id="11892" name="Google Shape;11892;p6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3" name="Google Shape;11893;p6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4" name="Google Shape;11894;p65"/>
              <p:cNvGrpSpPr/>
              <p:nvPr/>
            </p:nvGrpSpPr>
            <p:grpSpPr>
              <a:xfrm>
                <a:off x="3818320" y="3481625"/>
                <a:ext cx="33497" cy="28770"/>
                <a:chOff x="3818320" y="3481625"/>
                <a:chExt cx="33497" cy="28770"/>
              </a:xfrm>
            </p:grpSpPr>
            <p:sp>
              <p:nvSpPr>
                <p:cNvPr id="11895" name="Google Shape;11895;p6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6" name="Google Shape;11896;p6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7" name="Google Shape;11897;p65"/>
              <p:cNvGrpSpPr/>
              <p:nvPr/>
            </p:nvGrpSpPr>
            <p:grpSpPr>
              <a:xfrm>
                <a:off x="4278139" y="4120948"/>
                <a:ext cx="37492" cy="32129"/>
                <a:chOff x="4278139" y="4120948"/>
                <a:chExt cx="37492" cy="32129"/>
              </a:xfrm>
            </p:grpSpPr>
            <p:sp>
              <p:nvSpPr>
                <p:cNvPr id="11898" name="Google Shape;11898;p6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9" name="Google Shape;11899;p6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0" name="Google Shape;11900;p65"/>
              <p:cNvGrpSpPr/>
              <p:nvPr/>
            </p:nvGrpSpPr>
            <p:grpSpPr>
              <a:xfrm>
                <a:off x="4419898" y="3977388"/>
                <a:ext cx="33497" cy="28692"/>
                <a:chOff x="4419898" y="3977388"/>
                <a:chExt cx="33497" cy="28692"/>
              </a:xfrm>
            </p:grpSpPr>
            <p:sp>
              <p:nvSpPr>
                <p:cNvPr id="11901" name="Google Shape;11901;p6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2" name="Google Shape;11902;p6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3" name="Google Shape;11903;p65"/>
              <p:cNvGrpSpPr/>
              <p:nvPr/>
            </p:nvGrpSpPr>
            <p:grpSpPr>
              <a:xfrm>
                <a:off x="4158930" y="4034684"/>
                <a:ext cx="33497" cy="28762"/>
                <a:chOff x="4158930" y="4034684"/>
                <a:chExt cx="33497" cy="28762"/>
              </a:xfrm>
            </p:grpSpPr>
            <p:sp>
              <p:nvSpPr>
                <p:cNvPr id="11904" name="Google Shape;11904;p6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5" name="Google Shape;11905;p6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6" name="Google Shape;11906;p65"/>
              <p:cNvGrpSpPr/>
              <p:nvPr/>
            </p:nvGrpSpPr>
            <p:grpSpPr>
              <a:xfrm>
                <a:off x="4134949" y="3957049"/>
                <a:ext cx="33497" cy="28770"/>
                <a:chOff x="4134949" y="3957049"/>
                <a:chExt cx="33497" cy="28770"/>
              </a:xfrm>
            </p:grpSpPr>
            <p:sp>
              <p:nvSpPr>
                <p:cNvPr id="11907" name="Google Shape;11907;p6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8" name="Google Shape;11908;p6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9" name="Google Shape;11909;p65"/>
              <p:cNvGrpSpPr/>
              <p:nvPr/>
            </p:nvGrpSpPr>
            <p:grpSpPr>
              <a:xfrm>
                <a:off x="4193653" y="4184403"/>
                <a:ext cx="43580" cy="37264"/>
                <a:chOff x="4193653" y="4184403"/>
                <a:chExt cx="43580" cy="37264"/>
              </a:xfrm>
            </p:grpSpPr>
            <p:sp>
              <p:nvSpPr>
                <p:cNvPr id="11910" name="Google Shape;11910;p6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1" name="Google Shape;11911;p6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12" name="Google Shape;11912;p65"/>
              <p:cNvGrpSpPr/>
              <p:nvPr/>
            </p:nvGrpSpPr>
            <p:grpSpPr>
              <a:xfrm>
                <a:off x="4343600" y="3943844"/>
                <a:ext cx="43580" cy="37312"/>
                <a:chOff x="4343600" y="3943844"/>
                <a:chExt cx="43580" cy="37312"/>
              </a:xfrm>
            </p:grpSpPr>
            <p:sp>
              <p:nvSpPr>
                <p:cNvPr id="11913" name="Google Shape;11913;p6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4" name="Google Shape;11914;p6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15" name="Google Shape;11915;p65"/>
              <p:cNvGrpSpPr/>
              <p:nvPr/>
            </p:nvGrpSpPr>
            <p:grpSpPr>
              <a:xfrm>
                <a:off x="4172339" y="3381693"/>
                <a:ext cx="31499" cy="27001"/>
                <a:chOff x="4172339" y="3381693"/>
                <a:chExt cx="31499" cy="27001"/>
              </a:xfrm>
            </p:grpSpPr>
            <p:sp>
              <p:nvSpPr>
                <p:cNvPr id="11916" name="Google Shape;11916;p6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7" name="Google Shape;11917;p6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1921"/>
        <p:cNvGrpSpPr/>
        <p:nvPr/>
      </p:nvGrpSpPr>
      <p:grpSpPr>
        <a:xfrm>
          <a:off x="0" y="0"/>
          <a:ext cx="0" cy="0"/>
          <a:chOff x="0" y="0"/>
          <a:chExt cx="0" cy="0"/>
        </a:xfrm>
      </p:grpSpPr>
      <p:grpSp>
        <p:nvGrpSpPr>
          <p:cNvPr id="11922" name="Google Shape;11922;p66"/>
          <p:cNvGrpSpPr/>
          <p:nvPr/>
        </p:nvGrpSpPr>
        <p:grpSpPr>
          <a:xfrm>
            <a:off x="2835498" y="4810545"/>
            <a:ext cx="1470521" cy="1013783"/>
            <a:chOff x="4967783" y="2151471"/>
            <a:chExt cx="3920692" cy="2702940"/>
          </a:xfrm>
        </p:grpSpPr>
        <p:grpSp>
          <p:nvGrpSpPr>
            <p:cNvPr id="11923" name="Google Shape;11923;p66"/>
            <p:cNvGrpSpPr/>
            <p:nvPr/>
          </p:nvGrpSpPr>
          <p:grpSpPr>
            <a:xfrm>
              <a:off x="5045709" y="2252109"/>
              <a:ext cx="3761071" cy="2501708"/>
              <a:chOff x="2691784" y="1805334"/>
              <a:chExt cx="3761071" cy="2501708"/>
            </a:xfrm>
          </p:grpSpPr>
          <p:sp>
            <p:nvSpPr>
              <p:cNvPr id="11924" name="Google Shape;11924;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5" name="Google Shape;11925;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6" name="Google Shape;11926;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7" name="Google Shape;11927;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8" name="Google Shape;11928;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9" name="Google Shape;11929;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0" name="Google Shape;11930;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31" name="Google Shape;11931;p66"/>
            <p:cNvGrpSpPr/>
            <p:nvPr/>
          </p:nvGrpSpPr>
          <p:grpSpPr>
            <a:xfrm>
              <a:off x="4967783" y="2151471"/>
              <a:ext cx="3920692" cy="2702940"/>
              <a:chOff x="2613858" y="1704696"/>
              <a:chExt cx="3920692" cy="2702940"/>
            </a:xfrm>
          </p:grpSpPr>
          <p:sp>
            <p:nvSpPr>
              <p:cNvPr id="11932" name="Google Shape;11932;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3" name="Google Shape;11933;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4" name="Google Shape;11934;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5" name="Google Shape;11935;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6" name="Google Shape;11936;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37" name="Google Shape;11937;p66"/>
          <p:cNvGrpSpPr/>
          <p:nvPr/>
        </p:nvGrpSpPr>
        <p:grpSpPr>
          <a:xfrm>
            <a:off x="4707377" y="1994914"/>
            <a:ext cx="2082548" cy="944773"/>
            <a:chOff x="3530532" y="1496185"/>
            <a:chExt cx="1561911" cy="708580"/>
          </a:xfrm>
        </p:grpSpPr>
        <p:grpSp>
          <p:nvGrpSpPr>
            <p:cNvPr id="11938" name="Google Shape;11938;p66"/>
            <p:cNvGrpSpPr/>
            <p:nvPr/>
          </p:nvGrpSpPr>
          <p:grpSpPr>
            <a:xfrm>
              <a:off x="3720318" y="1857562"/>
              <a:ext cx="1372125" cy="54"/>
              <a:chOff x="3720318" y="1857562"/>
              <a:chExt cx="1372125" cy="54"/>
            </a:xfrm>
          </p:grpSpPr>
          <p:cxnSp>
            <p:nvCxnSpPr>
              <p:cNvPr id="11939" name="Google Shape;11939;p66"/>
              <p:cNvCxnSpPr>
                <a:endCxn id="1194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1" name="Google Shape;11941;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2" name="Google Shape;11942;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3" name="Google Shape;11943;p66"/>
              <p:cNvCxnSpPr>
                <a:stCxn id="1194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944" name="Google Shape;11944;p66"/>
            <p:cNvGrpSpPr/>
            <p:nvPr/>
          </p:nvGrpSpPr>
          <p:grpSpPr>
            <a:xfrm>
              <a:off x="3567462" y="1496185"/>
              <a:ext cx="286500" cy="272914"/>
              <a:chOff x="3567462" y="1496185"/>
              <a:chExt cx="286500" cy="272914"/>
            </a:xfrm>
          </p:grpSpPr>
          <p:cxnSp>
            <p:nvCxnSpPr>
              <p:cNvPr id="11945" name="Google Shape;11945;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46" name="Google Shape;11946;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947" name="Google Shape;11947;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48" name="Google Shape;11948;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949" name="Google Shape;11949;p66"/>
            <p:cNvGrpSpPr/>
            <p:nvPr/>
          </p:nvGrpSpPr>
          <p:grpSpPr>
            <a:xfrm>
              <a:off x="3929014" y="1960574"/>
              <a:ext cx="286500" cy="242342"/>
              <a:chOff x="3929014" y="1960574"/>
              <a:chExt cx="286500" cy="242342"/>
            </a:xfrm>
          </p:grpSpPr>
          <p:cxnSp>
            <p:nvCxnSpPr>
              <p:cNvPr id="11950" name="Google Shape;11950;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951" name="Google Shape;11951;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52" name="Google Shape;11952;p66"/>
            <p:cNvGrpSpPr/>
            <p:nvPr/>
          </p:nvGrpSpPr>
          <p:grpSpPr>
            <a:xfrm>
              <a:off x="4290828" y="1496185"/>
              <a:ext cx="286500" cy="272914"/>
              <a:chOff x="4290828" y="1496185"/>
              <a:chExt cx="286500" cy="272914"/>
            </a:xfrm>
          </p:grpSpPr>
          <p:cxnSp>
            <p:nvCxnSpPr>
              <p:cNvPr id="11953" name="Google Shape;11953;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54" name="Google Shape;11954;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955" name="Google Shape;11955;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40" name="Google Shape;11940;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956" name="Google Shape;11956;p66"/>
            <p:cNvGrpSpPr/>
            <p:nvPr/>
          </p:nvGrpSpPr>
          <p:grpSpPr>
            <a:xfrm>
              <a:off x="4657726" y="1959674"/>
              <a:ext cx="286500" cy="245092"/>
              <a:chOff x="4657726" y="1959674"/>
              <a:chExt cx="286500" cy="245092"/>
            </a:xfrm>
          </p:grpSpPr>
          <p:cxnSp>
            <p:nvCxnSpPr>
              <p:cNvPr id="11957" name="Google Shape;11957;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958" name="Google Shape;11958;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59" name="Google Shape;11959;p66"/>
          <p:cNvGrpSpPr/>
          <p:nvPr/>
        </p:nvGrpSpPr>
        <p:grpSpPr>
          <a:xfrm>
            <a:off x="4683401" y="3144377"/>
            <a:ext cx="2129376" cy="504865"/>
            <a:chOff x="3512551" y="2358282"/>
            <a:chExt cx="1597032" cy="378649"/>
          </a:xfrm>
        </p:grpSpPr>
        <p:grpSp>
          <p:nvGrpSpPr>
            <p:cNvPr id="11960" name="Google Shape;11960;p66"/>
            <p:cNvGrpSpPr/>
            <p:nvPr/>
          </p:nvGrpSpPr>
          <p:grpSpPr>
            <a:xfrm>
              <a:off x="3738198" y="2553002"/>
              <a:ext cx="1145834" cy="117"/>
              <a:chOff x="3738198" y="2553002"/>
              <a:chExt cx="1145834" cy="117"/>
            </a:xfrm>
          </p:grpSpPr>
          <p:cxnSp>
            <p:nvCxnSpPr>
              <p:cNvPr id="11961" name="Google Shape;11961;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2" name="Google Shape;11962;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3" name="Google Shape;11963;p66"/>
              <p:cNvCxnSpPr>
                <a:stCxn id="11964" idx="6"/>
                <a:endCxn id="1196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966" name="Google Shape;11966;p66"/>
            <p:cNvGrpSpPr/>
            <p:nvPr/>
          </p:nvGrpSpPr>
          <p:grpSpPr>
            <a:xfrm>
              <a:off x="3969644" y="2440153"/>
              <a:ext cx="225900" cy="296779"/>
              <a:chOff x="3969644" y="2440153"/>
              <a:chExt cx="225900" cy="296779"/>
            </a:xfrm>
          </p:grpSpPr>
          <p:cxnSp>
            <p:nvCxnSpPr>
              <p:cNvPr id="11967" name="Google Shape;11967;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965" name="Google Shape;11965;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68" name="Google Shape;11968;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69" name="Google Shape;11969;p66"/>
            <p:cNvGrpSpPr/>
            <p:nvPr/>
          </p:nvGrpSpPr>
          <p:grpSpPr>
            <a:xfrm>
              <a:off x="4426818" y="2358282"/>
              <a:ext cx="225600" cy="307471"/>
              <a:chOff x="4426818" y="2358282"/>
              <a:chExt cx="225600" cy="307471"/>
            </a:xfrm>
          </p:grpSpPr>
          <p:cxnSp>
            <p:nvCxnSpPr>
              <p:cNvPr id="11970" name="Google Shape;11970;p66"/>
              <p:cNvCxnSpPr>
                <a:stCxn id="1197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972" name="Google Shape;11972;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1" name="Google Shape;11971;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73" name="Google Shape;11973;p66"/>
            <p:cNvGrpSpPr/>
            <p:nvPr/>
          </p:nvGrpSpPr>
          <p:grpSpPr>
            <a:xfrm>
              <a:off x="4883984" y="2440153"/>
              <a:ext cx="225600" cy="296479"/>
              <a:chOff x="4883984" y="2440153"/>
              <a:chExt cx="225600" cy="296479"/>
            </a:xfrm>
          </p:grpSpPr>
          <p:cxnSp>
            <p:nvCxnSpPr>
              <p:cNvPr id="11974" name="Google Shape;11974;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975" name="Google Shape;11975;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6" name="Google Shape;11976;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77" name="Google Shape;11977;p66"/>
            <p:cNvGrpSpPr/>
            <p:nvPr/>
          </p:nvGrpSpPr>
          <p:grpSpPr>
            <a:xfrm>
              <a:off x="3512551" y="2358356"/>
              <a:ext cx="225647" cy="307629"/>
              <a:chOff x="2182679" y="2005014"/>
              <a:chExt cx="792300" cy="1080158"/>
            </a:xfrm>
          </p:grpSpPr>
          <p:cxnSp>
            <p:nvCxnSpPr>
              <p:cNvPr id="11978" name="Google Shape;11978;p66"/>
              <p:cNvCxnSpPr>
                <a:stCxn id="1197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964" name="Google Shape;11964;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9" name="Google Shape;11979;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80" name="Google Shape;11980;p66"/>
          <p:cNvGrpSpPr/>
          <p:nvPr/>
        </p:nvGrpSpPr>
        <p:grpSpPr>
          <a:xfrm>
            <a:off x="9163512" y="1576105"/>
            <a:ext cx="2079745" cy="963480"/>
            <a:chOff x="634175" y="2986275"/>
            <a:chExt cx="3147949" cy="1458344"/>
          </a:xfrm>
        </p:grpSpPr>
        <p:cxnSp>
          <p:nvCxnSpPr>
            <p:cNvPr id="11981" name="Google Shape;11981;p66"/>
            <p:cNvCxnSpPr>
              <a:stCxn id="11982" idx="4"/>
              <a:endCxn id="1198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984" name="Google Shape;11984;p66"/>
            <p:cNvCxnSpPr>
              <a:stCxn id="11983" idx="0"/>
              <a:endCxn id="1198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6" name="Google Shape;11986;p66"/>
            <p:cNvCxnSpPr>
              <a:stCxn id="11985" idx="4"/>
              <a:endCxn id="1198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8" name="Google Shape;11988;p66"/>
            <p:cNvCxnSpPr>
              <a:stCxn id="11987" idx="0"/>
              <a:endCxn id="1198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89" name="Google Shape;11989;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5" name="Google Shape;11985;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2" name="Google Shape;11982;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7" name="Google Shape;11987;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3" name="Google Shape;11983;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grpSp>
      <p:grpSp>
        <p:nvGrpSpPr>
          <p:cNvPr id="11990" name="Google Shape;11990;p66"/>
          <p:cNvGrpSpPr/>
          <p:nvPr/>
        </p:nvGrpSpPr>
        <p:grpSpPr>
          <a:xfrm>
            <a:off x="4701899" y="3855983"/>
            <a:ext cx="2094292" cy="392164"/>
            <a:chOff x="998425" y="1182125"/>
            <a:chExt cx="1065400" cy="199500"/>
          </a:xfrm>
        </p:grpSpPr>
        <p:sp>
          <p:nvSpPr>
            <p:cNvPr id="11991" name="Google Shape;11991;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2" name="Google Shape;11992;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3" name="Google Shape;11993;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4" name="Google Shape;11994;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5" name="Google Shape;11995;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96" name="Google Shape;11996;p66"/>
          <p:cNvGrpSpPr/>
          <p:nvPr/>
        </p:nvGrpSpPr>
        <p:grpSpPr>
          <a:xfrm>
            <a:off x="9159574" y="2679299"/>
            <a:ext cx="2087621" cy="488972"/>
            <a:chOff x="1247650" y="2075423"/>
            <a:chExt cx="6648477" cy="1557238"/>
          </a:xfrm>
        </p:grpSpPr>
        <p:sp>
          <p:nvSpPr>
            <p:cNvPr id="11997" name="Google Shape;11997;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8" name="Google Shape;11998;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9" name="Google Shape;11999;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0" name="Google Shape;12000;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1" name="Google Shape;12001;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2" name="Google Shape;12002;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03" name="Google Shape;12003;p66"/>
          <p:cNvGrpSpPr/>
          <p:nvPr/>
        </p:nvGrpSpPr>
        <p:grpSpPr>
          <a:xfrm>
            <a:off x="9138657" y="4211052"/>
            <a:ext cx="2129415" cy="884587"/>
            <a:chOff x="6796238" y="3158297"/>
            <a:chExt cx="1630319" cy="677257"/>
          </a:xfrm>
        </p:grpSpPr>
        <p:cxnSp>
          <p:nvCxnSpPr>
            <p:cNvPr id="12004" name="Google Shape;12004;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5" name="Google Shape;12005;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6" name="Google Shape;12006;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2007" name="Google Shape;12007;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2008" name="Google Shape;12008;p66"/>
            <p:cNvGrpSpPr/>
            <p:nvPr/>
          </p:nvGrpSpPr>
          <p:grpSpPr>
            <a:xfrm>
              <a:off x="6796238" y="3311904"/>
              <a:ext cx="1630319" cy="377697"/>
              <a:chOff x="6796238" y="3311904"/>
              <a:chExt cx="1630319" cy="377697"/>
            </a:xfrm>
          </p:grpSpPr>
          <p:sp>
            <p:nvSpPr>
              <p:cNvPr id="12009" name="Google Shape;12009;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0" name="Google Shape;12010;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1" name="Google Shape;12011;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12" name="Google Shape;12012;p66"/>
          <p:cNvGrpSpPr/>
          <p:nvPr/>
        </p:nvGrpSpPr>
        <p:grpSpPr>
          <a:xfrm>
            <a:off x="7166840" y="1572909"/>
            <a:ext cx="1824808" cy="2125073"/>
            <a:chOff x="1839112" y="2209163"/>
            <a:chExt cx="1918159" cy="2233784"/>
          </a:xfrm>
        </p:grpSpPr>
        <p:sp>
          <p:nvSpPr>
            <p:cNvPr id="12013" name="Google Shape;12013;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4" name="Google Shape;12014;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5" name="Google Shape;12015;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16" name="Google Shape;12016;p66"/>
            <p:cNvCxnSpPr>
              <a:stCxn id="12013" idx="6"/>
              <a:endCxn id="1201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17" name="Google Shape;12017;p66"/>
            <p:cNvCxnSpPr>
              <a:stCxn id="12014" idx="4"/>
              <a:endCxn id="1201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2019" name="Google Shape;12019;p66"/>
            <p:cNvCxnSpPr>
              <a:stCxn id="12018" idx="6"/>
              <a:endCxn id="1201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20" name="Google Shape;12020;p66"/>
            <p:cNvCxnSpPr>
              <a:stCxn id="12015" idx="4"/>
              <a:endCxn id="1202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2018" name="Google Shape;12018;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1" name="Google Shape;12021;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2" name="Google Shape;12022;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23" name="Google Shape;12023;p66"/>
            <p:cNvCxnSpPr>
              <a:endCxn id="1202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2024" name="Google Shape;12024;p66"/>
          <p:cNvGrpSpPr/>
          <p:nvPr/>
        </p:nvGrpSpPr>
        <p:grpSpPr>
          <a:xfrm>
            <a:off x="4676671" y="1581223"/>
            <a:ext cx="2183957" cy="206589"/>
            <a:chOff x="238125" y="2506075"/>
            <a:chExt cx="7115411" cy="673075"/>
          </a:xfrm>
        </p:grpSpPr>
        <p:sp>
          <p:nvSpPr>
            <p:cNvPr id="12025" name="Google Shape;12025;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6" name="Google Shape;12026;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7" name="Google Shape;12027;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8" name="Google Shape;12028;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9" name="Google Shape;12029;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30" name="Google Shape;12030;p66"/>
          <p:cNvGrpSpPr/>
          <p:nvPr/>
        </p:nvGrpSpPr>
        <p:grpSpPr>
          <a:xfrm>
            <a:off x="994916" y="2010019"/>
            <a:ext cx="3302349" cy="122324"/>
            <a:chOff x="1464850" y="436376"/>
            <a:chExt cx="6001362" cy="222300"/>
          </a:xfrm>
        </p:grpSpPr>
        <p:sp>
          <p:nvSpPr>
            <p:cNvPr id="12031" name="Google Shape;12031;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2" name="Google Shape;12032;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3" name="Google Shape;12033;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4" name="Google Shape;12034;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5" name="Google Shape;12035;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36" name="Google Shape;12036;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7" name="Google Shape;12037;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8" name="Google Shape;12038;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9" name="Google Shape;12039;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2040" name="Google Shape;12040;p66"/>
          <p:cNvGrpSpPr/>
          <p:nvPr/>
        </p:nvGrpSpPr>
        <p:grpSpPr>
          <a:xfrm>
            <a:off x="976607" y="3657307"/>
            <a:ext cx="1936947" cy="869231"/>
            <a:chOff x="803162" y="2667727"/>
            <a:chExt cx="1411906" cy="633611"/>
          </a:xfrm>
        </p:grpSpPr>
        <p:cxnSp>
          <p:nvCxnSpPr>
            <p:cNvPr id="12041" name="Google Shape;12041;p66"/>
            <p:cNvCxnSpPr>
              <a:stCxn id="12042" idx="2"/>
              <a:endCxn id="1204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4" name="Google Shape;12044;p66"/>
            <p:cNvCxnSpPr>
              <a:stCxn id="12045" idx="0"/>
              <a:endCxn id="1204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6" name="Google Shape;12046;p66"/>
            <p:cNvCxnSpPr>
              <a:stCxn id="12045" idx="2"/>
              <a:endCxn id="1204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8" name="Google Shape;12048;p66"/>
            <p:cNvCxnSpPr>
              <a:stCxn id="12049" idx="0"/>
              <a:endCxn id="1204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0" name="Google Shape;12050;p66"/>
            <p:cNvCxnSpPr>
              <a:stCxn id="12043" idx="2"/>
              <a:endCxn id="1205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2" name="Google Shape;12052;p66"/>
            <p:cNvCxnSpPr>
              <a:stCxn id="12053" idx="0"/>
              <a:endCxn id="1204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2049" name="Google Shape;12049;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7" name="Google Shape;12047;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53" name="Google Shape;12053;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51" name="Google Shape;12051;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3" name="Google Shape;12043;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5" name="Google Shape;12045;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2" name="Google Shape;12042;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nvGrpSpPr>
          <p:cNvPr id="12054" name="Google Shape;12054;p66"/>
          <p:cNvGrpSpPr/>
          <p:nvPr/>
        </p:nvGrpSpPr>
        <p:grpSpPr>
          <a:xfrm>
            <a:off x="976609" y="1571358"/>
            <a:ext cx="3358055" cy="279079"/>
            <a:chOff x="803163" y="1111966"/>
            <a:chExt cx="2447800" cy="203430"/>
          </a:xfrm>
        </p:grpSpPr>
        <p:grpSp>
          <p:nvGrpSpPr>
            <p:cNvPr id="12055" name="Google Shape;12055;p66"/>
            <p:cNvGrpSpPr/>
            <p:nvPr/>
          </p:nvGrpSpPr>
          <p:grpSpPr>
            <a:xfrm>
              <a:off x="1958180" y="1111966"/>
              <a:ext cx="588019" cy="121396"/>
              <a:chOff x="4808316" y="2800065"/>
              <a:chExt cx="1999386" cy="412910"/>
            </a:xfrm>
          </p:grpSpPr>
          <p:sp>
            <p:nvSpPr>
              <p:cNvPr id="12056" name="Google Shape;12056;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057" name="Google Shape;12057;p66"/>
              <p:cNvGrpSpPr/>
              <p:nvPr/>
            </p:nvGrpSpPr>
            <p:grpSpPr>
              <a:xfrm>
                <a:off x="4808316" y="2800065"/>
                <a:ext cx="92400" cy="411825"/>
                <a:chOff x="845575" y="2563700"/>
                <a:chExt cx="92400" cy="411825"/>
              </a:xfrm>
            </p:grpSpPr>
            <p:cxnSp>
              <p:nvCxnSpPr>
                <p:cNvPr id="12058" name="Google Shape;12058;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59" name="Google Shape;12059;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cxnSp>
          <p:nvCxnSpPr>
            <p:cNvPr id="12060" name="Google Shape;12060;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2061" name="Google Shape;12061;p66"/>
            <p:cNvSpPr/>
            <p:nvPr/>
          </p:nvSpPr>
          <p:spPr>
            <a:xfrm>
              <a:off x="3223663" y="1111974"/>
              <a:ext cx="27300" cy="27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062" name="Google Shape;12062;p66"/>
            <p:cNvGrpSpPr/>
            <p:nvPr/>
          </p:nvGrpSpPr>
          <p:grpSpPr>
            <a:xfrm>
              <a:off x="803163" y="1111974"/>
              <a:ext cx="591158" cy="121545"/>
              <a:chOff x="803163" y="1111974"/>
              <a:chExt cx="591158" cy="121545"/>
            </a:xfrm>
          </p:grpSpPr>
          <p:grpSp>
            <p:nvGrpSpPr>
              <p:cNvPr id="12063" name="Google Shape;12063;p66"/>
              <p:cNvGrpSpPr/>
              <p:nvPr/>
            </p:nvGrpSpPr>
            <p:grpSpPr>
              <a:xfrm>
                <a:off x="803163" y="1111974"/>
                <a:ext cx="27175" cy="121077"/>
                <a:chOff x="845575" y="2563700"/>
                <a:chExt cx="92400" cy="411825"/>
              </a:xfrm>
            </p:grpSpPr>
            <p:cxnSp>
              <p:nvCxnSpPr>
                <p:cNvPr id="12064" name="Google Shape;12064;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65" name="Google Shape;12065;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66" name="Google Shape;12066;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67" name="Google Shape;12067;p66"/>
            <p:cNvGrpSpPr/>
            <p:nvPr/>
          </p:nvGrpSpPr>
          <p:grpSpPr>
            <a:xfrm>
              <a:off x="1381910" y="1194219"/>
              <a:ext cx="588341" cy="121177"/>
              <a:chOff x="1381910" y="1194219"/>
              <a:chExt cx="588341" cy="121177"/>
            </a:xfrm>
          </p:grpSpPr>
          <p:grpSp>
            <p:nvGrpSpPr>
              <p:cNvPr id="12068" name="Google Shape;12068;p66"/>
              <p:cNvGrpSpPr/>
              <p:nvPr/>
            </p:nvGrpSpPr>
            <p:grpSpPr>
              <a:xfrm rot="10800000">
                <a:off x="1381910" y="1194319"/>
                <a:ext cx="27175" cy="121077"/>
                <a:chOff x="2070100" y="2563700"/>
                <a:chExt cx="92400" cy="411825"/>
              </a:xfrm>
            </p:grpSpPr>
            <p:cxnSp>
              <p:nvCxnSpPr>
                <p:cNvPr id="12069" name="Google Shape;12069;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0" name="Google Shape;12070;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71" name="Google Shape;12071;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72" name="Google Shape;12072;p66"/>
            <p:cNvGrpSpPr/>
            <p:nvPr/>
          </p:nvGrpSpPr>
          <p:grpSpPr>
            <a:xfrm>
              <a:off x="2532079" y="1194219"/>
              <a:ext cx="704927" cy="121177"/>
              <a:chOff x="2532079" y="1194219"/>
              <a:chExt cx="704927" cy="121177"/>
            </a:xfrm>
          </p:grpSpPr>
          <p:grpSp>
            <p:nvGrpSpPr>
              <p:cNvPr id="12073" name="Google Shape;12073;p66"/>
              <p:cNvGrpSpPr/>
              <p:nvPr/>
            </p:nvGrpSpPr>
            <p:grpSpPr>
              <a:xfrm rot="10800000">
                <a:off x="2532079" y="1194319"/>
                <a:ext cx="27175" cy="121077"/>
                <a:chOff x="2070100" y="2563700"/>
                <a:chExt cx="92400" cy="411825"/>
              </a:xfrm>
            </p:grpSpPr>
            <p:cxnSp>
              <p:nvCxnSpPr>
                <p:cNvPr id="12074" name="Google Shape;12074;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5" name="Google Shape;12075;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76" name="Google Shape;12076;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77" name="Google Shape;12077;p66"/>
          <p:cNvGrpSpPr/>
          <p:nvPr/>
        </p:nvGrpSpPr>
        <p:grpSpPr>
          <a:xfrm>
            <a:off x="4700623" y="5166868"/>
            <a:ext cx="2090371" cy="655569"/>
            <a:chOff x="5194708" y="3484366"/>
            <a:chExt cx="3148148" cy="987304"/>
          </a:xfrm>
        </p:grpSpPr>
        <p:grpSp>
          <p:nvGrpSpPr>
            <p:cNvPr id="12078" name="Google Shape;12078;p66"/>
            <p:cNvGrpSpPr/>
            <p:nvPr/>
          </p:nvGrpSpPr>
          <p:grpSpPr>
            <a:xfrm>
              <a:off x="7531521" y="3484366"/>
              <a:ext cx="811335" cy="987304"/>
              <a:chOff x="3379425" y="1617275"/>
              <a:chExt cx="1090650" cy="1327200"/>
            </a:xfrm>
          </p:grpSpPr>
          <p:sp>
            <p:nvSpPr>
              <p:cNvPr id="12079" name="Google Shape;12079;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0" name="Google Shape;12080;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1" name="Google Shape;12081;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82" name="Google Shape;12082;p66"/>
            <p:cNvGrpSpPr/>
            <p:nvPr/>
          </p:nvGrpSpPr>
          <p:grpSpPr>
            <a:xfrm>
              <a:off x="6752546" y="3484366"/>
              <a:ext cx="811428" cy="987304"/>
              <a:chOff x="2332275" y="1617275"/>
              <a:chExt cx="1090775" cy="1327200"/>
            </a:xfrm>
          </p:grpSpPr>
          <p:sp>
            <p:nvSpPr>
              <p:cNvPr id="12083" name="Google Shape;12083;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4" name="Google Shape;12084;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5" name="Google Shape;12085;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86" name="Google Shape;12086;p66"/>
            <p:cNvGrpSpPr/>
            <p:nvPr/>
          </p:nvGrpSpPr>
          <p:grpSpPr>
            <a:xfrm>
              <a:off x="5973664" y="3484366"/>
              <a:ext cx="811335" cy="987304"/>
              <a:chOff x="1285250" y="1617275"/>
              <a:chExt cx="1090650" cy="1327200"/>
            </a:xfrm>
          </p:grpSpPr>
          <p:sp>
            <p:nvSpPr>
              <p:cNvPr id="12087" name="Google Shape;12087;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8" name="Google Shape;12088;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9" name="Google Shape;12089;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90" name="Google Shape;12090;p66"/>
            <p:cNvGrpSpPr/>
            <p:nvPr/>
          </p:nvGrpSpPr>
          <p:grpSpPr>
            <a:xfrm>
              <a:off x="5194708" y="3484366"/>
              <a:ext cx="811409" cy="987304"/>
              <a:chOff x="238125" y="1617275"/>
              <a:chExt cx="1090750" cy="1327200"/>
            </a:xfrm>
          </p:grpSpPr>
          <p:sp>
            <p:nvSpPr>
              <p:cNvPr id="12091" name="Google Shape;12091;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2" name="Google Shape;12092;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3" name="Google Shape;12093;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94" name="Google Shape;12094;p66"/>
          <p:cNvGrpSpPr/>
          <p:nvPr/>
        </p:nvGrpSpPr>
        <p:grpSpPr>
          <a:xfrm>
            <a:off x="4648101" y="4474081"/>
            <a:ext cx="2155952" cy="461675"/>
            <a:chOff x="1808063" y="4294338"/>
            <a:chExt cx="3370782" cy="721817"/>
          </a:xfrm>
        </p:grpSpPr>
        <p:sp>
          <p:nvSpPr>
            <p:cNvPr id="12095" name="Google Shape;12095;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6" name="Google Shape;12096;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7" name="Google Shape;12097;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8" name="Google Shape;12098;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9" name="Google Shape;12099;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0" name="Google Shape;12100;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1" name="Google Shape;12101;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2" name="Google Shape;12102;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3" name="Google Shape;12103;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4" name="Google Shape;12104;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05" name="Google Shape;12105;p66"/>
          <p:cNvGrpSpPr/>
          <p:nvPr/>
        </p:nvGrpSpPr>
        <p:grpSpPr>
          <a:xfrm>
            <a:off x="1019051" y="4855454"/>
            <a:ext cx="1727843" cy="862116"/>
            <a:chOff x="834100" y="3642869"/>
            <a:chExt cx="1259483" cy="628426"/>
          </a:xfrm>
        </p:grpSpPr>
        <p:sp>
          <p:nvSpPr>
            <p:cNvPr id="12106" name="Google Shape;12106;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7" name="Google Shape;12107;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8" name="Google Shape;12108;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9" name="Google Shape;12109;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0" name="Google Shape;12110;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1" name="Google Shape;12111;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2" name="Google Shape;12112;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3" name="Google Shape;12113;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4" name="Google Shape;12114;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5" name="Google Shape;12115;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6" name="Google Shape;12116;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7" name="Google Shape;12117;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8" name="Google Shape;12118;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9" name="Google Shape;12119;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0" name="Google Shape;12120;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1" name="Google Shape;12121;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2" name="Google Shape;12122;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3" name="Google Shape;12123;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4" name="Google Shape;12124;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5" name="Google Shape;12125;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6" name="Google Shape;12126;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7" name="Google Shape;12127;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8" name="Google Shape;12128;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9" name="Google Shape;12129;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0" name="Google Shape;12130;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131" name="Google Shape;12131;p66"/>
            <p:cNvGrpSpPr/>
            <p:nvPr/>
          </p:nvGrpSpPr>
          <p:grpSpPr>
            <a:xfrm>
              <a:off x="1360364" y="3847835"/>
              <a:ext cx="208119" cy="224359"/>
              <a:chOff x="1360769" y="3847100"/>
              <a:chExt cx="208119" cy="224359"/>
            </a:xfrm>
          </p:grpSpPr>
          <p:sp>
            <p:nvSpPr>
              <p:cNvPr id="12132" name="Google Shape;12132;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3" name="Google Shape;12133;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4" name="Google Shape;12134;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5" name="Google Shape;12135;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6" name="Google Shape;12136;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7" name="Google Shape;12137;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8" name="Google Shape;12138;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9" name="Google Shape;12139;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0" name="Google Shape;12140;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1" name="Google Shape;12141;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2" name="Google Shape;12142;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3" name="Google Shape;12143;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4" name="Google Shape;12144;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5" name="Google Shape;12145;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6" name="Google Shape;12146;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7" name="Google Shape;12147;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8" name="Google Shape;12148;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9" name="Google Shape;12149;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0" name="Google Shape;12150;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1" name="Google Shape;12151;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152" name="Google Shape;12152;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3" name="Google Shape;12153;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4" name="Google Shape;12154;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5" name="Google Shape;12155;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6" name="Google Shape;12156;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7" name="Google Shape;12157;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8" name="Google Shape;12158;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9" name="Google Shape;12159;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0" name="Google Shape;12160;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1" name="Google Shape;12161;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2" name="Google Shape;12162;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3" name="Google Shape;12163;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4" name="Google Shape;12164;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5" name="Google Shape;12165;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66" name="Google Shape;12166;p66"/>
          <p:cNvGrpSpPr/>
          <p:nvPr/>
        </p:nvGrpSpPr>
        <p:grpSpPr>
          <a:xfrm rot="5400000">
            <a:off x="7969868" y="4584116"/>
            <a:ext cx="218752" cy="1886555"/>
            <a:chOff x="4428249" y="1369375"/>
            <a:chExt cx="36905" cy="429569"/>
          </a:xfrm>
        </p:grpSpPr>
        <p:sp>
          <p:nvSpPr>
            <p:cNvPr id="12167" name="Google Shape;12167;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8" name="Google Shape;12168;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9" name="Google Shape;12169;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0" name="Google Shape;12170;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1" name="Google Shape;12171;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2" name="Google Shape;12172;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3" name="Google Shape;12173;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4" name="Google Shape;12174;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5" name="Google Shape;12175;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6" name="Google Shape;12176;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7" name="Google Shape;12177;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8" name="Google Shape;12178;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9" name="Google Shape;12179;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0" name="Google Shape;12180;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1" name="Google Shape;12181;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2" name="Google Shape;12182;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3" name="Google Shape;12183;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4" name="Google Shape;12184;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5" name="Google Shape;12185;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6" name="Google Shape;12186;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7" name="Google Shape;12187;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8" name="Google Shape;12188;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9" name="Google Shape;12189;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0" name="Google Shape;12190;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1" name="Google Shape;12191;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2" name="Google Shape;12192;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3" name="Google Shape;12193;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4" name="Google Shape;12194;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5" name="Google Shape;12195;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6" name="Google Shape;12196;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7" name="Google Shape;12197;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8" name="Google Shape;12198;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99" name="Google Shape;12199;p66"/>
          <p:cNvGrpSpPr/>
          <p:nvPr/>
        </p:nvGrpSpPr>
        <p:grpSpPr>
          <a:xfrm rot="10800000" flipH="1">
            <a:off x="7133107" y="4035507"/>
            <a:ext cx="1892276" cy="33077"/>
            <a:chOff x="219558" y="4738465"/>
            <a:chExt cx="5852400" cy="102300"/>
          </a:xfrm>
        </p:grpSpPr>
        <p:cxnSp>
          <p:nvCxnSpPr>
            <p:cNvPr id="12200" name="Google Shape;12200;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201" name="Google Shape;12201;p66"/>
            <p:cNvSpPr/>
            <p:nvPr/>
          </p:nvSpPr>
          <p:spPr>
            <a:xfrm>
              <a:off x="1200298"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2" name="Google Shape;12202;p66"/>
            <p:cNvSpPr/>
            <p:nvPr/>
          </p:nvSpPr>
          <p:spPr>
            <a:xfrm>
              <a:off x="2175146"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3" name="Google Shape;12203;p66"/>
            <p:cNvSpPr/>
            <p:nvPr/>
          </p:nvSpPr>
          <p:spPr>
            <a:xfrm>
              <a:off x="3040751"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4" name="Google Shape;12204;p66"/>
            <p:cNvSpPr/>
            <p:nvPr/>
          </p:nvSpPr>
          <p:spPr>
            <a:xfrm>
              <a:off x="402815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5" name="Google Shape;12205;p66"/>
            <p:cNvSpPr/>
            <p:nvPr/>
          </p:nvSpPr>
          <p:spPr>
            <a:xfrm>
              <a:off x="504082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06" name="Google Shape;12206;p66"/>
          <p:cNvGrpSpPr/>
          <p:nvPr/>
        </p:nvGrpSpPr>
        <p:grpSpPr>
          <a:xfrm>
            <a:off x="7148198" y="4532925"/>
            <a:ext cx="1862093" cy="513355"/>
            <a:chOff x="5286284" y="2966544"/>
            <a:chExt cx="1396570" cy="385016"/>
          </a:xfrm>
        </p:grpSpPr>
        <p:cxnSp>
          <p:nvCxnSpPr>
            <p:cNvPr id="12207" name="Google Shape;12207;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208" name="Google Shape;12208;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209" name="Google Shape;12209;p66"/>
            <p:cNvGrpSpPr/>
            <p:nvPr/>
          </p:nvGrpSpPr>
          <p:grpSpPr>
            <a:xfrm>
              <a:off x="5287688" y="3173364"/>
              <a:ext cx="1395166" cy="74100"/>
              <a:chOff x="5287688" y="3173364"/>
              <a:chExt cx="1395166" cy="74100"/>
            </a:xfrm>
          </p:grpSpPr>
          <p:cxnSp>
            <p:nvCxnSpPr>
              <p:cNvPr id="12210" name="Google Shape;12210;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211" name="Google Shape;12211;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212" name="Google Shape;12212;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3" name="Google Shape;12213;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4" name="Google Shape;12214;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5" name="Google Shape;12215;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6" name="Google Shape;12216;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7" name="Google Shape;12217;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218" name="Google Shape;12218;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219" name="Google Shape;12219;p66"/>
          <p:cNvGrpSpPr/>
          <p:nvPr/>
        </p:nvGrpSpPr>
        <p:grpSpPr>
          <a:xfrm>
            <a:off x="2729619" y="2424627"/>
            <a:ext cx="1576368" cy="882703"/>
            <a:chOff x="2029517" y="1732295"/>
            <a:chExt cx="1149068" cy="643432"/>
          </a:xfrm>
        </p:grpSpPr>
        <p:grpSp>
          <p:nvGrpSpPr>
            <p:cNvPr id="12220" name="Google Shape;12220;p66"/>
            <p:cNvGrpSpPr/>
            <p:nvPr/>
          </p:nvGrpSpPr>
          <p:grpSpPr>
            <a:xfrm>
              <a:off x="2708660" y="1746937"/>
              <a:ext cx="455427" cy="244429"/>
              <a:chOff x="2700693" y="1746937"/>
              <a:chExt cx="455427" cy="244429"/>
            </a:xfrm>
          </p:grpSpPr>
          <p:grpSp>
            <p:nvGrpSpPr>
              <p:cNvPr id="12221" name="Google Shape;12221;p66"/>
              <p:cNvGrpSpPr/>
              <p:nvPr/>
            </p:nvGrpSpPr>
            <p:grpSpPr>
              <a:xfrm>
                <a:off x="2905682" y="1782817"/>
                <a:ext cx="250438" cy="208549"/>
                <a:chOff x="2905682" y="1782817"/>
                <a:chExt cx="250438" cy="208549"/>
              </a:xfrm>
            </p:grpSpPr>
            <p:cxnSp>
              <p:nvCxnSpPr>
                <p:cNvPr id="12222" name="Google Shape;12222;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3" name="Google Shape;12223;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24" name="Google Shape;12224;p66"/>
              <p:cNvGrpSpPr/>
              <p:nvPr/>
            </p:nvGrpSpPr>
            <p:grpSpPr>
              <a:xfrm>
                <a:off x="2700693" y="1746937"/>
                <a:ext cx="449967" cy="72374"/>
                <a:chOff x="2700693" y="1746937"/>
                <a:chExt cx="449967" cy="72374"/>
              </a:xfrm>
            </p:grpSpPr>
            <p:cxnSp>
              <p:nvCxnSpPr>
                <p:cNvPr id="12225" name="Google Shape;12225;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6" name="Google Shape;12226;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27" name="Google Shape;12227;p66"/>
            <p:cNvGrpSpPr/>
            <p:nvPr/>
          </p:nvGrpSpPr>
          <p:grpSpPr>
            <a:xfrm>
              <a:off x="2029517" y="1732295"/>
              <a:ext cx="1149068" cy="643432"/>
              <a:chOff x="2029517" y="1732295"/>
              <a:chExt cx="1149068" cy="643432"/>
            </a:xfrm>
          </p:grpSpPr>
          <p:grpSp>
            <p:nvGrpSpPr>
              <p:cNvPr id="12228" name="Google Shape;12228;p66"/>
              <p:cNvGrpSpPr/>
              <p:nvPr/>
            </p:nvGrpSpPr>
            <p:grpSpPr>
              <a:xfrm>
                <a:off x="2703618" y="2103152"/>
                <a:ext cx="474966" cy="260017"/>
                <a:chOff x="2703618" y="2103152"/>
                <a:chExt cx="474966" cy="260017"/>
              </a:xfrm>
            </p:grpSpPr>
            <p:grpSp>
              <p:nvGrpSpPr>
                <p:cNvPr id="12229" name="Google Shape;12229;p66"/>
                <p:cNvGrpSpPr/>
                <p:nvPr/>
              </p:nvGrpSpPr>
              <p:grpSpPr>
                <a:xfrm>
                  <a:off x="2703618" y="2290640"/>
                  <a:ext cx="450291" cy="72529"/>
                  <a:chOff x="2703618" y="2290640"/>
                  <a:chExt cx="450291" cy="72529"/>
                </a:xfrm>
              </p:grpSpPr>
              <p:cxnSp>
                <p:nvCxnSpPr>
                  <p:cNvPr id="12230" name="Google Shape;12230;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1" name="Google Shape;12231;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32" name="Google Shape;12232;p66"/>
                <p:cNvGrpSpPr/>
                <p:nvPr/>
              </p:nvGrpSpPr>
              <p:grpSpPr>
                <a:xfrm>
                  <a:off x="2908607" y="2103152"/>
                  <a:ext cx="269977" cy="223538"/>
                  <a:chOff x="2908607" y="2103152"/>
                  <a:chExt cx="269977" cy="223538"/>
                </a:xfrm>
              </p:grpSpPr>
              <p:cxnSp>
                <p:nvCxnSpPr>
                  <p:cNvPr id="12233" name="Google Shape;12233;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4" name="Google Shape;12234;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35" name="Google Shape;12235;p66"/>
              <p:cNvGrpSpPr/>
              <p:nvPr/>
            </p:nvGrpSpPr>
            <p:grpSpPr>
              <a:xfrm>
                <a:off x="2029517" y="1732295"/>
                <a:ext cx="685827" cy="643432"/>
                <a:chOff x="2029517" y="1732295"/>
                <a:chExt cx="685827" cy="643432"/>
              </a:xfrm>
            </p:grpSpPr>
            <p:sp>
              <p:nvSpPr>
                <p:cNvPr id="12236" name="Google Shape;12236;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37" name="Google Shape;12237;p66"/>
                <p:cNvGrpSpPr/>
                <p:nvPr/>
              </p:nvGrpSpPr>
              <p:grpSpPr>
                <a:xfrm>
                  <a:off x="2158948" y="1732295"/>
                  <a:ext cx="556396" cy="333108"/>
                  <a:chOff x="2158948" y="1732295"/>
                  <a:chExt cx="556396" cy="333108"/>
                </a:xfrm>
              </p:grpSpPr>
              <p:cxnSp>
                <p:nvCxnSpPr>
                  <p:cNvPr id="12238" name="Google Shape;12238;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39" name="Google Shape;12239;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40" name="Google Shape;12240;p66"/>
                <p:cNvGrpSpPr/>
                <p:nvPr/>
              </p:nvGrpSpPr>
              <p:grpSpPr>
                <a:xfrm>
                  <a:off x="2159908" y="2065057"/>
                  <a:ext cx="550884" cy="310670"/>
                  <a:chOff x="2159908" y="2065057"/>
                  <a:chExt cx="550884" cy="310670"/>
                </a:xfrm>
              </p:grpSpPr>
              <p:cxnSp>
                <p:nvCxnSpPr>
                  <p:cNvPr id="12241" name="Google Shape;12241;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42" name="Google Shape;12242;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nvGrpSpPr>
          <p:cNvPr id="12243" name="Google Shape;12243;p66"/>
          <p:cNvGrpSpPr/>
          <p:nvPr/>
        </p:nvGrpSpPr>
        <p:grpSpPr>
          <a:xfrm>
            <a:off x="976617" y="2354778"/>
            <a:ext cx="1283535" cy="1080077"/>
            <a:chOff x="732462" y="1766083"/>
            <a:chExt cx="962651" cy="810058"/>
          </a:xfrm>
        </p:grpSpPr>
        <p:grpSp>
          <p:nvGrpSpPr>
            <p:cNvPr id="12244" name="Google Shape;12244;p66"/>
            <p:cNvGrpSpPr/>
            <p:nvPr/>
          </p:nvGrpSpPr>
          <p:grpSpPr>
            <a:xfrm>
              <a:off x="732462" y="1908333"/>
              <a:ext cx="339369" cy="524756"/>
              <a:chOff x="844912" y="1819635"/>
              <a:chExt cx="329836" cy="510016"/>
            </a:xfrm>
          </p:grpSpPr>
          <p:sp>
            <p:nvSpPr>
              <p:cNvPr id="12245" name="Google Shape;12245;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6" name="Google Shape;12246;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7" name="Google Shape;12247;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8" name="Google Shape;12248;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9" name="Google Shape;12249;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0" name="Google Shape;12250;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51" name="Google Shape;12251;p66"/>
            <p:cNvGrpSpPr/>
            <p:nvPr/>
          </p:nvGrpSpPr>
          <p:grpSpPr>
            <a:xfrm>
              <a:off x="1184858" y="2256650"/>
              <a:ext cx="510255" cy="319491"/>
              <a:chOff x="1284601" y="2158168"/>
              <a:chExt cx="495923" cy="310517"/>
            </a:xfrm>
          </p:grpSpPr>
          <p:sp>
            <p:nvSpPr>
              <p:cNvPr id="12252" name="Google Shape;12252;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53" name="Google Shape;12253;p66"/>
              <p:cNvGrpSpPr/>
              <p:nvPr/>
            </p:nvGrpSpPr>
            <p:grpSpPr>
              <a:xfrm>
                <a:off x="1507666" y="2158168"/>
                <a:ext cx="272858" cy="310517"/>
                <a:chOff x="1507666" y="2158168"/>
                <a:chExt cx="272858" cy="310517"/>
              </a:xfrm>
            </p:grpSpPr>
            <p:grpSp>
              <p:nvGrpSpPr>
                <p:cNvPr id="12254" name="Google Shape;12254;p66"/>
                <p:cNvGrpSpPr/>
                <p:nvPr/>
              </p:nvGrpSpPr>
              <p:grpSpPr>
                <a:xfrm>
                  <a:off x="1507666" y="2176104"/>
                  <a:ext cx="166395" cy="273149"/>
                  <a:chOff x="1507666" y="2176104"/>
                  <a:chExt cx="166395" cy="273149"/>
                </a:xfrm>
              </p:grpSpPr>
              <p:sp>
                <p:nvSpPr>
                  <p:cNvPr id="12255" name="Google Shape;12255;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6" name="Google Shape;12256;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7" name="Google Shape;12257;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8" name="Google Shape;12258;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9" name="Google Shape;12259;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0" name="Google Shape;12260;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1" name="Google Shape;12261;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262" name="Google Shape;12262;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3" name="Google Shape;12263;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64" name="Google Shape;12264;p66"/>
            <p:cNvGrpSpPr/>
            <p:nvPr/>
          </p:nvGrpSpPr>
          <p:grpSpPr>
            <a:xfrm>
              <a:off x="1184858" y="1766083"/>
              <a:ext cx="510255" cy="319491"/>
              <a:chOff x="1284601" y="1681380"/>
              <a:chExt cx="495923" cy="310517"/>
            </a:xfrm>
          </p:grpSpPr>
          <p:sp>
            <p:nvSpPr>
              <p:cNvPr id="12265" name="Google Shape;12265;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66" name="Google Shape;12266;p66"/>
              <p:cNvGrpSpPr/>
              <p:nvPr/>
            </p:nvGrpSpPr>
            <p:grpSpPr>
              <a:xfrm>
                <a:off x="1507666" y="1681380"/>
                <a:ext cx="272858" cy="310517"/>
                <a:chOff x="1507666" y="1681380"/>
                <a:chExt cx="272858" cy="310517"/>
              </a:xfrm>
            </p:grpSpPr>
            <p:grpSp>
              <p:nvGrpSpPr>
                <p:cNvPr id="12267" name="Google Shape;12267;p66"/>
                <p:cNvGrpSpPr/>
                <p:nvPr/>
              </p:nvGrpSpPr>
              <p:grpSpPr>
                <a:xfrm>
                  <a:off x="1507666" y="1700120"/>
                  <a:ext cx="166395" cy="272984"/>
                  <a:chOff x="1507666" y="1700120"/>
                  <a:chExt cx="166395" cy="272984"/>
                </a:xfrm>
              </p:grpSpPr>
              <p:sp>
                <p:nvSpPr>
                  <p:cNvPr id="12268" name="Google Shape;12268;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9" name="Google Shape;12269;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0" name="Google Shape;12270;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1" name="Google Shape;12271;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2" name="Google Shape;12272;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3" name="Google Shape;12273;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4" name="Google Shape;12274;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275" name="Google Shape;12275;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6" name="Google Shape;12276;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277" name="Google Shape;12277;p66"/>
          <p:cNvGrpSpPr/>
          <p:nvPr/>
        </p:nvGrpSpPr>
        <p:grpSpPr>
          <a:xfrm>
            <a:off x="9121872" y="3378017"/>
            <a:ext cx="2163025" cy="736591"/>
            <a:chOff x="6894650" y="2574740"/>
            <a:chExt cx="1445100" cy="492111"/>
          </a:xfrm>
        </p:grpSpPr>
        <p:sp>
          <p:nvSpPr>
            <p:cNvPr id="12278" name="Google Shape;12278;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9" name="Google Shape;12279;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0" name="Google Shape;12280;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1" name="Google Shape;12281;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2" name="Google Shape;12282;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283" name="Google Shape;12283;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284" name="Google Shape;12284;p66"/>
          <p:cNvGrpSpPr/>
          <p:nvPr/>
        </p:nvGrpSpPr>
        <p:grpSpPr>
          <a:xfrm>
            <a:off x="9147928" y="5210358"/>
            <a:ext cx="2110941" cy="634273"/>
            <a:chOff x="6953919" y="3907920"/>
            <a:chExt cx="1377300" cy="475705"/>
          </a:xfrm>
        </p:grpSpPr>
        <p:cxnSp>
          <p:nvCxnSpPr>
            <p:cNvPr id="12285" name="Google Shape;12285;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6" name="Google Shape;12286;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287" name="Google Shape;12287;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8" name="Google Shape;12288;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89" name="Google Shape;12289;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90" name="Google Shape;12290;p66"/>
          <p:cNvGrpSpPr/>
          <p:nvPr/>
        </p:nvGrpSpPr>
        <p:grpSpPr>
          <a:xfrm>
            <a:off x="3152712" y="3558551"/>
            <a:ext cx="1115048" cy="1099372"/>
            <a:chOff x="2389399" y="2595741"/>
            <a:chExt cx="812796" cy="801369"/>
          </a:xfrm>
        </p:grpSpPr>
        <p:grpSp>
          <p:nvGrpSpPr>
            <p:cNvPr id="12291" name="Google Shape;12291;p66"/>
            <p:cNvGrpSpPr/>
            <p:nvPr/>
          </p:nvGrpSpPr>
          <p:grpSpPr>
            <a:xfrm>
              <a:off x="2492145" y="2881565"/>
              <a:ext cx="607300" cy="229751"/>
              <a:chOff x="2492145" y="2881565"/>
              <a:chExt cx="607300" cy="229751"/>
            </a:xfrm>
          </p:grpSpPr>
          <p:sp>
            <p:nvSpPr>
              <p:cNvPr id="12292" name="Google Shape;12292;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3" name="Google Shape;12293;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4" name="Google Shape;12294;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95" name="Google Shape;12295;p66"/>
            <p:cNvGrpSpPr/>
            <p:nvPr/>
          </p:nvGrpSpPr>
          <p:grpSpPr>
            <a:xfrm>
              <a:off x="2389399" y="2595741"/>
              <a:ext cx="812796" cy="296825"/>
              <a:chOff x="2389399" y="2595741"/>
              <a:chExt cx="812796" cy="296825"/>
            </a:xfrm>
          </p:grpSpPr>
          <p:grpSp>
            <p:nvGrpSpPr>
              <p:cNvPr id="12296" name="Google Shape;12296;p66"/>
              <p:cNvGrpSpPr/>
              <p:nvPr/>
            </p:nvGrpSpPr>
            <p:grpSpPr>
              <a:xfrm>
                <a:off x="2389399" y="2595741"/>
                <a:ext cx="363638" cy="296825"/>
                <a:chOff x="2389399" y="2595741"/>
                <a:chExt cx="363638" cy="296825"/>
              </a:xfrm>
            </p:grpSpPr>
            <p:grpSp>
              <p:nvGrpSpPr>
                <p:cNvPr id="12297" name="Google Shape;12297;p66"/>
                <p:cNvGrpSpPr/>
                <p:nvPr/>
              </p:nvGrpSpPr>
              <p:grpSpPr>
                <a:xfrm>
                  <a:off x="2493852" y="2794333"/>
                  <a:ext cx="259185" cy="98232"/>
                  <a:chOff x="2493852" y="2794333"/>
                  <a:chExt cx="259185" cy="98232"/>
                </a:xfrm>
              </p:grpSpPr>
              <p:sp>
                <p:nvSpPr>
                  <p:cNvPr id="12298" name="Google Shape;12298;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9" name="Google Shape;12299;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0" name="Google Shape;12300;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01" name="Google Shape;12301;p66"/>
                <p:cNvGrpSpPr/>
                <p:nvPr/>
              </p:nvGrpSpPr>
              <p:grpSpPr>
                <a:xfrm>
                  <a:off x="2389399" y="2595741"/>
                  <a:ext cx="224343" cy="182054"/>
                  <a:chOff x="2389399" y="2595741"/>
                  <a:chExt cx="224343" cy="182054"/>
                </a:xfrm>
              </p:grpSpPr>
              <p:sp>
                <p:nvSpPr>
                  <p:cNvPr id="12302" name="Google Shape;12302;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3" name="Google Shape;12303;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04" name="Google Shape;12304;p66"/>
              <p:cNvGrpSpPr/>
              <p:nvPr/>
            </p:nvGrpSpPr>
            <p:grpSpPr>
              <a:xfrm>
                <a:off x="2683630" y="2595741"/>
                <a:ext cx="224334" cy="296825"/>
                <a:chOff x="2683630" y="2595741"/>
                <a:chExt cx="224334" cy="296825"/>
              </a:xfrm>
            </p:grpSpPr>
            <p:grpSp>
              <p:nvGrpSpPr>
                <p:cNvPr id="12305" name="Google Shape;12305;p66"/>
                <p:cNvGrpSpPr/>
                <p:nvPr/>
              </p:nvGrpSpPr>
              <p:grpSpPr>
                <a:xfrm>
                  <a:off x="2788083" y="2794333"/>
                  <a:ext cx="15356" cy="98232"/>
                  <a:chOff x="2788083" y="2794333"/>
                  <a:chExt cx="15356" cy="98232"/>
                </a:xfrm>
              </p:grpSpPr>
              <p:sp>
                <p:nvSpPr>
                  <p:cNvPr id="12306" name="Google Shape;12306;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7" name="Google Shape;12307;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8" name="Google Shape;12308;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09" name="Google Shape;12309;p66"/>
                <p:cNvGrpSpPr/>
                <p:nvPr/>
              </p:nvGrpSpPr>
              <p:grpSpPr>
                <a:xfrm>
                  <a:off x="2683630" y="2595741"/>
                  <a:ext cx="224334" cy="182054"/>
                  <a:chOff x="2683630" y="2595741"/>
                  <a:chExt cx="224334" cy="182054"/>
                </a:xfrm>
              </p:grpSpPr>
              <p:sp>
                <p:nvSpPr>
                  <p:cNvPr id="12310" name="Google Shape;12310;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1" name="Google Shape;12311;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12" name="Google Shape;12312;p66"/>
              <p:cNvGrpSpPr/>
              <p:nvPr/>
            </p:nvGrpSpPr>
            <p:grpSpPr>
              <a:xfrm>
                <a:off x="2838475" y="2595741"/>
                <a:ext cx="363719" cy="296825"/>
                <a:chOff x="2838475" y="2595741"/>
                <a:chExt cx="363719" cy="296825"/>
              </a:xfrm>
            </p:grpSpPr>
            <p:grpSp>
              <p:nvGrpSpPr>
                <p:cNvPr id="12313" name="Google Shape;12313;p66"/>
                <p:cNvGrpSpPr/>
                <p:nvPr/>
              </p:nvGrpSpPr>
              <p:grpSpPr>
                <a:xfrm>
                  <a:off x="2838475" y="2794333"/>
                  <a:ext cx="259185" cy="98232"/>
                  <a:chOff x="2838475" y="2794333"/>
                  <a:chExt cx="259185" cy="98232"/>
                </a:xfrm>
              </p:grpSpPr>
              <p:sp>
                <p:nvSpPr>
                  <p:cNvPr id="12314" name="Google Shape;12314;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5" name="Google Shape;12315;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6" name="Google Shape;12316;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17" name="Google Shape;12317;p66"/>
                <p:cNvGrpSpPr/>
                <p:nvPr/>
              </p:nvGrpSpPr>
              <p:grpSpPr>
                <a:xfrm>
                  <a:off x="2977852" y="2595741"/>
                  <a:ext cx="224343" cy="182054"/>
                  <a:chOff x="2977852" y="2595741"/>
                  <a:chExt cx="224343" cy="182054"/>
                </a:xfrm>
              </p:grpSpPr>
              <p:sp>
                <p:nvSpPr>
                  <p:cNvPr id="12318" name="Google Shape;12318;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9" name="Google Shape;12319;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320" name="Google Shape;12320;p66"/>
            <p:cNvGrpSpPr/>
            <p:nvPr/>
          </p:nvGrpSpPr>
          <p:grpSpPr>
            <a:xfrm>
              <a:off x="2389399" y="3100241"/>
              <a:ext cx="812796" cy="296869"/>
              <a:chOff x="2389399" y="3100241"/>
              <a:chExt cx="812796" cy="296869"/>
            </a:xfrm>
          </p:grpSpPr>
          <p:grpSp>
            <p:nvGrpSpPr>
              <p:cNvPr id="12321" name="Google Shape;12321;p66"/>
              <p:cNvGrpSpPr/>
              <p:nvPr/>
            </p:nvGrpSpPr>
            <p:grpSpPr>
              <a:xfrm>
                <a:off x="2683630" y="3100241"/>
                <a:ext cx="224334" cy="296869"/>
                <a:chOff x="2683630" y="3100241"/>
                <a:chExt cx="224334" cy="296869"/>
              </a:xfrm>
            </p:grpSpPr>
            <p:grpSp>
              <p:nvGrpSpPr>
                <p:cNvPr id="12322" name="Google Shape;12322;p66"/>
                <p:cNvGrpSpPr/>
                <p:nvPr/>
              </p:nvGrpSpPr>
              <p:grpSpPr>
                <a:xfrm>
                  <a:off x="2788083" y="3100241"/>
                  <a:ext cx="15356" cy="98237"/>
                  <a:chOff x="2788083" y="3100241"/>
                  <a:chExt cx="15356" cy="98237"/>
                </a:xfrm>
              </p:grpSpPr>
              <p:sp>
                <p:nvSpPr>
                  <p:cNvPr id="12323" name="Google Shape;12323;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4" name="Google Shape;12324;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5" name="Google Shape;12325;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26" name="Google Shape;12326;p66"/>
                <p:cNvGrpSpPr/>
                <p:nvPr/>
              </p:nvGrpSpPr>
              <p:grpSpPr>
                <a:xfrm>
                  <a:off x="2683630" y="3215065"/>
                  <a:ext cx="224334" cy="182045"/>
                  <a:chOff x="2683630" y="3215065"/>
                  <a:chExt cx="224334" cy="182045"/>
                </a:xfrm>
              </p:grpSpPr>
              <p:sp>
                <p:nvSpPr>
                  <p:cNvPr id="12327" name="Google Shape;12327;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8" name="Google Shape;12328;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29" name="Google Shape;12329;p66"/>
              <p:cNvGrpSpPr/>
              <p:nvPr/>
            </p:nvGrpSpPr>
            <p:grpSpPr>
              <a:xfrm>
                <a:off x="2389399" y="3100241"/>
                <a:ext cx="363638" cy="296869"/>
                <a:chOff x="2389399" y="3100241"/>
                <a:chExt cx="363638" cy="296869"/>
              </a:xfrm>
            </p:grpSpPr>
            <p:grpSp>
              <p:nvGrpSpPr>
                <p:cNvPr id="12330" name="Google Shape;12330;p66"/>
                <p:cNvGrpSpPr/>
                <p:nvPr/>
              </p:nvGrpSpPr>
              <p:grpSpPr>
                <a:xfrm>
                  <a:off x="2493852" y="3100241"/>
                  <a:ext cx="259185" cy="98237"/>
                  <a:chOff x="2493852" y="3100241"/>
                  <a:chExt cx="259185" cy="98237"/>
                </a:xfrm>
              </p:grpSpPr>
              <p:sp>
                <p:nvSpPr>
                  <p:cNvPr id="12331" name="Google Shape;12331;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2" name="Google Shape;12332;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3" name="Google Shape;12333;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34" name="Google Shape;12334;p66"/>
                <p:cNvGrpSpPr/>
                <p:nvPr/>
              </p:nvGrpSpPr>
              <p:grpSpPr>
                <a:xfrm>
                  <a:off x="2389399" y="3215065"/>
                  <a:ext cx="224343" cy="182045"/>
                  <a:chOff x="2389399" y="3215065"/>
                  <a:chExt cx="224343" cy="182045"/>
                </a:xfrm>
              </p:grpSpPr>
              <p:sp>
                <p:nvSpPr>
                  <p:cNvPr id="12335" name="Google Shape;12335;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6" name="Google Shape;12336;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37" name="Google Shape;12337;p66"/>
              <p:cNvGrpSpPr/>
              <p:nvPr/>
            </p:nvGrpSpPr>
            <p:grpSpPr>
              <a:xfrm>
                <a:off x="2838475" y="3100241"/>
                <a:ext cx="363719" cy="296869"/>
                <a:chOff x="2838475" y="3100241"/>
                <a:chExt cx="363719" cy="296869"/>
              </a:xfrm>
            </p:grpSpPr>
            <p:grpSp>
              <p:nvGrpSpPr>
                <p:cNvPr id="12338" name="Google Shape;12338;p66"/>
                <p:cNvGrpSpPr/>
                <p:nvPr/>
              </p:nvGrpSpPr>
              <p:grpSpPr>
                <a:xfrm>
                  <a:off x="2838475" y="3100241"/>
                  <a:ext cx="259185" cy="98237"/>
                  <a:chOff x="2838475" y="3100241"/>
                  <a:chExt cx="259185" cy="98237"/>
                </a:xfrm>
              </p:grpSpPr>
              <p:sp>
                <p:nvSpPr>
                  <p:cNvPr id="12339" name="Google Shape;12339;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0" name="Google Shape;12340;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1" name="Google Shape;12341;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42" name="Google Shape;12342;p66"/>
                <p:cNvGrpSpPr/>
                <p:nvPr/>
              </p:nvGrpSpPr>
              <p:grpSpPr>
                <a:xfrm>
                  <a:off x="2977852" y="3215065"/>
                  <a:ext cx="224343" cy="182045"/>
                  <a:chOff x="2977852" y="3215065"/>
                  <a:chExt cx="224343" cy="182045"/>
                </a:xfrm>
              </p:grpSpPr>
              <p:sp>
                <p:nvSpPr>
                  <p:cNvPr id="12343" name="Google Shape;12343;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4" name="Google Shape;12344;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348"/>
        <p:cNvGrpSpPr/>
        <p:nvPr/>
      </p:nvGrpSpPr>
      <p:grpSpPr>
        <a:xfrm>
          <a:off x="0" y="0"/>
          <a:ext cx="0" cy="0"/>
          <a:chOff x="0" y="0"/>
          <a:chExt cx="0" cy="0"/>
        </a:xfrm>
      </p:grpSpPr>
      <p:grpSp>
        <p:nvGrpSpPr>
          <p:cNvPr id="12349" name="Google Shape;12349;p67"/>
          <p:cNvGrpSpPr/>
          <p:nvPr/>
        </p:nvGrpSpPr>
        <p:grpSpPr>
          <a:xfrm>
            <a:off x="972366" y="1567646"/>
            <a:ext cx="3343732" cy="274985"/>
            <a:chOff x="106648" y="895722"/>
            <a:chExt cx="4481413" cy="374300"/>
          </a:xfrm>
        </p:grpSpPr>
        <p:grpSp>
          <p:nvGrpSpPr>
            <p:cNvPr id="12350" name="Google Shape;12350;p67"/>
            <p:cNvGrpSpPr/>
            <p:nvPr/>
          </p:nvGrpSpPr>
          <p:grpSpPr>
            <a:xfrm>
              <a:off x="2233276" y="895722"/>
              <a:ext cx="1082667" cy="223591"/>
              <a:chOff x="4808316" y="2800065"/>
              <a:chExt cx="1999386" cy="412910"/>
            </a:xfrm>
          </p:grpSpPr>
          <p:sp>
            <p:nvSpPr>
              <p:cNvPr id="12351" name="Google Shape;12351;p67"/>
              <p:cNvSpPr/>
              <p:nvPr/>
            </p:nvSpPr>
            <p:spPr>
              <a:xfrm>
                <a:off x="4849302"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52" name="Google Shape;12352;p67"/>
              <p:cNvGrpSpPr/>
              <p:nvPr/>
            </p:nvGrpSpPr>
            <p:grpSpPr>
              <a:xfrm>
                <a:off x="4808316" y="2800065"/>
                <a:ext cx="92400" cy="411825"/>
                <a:chOff x="845575" y="2563700"/>
                <a:chExt cx="92400" cy="411825"/>
              </a:xfrm>
            </p:grpSpPr>
            <p:cxnSp>
              <p:nvCxnSpPr>
                <p:cNvPr id="12353" name="Google Shape;12353;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4" name="Google Shape;12354;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55" name="Google Shape;12355;p67"/>
            <p:cNvGrpSpPr/>
            <p:nvPr/>
          </p:nvGrpSpPr>
          <p:grpSpPr>
            <a:xfrm>
              <a:off x="106648" y="895722"/>
              <a:ext cx="1088401" cy="223591"/>
              <a:chOff x="881025" y="2800065"/>
              <a:chExt cx="2009975" cy="412910"/>
            </a:xfrm>
          </p:grpSpPr>
          <p:sp>
            <p:nvSpPr>
              <p:cNvPr id="12356" name="Google Shape;12356;p67"/>
              <p:cNvSpPr/>
              <p:nvPr/>
            </p:nvSpPr>
            <p:spPr>
              <a:xfrm>
                <a:off x="932600"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57" name="Google Shape;12357;p67"/>
              <p:cNvGrpSpPr/>
              <p:nvPr/>
            </p:nvGrpSpPr>
            <p:grpSpPr>
              <a:xfrm>
                <a:off x="881025" y="2800065"/>
                <a:ext cx="92400" cy="411825"/>
                <a:chOff x="845575" y="2563700"/>
                <a:chExt cx="92400" cy="411825"/>
              </a:xfrm>
            </p:grpSpPr>
            <p:cxnSp>
              <p:nvCxnSpPr>
                <p:cNvPr id="12358" name="Google Shape;12358;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9" name="Google Shape;12359;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60" name="Google Shape;12360;p67"/>
            <p:cNvGrpSpPr/>
            <p:nvPr/>
          </p:nvGrpSpPr>
          <p:grpSpPr>
            <a:xfrm>
              <a:off x="1172346" y="1047018"/>
              <a:ext cx="1083151" cy="223003"/>
              <a:chOff x="2849073" y="3079467"/>
              <a:chExt cx="2000279" cy="411825"/>
            </a:xfrm>
          </p:grpSpPr>
          <p:sp>
            <p:nvSpPr>
              <p:cNvPr id="12361" name="Google Shape;12361;p67"/>
              <p:cNvSpPr/>
              <p:nvPr/>
            </p:nvSpPr>
            <p:spPr>
              <a:xfrm>
                <a:off x="2890952" y="3079475"/>
                <a:ext cx="19584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62" name="Google Shape;12362;p67"/>
              <p:cNvGrpSpPr/>
              <p:nvPr/>
            </p:nvGrpSpPr>
            <p:grpSpPr>
              <a:xfrm rot="10800000">
                <a:off x="2849073" y="3079467"/>
                <a:ext cx="92400" cy="411825"/>
                <a:chOff x="2070100" y="2563700"/>
                <a:chExt cx="92400" cy="411825"/>
              </a:xfrm>
            </p:grpSpPr>
            <p:cxnSp>
              <p:nvCxnSpPr>
                <p:cNvPr id="12363" name="Google Shape;12363;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4" name="Google Shape;12364;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65" name="Google Shape;12365;p67"/>
            <p:cNvGrpSpPr/>
            <p:nvPr/>
          </p:nvGrpSpPr>
          <p:grpSpPr>
            <a:xfrm>
              <a:off x="3290132" y="1047018"/>
              <a:ext cx="1297929" cy="223003"/>
              <a:chOff x="6760035" y="3079467"/>
              <a:chExt cx="2396914" cy="411825"/>
            </a:xfrm>
          </p:grpSpPr>
          <p:sp>
            <p:nvSpPr>
              <p:cNvPr id="12366" name="Google Shape;12366;p67"/>
              <p:cNvSpPr/>
              <p:nvPr/>
            </p:nvSpPr>
            <p:spPr>
              <a:xfrm>
                <a:off x="6807650" y="3079475"/>
                <a:ext cx="23493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67" name="Google Shape;12367;p67"/>
              <p:cNvGrpSpPr/>
              <p:nvPr/>
            </p:nvGrpSpPr>
            <p:grpSpPr>
              <a:xfrm rot="10800000">
                <a:off x="6760035" y="3079467"/>
                <a:ext cx="92400" cy="411825"/>
                <a:chOff x="2070100" y="2563700"/>
                <a:chExt cx="92400" cy="411825"/>
              </a:xfrm>
            </p:grpSpPr>
            <p:cxnSp>
              <p:nvCxnSpPr>
                <p:cNvPr id="12368" name="Google Shape;12368;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9" name="Google Shape;12369;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370" name="Google Shape;12370;p67"/>
          <p:cNvGrpSpPr/>
          <p:nvPr/>
        </p:nvGrpSpPr>
        <p:grpSpPr>
          <a:xfrm>
            <a:off x="2862715" y="4766808"/>
            <a:ext cx="1448935" cy="1065905"/>
            <a:chOff x="2183288" y="3555572"/>
            <a:chExt cx="1136241" cy="835873"/>
          </a:xfrm>
        </p:grpSpPr>
        <p:sp>
          <p:nvSpPr>
            <p:cNvPr id="12371" name="Google Shape;12371;p6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72" name="Google Shape;12372;p67"/>
            <p:cNvGrpSpPr/>
            <p:nvPr/>
          </p:nvGrpSpPr>
          <p:grpSpPr>
            <a:xfrm>
              <a:off x="2205895" y="3637269"/>
              <a:ext cx="1089848" cy="724993"/>
              <a:chOff x="2205895" y="3637269"/>
              <a:chExt cx="1089848" cy="724993"/>
            </a:xfrm>
          </p:grpSpPr>
          <p:sp>
            <p:nvSpPr>
              <p:cNvPr id="12373" name="Google Shape;12373;p6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4" name="Google Shape;12374;p6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5" name="Google Shape;12375;p6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6" name="Google Shape;12376;p6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7" name="Google Shape;12377;p6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8" name="Google Shape;12378;p6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79" name="Google Shape;12379;p6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80" name="Google Shape;12380;p6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1" name="Google Shape;12381;p67"/>
            <p:cNvGrpSpPr/>
            <p:nvPr/>
          </p:nvGrpSpPr>
          <p:grpSpPr>
            <a:xfrm>
              <a:off x="3173850" y="3779426"/>
              <a:ext cx="145679" cy="70048"/>
              <a:chOff x="3173850" y="3779426"/>
              <a:chExt cx="145679" cy="70048"/>
            </a:xfrm>
          </p:grpSpPr>
          <p:cxnSp>
            <p:nvCxnSpPr>
              <p:cNvPr id="12382" name="Google Shape;12382;p6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383" name="Google Shape;12383;p6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84" name="Google Shape;12384;p67"/>
            <p:cNvGrpSpPr/>
            <p:nvPr/>
          </p:nvGrpSpPr>
          <p:grpSpPr>
            <a:xfrm>
              <a:off x="2183288" y="4139483"/>
              <a:ext cx="145133" cy="70048"/>
              <a:chOff x="2183288" y="4139483"/>
              <a:chExt cx="145133" cy="70048"/>
            </a:xfrm>
          </p:grpSpPr>
          <p:cxnSp>
            <p:nvCxnSpPr>
              <p:cNvPr id="12385" name="Google Shape;12385;p6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386" name="Google Shape;12386;p6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87" name="Google Shape;12387;p6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88" name="Google Shape;12388;p6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9" name="Google Shape;12389;p67"/>
            <p:cNvGrpSpPr/>
            <p:nvPr/>
          </p:nvGrpSpPr>
          <p:grpSpPr>
            <a:xfrm>
              <a:off x="2943836" y="4268886"/>
              <a:ext cx="60717" cy="122559"/>
              <a:chOff x="2943836" y="4268886"/>
              <a:chExt cx="60717" cy="122559"/>
            </a:xfrm>
          </p:grpSpPr>
          <p:sp>
            <p:nvSpPr>
              <p:cNvPr id="12390" name="Google Shape;12390;p6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91" name="Google Shape;12391;p6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392" name="Google Shape;12392;p67"/>
          <p:cNvGrpSpPr/>
          <p:nvPr/>
        </p:nvGrpSpPr>
        <p:grpSpPr>
          <a:xfrm>
            <a:off x="4546642" y="1994806"/>
            <a:ext cx="2234493" cy="1011001"/>
            <a:chOff x="3530532" y="1496185"/>
            <a:chExt cx="1562000" cy="706730"/>
          </a:xfrm>
        </p:grpSpPr>
        <p:cxnSp>
          <p:nvCxnSpPr>
            <p:cNvPr id="12393" name="Google Shape;12393;p6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394" name="Google Shape;12394;p67"/>
            <p:cNvGrpSpPr/>
            <p:nvPr/>
          </p:nvGrpSpPr>
          <p:grpSpPr>
            <a:xfrm>
              <a:off x="3530532" y="1496185"/>
              <a:ext cx="323430" cy="463587"/>
              <a:chOff x="3530532" y="1496185"/>
              <a:chExt cx="323430" cy="463587"/>
            </a:xfrm>
          </p:grpSpPr>
          <p:grpSp>
            <p:nvGrpSpPr>
              <p:cNvPr id="12395" name="Google Shape;12395;p67"/>
              <p:cNvGrpSpPr/>
              <p:nvPr/>
            </p:nvGrpSpPr>
            <p:grpSpPr>
              <a:xfrm>
                <a:off x="3567462" y="1496185"/>
                <a:ext cx="286500" cy="361376"/>
                <a:chOff x="3567462" y="1496185"/>
                <a:chExt cx="286500" cy="361376"/>
              </a:xfrm>
            </p:grpSpPr>
            <p:cxnSp>
              <p:nvCxnSpPr>
                <p:cNvPr id="12396" name="Google Shape;12396;p6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397" name="Google Shape;12397;p67"/>
                <p:cNvSpPr/>
                <p:nvPr/>
              </p:nvSpPr>
              <p:spPr>
                <a:xfrm>
                  <a:off x="3567462"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98" name="Google Shape;12398;p67"/>
              <p:cNvSpPr/>
              <p:nvPr/>
            </p:nvSpPr>
            <p:spPr>
              <a:xfrm>
                <a:off x="3530532"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99" name="Google Shape;12399;p67"/>
            <p:cNvGrpSpPr/>
            <p:nvPr/>
          </p:nvGrpSpPr>
          <p:grpSpPr>
            <a:xfrm>
              <a:off x="3891569" y="1779209"/>
              <a:ext cx="323945" cy="423706"/>
              <a:chOff x="3891569" y="1779209"/>
              <a:chExt cx="323945" cy="423706"/>
            </a:xfrm>
          </p:grpSpPr>
          <p:grpSp>
            <p:nvGrpSpPr>
              <p:cNvPr id="12400" name="Google Shape;12400;p67"/>
              <p:cNvGrpSpPr/>
              <p:nvPr/>
            </p:nvGrpSpPr>
            <p:grpSpPr>
              <a:xfrm>
                <a:off x="3929014" y="1881638"/>
                <a:ext cx="286500" cy="321278"/>
                <a:chOff x="3929014" y="1881638"/>
                <a:chExt cx="286500" cy="321278"/>
              </a:xfrm>
            </p:grpSpPr>
            <p:cxnSp>
              <p:nvCxnSpPr>
                <p:cNvPr id="12401" name="Google Shape;12401;p6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402" name="Google Shape;12402;p67"/>
                <p:cNvSpPr/>
                <p:nvPr/>
              </p:nvSpPr>
              <p:spPr>
                <a:xfrm>
                  <a:off x="3929014"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03" name="Google Shape;12403;p67"/>
              <p:cNvSpPr/>
              <p:nvPr/>
            </p:nvSpPr>
            <p:spPr>
              <a:xfrm>
                <a:off x="3891569" y="1779209"/>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04" name="Google Shape;12404;p67"/>
            <p:cNvGrpSpPr/>
            <p:nvPr/>
          </p:nvGrpSpPr>
          <p:grpSpPr>
            <a:xfrm>
              <a:off x="4252606" y="1496185"/>
              <a:ext cx="324721" cy="463587"/>
              <a:chOff x="4252606" y="1496185"/>
              <a:chExt cx="324721" cy="463587"/>
            </a:xfrm>
          </p:grpSpPr>
          <p:grpSp>
            <p:nvGrpSpPr>
              <p:cNvPr id="12405" name="Google Shape;12405;p67"/>
              <p:cNvGrpSpPr/>
              <p:nvPr/>
            </p:nvGrpSpPr>
            <p:grpSpPr>
              <a:xfrm>
                <a:off x="4290828" y="1496185"/>
                <a:ext cx="286500" cy="361376"/>
                <a:chOff x="4290828" y="1496185"/>
                <a:chExt cx="286500" cy="361376"/>
              </a:xfrm>
            </p:grpSpPr>
            <p:cxnSp>
              <p:nvCxnSpPr>
                <p:cNvPr id="12406" name="Google Shape;12406;p6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407" name="Google Shape;12407;p67"/>
                <p:cNvSpPr/>
                <p:nvPr/>
              </p:nvSpPr>
              <p:spPr>
                <a:xfrm>
                  <a:off x="4290828"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08" name="Google Shape;12408;p67"/>
              <p:cNvSpPr/>
              <p:nvPr/>
            </p:nvSpPr>
            <p:spPr>
              <a:xfrm>
                <a:off x="4252606"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09" name="Google Shape;12409;p67"/>
            <p:cNvGrpSpPr/>
            <p:nvPr/>
          </p:nvGrpSpPr>
          <p:grpSpPr>
            <a:xfrm>
              <a:off x="4613643" y="1763716"/>
              <a:ext cx="325308" cy="439200"/>
              <a:chOff x="4613643" y="1763716"/>
              <a:chExt cx="325308" cy="439200"/>
            </a:xfrm>
          </p:grpSpPr>
          <p:grpSp>
            <p:nvGrpSpPr>
              <p:cNvPr id="12410" name="Google Shape;12410;p67"/>
              <p:cNvGrpSpPr/>
              <p:nvPr/>
            </p:nvGrpSpPr>
            <p:grpSpPr>
              <a:xfrm>
                <a:off x="4652451" y="1879538"/>
                <a:ext cx="286500" cy="323378"/>
                <a:chOff x="4652451" y="1879538"/>
                <a:chExt cx="286500" cy="323378"/>
              </a:xfrm>
            </p:grpSpPr>
            <p:cxnSp>
              <p:nvCxnSpPr>
                <p:cNvPr id="12411" name="Google Shape;12411;p6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412" name="Google Shape;12412;p67"/>
                <p:cNvSpPr/>
                <p:nvPr/>
              </p:nvSpPr>
              <p:spPr>
                <a:xfrm>
                  <a:off x="4652451"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13" name="Google Shape;12413;p67"/>
              <p:cNvSpPr/>
              <p:nvPr/>
            </p:nvSpPr>
            <p:spPr>
              <a:xfrm>
                <a:off x="4613643" y="1763716"/>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14" name="Google Shape;12414;p67"/>
          <p:cNvGrpSpPr/>
          <p:nvPr/>
        </p:nvGrpSpPr>
        <p:grpSpPr>
          <a:xfrm>
            <a:off x="4562456" y="3132974"/>
            <a:ext cx="2202897" cy="522023"/>
            <a:chOff x="3512551" y="2358270"/>
            <a:chExt cx="1597383" cy="378533"/>
          </a:xfrm>
        </p:grpSpPr>
        <p:cxnSp>
          <p:nvCxnSpPr>
            <p:cNvPr id="12415" name="Google Shape;12415;p67"/>
            <p:cNvCxnSpPr>
              <a:stCxn id="12416" idx="6"/>
              <a:endCxn id="1241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418" name="Google Shape;12418;p67"/>
            <p:cNvGrpSpPr/>
            <p:nvPr/>
          </p:nvGrpSpPr>
          <p:grpSpPr>
            <a:xfrm>
              <a:off x="3512551" y="2358270"/>
              <a:ext cx="225647" cy="307714"/>
              <a:chOff x="2182679" y="2004714"/>
              <a:chExt cx="792300" cy="1080458"/>
            </a:xfrm>
          </p:grpSpPr>
          <p:cxnSp>
            <p:nvCxnSpPr>
              <p:cNvPr id="12419" name="Google Shape;12419;p67"/>
              <p:cNvCxnSpPr>
                <a:stCxn id="1242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16" name="Google Shape;12416;p6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0" name="Google Shape;12420;p67"/>
              <p:cNvSpPr/>
              <p:nvPr/>
            </p:nvSpPr>
            <p:spPr>
              <a:xfrm>
                <a:off x="2283911"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1" name="Google Shape;12421;p67"/>
            <p:cNvGrpSpPr/>
            <p:nvPr/>
          </p:nvGrpSpPr>
          <p:grpSpPr>
            <a:xfrm>
              <a:off x="3969644" y="2440153"/>
              <a:ext cx="225853" cy="296651"/>
              <a:chOff x="3775710" y="1729289"/>
              <a:chExt cx="136500" cy="179289"/>
            </a:xfrm>
          </p:grpSpPr>
          <p:cxnSp>
            <p:nvCxnSpPr>
              <p:cNvPr id="12422" name="Google Shape;12422;p6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423" name="Google Shape;12423;p6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4" name="Google Shape;12424;p67"/>
              <p:cNvSpPr/>
              <p:nvPr/>
            </p:nvSpPr>
            <p:spPr>
              <a:xfrm>
                <a:off x="3793133" y="1746713"/>
                <a:ext cx="101700" cy="1017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5" name="Google Shape;12425;p67"/>
            <p:cNvGrpSpPr/>
            <p:nvPr/>
          </p:nvGrpSpPr>
          <p:grpSpPr>
            <a:xfrm>
              <a:off x="4427051" y="2358270"/>
              <a:ext cx="225647" cy="307714"/>
              <a:chOff x="5393704" y="2004714"/>
              <a:chExt cx="792300" cy="1080458"/>
            </a:xfrm>
          </p:grpSpPr>
          <p:cxnSp>
            <p:nvCxnSpPr>
              <p:cNvPr id="12426" name="Google Shape;12426;p67"/>
              <p:cNvCxnSpPr>
                <a:stCxn id="1242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28" name="Google Shape;12428;p6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7" name="Google Shape;12427;p67"/>
              <p:cNvSpPr/>
              <p:nvPr/>
            </p:nvSpPr>
            <p:spPr>
              <a:xfrm>
                <a:off x="5494936"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9" name="Google Shape;12429;p67"/>
            <p:cNvGrpSpPr/>
            <p:nvPr/>
          </p:nvGrpSpPr>
          <p:grpSpPr>
            <a:xfrm>
              <a:off x="4884287" y="2440252"/>
              <a:ext cx="225647" cy="296532"/>
              <a:chOff x="6999166" y="2292572"/>
              <a:chExt cx="792300" cy="1041192"/>
            </a:xfrm>
          </p:grpSpPr>
          <p:cxnSp>
            <p:nvCxnSpPr>
              <p:cNvPr id="12430" name="Google Shape;12430;p6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417" name="Google Shape;12417;p6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31" name="Google Shape;12431;p67"/>
              <p:cNvSpPr/>
              <p:nvPr/>
            </p:nvSpPr>
            <p:spPr>
              <a:xfrm>
                <a:off x="7100398"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32" name="Google Shape;12432;p67"/>
          <p:cNvGrpSpPr/>
          <p:nvPr/>
        </p:nvGrpSpPr>
        <p:grpSpPr>
          <a:xfrm>
            <a:off x="9123532" y="1581240"/>
            <a:ext cx="2109125" cy="977091"/>
            <a:chOff x="634175" y="2986275"/>
            <a:chExt cx="3147949" cy="1458344"/>
          </a:xfrm>
        </p:grpSpPr>
        <p:cxnSp>
          <p:nvCxnSpPr>
            <p:cNvPr id="12433" name="Google Shape;12433;p67"/>
            <p:cNvCxnSpPr>
              <a:stCxn id="12434" idx="4"/>
              <a:endCxn id="1243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436" name="Google Shape;12436;p67"/>
            <p:cNvCxnSpPr>
              <a:stCxn id="12435" idx="0"/>
              <a:endCxn id="1243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38" name="Google Shape;12438;p67"/>
            <p:cNvCxnSpPr>
              <a:stCxn id="12437" idx="4"/>
              <a:endCxn id="1243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40" name="Google Shape;12440;p67"/>
            <p:cNvCxnSpPr>
              <a:stCxn id="12439" idx="0"/>
              <a:endCxn id="1244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441" name="Google Shape;12441;p6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7" name="Google Shape;12437;p6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4" name="Google Shape;12434;p6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9" name="Google Shape;12439;p6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5" name="Google Shape;12435;p6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grpSp>
      <p:grpSp>
        <p:nvGrpSpPr>
          <p:cNvPr id="12442" name="Google Shape;12442;p67"/>
          <p:cNvGrpSpPr/>
          <p:nvPr/>
        </p:nvGrpSpPr>
        <p:grpSpPr>
          <a:xfrm>
            <a:off x="4547152" y="3840320"/>
            <a:ext cx="2233504" cy="418232"/>
            <a:chOff x="998425" y="1182125"/>
            <a:chExt cx="1065400" cy="199500"/>
          </a:xfrm>
        </p:grpSpPr>
        <p:sp>
          <p:nvSpPr>
            <p:cNvPr id="12443" name="Google Shape;12443;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4" name="Google Shape;12444;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5" name="Google Shape;12445;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6" name="Google Shape;12446;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7" name="Google Shape;12447;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48" name="Google Shape;12448;p67"/>
          <p:cNvGrpSpPr/>
          <p:nvPr/>
        </p:nvGrpSpPr>
        <p:grpSpPr>
          <a:xfrm>
            <a:off x="4547152" y="5114942"/>
            <a:ext cx="2233505" cy="700460"/>
            <a:chOff x="5194708" y="3484366"/>
            <a:chExt cx="3148148" cy="987304"/>
          </a:xfrm>
        </p:grpSpPr>
        <p:grpSp>
          <p:nvGrpSpPr>
            <p:cNvPr id="12449" name="Google Shape;12449;p67"/>
            <p:cNvGrpSpPr/>
            <p:nvPr/>
          </p:nvGrpSpPr>
          <p:grpSpPr>
            <a:xfrm>
              <a:off x="7531521" y="3484366"/>
              <a:ext cx="811335" cy="987304"/>
              <a:chOff x="3379425" y="1617275"/>
              <a:chExt cx="1090650" cy="1327200"/>
            </a:xfrm>
          </p:grpSpPr>
          <p:sp>
            <p:nvSpPr>
              <p:cNvPr id="12450" name="Google Shape;12450;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1" name="Google Shape;12451;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2" name="Google Shape;12452;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53" name="Google Shape;12453;p67"/>
            <p:cNvGrpSpPr/>
            <p:nvPr/>
          </p:nvGrpSpPr>
          <p:grpSpPr>
            <a:xfrm>
              <a:off x="6752546" y="3484366"/>
              <a:ext cx="811428" cy="987304"/>
              <a:chOff x="2332275" y="1617275"/>
              <a:chExt cx="1090775" cy="1327200"/>
            </a:xfrm>
          </p:grpSpPr>
          <p:sp>
            <p:nvSpPr>
              <p:cNvPr id="12454" name="Google Shape;12454;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5" name="Google Shape;12455;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6" name="Google Shape;12456;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57" name="Google Shape;12457;p67"/>
            <p:cNvGrpSpPr/>
            <p:nvPr/>
          </p:nvGrpSpPr>
          <p:grpSpPr>
            <a:xfrm>
              <a:off x="5973664" y="3484366"/>
              <a:ext cx="811335" cy="987304"/>
              <a:chOff x="1285250" y="1617275"/>
              <a:chExt cx="1090650" cy="1327200"/>
            </a:xfrm>
          </p:grpSpPr>
          <p:sp>
            <p:nvSpPr>
              <p:cNvPr id="12458" name="Google Shape;12458;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9" name="Google Shape;12459;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0" name="Google Shape;12460;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61" name="Google Shape;12461;p67"/>
            <p:cNvGrpSpPr/>
            <p:nvPr/>
          </p:nvGrpSpPr>
          <p:grpSpPr>
            <a:xfrm>
              <a:off x="5194708" y="3484366"/>
              <a:ext cx="811409" cy="987304"/>
              <a:chOff x="238125" y="1617275"/>
              <a:chExt cx="1090750" cy="1327200"/>
            </a:xfrm>
          </p:grpSpPr>
          <p:sp>
            <p:nvSpPr>
              <p:cNvPr id="12462" name="Google Shape;12462;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3" name="Google Shape;12463;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4" name="Google Shape;12464;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65" name="Google Shape;12465;p67"/>
          <p:cNvGrpSpPr/>
          <p:nvPr/>
        </p:nvGrpSpPr>
        <p:grpSpPr>
          <a:xfrm>
            <a:off x="9125397" y="3309460"/>
            <a:ext cx="2105395" cy="696307"/>
            <a:chOff x="6853641" y="2534077"/>
            <a:chExt cx="1515545" cy="501229"/>
          </a:xfrm>
        </p:grpSpPr>
        <p:grpSp>
          <p:nvGrpSpPr>
            <p:cNvPr id="12466" name="Google Shape;12466;p67"/>
            <p:cNvGrpSpPr/>
            <p:nvPr/>
          </p:nvGrpSpPr>
          <p:grpSpPr>
            <a:xfrm>
              <a:off x="6853641" y="2618923"/>
              <a:ext cx="1515545" cy="324556"/>
              <a:chOff x="6853641" y="2618923"/>
              <a:chExt cx="1515545" cy="324556"/>
            </a:xfrm>
          </p:grpSpPr>
          <p:sp>
            <p:nvSpPr>
              <p:cNvPr id="12467" name="Google Shape;12467;p6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8" name="Google Shape;12468;p6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9" name="Google Shape;12469;p6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0" name="Google Shape;12470;p6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1" name="Google Shape;12471;p6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72" name="Google Shape;12472;p6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3" name="Google Shape;12473;p6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4" name="Google Shape;12474;p6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5" name="Google Shape;12475;p6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6" name="Google Shape;12476;p6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77" name="Google Shape;12477;p67"/>
          <p:cNvGrpSpPr/>
          <p:nvPr/>
        </p:nvGrpSpPr>
        <p:grpSpPr>
          <a:xfrm>
            <a:off x="4585254" y="4476181"/>
            <a:ext cx="2157301" cy="462155"/>
            <a:chOff x="1808063" y="4294338"/>
            <a:chExt cx="3370782" cy="721817"/>
          </a:xfrm>
        </p:grpSpPr>
        <p:sp>
          <p:nvSpPr>
            <p:cNvPr id="12478" name="Google Shape;12478;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9" name="Google Shape;12479;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0" name="Google Shape;12480;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1" name="Google Shape;12481;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2" name="Google Shape;12482;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3" name="Google Shape;12483;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4" name="Google Shape;12484;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5" name="Google Shape;12485;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6" name="Google Shape;12486;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7" name="Google Shape;12487;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88" name="Google Shape;12488;p67"/>
          <p:cNvGrpSpPr/>
          <p:nvPr/>
        </p:nvGrpSpPr>
        <p:grpSpPr>
          <a:xfrm>
            <a:off x="7019915" y="5365182"/>
            <a:ext cx="1889423" cy="467473"/>
            <a:chOff x="4234950" y="2101012"/>
            <a:chExt cx="4219974" cy="1044090"/>
          </a:xfrm>
        </p:grpSpPr>
        <p:sp>
          <p:nvSpPr>
            <p:cNvPr id="12489" name="Google Shape;12489;p6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0" name="Google Shape;12490;p6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1" name="Google Shape;12491;p6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2" name="Google Shape;12492;p6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3" name="Google Shape;12493;p6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4" name="Google Shape;12494;p6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5" name="Google Shape;12495;p6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6" name="Google Shape;12496;p6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7" name="Google Shape;12497;p6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8" name="Google Shape;12498;p6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9" name="Google Shape;12499;p6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0" name="Google Shape;12500;p6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1" name="Google Shape;12501;p6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2" name="Google Shape;12502;p6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3" name="Google Shape;12503;p6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4" name="Google Shape;12504;p6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05" name="Google Shape;12505;p67"/>
          <p:cNvGrpSpPr/>
          <p:nvPr/>
        </p:nvGrpSpPr>
        <p:grpSpPr>
          <a:xfrm>
            <a:off x="9120545" y="2686192"/>
            <a:ext cx="2115103" cy="495409"/>
            <a:chOff x="1247650" y="2075423"/>
            <a:chExt cx="6648477" cy="1557238"/>
          </a:xfrm>
        </p:grpSpPr>
        <p:sp>
          <p:nvSpPr>
            <p:cNvPr id="12506" name="Google Shape;12506;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7" name="Google Shape;12507;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8" name="Google Shape;12508;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9" name="Google Shape;12509;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0" name="Google Shape;12510;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1" name="Google Shape;12511;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12" name="Google Shape;12512;p67"/>
          <p:cNvGrpSpPr/>
          <p:nvPr/>
        </p:nvGrpSpPr>
        <p:grpSpPr>
          <a:xfrm>
            <a:off x="7028905" y="1557111"/>
            <a:ext cx="1887468" cy="2198044"/>
            <a:chOff x="1839112" y="2209163"/>
            <a:chExt cx="1918159" cy="2233784"/>
          </a:xfrm>
        </p:grpSpPr>
        <p:sp>
          <p:nvSpPr>
            <p:cNvPr id="12513" name="Google Shape;12513;p67"/>
            <p:cNvSpPr/>
            <p:nvPr/>
          </p:nvSpPr>
          <p:spPr>
            <a:xfrm>
              <a:off x="1839112"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4" name="Google Shape;12514;p67"/>
            <p:cNvSpPr/>
            <p:nvPr/>
          </p:nvSpPr>
          <p:spPr>
            <a:xfrm>
              <a:off x="3182171"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5" name="Google Shape;12515;p67"/>
            <p:cNvSpPr/>
            <p:nvPr/>
          </p:nvSpPr>
          <p:spPr>
            <a:xfrm>
              <a:off x="3182171"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16" name="Google Shape;12516;p67"/>
            <p:cNvCxnSpPr>
              <a:stCxn id="12513" idx="6"/>
              <a:endCxn id="1251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17" name="Google Shape;12517;p67"/>
            <p:cNvCxnSpPr>
              <a:stCxn id="12514" idx="4"/>
              <a:endCxn id="1251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519" name="Google Shape;12519;p67"/>
            <p:cNvCxnSpPr>
              <a:stCxn id="12518" idx="6"/>
              <a:endCxn id="1251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20" name="Google Shape;12520;p67"/>
            <p:cNvCxnSpPr>
              <a:stCxn id="12515" idx="4"/>
              <a:endCxn id="1252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518" name="Google Shape;12518;p67"/>
            <p:cNvSpPr/>
            <p:nvPr/>
          </p:nvSpPr>
          <p:spPr>
            <a:xfrm>
              <a:off x="1839112"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1" name="Google Shape;12521;p67"/>
            <p:cNvSpPr/>
            <p:nvPr/>
          </p:nvSpPr>
          <p:spPr>
            <a:xfrm>
              <a:off x="1839112"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2" name="Google Shape;12522;p67"/>
            <p:cNvSpPr/>
            <p:nvPr/>
          </p:nvSpPr>
          <p:spPr>
            <a:xfrm>
              <a:off x="3182171"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23" name="Google Shape;12523;p67"/>
            <p:cNvCxnSpPr>
              <a:endCxn id="1252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524" name="Google Shape;12524;p67"/>
          <p:cNvGrpSpPr/>
          <p:nvPr/>
        </p:nvGrpSpPr>
        <p:grpSpPr>
          <a:xfrm>
            <a:off x="4571926" y="1581223"/>
            <a:ext cx="2183957" cy="206589"/>
            <a:chOff x="238125" y="2506075"/>
            <a:chExt cx="7115411" cy="673075"/>
          </a:xfrm>
        </p:grpSpPr>
        <p:sp>
          <p:nvSpPr>
            <p:cNvPr id="12525" name="Google Shape;12525;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6" name="Google Shape;12526;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7" name="Google Shape;12527;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8" name="Google Shape;12528;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9" name="Google Shape;12529;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30" name="Google Shape;12530;p67"/>
          <p:cNvGrpSpPr/>
          <p:nvPr/>
        </p:nvGrpSpPr>
        <p:grpSpPr>
          <a:xfrm>
            <a:off x="2626240" y="2000847"/>
            <a:ext cx="1683909" cy="1047211"/>
            <a:chOff x="548861" y="389676"/>
            <a:chExt cx="3843371" cy="2390163"/>
          </a:xfrm>
        </p:grpSpPr>
        <p:cxnSp>
          <p:nvCxnSpPr>
            <p:cNvPr id="12531" name="Google Shape;12531;p6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2" name="Google Shape;12532;p6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3" name="Google Shape;12533;p6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4" name="Google Shape;12534;p6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535" name="Google Shape;12535;p6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536" name="Google Shape;12536;p6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37" name="Google Shape;12537;p6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538" name="Google Shape;12538;p6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39" name="Google Shape;12539;p6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0" name="Google Shape;12540;p6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1" name="Google Shape;12541;p6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2" name="Google Shape;12542;p6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3" name="Google Shape;12543;p6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44" name="Google Shape;12544;p67"/>
          <p:cNvGrpSpPr/>
          <p:nvPr/>
        </p:nvGrpSpPr>
        <p:grpSpPr>
          <a:xfrm>
            <a:off x="1010416" y="3476683"/>
            <a:ext cx="1882739" cy="844749"/>
            <a:chOff x="1187400" y="2529299"/>
            <a:chExt cx="6769193" cy="2241903"/>
          </a:xfrm>
        </p:grpSpPr>
        <p:sp>
          <p:nvSpPr>
            <p:cNvPr id="12545" name="Google Shape;12545;p67"/>
            <p:cNvSpPr/>
            <p:nvPr/>
          </p:nvSpPr>
          <p:spPr>
            <a:xfrm>
              <a:off x="3802943" y="2529299"/>
              <a:ext cx="1538100" cy="442500"/>
            </a:xfrm>
            <a:prstGeom prst="roundRect">
              <a:avLst>
                <a:gd name="adj" fmla="val 50000"/>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6" name="Google Shape;12546;p67"/>
            <p:cNvSpPr/>
            <p:nvPr/>
          </p:nvSpPr>
          <p:spPr>
            <a:xfrm>
              <a:off x="5573240"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7" name="Google Shape;12547;p67"/>
            <p:cNvSpPr/>
            <p:nvPr/>
          </p:nvSpPr>
          <p:spPr>
            <a:xfrm>
              <a:off x="2032647"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8" name="Google Shape;12548;p67"/>
            <p:cNvSpPr/>
            <p:nvPr/>
          </p:nvSpPr>
          <p:spPr>
            <a:xfrm>
              <a:off x="11874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9" name="Google Shape;12549;p67"/>
            <p:cNvSpPr/>
            <p:nvPr/>
          </p:nvSpPr>
          <p:spPr>
            <a:xfrm>
              <a:off x="28778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50" name="Google Shape;12550;p67"/>
            <p:cNvSpPr/>
            <p:nvPr/>
          </p:nvSpPr>
          <p:spPr>
            <a:xfrm>
              <a:off x="47280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51" name="Google Shape;12551;p67"/>
            <p:cNvSpPr/>
            <p:nvPr/>
          </p:nvSpPr>
          <p:spPr>
            <a:xfrm>
              <a:off x="64184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cxnSp>
          <p:nvCxnSpPr>
            <p:cNvPr id="12552" name="Google Shape;12552;p67"/>
            <p:cNvCxnSpPr>
              <a:stCxn id="12545" idx="2"/>
              <a:endCxn id="1254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3" name="Google Shape;12553;p67"/>
            <p:cNvCxnSpPr>
              <a:stCxn id="12547" idx="0"/>
              <a:endCxn id="1254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4" name="Google Shape;12554;p67"/>
            <p:cNvCxnSpPr>
              <a:stCxn id="12547" idx="2"/>
              <a:endCxn id="1254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5" name="Google Shape;12555;p67"/>
            <p:cNvCxnSpPr>
              <a:stCxn id="12548" idx="0"/>
              <a:endCxn id="1254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6" name="Google Shape;12556;p67"/>
            <p:cNvCxnSpPr>
              <a:stCxn id="12546" idx="2"/>
              <a:endCxn id="1255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7" name="Google Shape;12557;p67"/>
            <p:cNvCxnSpPr>
              <a:stCxn id="12550" idx="0"/>
              <a:endCxn id="1254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2558" name="Google Shape;12558;p67"/>
          <p:cNvGrpSpPr/>
          <p:nvPr/>
        </p:nvGrpSpPr>
        <p:grpSpPr>
          <a:xfrm>
            <a:off x="9125411" y="4133629"/>
            <a:ext cx="2105380" cy="721164"/>
            <a:chOff x="6895650" y="3126697"/>
            <a:chExt cx="1436662" cy="492105"/>
          </a:xfrm>
        </p:grpSpPr>
        <p:sp>
          <p:nvSpPr>
            <p:cNvPr id="12559" name="Google Shape;12559;p6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0" name="Google Shape;12560;p6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1" name="Google Shape;12561;p6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2" name="Google Shape;12562;p6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3" name="Google Shape;12563;p6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564" name="Google Shape;12564;p67"/>
            <p:cNvGrpSpPr/>
            <p:nvPr/>
          </p:nvGrpSpPr>
          <p:grpSpPr>
            <a:xfrm>
              <a:off x="6995957" y="3335810"/>
              <a:ext cx="1230393" cy="71754"/>
              <a:chOff x="6995957" y="3287964"/>
              <a:chExt cx="1230393" cy="71754"/>
            </a:xfrm>
          </p:grpSpPr>
          <p:sp>
            <p:nvSpPr>
              <p:cNvPr id="12565" name="Google Shape;12565;p6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6" name="Google Shape;12566;p6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7" name="Google Shape;12567;p6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8" name="Google Shape;12568;p6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9" name="Google Shape;12569;p6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570" name="Google Shape;12570;p67"/>
          <p:cNvGrpSpPr/>
          <p:nvPr/>
        </p:nvGrpSpPr>
        <p:grpSpPr>
          <a:xfrm>
            <a:off x="9123520" y="4982646"/>
            <a:ext cx="2109149" cy="867500"/>
            <a:chOff x="6777990" y="3710194"/>
            <a:chExt cx="1646915" cy="677382"/>
          </a:xfrm>
        </p:grpSpPr>
        <p:grpSp>
          <p:nvGrpSpPr>
            <p:cNvPr id="12571" name="Google Shape;12571;p67"/>
            <p:cNvGrpSpPr/>
            <p:nvPr/>
          </p:nvGrpSpPr>
          <p:grpSpPr>
            <a:xfrm>
              <a:off x="6777990" y="3874492"/>
              <a:ext cx="411129" cy="513083"/>
              <a:chOff x="6777990" y="3874492"/>
              <a:chExt cx="411129" cy="513083"/>
            </a:xfrm>
          </p:grpSpPr>
          <p:cxnSp>
            <p:nvCxnSpPr>
              <p:cNvPr id="12572" name="Google Shape;12572;p6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3" name="Google Shape;12573;p6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74" name="Google Shape;12574;p67"/>
            <p:cNvGrpSpPr/>
            <p:nvPr/>
          </p:nvGrpSpPr>
          <p:grpSpPr>
            <a:xfrm>
              <a:off x="7188425" y="3710194"/>
              <a:ext cx="411123" cy="520535"/>
              <a:chOff x="7188425" y="3710194"/>
              <a:chExt cx="411123" cy="520535"/>
            </a:xfrm>
          </p:grpSpPr>
          <p:cxnSp>
            <p:nvCxnSpPr>
              <p:cNvPr id="12575" name="Google Shape;12575;p6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6" name="Google Shape;12576;p6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77" name="Google Shape;12577;p67"/>
            <p:cNvGrpSpPr/>
            <p:nvPr/>
          </p:nvGrpSpPr>
          <p:grpSpPr>
            <a:xfrm>
              <a:off x="7603341" y="3874492"/>
              <a:ext cx="411474" cy="513083"/>
              <a:chOff x="7603341" y="3874492"/>
              <a:chExt cx="411474" cy="513083"/>
            </a:xfrm>
          </p:grpSpPr>
          <p:cxnSp>
            <p:nvCxnSpPr>
              <p:cNvPr id="12578" name="Google Shape;12578;p6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9" name="Google Shape;12579;p6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80" name="Google Shape;12580;p67"/>
            <p:cNvGrpSpPr/>
            <p:nvPr/>
          </p:nvGrpSpPr>
          <p:grpSpPr>
            <a:xfrm>
              <a:off x="8013776" y="3722847"/>
              <a:ext cx="411129" cy="507881"/>
              <a:chOff x="8013776" y="3722847"/>
              <a:chExt cx="411129" cy="507881"/>
            </a:xfrm>
          </p:grpSpPr>
          <p:cxnSp>
            <p:nvCxnSpPr>
              <p:cNvPr id="12581" name="Google Shape;12581;p6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2582" name="Google Shape;12582;p6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583" name="Google Shape;12583;p67"/>
          <p:cNvGrpSpPr/>
          <p:nvPr/>
        </p:nvGrpSpPr>
        <p:grpSpPr>
          <a:xfrm>
            <a:off x="7016207" y="3879766"/>
            <a:ext cx="1895852" cy="1360804"/>
            <a:chOff x="5190863" y="2824811"/>
            <a:chExt cx="1544860" cy="1108869"/>
          </a:xfrm>
        </p:grpSpPr>
        <p:grpSp>
          <p:nvGrpSpPr>
            <p:cNvPr id="12584" name="Google Shape;12584;p67"/>
            <p:cNvGrpSpPr/>
            <p:nvPr/>
          </p:nvGrpSpPr>
          <p:grpSpPr>
            <a:xfrm>
              <a:off x="5938695" y="3176919"/>
              <a:ext cx="685761" cy="404739"/>
              <a:chOff x="5938695" y="3176919"/>
              <a:chExt cx="685761" cy="404739"/>
            </a:xfrm>
          </p:grpSpPr>
          <p:grpSp>
            <p:nvGrpSpPr>
              <p:cNvPr id="12585" name="Google Shape;12585;p67"/>
              <p:cNvGrpSpPr/>
              <p:nvPr/>
            </p:nvGrpSpPr>
            <p:grpSpPr>
              <a:xfrm>
                <a:off x="5938695" y="3176919"/>
                <a:ext cx="685761" cy="404739"/>
                <a:chOff x="5938695" y="3176919"/>
                <a:chExt cx="685761" cy="404739"/>
              </a:xfrm>
            </p:grpSpPr>
            <p:sp>
              <p:nvSpPr>
                <p:cNvPr id="12586" name="Google Shape;12586;p6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87" name="Google Shape;12587;p6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88" name="Google Shape;12588;p6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89" name="Google Shape;12589;p67"/>
            <p:cNvGrpSpPr/>
            <p:nvPr/>
          </p:nvGrpSpPr>
          <p:grpSpPr>
            <a:xfrm>
              <a:off x="5305233" y="3176835"/>
              <a:ext cx="685971" cy="404655"/>
              <a:chOff x="5305233" y="3176835"/>
              <a:chExt cx="685971" cy="404655"/>
            </a:xfrm>
          </p:grpSpPr>
          <p:grpSp>
            <p:nvGrpSpPr>
              <p:cNvPr id="12590" name="Google Shape;12590;p67"/>
              <p:cNvGrpSpPr/>
              <p:nvPr/>
            </p:nvGrpSpPr>
            <p:grpSpPr>
              <a:xfrm>
                <a:off x="5305233" y="3176835"/>
                <a:ext cx="685971" cy="404655"/>
                <a:chOff x="5305233" y="3176835"/>
                <a:chExt cx="685971" cy="404655"/>
              </a:xfrm>
            </p:grpSpPr>
            <p:sp>
              <p:nvSpPr>
                <p:cNvPr id="12591" name="Google Shape;12591;p6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92" name="Google Shape;12592;p6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93" name="Google Shape;12593;p6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94" name="Google Shape;12594;p6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595" name="Google Shape;12595;p67"/>
            <p:cNvGrpSpPr/>
            <p:nvPr/>
          </p:nvGrpSpPr>
          <p:grpSpPr>
            <a:xfrm>
              <a:off x="5657361" y="2824811"/>
              <a:ext cx="1078361" cy="404655"/>
              <a:chOff x="5657361" y="2824811"/>
              <a:chExt cx="1078361" cy="404655"/>
            </a:xfrm>
          </p:grpSpPr>
          <p:grpSp>
            <p:nvGrpSpPr>
              <p:cNvPr id="12596" name="Google Shape;12596;p67"/>
              <p:cNvGrpSpPr/>
              <p:nvPr/>
            </p:nvGrpSpPr>
            <p:grpSpPr>
              <a:xfrm>
                <a:off x="5657361" y="2824811"/>
                <a:ext cx="1078361" cy="404655"/>
                <a:chOff x="5657361" y="2824811"/>
                <a:chExt cx="1078361" cy="404655"/>
              </a:xfrm>
            </p:grpSpPr>
            <p:grpSp>
              <p:nvGrpSpPr>
                <p:cNvPr id="12597" name="Google Shape;12597;p67"/>
                <p:cNvGrpSpPr/>
                <p:nvPr/>
              </p:nvGrpSpPr>
              <p:grpSpPr>
                <a:xfrm>
                  <a:off x="5938485" y="2824811"/>
                  <a:ext cx="797237" cy="404655"/>
                  <a:chOff x="5938485" y="2824811"/>
                  <a:chExt cx="797237" cy="404655"/>
                </a:xfrm>
              </p:grpSpPr>
              <p:sp>
                <p:nvSpPr>
                  <p:cNvPr id="12598" name="Google Shape;12598;p6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99" name="Google Shape;12599;p6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00" name="Google Shape;12600;p6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01" name="Google Shape;12601;p6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02" name="Google Shape;12602;p67"/>
            <p:cNvGrpSpPr/>
            <p:nvPr/>
          </p:nvGrpSpPr>
          <p:grpSpPr>
            <a:xfrm>
              <a:off x="5190863" y="3528942"/>
              <a:ext cx="1078026" cy="404739"/>
              <a:chOff x="5190863" y="3528942"/>
              <a:chExt cx="1078026" cy="404739"/>
            </a:xfrm>
          </p:grpSpPr>
          <p:sp>
            <p:nvSpPr>
              <p:cNvPr id="12603" name="Google Shape;12603;p6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04" name="Google Shape;12604;p67"/>
              <p:cNvGrpSpPr/>
              <p:nvPr/>
            </p:nvGrpSpPr>
            <p:grpSpPr>
              <a:xfrm>
                <a:off x="5190863" y="3528942"/>
                <a:ext cx="1078026" cy="404739"/>
                <a:chOff x="5190863" y="3528942"/>
                <a:chExt cx="1078026" cy="404739"/>
              </a:xfrm>
            </p:grpSpPr>
            <p:sp>
              <p:nvSpPr>
                <p:cNvPr id="12605" name="Google Shape;12605;p6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06" name="Google Shape;12606;p6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07" name="Google Shape;12607;p67"/>
          <p:cNvGrpSpPr/>
          <p:nvPr/>
        </p:nvGrpSpPr>
        <p:grpSpPr>
          <a:xfrm>
            <a:off x="970883" y="1965724"/>
            <a:ext cx="1448959" cy="1172649"/>
            <a:chOff x="803162" y="1474292"/>
            <a:chExt cx="1086719" cy="879487"/>
          </a:xfrm>
        </p:grpSpPr>
        <p:grpSp>
          <p:nvGrpSpPr>
            <p:cNvPr id="12608" name="Google Shape;12608;p67"/>
            <p:cNvGrpSpPr/>
            <p:nvPr/>
          </p:nvGrpSpPr>
          <p:grpSpPr>
            <a:xfrm>
              <a:off x="803162" y="1625948"/>
              <a:ext cx="445856" cy="576579"/>
              <a:chOff x="803162" y="1625948"/>
              <a:chExt cx="445856" cy="576579"/>
            </a:xfrm>
          </p:grpSpPr>
          <p:sp>
            <p:nvSpPr>
              <p:cNvPr id="12609" name="Google Shape;12609;p6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10" name="Google Shape;12610;p67"/>
              <p:cNvGrpSpPr/>
              <p:nvPr/>
            </p:nvGrpSpPr>
            <p:grpSpPr>
              <a:xfrm>
                <a:off x="1056023" y="1625948"/>
                <a:ext cx="192995" cy="576579"/>
                <a:chOff x="1056023" y="1625948"/>
                <a:chExt cx="192995" cy="576579"/>
              </a:xfrm>
            </p:grpSpPr>
            <p:sp>
              <p:nvSpPr>
                <p:cNvPr id="12611" name="Google Shape;12611;p6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2" name="Google Shape;12612;p6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3" name="Google Shape;12613;p6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4" name="Google Shape;12614;p6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5" name="Google Shape;12615;p6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616" name="Google Shape;12616;p67"/>
            <p:cNvGrpSpPr/>
            <p:nvPr/>
          </p:nvGrpSpPr>
          <p:grpSpPr>
            <a:xfrm>
              <a:off x="1371406" y="1474292"/>
              <a:ext cx="518475" cy="879487"/>
              <a:chOff x="1398231" y="1474292"/>
              <a:chExt cx="518475" cy="879487"/>
            </a:xfrm>
          </p:grpSpPr>
          <p:grpSp>
            <p:nvGrpSpPr>
              <p:cNvPr id="12617" name="Google Shape;12617;p67"/>
              <p:cNvGrpSpPr/>
              <p:nvPr/>
            </p:nvGrpSpPr>
            <p:grpSpPr>
              <a:xfrm>
                <a:off x="1398231" y="1474292"/>
                <a:ext cx="518475" cy="341643"/>
                <a:chOff x="1398231" y="1474292"/>
                <a:chExt cx="518475" cy="341643"/>
              </a:xfrm>
            </p:grpSpPr>
            <p:sp>
              <p:nvSpPr>
                <p:cNvPr id="12618" name="Google Shape;12618;p6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19" name="Google Shape;12619;p67"/>
                <p:cNvGrpSpPr/>
                <p:nvPr/>
              </p:nvGrpSpPr>
              <p:grpSpPr>
                <a:xfrm>
                  <a:off x="1616453" y="1474292"/>
                  <a:ext cx="300253" cy="341643"/>
                  <a:chOff x="1616453" y="1475379"/>
                  <a:chExt cx="300253" cy="341643"/>
                </a:xfrm>
              </p:grpSpPr>
              <p:sp>
                <p:nvSpPr>
                  <p:cNvPr id="12620" name="Google Shape;12620;p6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1" name="Google Shape;12621;p6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2" name="Google Shape;12622;p6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3" name="Google Shape;12623;p6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4" name="Google Shape;12624;p6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5" name="Google Shape;12625;p6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6" name="Google Shape;12626;p6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27" name="Google Shape;12627;p67"/>
                  <p:cNvGrpSpPr/>
                  <p:nvPr/>
                </p:nvGrpSpPr>
                <p:grpSpPr>
                  <a:xfrm>
                    <a:off x="1839639" y="1475379"/>
                    <a:ext cx="77067" cy="341643"/>
                    <a:chOff x="1839639" y="1475379"/>
                    <a:chExt cx="77067" cy="341643"/>
                  </a:xfrm>
                </p:grpSpPr>
                <p:sp>
                  <p:nvSpPr>
                    <p:cNvPr id="12628" name="Google Shape;12628;p6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9" name="Google Shape;12629;p6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30" name="Google Shape;12630;p67"/>
              <p:cNvGrpSpPr/>
              <p:nvPr/>
            </p:nvGrpSpPr>
            <p:grpSpPr>
              <a:xfrm>
                <a:off x="1398451" y="2012951"/>
                <a:ext cx="518255" cy="340828"/>
                <a:chOff x="1398451" y="2012951"/>
                <a:chExt cx="518255" cy="340828"/>
              </a:xfrm>
            </p:grpSpPr>
            <p:sp>
              <p:nvSpPr>
                <p:cNvPr id="12631" name="Google Shape;12631;p6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32" name="Google Shape;12632;p67"/>
                <p:cNvGrpSpPr/>
                <p:nvPr/>
              </p:nvGrpSpPr>
              <p:grpSpPr>
                <a:xfrm>
                  <a:off x="1616453" y="2012951"/>
                  <a:ext cx="300253" cy="340828"/>
                  <a:chOff x="1616453" y="2013538"/>
                  <a:chExt cx="300253" cy="340828"/>
                </a:xfrm>
              </p:grpSpPr>
              <p:sp>
                <p:nvSpPr>
                  <p:cNvPr id="12633" name="Google Shape;12633;p6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4" name="Google Shape;12634;p6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5" name="Google Shape;12635;p6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6" name="Google Shape;12636;p6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7" name="Google Shape;12637;p6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8" name="Google Shape;12638;p6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9" name="Google Shape;12639;p6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40" name="Google Shape;12640;p67"/>
                  <p:cNvGrpSpPr/>
                  <p:nvPr/>
                </p:nvGrpSpPr>
                <p:grpSpPr>
                  <a:xfrm>
                    <a:off x="1839639" y="2013538"/>
                    <a:ext cx="77067" cy="340828"/>
                    <a:chOff x="1839639" y="2013538"/>
                    <a:chExt cx="77067" cy="340828"/>
                  </a:xfrm>
                </p:grpSpPr>
                <p:sp>
                  <p:nvSpPr>
                    <p:cNvPr id="12641" name="Google Shape;12641;p6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2" name="Google Shape;12642;p6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12643" name="Google Shape;12643;p67"/>
          <p:cNvGrpSpPr/>
          <p:nvPr/>
        </p:nvGrpSpPr>
        <p:grpSpPr>
          <a:xfrm>
            <a:off x="966649" y="4807304"/>
            <a:ext cx="1824908" cy="910557"/>
            <a:chOff x="724986" y="3605478"/>
            <a:chExt cx="1368681" cy="682918"/>
          </a:xfrm>
        </p:grpSpPr>
        <p:grpSp>
          <p:nvGrpSpPr>
            <p:cNvPr id="12644" name="Google Shape;12644;p67"/>
            <p:cNvGrpSpPr/>
            <p:nvPr/>
          </p:nvGrpSpPr>
          <p:grpSpPr>
            <a:xfrm>
              <a:off x="1289102" y="3823629"/>
              <a:ext cx="240442" cy="250435"/>
              <a:chOff x="-165066" y="3843615"/>
              <a:chExt cx="221259" cy="230455"/>
            </a:xfrm>
          </p:grpSpPr>
          <p:sp>
            <p:nvSpPr>
              <p:cNvPr id="12645" name="Google Shape;12645;p6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6" name="Google Shape;12646;p6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7" name="Google Shape;12647;p6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8" name="Google Shape;12648;p6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9" name="Google Shape;12649;p6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0" name="Google Shape;12650;p6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1" name="Google Shape;12651;p6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2" name="Google Shape;12652;p6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3" name="Google Shape;12653;p6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4" name="Google Shape;12654;p6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5" name="Google Shape;12655;p6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6" name="Google Shape;12656;p6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7" name="Google Shape;12657;p6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8" name="Google Shape;12658;p6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9" name="Google Shape;12659;p6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0" name="Google Shape;12660;p6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1" name="Google Shape;12661;p6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2" name="Google Shape;12662;p6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3" name="Google Shape;12663;p6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4" name="Google Shape;12664;p6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65" name="Google Shape;12665;p67"/>
            <p:cNvGrpSpPr/>
            <p:nvPr/>
          </p:nvGrpSpPr>
          <p:grpSpPr>
            <a:xfrm>
              <a:off x="724986" y="3605478"/>
              <a:ext cx="1368681" cy="682918"/>
              <a:chOff x="724986" y="3605478"/>
              <a:chExt cx="1368681" cy="682918"/>
            </a:xfrm>
          </p:grpSpPr>
          <p:grpSp>
            <p:nvGrpSpPr>
              <p:cNvPr id="12666" name="Google Shape;12666;p67"/>
              <p:cNvGrpSpPr/>
              <p:nvPr/>
            </p:nvGrpSpPr>
            <p:grpSpPr>
              <a:xfrm>
                <a:off x="1498221" y="4047614"/>
                <a:ext cx="529172" cy="240783"/>
                <a:chOff x="1498221" y="4047614"/>
                <a:chExt cx="529172" cy="240783"/>
              </a:xfrm>
            </p:grpSpPr>
            <p:grpSp>
              <p:nvGrpSpPr>
                <p:cNvPr id="12667" name="Google Shape;12667;p67"/>
                <p:cNvGrpSpPr/>
                <p:nvPr/>
              </p:nvGrpSpPr>
              <p:grpSpPr>
                <a:xfrm>
                  <a:off x="1826655" y="4224370"/>
                  <a:ext cx="200738" cy="25631"/>
                  <a:chOff x="1826655" y="4224370"/>
                  <a:chExt cx="200738" cy="25631"/>
                </a:xfrm>
              </p:grpSpPr>
              <p:sp>
                <p:nvSpPr>
                  <p:cNvPr id="12668" name="Google Shape;12668;p6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9" name="Google Shape;12669;p6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70" name="Google Shape;12670;p67"/>
                <p:cNvGrpSpPr/>
                <p:nvPr/>
              </p:nvGrpSpPr>
              <p:grpSpPr>
                <a:xfrm>
                  <a:off x="1498221" y="4047614"/>
                  <a:ext cx="328444" cy="240783"/>
                  <a:chOff x="1498221" y="4047614"/>
                  <a:chExt cx="328444" cy="240783"/>
                </a:xfrm>
              </p:grpSpPr>
              <p:sp>
                <p:nvSpPr>
                  <p:cNvPr id="12671" name="Google Shape;12671;p6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72" name="Google Shape;12672;p67"/>
                  <p:cNvGrpSpPr/>
                  <p:nvPr/>
                </p:nvGrpSpPr>
                <p:grpSpPr>
                  <a:xfrm>
                    <a:off x="1498221" y="4047614"/>
                    <a:ext cx="150566" cy="190416"/>
                    <a:chOff x="1498221" y="4047614"/>
                    <a:chExt cx="150566" cy="190416"/>
                  </a:xfrm>
                </p:grpSpPr>
                <p:sp>
                  <p:nvSpPr>
                    <p:cNvPr id="12673" name="Google Shape;12673;p6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74" name="Google Shape;12674;p6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75" name="Google Shape;12675;p67"/>
              <p:cNvGrpSpPr/>
              <p:nvPr/>
            </p:nvGrpSpPr>
            <p:grpSpPr>
              <a:xfrm>
                <a:off x="1560718" y="3800594"/>
                <a:ext cx="532948" cy="302090"/>
                <a:chOff x="1560718" y="3800594"/>
                <a:chExt cx="532948" cy="302090"/>
              </a:xfrm>
            </p:grpSpPr>
            <p:grpSp>
              <p:nvGrpSpPr>
                <p:cNvPr id="12676" name="Google Shape;12676;p67"/>
                <p:cNvGrpSpPr/>
                <p:nvPr/>
              </p:nvGrpSpPr>
              <p:grpSpPr>
                <a:xfrm>
                  <a:off x="1912179" y="3827344"/>
                  <a:ext cx="181487" cy="25631"/>
                  <a:chOff x="1912179" y="3827344"/>
                  <a:chExt cx="181487" cy="25631"/>
                </a:xfrm>
              </p:grpSpPr>
              <p:sp>
                <p:nvSpPr>
                  <p:cNvPr id="12677" name="Google Shape;12677;p6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78" name="Google Shape;12678;p6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79" name="Google Shape;12679;p67"/>
                <p:cNvGrpSpPr/>
                <p:nvPr/>
              </p:nvGrpSpPr>
              <p:grpSpPr>
                <a:xfrm>
                  <a:off x="1912179" y="4044505"/>
                  <a:ext cx="181487" cy="25622"/>
                  <a:chOff x="1912179" y="4044506"/>
                  <a:chExt cx="181487" cy="25622"/>
                </a:xfrm>
              </p:grpSpPr>
              <p:sp>
                <p:nvSpPr>
                  <p:cNvPr id="12680" name="Google Shape;12680;p6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1" name="Google Shape;12681;p6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82" name="Google Shape;12682;p67"/>
                <p:cNvGrpSpPr/>
                <p:nvPr/>
              </p:nvGrpSpPr>
              <p:grpSpPr>
                <a:xfrm>
                  <a:off x="1560718" y="3800594"/>
                  <a:ext cx="351472" cy="302090"/>
                  <a:chOff x="1560718" y="3800594"/>
                  <a:chExt cx="351472" cy="302090"/>
                </a:xfrm>
              </p:grpSpPr>
              <p:grpSp>
                <p:nvGrpSpPr>
                  <p:cNvPr id="12683" name="Google Shape;12683;p67"/>
                  <p:cNvGrpSpPr/>
                  <p:nvPr/>
                </p:nvGrpSpPr>
                <p:grpSpPr>
                  <a:xfrm>
                    <a:off x="1560718" y="3842857"/>
                    <a:ext cx="173586" cy="217131"/>
                    <a:chOff x="1560718" y="3842857"/>
                    <a:chExt cx="173586" cy="217131"/>
                  </a:xfrm>
                </p:grpSpPr>
                <p:sp>
                  <p:nvSpPr>
                    <p:cNvPr id="12684" name="Google Shape;12684;p6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5" name="Google Shape;12685;p6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6" name="Google Shape;12686;p6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87" name="Google Shape;12687;p6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8" name="Google Shape;12688;p6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12689" name="Google Shape;12689;p6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90" name="Google Shape;12690;p67"/>
              <p:cNvGrpSpPr/>
              <p:nvPr/>
            </p:nvGrpSpPr>
            <p:grpSpPr>
              <a:xfrm>
                <a:off x="785350" y="3605478"/>
                <a:ext cx="535311" cy="249245"/>
                <a:chOff x="785350" y="3605478"/>
                <a:chExt cx="535311" cy="249245"/>
              </a:xfrm>
            </p:grpSpPr>
            <p:grpSp>
              <p:nvGrpSpPr>
                <p:cNvPr id="12691" name="Google Shape;12691;p67"/>
                <p:cNvGrpSpPr/>
                <p:nvPr/>
              </p:nvGrpSpPr>
              <p:grpSpPr>
                <a:xfrm>
                  <a:off x="785350" y="3605478"/>
                  <a:ext cx="376191" cy="102736"/>
                  <a:chOff x="785350" y="3605478"/>
                  <a:chExt cx="376191" cy="102736"/>
                </a:xfrm>
              </p:grpSpPr>
              <p:sp>
                <p:nvSpPr>
                  <p:cNvPr id="12692" name="Google Shape;12692;p6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3" name="Google Shape;12693;p6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4" name="Google Shape;12694;p6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95" name="Google Shape;12695;p67"/>
                <p:cNvGrpSpPr/>
                <p:nvPr/>
              </p:nvGrpSpPr>
              <p:grpSpPr>
                <a:xfrm>
                  <a:off x="1161530" y="3655851"/>
                  <a:ext cx="159131" cy="198872"/>
                  <a:chOff x="1161530" y="3655851"/>
                  <a:chExt cx="159131" cy="198872"/>
                </a:xfrm>
              </p:grpSpPr>
              <p:sp>
                <p:nvSpPr>
                  <p:cNvPr id="12696" name="Google Shape;12696;p6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7" name="Google Shape;12697;p6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698" name="Google Shape;12698;p67"/>
              <p:cNvGrpSpPr/>
              <p:nvPr/>
            </p:nvGrpSpPr>
            <p:grpSpPr>
              <a:xfrm>
                <a:off x="785350" y="4047614"/>
                <a:ext cx="535311" cy="240783"/>
                <a:chOff x="785350" y="4047614"/>
                <a:chExt cx="535311" cy="240783"/>
              </a:xfrm>
            </p:grpSpPr>
            <p:grpSp>
              <p:nvGrpSpPr>
                <p:cNvPr id="12699" name="Google Shape;12699;p67"/>
                <p:cNvGrpSpPr/>
                <p:nvPr/>
              </p:nvGrpSpPr>
              <p:grpSpPr>
                <a:xfrm>
                  <a:off x="1161636" y="4047614"/>
                  <a:ext cx="159025" cy="190415"/>
                  <a:chOff x="1161636" y="4047614"/>
                  <a:chExt cx="159025" cy="190415"/>
                </a:xfrm>
              </p:grpSpPr>
              <p:sp>
                <p:nvSpPr>
                  <p:cNvPr id="12700" name="Google Shape;12700;p6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1" name="Google Shape;12701;p6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02" name="Google Shape;12702;p67"/>
                <p:cNvGrpSpPr/>
                <p:nvPr/>
              </p:nvGrpSpPr>
              <p:grpSpPr>
                <a:xfrm>
                  <a:off x="785350" y="4185661"/>
                  <a:ext cx="376191" cy="102736"/>
                  <a:chOff x="785350" y="4185661"/>
                  <a:chExt cx="376191" cy="102736"/>
                </a:xfrm>
              </p:grpSpPr>
              <p:sp>
                <p:nvSpPr>
                  <p:cNvPr id="12703" name="Google Shape;12703;p6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4" name="Google Shape;12704;p6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5" name="Google Shape;12705;p6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706" name="Google Shape;12706;p67"/>
              <p:cNvGrpSpPr/>
              <p:nvPr/>
            </p:nvGrpSpPr>
            <p:grpSpPr>
              <a:xfrm>
                <a:off x="1501054" y="3605478"/>
                <a:ext cx="526340" cy="249240"/>
                <a:chOff x="1501054" y="3605478"/>
                <a:chExt cx="526340" cy="249240"/>
              </a:xfrm>
            </p:grpSpPr>
            <p:grpSp>
              <p:nvGrpSpPr>
                <p:cNvPr id="12707" name="Google Shape;12707;p67"/>
                <p:cNvGrpSpPr/>
                <p:nvPr/>
              </p:nvGrpSpPr>
              <p:grpSpPr>
                <a:xfrm>
                  <a:off x="1834208" y="3643867"/>
                  <a:ext cx="193185" cy="25622"/>
                  <a:chOff x="1834208" y="3643867"/>
                  <a:chExt cx="193185" cy="25622"/>
                </a:xfrm>
              </p:grpSpPr>
              <p:sp>
                <p:nvSpPr>
                  <p:cNvPr id="12708" name="Google Shape;12708;p6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9" name="Google Shape;12709;p6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10" name="Google Shape;12710;p67"/>
                <p:cNvGrpSpPr/>
                <p:nvPr/>
              </p:nvGrpSpPr>
              <p:grpSpPr>
                <a:xfrm>
                  <a:off x="1501054" y="3605478"/>
                  <a:ext cx="333165" cy="249240"/>
                  <a:chOff x="1501054" y="3605478"/>
                  <a:chExt cx="333165" cy="249240"/>
                </a:xfrm>
              </p:grpSpPr>
              <p:sp>
                <p:nvSpPr>
                  <p:cNvPr id="12711" name="Google Shape;12711;p6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712" name="Google Shape;12712;p67"/>
                  <p:cNvGrpSpPr/>
                  <p:nvPr/>
                </p:nvGrpSpPr>
                <p:grpSpPr>
                  <a:xfrm>
                    <a:off x="1501054" y="3655851"/>
                    <a:ext cx="155286" cy="198867"/>
                    <a:chOff x="1501054" y="3655851"/>
                    <a:chExt cx="155286" cy="198867"/>
                  </a:xfrm>
                </p:grpSpPr>
                <p:sp>
                  <p:nvSpPr>
                    <p:cNvPr id="12713" name="Google Shape;12713;p6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14" name="Google Shape;12714;p6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715" name="Google Shape;12715;p67"/>
              <p:cNvGrpSpPr/>
              <p:nvPr/>
            </p:nvGrpSpPr>
            <p:grpSpPr>
              <a:xfrm>
                <a:off x="724986" y="3800594"/>
                <a:ext cx="532950" cy="302090"/>
                <a:chOff x="724986" y="3800594"/>
                <a:chExt cx="532950" cy="302090"/>
              </a:xfrm>
            </p:grpSpPr>
            <p:grpSp>
              <p:nvGrpSpPr>
                <p:cNvPr id="12716" name="Google Shape;12716;p67"/>
                <p:cNvGrpSpPr/>
                <p:nvPr/>
              </p:nvGrpSpPr>
              <p:grpSpPr>
                <a:xfrm>
                  <a:off x="724986" y="4044367"/>
                  <a:ext cx="181314" cy="25626"/>
                  <a:chOff x="724986" y="4044367"/>
                  <a:chExt cx="181314" cy="25626"/>
                </a:xfrm>
              </p:grpSpPr>
              <p:sp>
                <p:nvSpPr>
                  <p:cNvPr id="12717" name="Google Shape;12717;p6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18" name="Google Shape;12718;p6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19" name="Google Shape;12719;p67"/>
                <p:cNvGrpSpPr/>
                <p:nvPr/>
              </p:nvGrpSpPr>
              <p:grpSpPr>
                <a:xfrm>
                  <a:off x="906290" y="3800594"/>
                  <a:ext cx="351646" cy="302090"/>
                  <a:chOff x="906290" y="3800594"/>
                  <a:chExt cx="351646" cy="302090"/>
                </a:xfrm>
              </p:grpSpPr>
              <p:grpSp>
                <p:nvGrpSpPr>
                  <p:cNvPr id="12720" name="Google Shape;12720;p67"/>
                  <p:cNvGrpSpPr/>
                  <p:nvPr/>
                </p:nvGrpSpPr>
                <p:grpSpPr>
                  <a:xfrm>
                    <a:off x="1084172" y="3842857"/>
                    <a:ext cx="173764" cy="217131"/>
                    <a:chOff x="1084172" y="3842857"/>
                    <a:chExt cx="173764" cy="217131"/>
                  </a:xfrm>
                </p:grpSpPr>
                <p:grpSp>
                  <p:nvGrpSpPr>
                    <p:cNvPr id="12721" name="Google Shape;12721;p67"/>
                    <p:cNvGrpSpPr/>
                    <p:nvPr/>
                  </p:nvGrpSpPr>
                  <p:grpSpPr>
                    <a:xfrm>
                      <a:off x="1156862" y="3936509"/>
                      <a:ext cx="101073" cy="25622"/>
                      <a:chOff x="1156862" y="3936509"/>
                      <a:chExt cx="101073" cy="25622"/>
                    </a:xfrm>
                  </p:grpSpPr>
                  <p:sp>
                    <p:nvSpPr>
                      <p:cNvPr id="12722" name="Google Shape;12722;p6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3" name="Google Shape;12723;p6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724" name="Google Shape;12724;p6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725" name="Google Shape;12725;p6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6" name="Google Shape;12726;p6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27" name="Google Shape;12727;p67"/>
                <p:cNvGrpSpPr/>
                <p:nvPr/>
              </p:nvGrpSpPr>
              <p:grpSpPr>
                <a:xfrm>
                  <a:off x="724986" y="3830189"/>
                  <a:ext cx="189533" cy="25626"/>
                  <a:chOff x="724986" y="3830189"/>
                  <a:chExt cx="189533" cy="25626"/>
                </a:xfrm>
              </p:grpSpPr>
              <p:sp>
                <p:nvSpPr>
                  <p:cNvPr id="12728" name="Google Shape;12728;p6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9" name="Google Shape;12729;p6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nvGrpSpPr>
          <p:cNvPr id="12730" name="Google Shape;12730;p67"/>
          <p:cNvGrpSpPr/>
          <p:nvPr/>
        </p:nvGrpSpPr>
        <p:grpSpPr>
          <a:xfrm>
            <a:off x="3004398" y="3274187"/>
            <a:ext cx="1264935" cy="1247171"/>
            <a:chOff x="2253298" y="2428317"/>
            <a:chExt cx="948701" cy="935378"/>
          </a:xfrm>
        </p:grpSpPr>
        <p:sp>
          <p:nvSpPr>
            <p:cNvPr id="12731" name="Google Shape;12731;p6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2" name="Google Shape;12732;p6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3" name="Google Shape;12733;p6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4" name="Google Shape;12734;p6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5" name="Google Shape;12735;p6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6" name="Google Shape;12736;p6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7" name="Google Shape;12737;p6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8" name="Google Shape;12738;p6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9" name="Google Shape;12739;p6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0" name="Google Shape;12740;p6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1" name="Google Shape;12741;p6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2" name="Google Shape;12742;p6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3" name="Google Shape;12743;p6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4" name="Google Shape;12744;p6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5" name="Google Shape;12745;p6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6" name="Google Shape;12746;p6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7" name="Google Shape;12747;p6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8" name="Google Shape;12748;p6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9" name="Google Shape;12749;p6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0" name="Google Shape;12750;p6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1" name="Google Shape;12751;p6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2" name="Google Shape;12752;p6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3" name="Google Shape;12753;p6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4" name="Google Shape;12754;p6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5" name="Google Shape;12755;p6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6" name="Google Shape;12756;p6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7" name="Google Shape;12757;p6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8" name="Google Shape;12758;p6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9" name="Google Shape;12759;p6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0" name="Google Shape;12760;p6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1" name="Google Shape;12761;p6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2" name="Google Shape;12762;p6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3" name="Google Shape;12763;p6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2767"/>
        <p:cNvGrpSpPr/>
        <p:nvPr/>
      </p:nvGrpSpPr>
      <p:grpSpPr>
        <a:xfrm>
          <a:off x="0" y="0"/>
          <a:ext cx="0" cy="0"/>
          <a:chOff x="0" y="0"/>
          <a:chExt cx="0" cy="0"/>
        </a:xfrm>
      </p:grpSpPr>
      <p:grpSp>
        <p:nvGrpSpPr>
          <p:cNvPr id="12768" name="Google Shape;12768;p68"/>
          <p:cNvGrpSpPr/>
          <p:nvPr/>
        </p:nvGrpSpPr>
        <p:grpSpPr>
          <a:xfrm>
            <a:off x="958500" y="4484384"/>
            <a:ext cx="3187219" cy="1366400"/>
            <a:chOff x="728925" y="3296613"/>
            <a:chExt cx="2390414" cy="1024800"/>
          </a:xfrm>
        </p:grpSpPr>
        <p:grpSp>
          <p:nvGrpSpPr>
            <p:cNvPr id="12769" name="Google Shape;12769;p68"/>
            <p:cNvGrpSpPr/>
            <p:nvPr/>
          </p:nvGrpSpPr>
          <p:grpSpPr>
            <a:xfrm>
              <a:off x="728925" y="3619800"/>
              <a:ext cx="2390414" cy="500893"/>
              <a:chOff x="728925" y="3619800"/>
              <a:chExt cx="2390414" cy="500893"/>
            </a:xfrm>
          </p:grpSpPr>
          <p:sp>
            <p:nvSpPr>
              <p:cNvPr id="12770" name="Google Shape;12770;p6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1" name="Google Shape;12771;p6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72" name="Google Shape;12772;p68"/>
            <p:cNvGrpSpPr/>
            <p:nvPr/>
          </p:nvGrpSpPr>
          <p:grpSpPr>
            <a:xfrm>
              <a:off x="1348050" y="3296613"/>
              <a:ext cx="1706152" cy="1024800"/>
              <a:chOff x="1348050" y="3296613"/>
              <a:chExt cx="1706152" cy="1024800"/>
            </a:xfrm>
          </p:grpSpPr>
          <p:sp>
            <p:nvSpPr>
              <p:cNvPr id="12773" name="Google Shape;12773;p6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4" name="Google Shape;12774;p6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5" name="Google Shape;12775;p6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6" name="Google Shape;12776;p6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7" name="Google Shape;12777;p6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78" name="Google Shape;12778;p68"/>
            <p:cNvGrpSpPr/>
            <p:nvPr/>
          </p:nvGrpSpPr>
          <p:grpSpPr>
            <a:xfrm>
              <a:off x="1455707" y="3654858"/>
              <a:ext cx="1491150" cy="417657"/>
              <a:chOff x="1455707" y="3654858"/>
              <a:chExt cx="1491150" cy="417657"/>
            </a:xfrm>
          </p:grpSpPr>
          <p:sp>
            <p:nvSpPr>
              <p:cNvPr id="12779" name="Google Shape;12779;p6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0" name="Google Shape;12780;p6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1" name="Google Shape;12781;p6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2" name="Google Shape;12782;p6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3" name="Google Shape;12783;p6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4" name="Google Shape;12784;p6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5" name="Google Shape;12785;p6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6" name="Google Shape;12786;p6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7" name="Google Shape;12787;p6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8" name="Google Shape;12788;p6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9" name="Google Shape;12789;p6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0" name="Google Shape;12790;p6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1" name="Google Shape;12791;p6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2" name="Google Shape;12792;p6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3" name="Google Shape;12793;p6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4" name="Google Shape;12794;p6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5" name="Google Shape;12795;p6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6" name="Google Shape;12796;p6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7" name="Google Shape;12797;p6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8" name="Google Shape;12798;p6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2799" name="Google Shape;12799;p68"/>
          <p:cNvGraphicFramePr/>
          <p:nvPr/>
        </p:nvGraphicFramePr>
        <p:xfrm>
          <a:off x="7939433" y="3148267"/>
          <a:ext cx="3338800" cy="1158132"/>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800" name="Google Shape;12800;p68"/>
          <p:cNvGrpSpPr/>
          <p:nvPr/>
        </p:nvGrpSpPr>
        <p:grpSpPr>
          <a:xfrm>
            <a:off x="969669" y="1585285"/>
            <a:ext cx="3195340" cy="1302003"/>
            <a:chOff x="749309" y="1112739"/>
            <a:chExt cx="2371603" cy="976502"/>
          </a:xfrm>
        </p:grpSpPr>
        <p:grpSp>
          <p:nvGrpSpPr>
            <p:cNvPr id="12801" name="Google Shape;12801;p68"/>
            <p:cNvGrpSpPr/>
            <p:nvPr/>
          </p:nvGrpSpPr>
          <p:grpSpPr>
            <a:xfrm>
              <a:off x="1092126" y="1112739"/>
              <a:ext cx="2028786" cy="975464"/>
              <a:chOff x="1092126" y="1112739"/>
              <a:chExt cx="2028786" cy="975464"/>
            </a:xfrm>
          </p:grpSpPr>
          <p:sp>
            <p:nvSpPr>
              <p:cNvPr id="12802" name="Google Shape;12802;p6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3" name="Google Shape;12803;p6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4" name="Google Shape;12804;p6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5" name="Google Shape;12805;p6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6" name="Google Shape;12806;p6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7" name="Google Shape;12807;p6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8" name="Google Shape;12808;p6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9" name="Google Shape;12809;p6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0" name="Google Shape;12810;p6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1" name="Google Shape;12811;p6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2" name="Google Shape;12812;p6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3" name="Google Shape;12813;p6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4" name="Google Shape;12814;p6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5" name="Google Shape;12815;p6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6" name="Google Shape;12816;p6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7" name="Google Shape;12817;p6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8" name="Google Shape;12818;p6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9" name="Google Shape;12819;p6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0" name="Google Shape;12820;p6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1" name="Google Shape;12821;p6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2" name="Google Shape;12822;p6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3" name="Google Shape;12823;p6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4" name="Google Shape;12824;p6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5" name="Google Shape;12825;p6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26" name="Google Shape;12826;p68"/>
            <p:cNvGrpSpPr/>
            <p:nvPr/>
          </p:nvGrpSpPr>
          <p:grpSpPr>
            <a:xfrm>
              <a:off x="749309" y="1112739"/>
              <a:ext cx="314700" cy="975464"/>
              <a:chOff x="749309" y="1112739"/>
              <a:chExt cx="314700" cy="975464"/>
            </a:xfrm>
          </p:grpSpPr>
          <p:sp>
            <p:nvSpPr>
              <p:cNvPr id="12827" name="Google Shape;12827;p6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8" name="Google Shape;12828;p6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9" name="Google Shape;12829;p6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0" name="Google Shape;12830;p6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831" name="Google Shape;12831;p68"/>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2" name="Google Shape;12832;p68"/>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3" name="Google Shape;12833;p68"/>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4" name="Google Shape;12834;p68"/>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aphicFrame>
        <p:nvGraphicFramePr>
          <p:cNvPr id="12835" name="Google Shape;12835;p68"/>
          <p:cNvGraphicFramePr/>
          <p:nvPr/>
        </p:nvGraphicFramePr>
        <p:xfrm>
          <a:off x="7939467" y="1585267"/>
          <a:ext cx="3338800" cy="1302000"/>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836" name="Google Shape;12836;p68"/>
          <p:cNvGraphicFramePr/>
          <p:nvPr/>
        </p:nvGraphicFramePr>
        <p:xfrm>
          <a:off x="4500617" y="31482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37" name="Google Shape;12837;p68"/>
          <p:cNvGrpSpPr/>
          <p:nvPr/>
        </p:nvGrpSpPr>
        <p:grpSpPr>
          <a:xfrm>
            <a:off x="4503266" y="4469547"/>
            <a:ext cx="3151169" cy="1396083"/>
            <a:chOff x="3358399" y="3285485"/>
            <a:chExt cx="2363377" cy="1047062"/>
          </a:xfrm>
        </p:grpSpPr>
        <p:grpSp>
          <p:nvGrpSpPr>
            <p:cNvPr id="12838" name="Google Shape;12838;p68"/>
            <p:cNvGrpSpPr/>
            <p:nvPr/>
          </p:nvGrpSpPr>
          <p:grpSpPr>
            <a:xfrm>
              <a:off x="3358412" y="3285485"/>
              <a:ext cx="2363244" cy="139500"/>
              <a:chOff x="3358412" y="3285485"/>
              <a:chExt cx="2363244" cy="139500"/>
            </a:xfrm>
          </p:grpSpPr>
          <p:sp>
            <p:nvSpPr>
              <p:cNvPr id="12839" name="Google Shape;12839;p6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0" name="Google Shape;12840;p6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1" name="Google Shape;12841;p6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2" name="Google Shape;12842;p6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3" name="Google Shape;12843;p6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44" name="Google Shape;12844;p68"/>
            <p:cNvGrpSpPr/>
            <p:nvPr/>
          </p:nvGrpSpPr>
          <p:grpSpPr>
            <a:xfrm>
              <a:off x="3358412" y="3466996"/>
              <a:ext cx="2363244" cy="139500"/>
              <a:chOff x="3358412" y="3466996"/>
              <a:chExt cx="2363244" cy="139500"/>
            </a:xfrm>
          </p:grpSpPr>
          <p:sp>
            <p:nvSpPr>
              <p:cNvPr id="12845" name="Google Shape;12845;p6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6" name="Google Shape;12846;p6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7" name="Google Shape;12847;p6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8" name="Google Shape;12848;p6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9" name="Google Shape;12849;p6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50" name="Google Shape;12850;p68"/>
            <p:cNvGrpSpPr/>
            <p:nvPr/>
          </p:nvGrpSpPr>
          <p:grpSpPr>
            <a:xfrm>
              <a:off x="3358412" y="3648507"/>
              <a:ext cx="2363244" cy="139500"/>
              <a:chOff x="3358412" y="3648507"/>
              <a:chExt cx="2363244" cy="139500"/>
            </a:xfrm>
          </p:grpSpPr>
          <p:sp>
            <p:nvSpPr>
              <p:cNvPr id="12851" name="Google Shape;12851;p6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2" name="Google Shape;12852;p6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3" name="Google Shape;12853;p6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4" name="Google Shape;12854;p6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5" name="Google Shape;12855;p6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56" name="Google Shape;12856;p68"/>
            <p:cNvGrpSpPr/>
            <p:nvPr/>
          </p:nvGrpSpPr>
          <p:grpSpPr>
            <a:xfrm>
              <a:off x="3358412" y="3830018"/>
              <a:ext cx="2363244" cy="139500"/>
              <a:chOff x="3358412" y="3830018"/>
              <a:chExt cx="2363244" cy="139500"/>
            </a:xfrm>
          </p:grpSpPr>
          <p:sp>
            <p:nvSpPr>
              <p:cNvPr id="12857" name="Google Shape;12857;p6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8" name="Google Shape;12858;p6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9" name="Google Shape;12859;p6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0" name="Google Shape;12860;p6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1" name="Google Shape;12861;p6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62" name="Google Shape;12862;p68"/>
            <p:cNvGrpSpPr/>
            <p:nvPr/>
          </p:nvGrpSpPr>
          <p:grpSpPr>
            <a:xfrm>
              <a:off x="3358399" y="4011514"/>
              <a:ext cx="2363377" cy="139537"/>
              <a:chOff x="3294800" y="4134603"/>
              <a:chExt cx="2638876" cy="152400"/>
            </a:xfrm>
          </p:grpSpPr>
          <p:sp>
            <p:nvSpPr>
              <p:cNvPr id="12863" name="Google Shape;12863;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4" name="Google Shape;12864;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5" name="Google Shape;12865;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6" name="Google Shape;12866;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7" name="Google Shape;12867;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68" name="Google Shape;12868;p68"/>
            <p:cNvGrpSpPr/>
            <p:nvPr/>
          </p:nvGrpSpPr>
          <p:grpSpPr>
            <a:xfrm>
              <a:off x="3358399" y="4193010"/>
              <a:ext cx="2363377" cy="139537"/>
              <a:chOff x="3294800" y="4134603"/>
              <a:chExt cx="2638876" cy="152400"/>
            </a:xfrm>
          </p:grpSpPr>
          <p:sp>
            <p:nvSpPr>
              <p:cNvPr id="12869" name="Google Shape;12869;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0" name="Google Shape;12870;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1" name="Google Shape;12871;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2" name="Google Shape;12872;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3" name="Google Shape;12873;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2874" name="Google Shape;12874;p68"/>
          <p:cNvGraphicFramePr/>
          <p:nvPr/>
        </p:nvGraphicFramePr>
        <p:xfrm>
          <a:off x="971000" y="3148267"/>
          <a:ext cx="3159732" cy="1185801"/>
        </p:xfrm>
        <a:graphic>
          <a:graphicData uri="http://schemas.openxmlformats.org/drawingml/2006/table">
            <a:tbl>
              <a:tblPr>
                <a:noFill/>
              </a:tblPr>
              <a:tblGrid>
                <a:gridCol w="789933">
                  <a:extLst>
                    <a:ext uri="{9D8B030D-6E8A-4147-A177-3AD203B41FA5}">
                      <a16:colId xmlns:a16="http://schemas.microsoft.com/office/drawing/2014/main" val="20000"/>
                    </a:ext>
                  </a:extLst>
                </a:gridCol>
                <a:gridCol w="789933">
                  <a:extLst>
                    <a:ext uri="{9D8B030D-6E8A-4147-A177-3AD203B41FA5}">
                      <a16:colId xmlns:a16="http://schemas.microsoft.com/office/drawing/2014/main" val="20001"/>
                    </a:ext>
                  </a:extLst>
                </a:gridCol>
                <a:gridCol w="789933">
                  <a:extLst>
                    <a:ext uri="{9D8B030D-6E8A-4147-A177-3AD203B41FA5}">
                      <a16:colId xmlns:a16="http://schemas.microsoft.com/office/drawing/2014/main" val="20002"/>
                    </a:ext>
                  </a:extLst>
                </a:gridCol>
                <a:gridCol w="789933">
                  <a:extLst>
                    <a:ext uri="{9D8B030D-6E8A-4147-A177-3AD203B41FA5}">
                      <a16:colId xmlns:a16="http://schemas.microsoft.com/office/drawing/2014/main" val="20003"/>
                    </a:ext>
                  </a:extLst>
                </a:gridCol>
              </a:tblGrid>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75" name="Google Shape;12875;p68"/>
          <p:cNvGrpSpPr/>
          <p:nvPr/>
        </p:nvGrpSpPr>
        <p:grpSpPr>
          <a:xfrm>
            <a:off x="5570559" y="3686686"/>
            <a:ext cx="1736127" cy="81279"/>
            <a:chOff x="3558802" y="4011427"/>
            <a:chExt cx="1866000" cy="111300"/>
          </a:xfrm>
        </p:grpSpPr>
        <p:sp>
          <p:nvSpPr>
            <p:cNvPr id="12876" name="Google Shape;12876;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7" name="Google Shape;12877;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78" name="Google Shape;12878;p68"/>
          <p:cNvGrpSpPr/>
          <p:nvPr/>
        </p:nvGrpSpPr>
        <p:grpSpPr>
          <a:xfrm>
            <a:off x="6297876" y="4062899"/>
            <a:ext cx="1219120" cy="81279"/>
            <a:chOff x="3558802" y="4011427"/>
            <a:chExt cx="1866000" cy="111300"/>
          </a:xfrm>
        </p:grpSpPr>
        <p:sp>
          <p:nvSpPr>
            <p:cNvPr id="12879" name="Google Shape;12879;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80" name="Google Shape;12880;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81" name="Google Shape;12881;p68"/>
          <p:cNvGrpSpPr/>
          <p:nvPr/>
        </p:nvGrpSpPr>
        <p:grpSpPr>
          <a:xfrm>
            <a:off x="7902566" y="4508929"/>
            <a:ext cx="3359767" cy="1335272"/>
            <a:chOff x="1906114" y="789980"/>
            <a:chExt cx="1487676" cy="606868"/>
          </a:xfrm>
        </p:grpSpPr>
        <p:cxnSp>
          <p:nvCxnSpPr>
            <p:cNvPr id="12882" name="Google Shape;12882;p6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3" name="Google Shape;12883;p6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4" name="Google Shape;12884;p6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885" name="Google Shape;12885;p68"/>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JANUARY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6" name="Google Shape;12886;p68"/>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FEBRUARY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7" name="Google Shape;12887;p68"/>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MARCH</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8" name="Google Shape;12888;p68"/>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APRIL</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9" name="Google Shape;12889;p68"/>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0" name="Google Shape;12890;p68"/>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1" name="Google Shape;12891;p68"/>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2" name="Google Shape;12892;p68"/>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3" name="Google Shape;12893;p68"/>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4" name="Google Shape;12894;p68"/>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5" name="Google Shape;12895;p68"/>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PHASE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6" name="Google Shape;12896;p68"/>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7" name="Google Shape;12897;p68"/>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2</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8" name="Google Shape;12898;p68"/>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99" name="Google Shape;12899;p68"/>
          <p:cNvGrpSpPr/>
          <p:nvPr/>
        </p:nvGrpSpPr>
        <p:grpSpPr>
          <a:xfrm>
            <a:off x="4496817" y="1545345"/>
            <a:ext cx="3151191" cy="1341153"/>
            <a:chOff x="3292400" y="1193188"/>
            <a:chExt cx="2615240" cy="1131075"/>
          </a:xfrm>
        </p:grpSpPr>
        <p:sp>
          <p:nvSpPr>
            <p:cNvPr id="12900" name="Google Shape;12900;p6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1" name="Google Shape;12901;p6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2" name="Google Shape;12902;p6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JANUARY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3" name="Google Shape;12903;p6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FEBRUARY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4" name="Google Shape;12904;p6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MARCH</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5" name="Google Shape;12905;p6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APRIL</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6" name="Google Shape;12906;p6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7" name="Google Shape;12907;p6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JUNE</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8" name="Google Shape;12908;p6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9" name="Google Shape;12909;p6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0" name="Google Shape;12910;p6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1" name="Google Shape;12911;p6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2" name="Google Shape;12912;p6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3" name="Google Shape;12913;p6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12914" name="Google Shape;12914;p68"/>
            <p:cNvGrpSpPr/>
            <p:nvPr/>
          </p:nvGrpSpPr>
          <p:grpSpPr>
            <a:xfrm>
              <a:off x="3748438" y="1378608"/>
              <a:ext cx="2159202" cy="903971"/>
              <a:chOff x="1683525" y="2179850"/>
              <a:chExt cx="4519050" cy="2134525"/>
            </a:xfrm>
          </p:grpSpPr>
          <p:sp>
            <p:nvSpPr>
              <p:cNvPr id="12915" name="Google Shape;12915;p6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6" name="Google Shape;12916;p6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7" name="Google Shape;12917;p6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8" name="Google Shape;12918;p6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9" name="Google Shape;12919;p6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0" name="Google Shape;12920;p6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1" name="Google Shape;12921;p6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2" name="Google Shape;12922;p6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3" name="Google Shape;12923;p6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4" name="Google Shape;12924;p6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5" name="Google Shape;12925;p6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6" name="Google Shape;12926;p6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2930"/>
        <p:cNvGrpSpPr/>
        <p:nvPr/>
      </p:nvGrpSpPr>
      <p:grpSpPr>
        <a:xfrm>
          <a:off x="0" y="0"/>
          <a:ext cx="0" cy="0"/>
          <a:chOff x="0" y="0"/>
          <a:chExt cx="0" cy="0"/>
        </a:xfrm>
      </p:grpSpPr>
      <p:grpSp>
        <p:nvGrpSpPr>
          <p:cNvPr id="12931" name="Google Shape;12931;p69"/>
          <p:cNvGrpSpPr/>
          <p:nvPr/>
        </p:nvGrpSpPr>
        <p:grpSpPr>
          <a:xfrm>
            <a:off x="4471443" y="1527503"/>
            <a:ext cx="3151191" cy="1357156"/>
            <a:chOff x="3292400" y="1219146"/>
            <a:chExt cx="2615240" cy="1110239"/>
          </a:xfrm>
        </p:grpSpPr>
        <p:sp>
          <p:nvSpPr>
            <p:cNvPr id="12932" name="Google Shape;12932;p6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3" name="Google Shape;12933;p6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4" name="Google Shape;12934;p6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JANUARY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5" name="Google Shape;12935;p6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FEBRUARY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6" name="Google Shape;12936;p6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MARCH</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7" name="Google Shape;12937;p6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APRIL</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8" name="Google Shape;12938;p6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9" name="Google Shape;12939;p6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JUNE</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0" name="Google Shape;12940;p6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1" name="Google Shape;12941;p6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2" name="Google Shape;12942;p6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3" name="Google Shape;12943;p6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4" name="Google Shape;12944;p6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5" name="Google Shape;12945;p6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12946" name="Google Shape;12946;p69"/>
            <p:cNvGrpSpPr/>
            <p:nvPr/>
          </p:nvGrpSpPr>
          <p:grpSpPr>
            <a:xfrm>
              <a:off x="3748438" y="1378608"/>
              <a:ext cx="2159202" cy="903971"/>
              <a:chOff x="1683525" y="2179850"/>
              <a:chExt cx="4519050" cy="2134525"/>
            </a:xfrm>
          </p:grpSpPr>
          <p:sp>
            <p:nvSpPr>
              <p:cNvPr id="12947" name="Google Shape;12947;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8" name="Google Shape;12948;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9" name="Google Shape;12949;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0" name="Google Shape;12950;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1" name="Google Shape;12951;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2" name="Google Shape;12952;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3" name="Google Shape;12953;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4" name="Google Shape;12954;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5" name="Google Shape;12955;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6" name="Google Shape;12956;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7" name="Google Shape;12957;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8" name="Google Shape;12958;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graphicFrame>
        <p:nvGraphicFramePr>
          <p:cNvPr id="12959" name="Google Shape;12959;p69"/>
          <p:cNvGraphicFramePr/>
          <p:nvPr/>
        </p:nvGraphicFramePr>
        <p:xfrm>
          <a:off x="7932900" y="3097467"/>
          <a:ext cx="3321732" cy="1158132"/>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960" name="Google Shape;12960;p69"/>
          <p:cNvGrpSpPr/>
          <p:nvPr/>
        </p:nvGrpSpPr>
        <p:grpSpPr>
          <a:xfrm>
            <a:off x="7902566" y="4508929"/>
            <a:ext cx="3359767" cy="1335272"/>
            <a:chOff x="1906114" y="789980"/>
            <a:chExt cx="1487676" cy="606868"/>
          </a:xfrm>
        </p:grpSpPr>
        <p:cxnSp>
          <p:nvCxnSpPr>
            <p:cNvPr id="12961" name="Google Shape;12961;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2" name="Google Shape;12962;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3" name="Google Shape;12963;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964" name="Google Shape;12964;p69"/>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JANUARY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5" name="Google Shape;12965;p69"/>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FEBRUARY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6" name="Google Shape;12966;p69"/>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MARCH</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7" name="Google Shape;12967;p69"/>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APRIL</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8" name="Google Shape;12968;p69"/>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69" name="Google Shape;12969;p69"/>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0" name="Google Shape;12970;p69"/>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1" name="Google Shape;12971;p69"/>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2" name="Google Shape;12972;p69"/>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3" name="Google Shape;12973;p69"/>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4" name="Google Shape;12974;p69"/>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PHASE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5" name="Google Shape;12975;p69"/>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6" name="Google Shape;12976;p69"/>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2</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7" name="Google Shape;12977;p69"/>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978" name="Google Shape;12978;p69"/>
          <p:cNvGrpSpPr/>
          <p:nvPr/>
        </p:nvGrpSpPr>
        <p:grpSpPr>
          <a:xfrm>
            <a:off x="968532" y="1587540"/>
            <a:ext cx="3192493" cy="1302003"/>
            <a:chOff x="749309" y="1112739"/>
            <a:chExt cx="2371603" cy="976502"/>
          </a:xfrm>
        </p:grpSpPr>
        <p:sp>
          <p:nvSpPr>
            <p:cNvPr id="12979" name="Google Shape;12979;p69"/>
            <p:cNvSpPr/>
            <p:nvPr/>
          </p:nvSpPr>
          <p:spPr>
            <a:xfrm>
              <a:off x="1092126"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0" name="Google Shape;12980;p69"/>
            <p:cNvSpPr/>
            <p:nvPr/>
          </p:nvSpPr>
          <p:spPr>
            <a:xfrm>
              <a:off x="1434943"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1" name="Google Shape;12981;p69"/>
            <p:cNvSpPr/>
            <p:nvPr/>
          </p:nvSpPr>
          <p:spPr>
            <a:xfrm>
              <a:off x="1777760"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2" name="Google Shape;12982;p69"/>
            <p:cNvSpPr/>
            <p:nvPr/>
          </p:nvSpPr>
          <p:spPr>
            <a:xfrm>
              <a:off x="2120578"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3" name="Google Shape;12983;p69"/>
            <p:cNvSpPr/>
            <p:nvPr/>
          </p:nvSpPr>
          <p:spPr>
            <a:xfrm>
              <a:off x="2463395"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4" name="Google Shape;12984;p69"/>
            <p:cNvSpPr/>
            <p:nvPr/>
          </p:nvSpPr>
          <p:spPr>
            <a:xfrm>
              <a:off x="2806212"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5" name="Google Shape;12985;p69"/>
            <p:cNvSpPr/>
            <p:nvPr/>
          </p:nvSpPr>
          <p:spPr>
            <a:xfrm>
              <a:off x="749309" y="136229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6" name="Google Shape;12986;p69"/>
            <p:cNvSpPr/>
            <p:nvPr/>
          </p:nvSpPr>
          <p:spPr>
            <a:xfrm>
              <a:off x="1092126"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7" name="Google Shape;12987;p69"/>
            <p:cNvSpPr/>
            <p:nvPr/>
          </p:nvSpPr>
          <p:spPr>
            <a:xfrm>
              <a:off x="1434943"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8" name="Google Shape;12988;p69"/>
            <p:cNvSpPr/>
            <p:nvPr/>
          </p:nvSpPr>
          <p:spPr>
            <a:xfrm>
              <a:off x="1777760"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9" name="Google Shape;12989;p69"/>
            <p:cNvSpPr/>
            <p:nvPr/>
          </p:nvSpPr>
          <p:spPr>
            <a:xfrm>
              <a:off x="2120578"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0" name="Google Shape;12990;p69"/>
            <p:cNvSpPr/>
            <p:nvPr/>
          </p:nvSpPr>
          <p:spPr>
            <a:xfrm>
              <a:off x="2463395"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1" name="Google Shape;12991;p69"/>
            <p:cNvSpPr/>
            <p:nvPr/>
          </p:nvSpPr>
          <p:spPr>
            <a:xfrm>
              <a:off x="2806212"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2" name="Google Shape;12992;p69"/>
            <p:cNvSpPr/>
            <p:nvPr/>
          </p:nvSpPr>
          <p:spPr>
            <a:xfrm>
              <a:off x="749309" y="161184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3" name="Google Shape;12993;p69"/>
            <p:cNvSpPr/>
            <p:nvPr/>
          </p:nvSpPr>
          <p:spPr>
            <a:xfrm>
              <a:off x="1092126"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4" name="Google Shape;12994;p69"/>
            <p:cNvSpPr/>
            <p:nvPr/>
          </p:nvSpPr>
          <p:spPr>
            <a:xfrm>
              <a:off x="1434943"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5" name="Google Shape;12995;p69"/>
            <p:cNvSpPr/>
            <p:nvPr/>
          </p:nvSpPr>
          <p:spPr>
            <a:xfrm>
              <a:off x="1777760"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6" name="Google Shape;12996;p69"/>
            <p:cNvSpPr/>
            <p:nvPr/>
          </p:nvSpPr>
          <p:spPr>
            <a:xfrm>
              <a:off x="2120578"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7" name="Google Shape;12997;p69"/>
            <p:cNvSpPr/>
            <p:nvPr/>
          </p:nvSpPr>
          <p:spPr>
            <a:xfrm>
              <a:off x="2463395"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8" name="Google Shape;12998;p69"/>
            <p:cNvSpPr/>
            <p:nvPr/>
          </p:nvSpPr>
          <p:spPr>
            <a:xfrm>
              <a:off x="2806212"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9" name="Google Shape;12999;p69"/>
            <p:cNvSpPr/>
            <p:nvPr/>
          </p:nvSpPr>
          <p:spPr>
            <a:xfrm>
              <a:off x="749309" y="186140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0" name="Google Shape;13000;p69"/>
            <p:cNvSpPr/>
            <p:nvPr/>
          </p:nvSpPr>
          <p:spPr>
            <a:xfrm>
              <a:off x="1092126"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1" name="Google Shape;13001;p69"/>
            <p:cNvSpPr/>
            <p:nvPr/>
          </p:nvSpPr>
          <p:spPr>
            <a:xfrm>
              <a:off x="1434943"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2" name="Google Shape;13002;p69"/>
            <p:cNvSpPr/>
            <p:nvPr/>
          </p:nvSpPr>
          <p:spPr>
            <a:xfrm>
              <a:off x="1777760"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3" name="Google Shape;13003;p69"/>
            <p:cNvSpPr/>
            <p:nvPr/>
          </p:nvSpPr>
          <p:spPr>
            <a:xfrm>
              <a:off x="2120578"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4" name="Google Shape;13004;p69"/>
            <p:cNvSpPr/>
            <p:nvPr/>
          </p:nvSpPr>
          <p:spPr>
            <a:xfrm>
              <a:off x="2463395"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5" name="Google Shape;13005;p69"/>
            <p:cNvSpPr/>
            <p:nvPr/>
          </p:nvSpPr>
          <p:spPr>
            <a:xfrm>
              <a:off x="2806212"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6" name="Google Shape;13006;p69"/>
            <p:cNvSpPr/>
            <p:nvPr/>
          </p:nvSpPr>
          <p:spPr>
            <a:xfrm>
              <a:off x="749309" y="111273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7" name="Google Shape;13007;p69"/>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8" name="Google Shape;13008;p69"/>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9" name="Google Shape;13009;p69"/>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0" name="Google Shape;13010;p69"/>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aphicFrame>
        <p:nvGraphicFramePr>
          <p:cNvPr id="13011" name="Google Shape;13011;p69"/>
          <p:cNvGraphicFramePr/>
          <p:nvPr/>
        </p:nvGraphicFramePr>
        <p:xfrm>
          <a:off x="7932933" y="1585267"/>
          <a:ext cx="3321732" cy="1301901"/>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3012" name="Google Shape;13012;p69"/>
          <p:cNvGraphicFramePr/>
          <p:nvPr/>
        </p:nvGraphicFramePr>
        <p:xfrm>
          <a:off x="4475217" y="30974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13" name="Google Shape;13013;p69"/>
          <p:cNvGrpSpPr/>
          <p:nvPr/>
        </p:nvGrpSpPr>
        <p:grpSpPr>
          <a:xfrm>
            <a:off x="5467123" y="3612991"/>
            <a:ext cx="2023248" cy="99280"/>
            <a:chOff x="3980086" y="2804397"/>
            <a:chExt cx="1227600" cy="66900"/>
          </a:xfrm>
        </p:grpSpPr>
        <p:sp>
          <p:nvSpPr>
            <p:cNvPr id="13014" name="Google Shape;13014;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5" name="Google Shape;13015;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16" name="Google Shape;13016;p69"/>
          <p:cNvGrpSpPr/>
          <p:nvPr/>
        </p:nvGrpSpPr>
        <p:grpSpPr>
          <a:xfrm>
            <a:off x="6300541" y="4003107"/>
            <a:ext cx="1190608" cy="99280"/>
            <a:chOff x="3980086" y="2804397"/>
            <a:chExt cx="1227600" cy="66900"/>
          </a:xfrm>
        </p:grpSpPr>
        <p:sp>
          <p:nvSpPr>
            <p:cNvPr id="13017" name="Google Shape;13017;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8" name="Google Shape;13018;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19" name="Google Shape;13019;p69"/>
          <p:cNvGrpSpPr/>
          <p:nvPr/>
        </p:nvGrpSpPr>
        <p:grpSpPr>
          <a:xfrm>
            <a:off x="4477997" y="4481618"/>
            <a:ext cx="3150992" cy="1341257"/>
            <a:chOff x="3358415" y="3361302"/>
            <a:chExt cx="2363244" cy="1024695"/>
          </a:xfrm>
        </p:grpSpPr>
        <p:grpSp>
          <p:nvGrpSpPr>
            <p:cNvPr id="13020" name="Google Shape;13020;p69"/>
            <p:cNvGrpSpPr/>
            <p:nvPr/>
          </p:nvGrpSpPr>
          <p:grpSpPr>
            <a:xfrm>
              <a:off x="3358415" y="3361302"/>
              <a:ext cx="441300" cy="1024695"/>
              <a:chOff x="3358415" y="3361302"/>
              <a:chExt cx="441300" cy="1024695"/>
            </a:xfrm>
          </p:grpSpPr>
          <p:sp>
            <p:nvSpPr>
              <p:cNvPr id="13021" name="Google Shape;13021;p69"/>
              <p:cNvSpPr/>
              <p:nvPr/>
            </p:nvSpPr>
            <p:spPr>
              <a:xfrm>
                <a:off x="3358415"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2" name="Google Shape;13022;p69"/>
              <p:cNvSpPr/>
              <p:nvPr/>
            </p:nvSpPr>
            <p:spPr>
              <a:xfrm>
                <a:off x="3358415"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3" name="Google Shape;13023;p69"/>
              <p:cNvSpPr/>
              <p:nvPr/>
            </p:nvSpPr>
            <p:spPr>
              <a:xfrm>
                <a:off x="3358415"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4" name="Google Shape;13024;p69"/>
              <p:cNvSpPr/>
              <p:nvPr/>
            </p:nvSpPr>
            <p:spPr>
              <a:xfrm>
                <a:off x="3358415"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5" name="Google Shape;13025;p69"/>
              <p:cNvSpPr/>
              <p:nvPr/>
            </p:nvSpPr>
            <p:spPr>
              <a:xfrm>
                <a:off x="3358415"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6" name="Google Shape;13026;p69"/>
              <p:cNvSpPr/>
              <p:nvPr/>
            </p:nvSpPr>
            <p:spPr>
              <a:xfrm>
                <a:off x="3358415"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27" name="Google Shape;13027;p69"/>
            <p:cNvGrpSpPr/>
            <p:nvPr/>
          </p:nvGrpSpPr>
          <p:grpSpPr>
            <a:xfrm>
              <a:off x="3838901" y="3361302"/>
              <a:ext cx="441300" cy="1024695"/>
              <a:chOff x="3838901" y="3361302"/>
              <a:chExt cx="441300" cy="1024695"/>
            </a:xfrm>
          </p:grpSpPr>
          <p:sp>
            <p:nvSpPr>
              <p:cNvPr id="13028" name="Google Shape;13028;p69"/>
              <p:cNvSpPr/>
              <p:nvPr/>
            </p:nvSpPr>
            <p:spPr>
              <a:xfrm>
                <a:off x="3838901"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9" name="Google Shape;13029;p69"/>
              <p:cNvSpPr/>
              <p:nvPr/>
            </p:nvSpPr>
            <p:spPr>
              <a:xfrm>
                <a:off x="3838901"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0" name="Google Shape;13030;p69"/>
              <p:cNvSpPr/>
              <p:nvPr/>
            </p:nvSpPr>
            <p:spPr>
              <a:xfrm>
                <a:off x="3838901"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1" name="Google Shape;13031;p69"/>
              <p:cNvSpPr/>
              <p:nvPr/>
            </p:nvSpPr>
            <p:spPr>
              <a:xfrm>
                <a:off x="3838901"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2" name="Google Shape;13032;p69"/>
              <p:cNvSpPr/>
              <p:nvPr/>
            </p:nvSpPr>
            <p:spPr>
              <a:xfrm>
                <a:off x="3838901"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3" name="Google Shape;13033;p69"/>
              <p:cNvSpPr/>
              <p:nvPr/>
            </p:nvSpPr>
            <p:spPr>
              <a:xfrm>
                <a:off x="3838901"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34" name="Google Shape;13034;p69"/>
            <p:cNvGrpSpPr/>
            <p:nvPr/>
          </p:nvGrpSpPr>
          <p:grpSpPr>
            <a:xfrm>
              <a:off x="4319387" y="3361302"/>
              <a:ext cx="441300" cy="1024695"/>
              <a:chOff x="4319387" y="3361302"/>
              <a:chExt cx="441300" cy="1024695"/>
            </a:xfrm>
          </p:grpSpPr>
          <p:sp>
            <p:nvSpPr>
              <p:cNvPr id="13035" name="Google Shape;13035;p69"/>
              <p:cNvSpPr/>
              <p:nvPr/>
            </p:nvSpPr>
            <p:spPr>
              <a:xfrm>
                <a:off x="4319387"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6" name="Google Shape;13036;p69"/>
              <p:cNvSpPr/>
              <p:nvPr/>
            </p:nvSpPr>
            <p:spPr>
              <a:xfrm>
                <a:off x="4319387"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7" name="Google Shape;13037;p69"/>
              <p:cNvSpPr/>
              <p:nvPr/>
            </p:nvSpPr>
            <p:spPr>
              <a:xfrm>
                <a:off x="4319387"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8" name="Google Shape;13038;p69"/>
              <p:cNvSpPr/>
              <p:nvPr/>
            </p:nvSpPr>
            <p:spPr>
              <a:xfrm>
                <a:off x="4319387"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9" name="Google Shape;13039;p69"/>
              <p:cNvSpPr/>
              <p:nvPr/>
            </p:nvSpPr>
            <p:spPr>
              <a:xfrm>
                <a:off x="4319387"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0" name="Google Shape;13040;p69"/>
              <p:cNvSpPr/>
              <p:nvPr/>
            </p:nvSpPr>
            <p:spPr>
              <a:xfrm>
                <a:off x="4319387"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41" name="Google Shape;13041;p69"/>
            <p:cNvGrpSpPr/>
            <p:nvPr/>
          </p:nvGrpSpPr>
          <p:grpSpPr>
            <a:xfrm>
              <a:off x="4799873" y="3361302"/>
              <a:ext cx="441300" cy="1024695"/>
              <a:chOff x="4799873" y="3361302"/>
              <a:chExt cx="441300" cy="1024695"/>
            </a:xfrm>
          </p:grpSpPr>
          <p:sp>
            <p:nvSpPr>
              <p:cNvPr id="13042" name="Google Shape;13042;p69"/>
              <p:cNvSpPr/>
              <p:nvPr/>
            </p:nvSpPr>
            <p:spPr>
              <a:xfrm>
                <a:off x="4799873"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3" name="Google Shape;13043;p69"/>
              <p:cNvSpPr/>
              <p:nvPr/>
            </p:nvSpPr>
            <p:spPr>
              <a:xfrm>
                <a:off x="4799873"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4" name="Google Shape;13044;p69"/>
              <p:cNvSpPr/>
              <p:nvPr/>
            </p:nvSpPr>
            <p:spPr>
              <a:xfrm>
                <a:off x="4799873"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5" name="Google Shape;13045;p69"/>
              <p:cNvSpPr/>
              <p:nvPr/>
            </p:nvSpPr>
            <p:spPr>
              <a:xfrm>
                <a:off x="4799873"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6" name="Google Shape;13046;p69"/>
              <p:cNvSpPr/>
              <p:nvPr/>
            </p:nvSpPr>
            <p:spPr>
              <a:xfrm>
                <a:off x="4799873"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7" name="Google Shape;13047;p69"/>
              <p:cNvSpPr/>
              <p:nvPr/>
            </p:nvSpPr>
            <p:spPr>
              <a:xfrm>
                <a:off x="4799873"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48" name="Google Shape;13048;p69"/>
            <p:cNvGrpSpPr/>
            <p:nvPr/>
          </p:nvGrpSpPr>
          <p:grpSpPr>
            <a:xfrm>
              <a:off x="5280360" y="3361302"/>
              <a:ext cx="441300" cy="1024695"/>
              <a:chOff x="5280360" y="3361302"/>
              <a:chExt cx="441300" cy="1024695"/>
            </a:xfrm>
          </p:grpSpPr>
          <p:sp>
            <p:nvSpPr>
              <p:cNvPr id="13049" name="Google Shape;13049;p69"/>
              <p:cNvSpPr/>
              <p:nvPr/>
            </p:nvSpPr>
            <p:spPr>
              <a:xfrm>
                <a:off x="5280360"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0" name="Google Shape;13050;p69"/>
              <p:cNvSpPr/>
              <p:nvPr/>
            </p:nvSpPr>
            <p:spPr>
              <a:xfrm>
                <a:off x="5280360"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1" name="Google Shape;13051;p69"/>
              <p:cNvSpPr/>
              <p:nvPr/>
            </p:nvSpPr>
            <p:spPr>
              <a:xfrm>
                <a:off x="5280360"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2" name="Google Shape;13052;p69"/>
              <p:cNvSpPr/>
              <p:nvPr/>
            </p:nvSpPr>
            <p:spPr>
              <a:xfrm>
                <a:off x="5280360"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3" name="Google Shape;13053;p69"/>
              <p:cNvSpPr/>
              <p:nvPr/>
            </p:nvSpPr>
            <p:spPr>
              <a:xfrm>
                <a:off x="5280360"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4" name="Google Shape;13054;p69"/>
              <p:cNvSpPr/>
              <p:nvPr/>
            </p:nvSpPr>
            <p:spPr>
              <a:xfrm>
                <a:off x="5280360"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3055" name="Google Shape;13055;p69"/>
          <p:cNvGraphicFramePr/>
          <p:nvPr/>
        </p:nvGraphicFramePr>
        <p:xfrm>
          <a:off x="966567" y="3097467"/>
          <a:ext cx="3204800" cy="1175199"/>
        </p:xfrm>
        <a:graphic>
          <a:graphicData uri="http://schemas.openxmlformats.org/drawingml/2006/table">
            <a:tbl>
              <a:tblPr>
                <a:noFill/>
              </a:tblPr>
              <a:tblGrid>
                <a:gridCol w="801200">
                  <a:extLst>
                    <a:ext uri="{9D8B030D-6E8A-4147-A177-3AD203B41FA5}">
                      <a16:colId xmlns:a16="http://schemas.microsoft.com/office/drawing/2014/main" val="20000"/>
                    </a:ext>
                  </a:extLst>
                </a:gridCol>
                <a:gridCol w="801200">
                  <a:extLst>
                    <a:ext uri="{9D8B030D-6E8A-4147-A177-3AD203B41FA5}">
                      <a16:colId xmlns:a16="http://schemas.microsoft.com/office/drawing/2014/main" val="20001"/>
                    </a:ext>
                  </a:extLst>
                </a:gridCol>
                <a:gridCol w="801200">
                  <a:extLst>
                    <a:ext uri="{9D8B030D-6E8A-4147-A177-3AD203B41FA5}">
                      <a16:colId xmlns:a16="http://schemas.microsoft.com/office/drawing/2014/main" val="20002"/>
                    </a:ext>
                  </a:extLst>
                </a:gridCol>
                <a:gridCol w="801200">
                  <a:extLst>
                    <a:ext uri="{9D8B030D-6E8A-4147-A177-3AD203B41FA5}">
                      <a16:colId xmlns:a16="http://schemas.microsoft.com/office/drawing/2014/main" val="20003"/>
                    </a:ext>
                  </a:extLst>
                </a:gridCol>
              </a:tblGrid>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56" name="Google Shape;13056;p69"/>
          <p:cNvGrpSpPr/>
          <p:nvPr/>
        </p:nvGrpSpPr>
        <p:grpSpPr>
          <a:xfrm>
            <a:off x="968600" y="4497100"/>
            <a:ext cx="3204819" cy="1341200"/>
            <a:chOff x="726450" y="3372825"/>
            <a:chExt cx="2403614" cy="1005900"/>
          </a:xfrm>
        </p:grpSpPr>
        <p:grpSp>
          <p:nvGrpSpPr>
            <p:cNvPr id="13057" name="Google Shape;13057;p69"/>
            <p:cNvGrpSpPr/>
            <p:nvPr/>
          </p:nvGrpSpPr>
          <p:grpSpPr>
            <a:xfrm>
              <a:off x="726450" y="3696000"/>
              <a:ext cx="2403614" cy="500898"/>
              <a:chOff x="726450" y="3696000"/>
              <a:chExt cx="2403614" cy="500898"/>
            </a:xfrm>
          </p:grpSpPr>
          <p:sp>
            <p:nvSpPr>
              <p:cNvPr id="13058" name="Google Shape;13058;p69"/>
              <p:cNvSpPr/>
              <p:nvPr/>
            </p:nvSpPr>
            <p:spPr>
              <a:xfrm>
                <a:off x="726450" y="3696000"/>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9" name="Google Shape;13059;p69"/>
              <p:cNvSpPr/>
              <p:nvPr/>
            </p:nvSpPr>
            <p:spPr>
              <a:xfrm>
                <a:off x="726464" y="4029798"/>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60" name="Google Shape;13060;p69"/>
            <p:cNvGrpSpPr/>
            <p:nvPr/>
          </p:nvGrpSpPr>
          <p:grpSpPr>
            <a:xfrm>
              <a:off x="1348050" y="3372825"/>
              <a:ext cx="1720425" cy="1005900"/>
              <a:chOff x="1348050" y="3372825"/>
              <a:chExt cx="1720425" cy="1005900"/>
            </a:xfrm>
          </p:grpSpPr>
          <p:sp>
            <p:nvSpPr>
              <p:cNvPr id="13061" name="Google Shape;13061;p6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2" name="Google Shape;13062;p6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3" name="Google Shape;13063;p6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4" name="Google Shape;13064;p6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5" name="Google Shape;13065;p6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66" name="Google Shape;13066;p69"/>
            <p:cNvGrpSpPr/>
            <p:nvPr/>
          </p:nvGrpSpPr>
          <p:grpSpPr>
            <a:xfrm>
              <a:off x="1455707" y="3731058"/>
              <a:ext cx="1491150" cy="417657"/>
              <a:chOff x="1455707" y="3731058"/>
              <a:chExt cx="1491150" cy="417657"/>
            </a:xfrm>
          </p:grpSpPr>
          <p:grpSp>
            <p:nvGrpSpPr>
              <p:cNvPr id="13067" name="Google Shape;13067;p69"/>
              <p:cNvGrpSpPr/>
              <p:nvPr/>
            </p:nvGrpSpPr>
            <p:grpSpPr>
              <a:xfrm>
                <a:off x="1472938" y="3745828"/>
                <a:ext cx="72126" cy="53788"/>
                <a:chOff x="1472938" y="3745828"/>
                <a:chExt cx="72126" cy="53788"/>
              </a:xfrm>
            </p:grpSpPr>
            <p:sp>
              <p:nvSpPr>
                <p:cNvPr id="13068" name="Google Shape;13068;p6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9" name="Google Shape;13069;p6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0" name="Google Shape;13070;p69"/>
              <p:cNvGrpSpPr/>
              <p:nvPr/>
            </p:nvGrpSpPr>
            <p:grpSpPr>
              <a:xfrm>
                <a:off x="1819181" y="4089633"/>
                <a:ext cx="72126" cy="53788"/>
                <a:chOff x="1819181" y="4089633"/>
                <a:chExt cx="72126" cy="53788"/>
              </a:xfrm>
            </p:grpSpPr>
            <p:sp>
              <p:nvSpPr>
                <p:cNvPr id="13071" name="Google Shape;13071;p6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2" name="Google Shape;13072;p6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3" name="Google Shape;13073;p69"/>
              <p:cNvGrpSpPr/>
              <p:nvPr/>
            </p:nvGrpSpPr>
            <p:grpSpPr>
              <a:xfrm>
                <a:off x="1455707" y="4084171"/>
                <a:ext cx="64321" cy="64544"/>
                <a:chOff x="1455707" y="4084171"/>
                <a:chExt cx="64321" cy="64544"/>
              </a:xfrm>
            </p:grpSpPr>
            <p:sp>
              <p:nvSpPr>
                <p:cNvPr id="13074" name="Google Shape;13074;p6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5" name="Google Shape;13075;p6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6" name="Google Shape;13076;p69"/>
              <p:cNvGrpSpPr/>
              <p:nvPr/>
            </p:nvGrpSpPr>
            <p:grpSpPr>
              <a:xfrm>
                <a:off x="1818610" y="3731058"/>
                <a:ext cx="64321" cy="64544"/>
                <a:chOff x="1818610" y="3731058"/>
                <a:chExt cx="64321" cy="64544"/>
              </a:xfrm>
            </p:grpSpPr>
            <p:sp>
              <p:nvSpPr>
                <p:cNvPr id="13077" name="Google Shape;13077;p6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8" name="Google Shape;13078;p6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9" name="Google Shape;13079;p69"/>
              <p:cNvGrpSpPr/>
              <p:nvPr/>
            </p:nvGrpSpPr>
            <p:grpSpPr>
              <a:xfrm>
                <a:off x="2172491" y="4089633"/>
                <a:ext cx="72126" cy="53788"/>
                <a:chOff x="2172491" y="4089633"/>
                <a:chExt cx="72126" cy="53788"/>
              </a:xfrm>
            </p:grpSpPr>
            <p:sp>
              <p:nvSpPr>
                <p:cNvPr id="13080" name="Google Shape;13080;p6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1" name="Google Shape;13081;p6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2" name="Google Shape;13082;p69"/>
              <p:cNvGrpSpPr/>
              <p:nvPr/>
            </p:nvGrpSpPr>
            <p:grpSpPr>
              <a:xfrm>
                <a:off x="2171920" y="3731058"/>
                <a:ext cx="64321" cy="64544"/>
                <a:chOff x="2171920" y="3731058"/>
                <a:chExt cx="64321" cy="64544"/>
              </a:xfrm>
            </p:grpSpPr>
            <p:sp>
              <p:nvSpPr>
                <p:cNvPr id="13083" name="Google Shape;13083;p6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4" name="Google Shape;13084;p6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5" name="Google Shape;13085;p69"/>
              <p:cNvGrpSpPr/>
              <p:nvPr/>
            </p:nvGrpSpPr>
            <p:grpSpPr>
              <a:xfrm>
                <a:off x="2874730" y="3745828"/>
                <a:ext cx="72126" cy="53788"/>
                <a:chOff x="2874730" y="3745828"/>
                <a:chExt cx="72126" cy="53788"/>
              </a:xfrm>
            </p:grpSpPr>
            <p:sp>
              <p:nvSpPr>
                <p:cNvPr id="13086" name="Google Shape;13086;p6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7" name="Google Shape;13087;p6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8" name="Google Shape;13088;p69"/>
              <p:cNvGrpSpPr/>
              <p:nvPr/>
            </p:nvGrpSpPr>
            <p:grpSpPr>
              <a:xfrm>
                <a:off x="2878589" y="4081481"/>
                <a:ext cx="64321" cy="64544"/>
                <a:chOff x="2878589" y="4081481"/>
                <a:chExt cx="64321" cy="64544"/>
              </a:xfrm>
            </p:grpSpPr>
            <p:sp>
              <p:nvSpPr>
                <p:cNvPr id="13089" name="Google Shape;13089;p6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0" name="Google Shape;13090;p6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91" name="Google Shape;13091;p69"/>
              <p:cNvGrpSpPr/>
              <p:nvPr/>
            </p:nvGrpSpPr>
            <p:grpSpPr>
              <a:xfrm>
                <a:off x="2525796" y="4089633"/>
                <a:ext cx="72126" cy="53788"/>
                <a:chOff x="2525796" y="4089633"/>
                <a:chExt cx="72126" cy="53788"/>
              </a:xfrm>
            </p:grpSpPr>
            <p:sp>
              <p:nvSpPr>
                <p:cNvPr id="13092" name="Google Shape;13092;p6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3" name="Google Shape;13093;p6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94" name="Google Shape;13094;p69"/>
              <p:cNvGrpSpPr/>
              <p:nvPr/>
            </p:nvGrpSpPr>
            <p:grpSpPr>
              <a:xfrm>
                <a:off x="2525225" y="3731058"/>
                <a:ext cx="64321" cy="64544"/>
                <a:chOff x="2525225" y="3731058"/>
                <a:chExt cx="64321" cy="64544"/>
              </a:xfrm>
            </p:grpSpPr>
            <p:sp>
              <p:nvSpPr>
                <p:cNvPr id="13095" name="Google Shape;13095;p6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6" name="Google Shape;13096;p6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100"/>
        <p:cNvGrpSpPr/>
        <p:nvPr/>
      </p:nvGrpSpPr>
      <p:grpSpPr>
        <a:xfrm>
          <a:off x="0" y="0"/>
          <a:ext cx="0" cy="0"/>
          <a:chOff x="0" y="0"/>
          <a:chExt cx="0" cy="0"/>
        </a:xfrm>
      </p:grpSpPr>
      <p:grpSp>
        <p:nvGrpSpPr>
          <p:cNvPr id="13101" name="Google Shape;13101;p70"/>
          <p:cNvGrpSpPr/>
          <p:nvPr/>
        </p:nvGrpSpPr>
        <p:grpSpPr>
          <a:xfrm>
            <a:off x="6419579" y="1588589"/>
            <a:ext cx="993908" cy="958484"/>
            <a:chOff x="4249973" y="1201875"/>
            <a:chExt cx="1958568" cy="1888762"/>
          </a:xfrm>
        </p:grpSpPr>
        <p:sp>
          <p:nvSpPr>
            <p:cNvPr id="13102" name="Google Shape;13102;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03" name="Google Shape;13103;p70"/>
            <p:cNvGrpSpPr/>
            <p:nvPr/>
          </p:nvGrpSpPr>
          <p:grpSpPr>
            <a:xfrm>
              <a:off x="5853086" y="1789142"/>
              <a:ext cx="355454" cy="1048099"/>
              <a:chOff x="5576108" y="2016725"/>
              <a:chExt cx="565200" cy="1666560"/>
            </a:xfrm>
          </p:grpSpPr>
          <p:sp>
            <p:nvSpPr>
              <p:cNvPr id="13104" name="Google Shape;13104;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5" name="Google Shape;13105;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06" name="Google Shape;13106;p70"/>
            <p:cNvGrpSpPr/>
            <p:nvPr/>
          </p:nvGrpSpPr>
          <p:grpSpPr>
            <a:xfrm>
              <a:off x="4869455" y="2691676"/>
              <a:ext cx="1013897" cy="398961"/>
              <a:chOff x="4012057" y="3451825"/>
              <a:chExt cx="1612175" cy="634379"/>
            </a:xfrm>
          </p:grpSpPr>
          <p:sp>
            <p:nvSpPr>
              <p:cNvPr id="13107" name="Google Shape;13107;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8" name="Google Shape;13108;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09" name="Google Shape;13109;p70"/>
            <p:cNvGrpSpPr/>
            <p:nvPr/>
          </p:nvGrpSpPr>
          <p:grpSpPr>
            <a:xfrm>
              <a:off x="4276937" y="2155961"/>
              <a:ext cx="651965" cy="891358"/>
              <a:chOff x="3069908" y="2599997"/>
              <a:chExt cx="1036675" cy="1417328"/>
            </a:xfrm>
          </p:grpSpPr>
          <p:sp>
            <p:nvSpPr>
              <p:cNvPr id="13110" name="Google Shape;13110;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1" name="Google Shape;13111;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12" name="Google Shape;13112;p70"/>
            <p:cNvGrpSpPr/>
            <p:nvPr/>
          </p:nvGrpSpPr>
          <p:grpSpPr>
            <a:xfrm>
              <a:off x="5054918" y="1201875"/>
              <a:ext cx="999548" cy="602711"/>
              <a:chOff x="4306958" y="1082925"/>
              <a:chExt cx="1589359" cy="958358"/>
            </a:xfrm>
          </p:grpSpPr>
          <p:sp>
            <p:nvSpPr>
              <p:cNvPr id="13113" name="Google Shape;13113;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4" name="Google Shape;13114;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15" name="Google Shape;13115;p70"/>
            <p:cNvGrpSpPr/>
            <p:nvPr/>
          </p:nvGrpSpPr>
          <p:grpSpPr>
            <a:xfrm>
              <a:off x="4249973" y="1303451"/>
              <a:ext cx="799317" cy="841334"/>
              <a:chOff x="3027033" y="1244439"/>
              <a:chExt cx="1270977" cy="1337786"/>
            </a:xfrm>
          </p:grpSpPr>
          <p:sp>
            <p:nvSpPr>
              <p:cNvPr id="13116" name="Google Shape;13116;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7" name="Google Shape;13117;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118" name="Google Shape;13118;p70"/>
          <p:cNvGrpSpPr/>
          <p:nvPr/>
        </p:nvGrpSpPr>
        <p:grpSpPr>
          <a:xfrm>
            <a:off x="974744" y="2759853"/>
            <a:ext cx="1015689" cy="973195"/>
            <a:chOff x="2657744" y="2337745"/>
            <a:chExt cx="832987" cy="798137"/>
          </a:xfrm>
        </p:grpSpPr>
        <p:sp>
          <p:nvSpPr>
            <p:cNvPr id="13119" name="Google Shape;13119;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0" name="Google Shape;13120;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1" name="Google Shape;13121;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2" name="Google Shape;13122;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3" name="Google Shape;13123;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4" name="Google Shape;13124;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25" name="Google Shape;13125;p70"/>
          <p:cNvGrpSpPr/>
          <p:nvPr/>
        </p:nvGrpSpPr>
        <p:grpSpPr>
          <a:xfrm>
            <a:off x="4322697" y="2764130"/>
            <a:ext cx="914092" cy="964781"/>
            <a:chOff x="3398134" y="2057755"/>
            <a:chExt cx="704087" cy="743130"/>
          </a:xfrm>
        </p:grpSpPr>
        <p:grpSp>
          <p:nvGrpSpPr>
            <p:cNvPr id="13126" name="Google Shape;13126;p70"/>
            <p:cNvGrpSpPr/>
            <p:nvPr/>
          </p:nvGrpSpPr>
          <p:grpSpPr>
            <a:xfrm>
              <a:off x="3398134" y="2290183"/>
              <a:ext cx="315300" cy="219900"/>
              <a:chOff x="3398134" y="2290183"/>
              <a:chExt cx="315300" cy="219900"/>
            </a:xfrm>
          </p:grpSpPr>
          <p:sp>
            <p:nvSpPr>
              <p:cNvPr id="13127" name="Google Shape;13127;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28" name="Google Shape;13128;p70"/>
              <p:cNvCxnSpPr>
                <a:stCxn id="1312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3129" name="Google Shape;13129;p70"/>
            <p:cNvGrpSpPr/>
            <p:nvPr/>
          </p:nvGrpSpPr>
          <p:grpSpPr>
            <a:xfrm>
              <a:off x="3547823" y="2467358"/>
              <a:ext cx="219900" cy="333527"/>
              <a:chOff x="3547823" y="2467358"/>
              <a:chExt cx="219900" cy="333527"/>
            </a:xfrm>
          </p:grpSpPr>
          <p:sp>
            <p:nvSpPr>
              <p:cNvPr id="13130" name="Google Shape;13130;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1" name="Google Shape;13131;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3132" name="Google Shape;13132;p70"/>
            <p:cNvGrpSpPr/>
            <p:nvPr/>
          </p:nvGrpSpPr>
          <p:grpSpPr>
            <a:xfrm>
              <a:off x="3734138" y="2467358"/>
              <a:ext cx="219900" cy="333527"/>
              <a:chOff x="3734138" y="2467358"/>
              <a:chExt cx="219900" cy="333527"/>
            </a:xfrm>
          </p:grpSpPr>
          <p:sp>
            <p:nvSpPr>
              <p:cNvPr id="13133" name="Google Shape;13133;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4" name="Google Shape;13134;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3135" name="Google Shape;13135;p70"/>
            <p:cNvGrpSpPr/>
            <p:nvPr/>
          </p:nvGrpSpPr>
          <p:grpSpPr>
            <a:xfrm>
              <a:off x="3787560" y="2288011"/>
              <a:ext cx="314661" cy="219900"/>
              <a:chOff x="3787560" y="2288011"/>
              <a:chExt cx="314661" cy="219900"/>
            </a:xfrm>
          </p:grpSpPr>
          <p:sp>
            <p:nvSpPr>
              <p:cNvPr id="13136" name="Google Shape;13136;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7" name="Google Shape;13137;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3138" name="Google Shape;13138;p70"/>
            <p:cNvGrpSpPr/>
            <p:nvPr/>
          </p:nvGrpSpPr>
          <p:grpSpPr>
            <a:xfrm>
              <a:off x="3637290" y="2057755"/>
              <a:ext cx="219900" cy="335499"/>
              <a:chOff x="3637290" y="2057755"/>
              <a:chExt cx="219900" cy="335499"/>
            </a:xfrm>
          </p:grpSpPr>
          <p:sp>
            <p:nvSpPr>
              <p:cNvPr id="13139" name="Google Shape;13139;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40" name="Google Shape;13140;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3141" name="Google Shape;13141;p70"/>
          <p:cNvGrpSpPr/>
          <p:nvPr/>
        </p:nvGrpSpPr>
        <p:grpSpPr>
          <a:xfrm>
            <a:off x="6556326" y="2773057"/>
            <a:ext cx="946871" cy="946871"/>
            <a:chOff x="5007123" y="2079403"/>
            <a:chExt cx="687600" cy="687600"/>
          </a:xfrm>
        </p:grpSpPr>
        <p:sp>
          <p:nvSpPr>
            <p:cNvPr id="13142" name="Google Shape;13142;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3" name="Google Shape;13143;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4" name="Google Shape;13144;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5" name="Google Shape;13145;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46" name="Google Shape;13146;p70"/>
          <p:cNvGrpSpPr/>
          <p:nvPr/>
        </p:nvGrpSpPr>
        <p:grpSpPr>
          <a:xfrm>
            <a:off x="7635575" y="2765733"/>
            <a:ext cx="961331" cy="961577"/>
            <a:chOff x="5797446" y="2063053"/>
            <a:chExt cx="698100" cy="698280"/>
          </a:xfrm>
        </p:grpSpPr>
        <p:sp>
          <p:nvSpPr>
            <p:cNvPr id="13147" name="Google Shape;13147;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8" name="Google Shape;13148;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9" name="Google Shape;13149;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0" name="Google Shape;13150;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51" name="Google Shape;13151;p70"/>
          <p:cNvGrpSpPr/>
          <p:nvPr/>
        </p:nvGrpSpPr>
        <p:grpSpPr>
          <a:xfrm>
            <a:off x="10895772" y="4959872"/>
            <a:ext cx="374113" cy="897552"/>
            <a:chOff x="8075075" y="3754290"/>
            <a:chExt cx="255612" cy="613194"/>
          </a:xfrm>
        </p:grpSpPr>
        <p:grpSp>
          <p:nvGrpSpPr>
            <p:cNvPr id="13152" name="Google Shape;13152;p70"/>
            <p:cNvGrpSpPr/>
            <p:nvPr/>
          </p:nvGrpSpPr>
          <p:grpSpPr>
            <a:xfrm>
              <a:off x="8075075" y="3754290"/>
              <a:ext cx="255612" cy="613194"/>
              <a:chOff x="8075075" y="3754290"/>
              <a:chExt cx="255612" cy="613194"/>
            </a:xfrm>
          </p:grpSpPr>
          <p:sp>
            <p:nvSpPr>
              <p:cNvPr id="13153" name="Google Shape;13153;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4" name="Google Shape;13154;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55" name="Google Shape;13155;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56" name="Google Shape;13156;p70"/>
          <p:cNvGrpSpPr/>
          <p:nvPr/>
        </p:nvGrpSpPr>
        <p:grpSpPr>
          <a:xfrm>
            <a:off x="7051849" y="4944934"/>
            <a:ext cx="627136" cy="911660"/>
            <a:chOff x="1697726" y="3244179"/>
            <a:chExt cx="788124" cy="1146069"/>
          </a:xfrm>
        </p:grpSpPr>
        <p:sp>
          <p:nvSpPr>
            <p:cNvPr id="13157" name="Google Shape;13157;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8" name="Google Shape;13158;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59" name="Google Shape;13159;p70"/>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60" name="Google Shape;13160;p70"/>
          <p:cNvGrpSpPr/>
          <p:nvPr/>
        </p:nvGrpSpPr>
        <p:grpSpPr>
          <a:xfrm>
            <a:off x="7880050" y="4959870"/>
            <a:ext cx="391855" cy="391793"/>
            <a:chOff x="6134814" y="3754290"/>
            <a:chExt cx="293891" cy="293845"/>
          </a:xfrm>
        </p:grpSpPr>
        <p:sp>
          <p:nvSpPr>
            <p:cNvPr id="13161" name="Google Shape;13161;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2" name="Google Shape;13162;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63" name="Google Shape;13163;p70"/>
          <p:cNvGrpSpPr/>
          <p:nvPr/>
        </p:nvGrpSpPr>
        <p:grpSpPr>
          <a:xfrm>
            <a:off x="7880050" y="5464766"/>
            <a:ext cx="391855" cy="391855"/>
            <a:chOff x="6134814" y="4086186"/>
            <a:chExt cx="293891" cy="293891"/>
          </a:xfrm>
        </p:grpSpPr>
        <p:sp>
          <p:nvSpPr>
            <p:cNvPr id="13164" name="Google Shape;13164;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5" name="Google Shape;13165;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66" name="Google Shape;13166;p70"/>
          <p:cNvSpPr/>
          <p:nvPr/>
        </p:nvSpPr>
        <p:spPr>
          <a:xfrm>
            <a:off x="9264619" y="4958800"/>
            <a:ext cx="812924" cy="89753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7" name="Google Shape;13167;p70"/>
          <p:cNvSpPr/>
          <p:nvPr/>
        </p:nvSpPr>
        <p:spPr>
          <a:xfrm rot="10800000">
            <a:off x="8472970" y="4955783"/>
            <a:ext cx="590585" cy="9008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68" name="Google Shape;13168;p70"/>
          <p:cNvGrpSpPr/>
          <p:nvPr/>
        </p:nvGrpSpPr>
        <p:grpSpPr>
          <a:xfrm>
            <a:off x="10446685" y="3903021"/>
            <a:ext cx="830511" cy="829259"/>
            <a:chOff x="1187048" y="238125"/>
            <a:chExt cx="5256397" cy="5248476"/>
          </a:xfrm>
        </p:grpSpPr>
        <p:sp>
          <p:nvSpPr>
            <p:cNvPr id="13169" name="Google Shape;13169;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0" name="Google Shape;13170;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1" name="Google Shape;13171;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2" name="Google Shape;13172;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73" name="Google Shape;13173;p70"/>
          <p:cNvGrpSpPr/>
          <p:nvPr/>
        </p:nvGrpSpPr>
        <p:grpSpPr>
          <a:xfrm>
            <a:off x="3056158" y="3915834"/>
            <a:ext cx="1747983" cy="816543"/>
            <a:chOff x="238125" y="1188750"/>
            <a:chExt cx="7140450" cy="3335550"/>
          </a:xfrm>
        </p:grpSpPr>
        <p:sp>
          <p:nvSpPr>
            <p:cNvPr id="13174" name="Google Shape;13174;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5" name="Google Shape;13175;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6" name="Google Shape;13176;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7" name="Google Shape;13177;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8" name="Google Shape;13178;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79" name="Google Shape;13179;p70"/>
          <p:cNvGrpSpPr/>
          <p:nvPr/>
        </p:nvGrpSpPr>
        <p:grpSpPr>
          <a:xfrm>
            <a:off x="8823987" y="3903240"/>
            <a:ext cx="1480399" cy="828936"/>
            <a:chOff x="238125" y="1335475"/>
            <a:chExt cx="5418735" cy="3034175"/>
          </a:xfrm>
        </p:grpSpPr>
        <p:sp>
          <p:nvSpPr>
            <p:cNvPr id="13180" name="Google Shape;13180;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1" name="Google Shape;13181;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2" name="Google Shape;13182;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83" name="Google Shape;13183;p70"/>
          <p:cNvGrpSpPr/>
          <p:nvPr/>
        </p:nvGrpSpPr>
        <p:grpSpPr>
          <a:xfrm>
            <a:off x="7247533" y="3899104"/>
            <a:ext cx="1432601" cy="836241"/>
            <a:chOff x="5359127" y="2910889"/>
            <a:chExt cx="1097723" cy="640831"/>
          </a:xfrm>
        </p:grpSpPr>
        <p:grpSp>
          <p:nvGrpSpPr>
            <p:cNvPr id="13184" name="Google Shape;13184;p70"/>
            <p:cNvGrpSpPr/>
            <p:nvPr/>
          </p:nvGrpSpPr>
          <p:grpSpPr>
            <a:xfrm>
              <a:off x="5929791" y="3263088"/>
              <a:ext cx="527060" cy="287097"/>
              <a:chOff x="5929791" y="3263088"/>
              <a:chExt cx="527060" cy="287097"/>
            </a:xfrm>
          </p:grpSpPr>
          <p:sp>
            <p:nvSpPr>
              <p:cNvPr id="13185" name="Google Shape;13185;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6" name="Google Shape;13186;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87" name="Google Shape;13187;p70"/>
            <p:cNvGrpSpPr/>
            <p:nvPr/>
          </p:nvGrpSpPr>
          <p:grpSpPr>
            <a:xfrm>
              <a:off x="5359127" y="3263089"/>
              <a:ext cx="526428" cy="288631"/>
              <a:chOff x="5359127" y="3263089"/>
              <a:chExt cx="526428" cy="288631"/>
            </a:xfrm>
          </p:grpSpPr>
          <p:sp>
            <p:nvSpPr>
              <p:cNvPr id="13188" name="Google Shape;13188;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9" name="Google Shape;13189;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90" name="Google Shape;13190;p70"/>
            <p:cNvGrpSpPr/>
            <p:nvPr/>
          </p:nvGrpSpPr>
          <p:grpSpPr>
            <a:xfrm>
              <a:off x="5551525" y="2910889"/>
              <a:ext cx="520901" cy="610283"/>
              <a:chOff x="5551525" y="2910889"/>
              <a:chExt cx="520901" cy="610283"/>
            </a:xfrm>
          </p:grpSpPr>
          <p:sp>
            <p:nvSpPr>
              <p:cNvPr id="13191" name="Google Shape;13191;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92" name="Google Shape;13192;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93" name="Google Shape;13193;p70"/>
            <p:cNvGrpSpPr/>
            <p:nvPr/>
          </p:nvGrpSpPr>
          <p:grpSpPr>
            <a:xfrm>
              <a:off x="5743962" y="2919100"/>
              <a:ext cx="623674" cy="284502"/>
              <a:chOff x="5743962" y="2919100"/>
              <a:chExt cx="623674" cy="284502"/>
            </a:xfrm>
          </p:grpSpPr>
          <p:sp>
            <p:nvSpPr>
              <p:cNvPr id="13194" name="Google Shape;13194;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95" name="Google Shape;13195;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196" name="Google Shape;13196;p70"/>
          <p:cNvGrpSpPr/>
          <p:nvPr/>
        </p:nvGrpSpPr>
        <p:grpSpPr>
          <a:xfrm>
            <a:off x="10115817" y="2766717"/>
            <a:ext cx="1166635" cy="959467"/>
            <a:chOff x="7608988" y="2093194"/>
            <a:chExt cx="817276" cy="672147"/>
          </a:xfrm>
        </p:grpSpPr>
        <p:cxnSp>
          <p:nvCxnSpPr>
            <p:cNvPr id="13197" name="Google Shape;13197;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8" name="Google Shape;13198;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9" name="Google Shape;13199;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0" name="Google Shape;13200;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1" name="Google Shape;13201;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202" name="Google Shape;13202;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203" name="Google Shape;13203;p70"/>
            <p:cNvGrpSpPr/>
            <p:nvPr/>
          </p:nvGrpSpPr>
          <p:grpSpPr>
            <a:xfrm>
              <a:off x="7721175" y="2093194"/>
              <a:ext cx="599587" cy="623846"/>
              <a:chOff x="7721175" y="2093194"/>
              <a:chExt cx="599587" cy="623846"/>
            </a:xfrm>
          </p:grpSpPr>
          <p:grpSp>
            <p:nvGrpSpPr>
              <p:cNvPr id="13204" name="Google Shape;13204;p70"/>
              <p:cNvGrpSpPr/>
              <p:nvPr/>
            </p:nvGrpSpPr>
            <p:grpSpPr>
              <a:xfrm>
                <a:off x="7721175" y="2093194"/>
                <a:ext cx="291605" cy="623846"/>
                <a:chOff x="9405575" y="2061418"/>
                <a:chExt cx="291605" cy="623846"/>
              </a:xfrm>
            </p:grpSpPr>
            <p:sp>
              <p:nvSpPr>
                <p:cNvPr id="13205" name="Google Shape;13205;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6" name="Google Shape;13206;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7" name="Google Shape;13207;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8" name="Google Shape;13208;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9" name="Google Shape;13209;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0" name="Google Shape;13210;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1" name="Google Shape;13211;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12" name="Google Shape;13212;p70"/>
              <p:cNvGrpSpPr/>
              <p:nvPr/>
            </p:nvGrpSpPr>
            <p:grpSpPr>
              <a:xfrm flipH="1">
                <a:off x="8029157" y="2093194"/>
                <a:ext cx="291605" cy="623846"/>
                <a:chOff x="9405575" y="2061418"/>
                <a:chExt cx="291605" cy="623846"/>
              </a:xfrm>
            </p:grpSpPr>
            <p:sp>
              <p:nvSpPr>
                <p:cNvPr id="13213" name="Google Shape;13213;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4" name="Google Shape;13214;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5" name="Google Shape;13215;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6" name="Google Shape;13216;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7" name="Google Shape;13217;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8" name="Google Shape;13218;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9" name="Google Shape;13219;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220" name="Google Shape;13220;p70"/>
          <p:cNvGrpSpPr/>
          <p:nvPr/>
        </p:nvGrpSpPr>
        <p:grpSpPr>
          <a:xfrm>
            <a:off x="5375066" y="1588589"/>
            <a:ext cx="950076" cy="1047868"/>
            <a:chOff x="4206459" y="1191441"/>
            <a:chExt cx="712557" cy="785901"/>
          </a:xfrm>
        </p:grpSpPr>
        <p:sp>
          <p:nvSpPr>
            <p:cNvPr id="13221" name="Google Shape;13221;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2" name="Google Shape;13222;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3" name="Google Shape;13223;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4" name="Google Shape;13224;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225" name="Google Shape;13225;p70"/>
            <p:cNvGrpSpPr/>
            <p:nvPr/>
          </p:nvGrpSpPr>
          <p:grpSpPr>
            <a:xfrm>
              <a:off x="4644280" y="1290523"/>
              <a:ext cx="143716" cy="29463"/>
              <a:chOff x="4644280" y="1290523"/>
              <a:chExt cx="143716" cy="29463"/>
            </a:xfrm>
          </p:grpSpPr>
          <p:sp>
            <p:nvSpPr>
              <p:cNvPr id="13226" name="Google Shape;13226;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7" name="Google Shape;13227;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8" name="Google Shape;13228;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9" name="Google Shape;13229;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30" name="Google Shape;13230;p70"/>
            <p:cNvGrpSpPr/>
            <p:nvPr/>
          </p:nvGrpSpPr>
          <p:grpSpPr>
            <a:xfrm>
              <a:off x="4356567" y="1191441"/>
              <a:ext cx="143690" cy="29488"/>
              <a:chOff x="4356567" y="1191441"/>
              <a:chExt cx="143690" cy="29488"/>
            </a:xfrm>
          </p:grpSpPr>
          <p:sp>
            <p:nvSpPr>
              <p:cNvPr id="13231" name="Google Shape;13231;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2" name="Google Shape;13232;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3" name="Google Shape;13233;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4" name="Google Shape;13234;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35" name="Google Shape;13235;p70"/>
            <p:cNvGrpSpPr/>
            <p:nvPr/>
          </p:nvGrpSpPr>
          <p:grpSpPr>
            <a:xfrm>
              <a:off x="4339009" y="1863727"/>
              <a:ext cx="143703" cy="29476"/>
              <a:chOff x="4339009" y="1863727"/>
              <a:chExt cx="143703" cy="29476"/>
            </a:xfrm>
          </p:grpSpPr>
          <p:sp>
            <p:nvSpPr>
              <p:cNvPr id="13236" name="Google Shape;13236;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7" name="Google Shape;13237;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8" name="Google Shape;13238;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9" name="Google Shape;13239;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40" name="Google Shape;13240;p70"/>
            <p:cNvGrpSpPr/>
            <p:nvPr/>
          </p:nvGrpSpPr>
          <p:grpSpPr>
            <a:xfrm>
              <a:off x="4206459" y="1607315"/>
              <a:ext cx="29539" cy="142899"/>
              <a:chOff x="4206459" y="1607315"/>
              <a:chExt cx="29539" cy="142899"/>
            </a:xfrm>
          </p:grpSpPr>
          <p:sp>
            <p:nvSpPr>
              <p:cNvPr id="13241" name="Google Shape;13241;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2" name="Google Shape;13242;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3" name="Google Shape;13243;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4" name="Google Shape;13244;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245" name="Google Shape;13245;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6" name="Google Shape;13246;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7" name="Google Shape;13247;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8" name="Google Shape;13248;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249" name="Google Shape;13249;p70"/>
            <p:cNvGrpSpPr/>
            <p:nvPr/>
          </p:nvGrpSpPr>
          <p:grpSpPr>
            <a:xfrm>
              <a:off x="4889463" y="1423737"/>
              <a:ext cx="29552" cy="142899"/>
              <a:chOff x="4889463" y="1423737"/>
              <a:chExt cx="29552" cy="142899"/>
            </a:xfrm>
          </p:grpSpPr>
          <p:sp>
            <p:nvSpPr>
              <p:cNvPr id="13250" name="Google Shape;13250;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1" name="Google Shape;13251;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2" name="Google Shape;13252;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3" name="Google Shape;13253;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54" name="Google Shape;13254;p70"/>
            <p:cNvGrpSpPr/>
            <p:nvPr/>
          </p:nvGrpSpPr>
          <p:grpSpPr>
            <a:xfrm>
              <a:off x="4771663" y="1876896"/>
              <a:ext cx="108651" cy="100447"/>
              <a:chOff x="4771663" y="1876896"/>
              <a:chExt cx="108651" cy="100447"/>
            </a:xfrm>
          </p:grpSpPr>
          <p:sp>
            <p:nvSpPr>
              <p:cNvPr id="13255" name="Google Shape;13255;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6" name="Google Shape;13256;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7" name="Google Shape;13257;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8" name="Google Shape;13258;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59" name="Google Shape;13259;p70"/>
          <p:cNvGrpSpPr/>
          <p:nvPr/>
        </p:nvGrpSpPr>
        <p:grpSpPr>
          <a:xfrm>
            <a:off x="5369033" y="2766219"/>
            <a:ext cx="1055049" cy="960467"/>
            <a:chOff x="267375" y="1071875"/>
            <a:chExt cx="470500" cy="428550"/>
          </a:xfrm>
        </p:grpSpPr>
        <p:sp>
          <p:nvSpPr>
            <p:cNvPr id="13260" name="Google Shape;13260;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1" name="Google Shape;13261;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2" name="Google Shape;13262;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3" name="Google Shape;13263;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4" name="Google Shape;13264;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5" name="Google Shape;13265;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6" name="Google Shape;13266;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7" name="Google Shape;13267;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68" name="Google Shape;13268;p70"/>
          <p:cNvGrpSpPr/>
          <p:nvPr/>
        </p:nvGrpSpPr>
        <p:grpSpPr>
          <a:xfrm>
            <a:off x="969692" y="4959059"/>
            <a:ext cx="1877925" cy="897555"/>
            <a:chOff x="712664" y="3693287"/>
            <a:chExt cx="1460738" cy="698160"/>
          </a:xfrm>
        </p:grpSpPr>
        <p:grpSp>
          <p:nvGrpSpPr>
            <p:cNvPr id="13269" name="Google Shape;13269;p70"/>
            <p:cNvGrpSpPr/>
            <p:nvPr/>
          </p:nvGrpSpPr>
          <p:grpSpPr>
            <a:xfrm>
              <a:off x="1380079" y="4133090"/>
              <a:ext cx="234048" cy="258099"/>
              <a:chOff x="1380079" y="4133090"/>
              <a:chExt cx="234048" cy="258099"/>
            </a:xfrm>
          </p:grpSpPr>
          <p:sp>
            <p:nvSpPr>
              <p:cNvPr id="13270" name="Google Shape;13270;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1" name="Google Shape;13271;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2" name="Google Shape;13272;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73" name="Google Shape;13273;p70"/>
            <p:cNvGrpSpPr/>
            <p:nvPr/>
          </p:nvGrpSpPr>
          <p:grpSpPr>
            <a:xfrm>
              <a:off x="884610" y="3864082"/>
              <a:ext cx="1118566" cy="527275"/>
              <a:chOff x="890961" y="3865463"/>
              <a:chExt cx="1115221" cy="525698"/>
            </a:xfrm>
          </p:grpSpPr>
          <p:sp>
            <p:nvSpPr>
              <p:cNvPr id="13274" name="Google Shape;13274;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5" name="Google Shape;13275;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6" name="Google Shape;13276;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77" name="Google Shape;13277;p70"/>
            <p:cNvGrpSpPr/>
            <p:nvPr/>
          </p:nvGrpSpPr>
          <p:grpSpPr>
            <a:xfrm>
              <a:off x="712664" y="3693287"/>
              <a:ext cx="1460738" cy="698160"/>
              <a:chOff x="712664" y="3693025"/>
              <a:chExt cx="1460738" cy="698160"/>
            </a:xfrm>
          </p:grpSpPr>
          <p:sp>
            <p:nvSpPr>
              <p:cNvPr id="13278" name="Google Shape;13278;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9" name="Google Shape;13279;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0" name="Google Shape;13280;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1" name="Google Shape;13281;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2" name="Google Shape;13282;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3" name="Google Shape;13283;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84" name="Google Shape;13284;p70"/>
          <p:cNvGrpSpPr/>
          <p:nvPr/>
        </p:nvGrpSpPr>
        <p:grpSpPr>
          <a:xfrm>
            <a:off x="4219981" y="1588589"/>
            <a:ext cx="1060647" cy="985108"/>
            <a:chOff x="3348603" y="1236445"/>
            <a:chExt cx="749256" cy="695894"/>
          </a:xfrm>
        </p:grpSpPr>
        <p:grpSp>
          <p:nvGrpSpPr>
            <p:cNvPr id="13285" name="Google Shape;13285;p70"/>
            <p:cNvGrpSpPr/>
            <p:nvPr/>
          </p:nvGrpSpPr>
          <p:grpSpPr>
            <a:xfrm>
              <a:off x="3583779" y="1236445"/>
              <a:ext cx="293795" cy="285811"/>
              <a:chOff x="3750225" y="1774000"/>
              <a:chExt cx="149575" cy="145525"/>
            </a:xfrm>
          </p:grpSpPr>
          <p:sp>
            <p:nvSpPr>
              <p:cNvPr id="13286" name="Google Shape;13286;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7" name="Google Shape;13287;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88" name="Google Shape;13288;p70"/>
            <p:cNvGrpSpPr/>
            <p:nvPr/>
          </p:nvGrpSpPr>
          <p:grpSpPr>
            <a:xfrm>
              <a:off x="3775534" y="1462599"/>
              <a:ext cx="322325" cy="285958"/>
              <a:chOff x="3847850" y="1889150"/>
              <a:chExt cx="164100" cy="145600"/>
            </a:xfrm>
          </p:grpSpPr>
          <p:sp>
            <p:nvSpPr>
              <p:cNvPr id="13289" name="Google Shape;13289;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0" name="Google Shape;13290;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91" name="Google Shape;13291;p70"/>
            <p:cNvGrpSpPr/>
            <p:nvPr/>
          </p:nvGrpSpPr>
          <p:grpSpPr>
            <a:xfrm>
              <a:off x="3545329" y="1646528"/>
              <a:ext cx="293746" cy="285811"/>
              <a:chOff x="3730650" y="1982800"/>
              <a:chExt cx="149550" cy="145525"/>
            </a:xfrm>
          </p:grpSpPr>
          <p:sp>
            <p:nvSpPr>
              <p:cNvPr id="13292" name="Google Shape;13292;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3" name="Google Shape;13293;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94" name="Google Shape;13294;p70"/>
            <p:cNvGrpSpPr/>
            <p:nvPr/>
          </p:nvGrpSpPr>
          <p:grpSpPr>
            <a:xfrm>
              <a:off x="3348603" y="1415046"/>
              <a:ext cx="294384" cy="284387"/>
              <a:chOff x="3630494" y="1864938"/>
              <a:chExt cx="149875" cy="144800"/>
            </a:xfrm>
          </p:grpSpPr>
          <p:sp>
            <p:nvSpPr>
              <p:cNvPr id="13295" name="Google Shape;13295;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6" name="Google Shape;13296;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97" name="Google Shape;13297;p70"/>
          <p:cNvGrpSpPr/>
          <p:nvPr/>
        </p:nvGrpSpPr>
        <p:grpSpPr>
          <a:xfrm>
            <a:off x="3048683" y="4952450"/>
            <a:ext cx="1766565" cy="904111"/>
            <a:chOff x="2413923" y="3711366"/>
            <a:chExt cx="1374117" cy="703260"/>
          </a:xfrm>
        </p:grpSpPr>
        <p:grpSp>
          <p:nvGrpSpPr>
            <p:cNvPr id="13298" name="Google Shape;13298;p70"/>
            <p:cNvGrpSpPr/>
            <p:nvPr/>
          </p:nvGrpSpPr>
          <p:grpSpPr>
            <a:xfrm>
              <a:off x="2413923" y="3711366"/>
              <a:ext cx="1374117" cy="703260"/>
              <a:chOff x="2413923" y="3711366"/>
              <a:chExt cx="1374117" cy="703260"/>
            </a:xfrm>
          </p:grpSpPr>
          <p:sp>
            <p:nvSpPr>
              <p:cNvPr id="13299" name="Google Shape;13299;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00" name="Google Shape;13300;p70"/>
              <p:cNvGrpSpPr/>
              <p:nvPr/>
            </p:nvGrpSpPr>
            <p:grpSpPr>
              <a:xfrm>
                <a:off x="2600284" y="3808654"/>
                <a:ext cx="234506" cy="138009"/>
                <a:chOff x="2600284" y="3808654"/>
                <a:chExt cx="234506" cy="138009"/>
              </a:xfrm>
            </p:grpSpPr>
            <p:sp>
              <p:nvSpPr>
                <p:cNvPr id="13301" name="Google Shape;13301;p70"/>
                <p:cNvSpPr/>
                <p:nvPr/>
              </p:nvSpPr>
              <p:spPr>
                <a:xfrm>
                  <a:off x="2767890"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2" name="Google Shape;13302;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3" name="Google Shape;13303;p70"/>
              <p:cNvGrpSpPr/>
              <p:nvPr/>
            </p:nvGrpSpPr>
            <p:grpSpPr>
              <a:xfrm>
                <a:off x="3359659" y="3805664"/>
                <a:ext cx="232294" cy="141000"/>
                <a:chOff x="3359659" y="3805664"/>
                <a:chExt cx="232294" cy="141000"/>
              </a:xfrm>
            </p:grpSpPr>
            <p:sp>
              <p:nvSpPr>
                <p:cNvPr id="13304" name="Google Shape;13304;p70"/>
                <p:cNvSpPr/>
                <p:nvPr/>
              </p:nvSpPr>
              <p:spPr>
                <a:xfrm>
                  <a:off x="3359659"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5" name="Google Shape;13305;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6" name="Google Shape;13306;p70"/>
              <p:cNvGrpSpPr/>
              <p:nvPr/>
            </p:nvGrpSpPr>
            <p:grpSpPr>
              <a:xfrm>
                <a:off x="3067316" y="3711366"/>
                <a:ext cx="66900" cy="166809"/>
                <a:chOff x="3067316" y="3711366"/>
                <a:chExt cx="66900" cy="166809"/>
              </a:xfrm>
            </p:grpSpPr>
            <p:sp>
              <p:nvSpPr>
                <p:cNvPr id="13307" name="Google Shape;13307;p70"/>
                <p:cNvSpPr/>
                <p:nvPr/>
              </p:nvSpPr>
              <p:spPr>
                <a:xfrm>
                  <a:off x="3067316" y="381127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8" name="Google Shape;13308;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9" name="Google Shape;13309;p70"/>
              <p:cNvGrpSpPr/>
              <p:nvPr/>
            </p:nvGrpSpPr>
            <p:grpSpPr>
              <a:xfrm>
                <a:off x="2413923" y="4058666"/>
                <a:ext cx="224119" cy="66900"/>
                <a:chOff x="2413923" y="4058666"/>
                <a:chExt cx="224119" cy="66900"/>
              </a:xfrm>
            </p:grpSpPr>
            <p:sp>
              <p:nvSpPr>
                <p:cNvPr id="13310" name="Google Shape;13310;p70"/>
                <p:cNvSpPr/>
                <p:nvPr/>
              </p:nvSpPr>
              <p:spPr>
                <a:xfrm>
                  <a:off x="2571142"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11" name="Google Shape;13311;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12" name="Google Shape;13312;p70"/>
              <p:cNvGrpSpPr/>
              <p:nvPr/>
            </p:nvGrpSpPr>
            <p:grpSpPr>
              <a:xfrm>
                <a:off x="3564643" y="4058666"/>
                <a:ext cx="223397" cy="66900"/>
                <a:chOff x="3564643" y="4058666"/>
                <a:chExt cx="223397" cy="66900"/>
              </a:xfrm>
            </p:grpSpPr>
            <p:sp>
              <p:nvSpPr>
                <p:cNvPr id="13313" name="Google Shape;13313;p70"/>
                <p:cNvSpPr/>
                <p:nvPr/>
              </p:nvSpPr>
              <p:spPr>
                <a:xfrm>
                  <a:off x="3564643"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14" name="Google Shape;13314;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3315" name="Google Shape;13315;p70"/>
            <p:cNvGrpSpPr/>
            <p:nvPr/>
          </p:nvGrpSpPr>
          <p:grpSpPr>
            <a:xfrm>
              <a:off x="2633353" y="3965763"/>
              <a:ext cx="933975" cy="445687"/>
              <a:chOff x="2633353" y="3965763"/>
              <a:chExt cx="933975" cy="445687"/>
            </a:xfrm>
          </p:grpSpPr>
          <p:sp>
            <p:nvSpPr>
              <p:cNvPr id="13316" name="Google Shape;13316;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17" name="Google Shape;13317;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18" name="Google Shape;13318;p70"/>
          <p:cNvGrpSpPr/>
          <p:nvPr/>
        </p:nvGrpSpPr>
        <p:grpSpPr>
          <a:xfrm>
            <a:off x="8547713" y="1686513"/>
            <a:ext cx="1508116" cy="783177"/>
            <a:chOff x="238125" y="999450"/>
            <a:chExt cx="7140700" cy="3708225"/>
          </a:xfrm>
        </p:grpSpPr>
        <p:sp>
          <p:nvSpPr>
            <p:cNvPr id="13319" name="Google Shape;13319;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0" name="Google Shape;13320;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1" name="Google Shape;13321;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2" name="Google Shape;13322;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3" name="Google Shape;13323;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4" name="Google Shape;13324;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5" name="Google Shape;13325;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6" name="Google Shape;13326;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7" name="Google Shape;13327;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28" name="Google Shape;13328;p70"/>
          <p:cNvGrpSpPr/>
          <p:nvPr/>
        </p:nvGrpSpPr>
        <p:grpSpPr>
          <a:xfrm>
            <a:off x="5016312" y="4952506"/>
            <a:ext cx="1834472" cy="904175"/>
            <a:chOff x="3913765" y="3641905"/>
            <a:chExt cx="1522805" cy="750560"/>
          </a:xfrm>
        </p:grpSpPr>
        <p:grpSp>
          <p:nvGrpSpPr>
            <p:cNvPr id="13329" name="Google Shape;13329;p70"/>
            <p:cNvGrpSpPr/>
            <p:nvPr/>
          </p:nvGrpSpPr>
          <p:grpSpPr>
            <a:xfrm>
              <a:off x="3913765" y="3997002"/>
              <a:ext cx="1522805" cy="395463"/>
              <a:chOff x="3913765" y="3997002"/>
              <a:chExt cx="1522805" cy="395463"/>
            </a:xfrm>
          </p:grpSpPr>
          <p:grpSp>
            <p:nvGrpSpPr>
              <p:cNvPr id="13330" name="Google Shape;13330;p70"/>
              <p:cNvGrpSpPr/>
              <p:nvPr/>
            </p:nvGrpSpPr>
            <p:grpSpPr>
              <a:xfrm>
                <a:off x="3913765" y="4138659"/>
                <a:ext cx="507602" cy="253806"/>
                <a:chOff x="3913765" y="4138659"/>
                <a:chExt cx="507602" cy="253806"/>
              </a:xfrm>
            </p:grpSpPr>
            <p:sp>
              <p:nvSpPr>
                <p:cNvPr id="13331" name="Google Shape;13331;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2" name="Google Shape;13332;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r>
                    <a:rPr kumimoji="0" lang="en-GB"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rPr>
                    <a:t>     </a:t>
                  </a: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33" name="Google Shape;13333;p70"/>
              <p:cNvGrpSpPr/>
              <p:nvPr/>
            </p:nvGrpSpPr>
            <p:grpSpPr>
              <a:xfrm>
                <a:off x="4421361" y="3997002"/>
                <a:ext cx="507618" cy="395463"/>
                <a:chOff x="4421361" y="3997002"/>
                <a:chExt cx="507618" cy="395463"/>
              </a:xfrm>
            </p:grpSpPr>
            <p:sp>
              <p:nvSpPr>
                <p:cNvPr id="13334" name="Google Shape;13334;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5" name="Google Shape;13335;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36" name="Google Shape;13336;p70"/>
              <p:cNvGrpSpPr/>
              <p:nvPr/>
            </p:nvGrpSpPr>
            <p:grpSpPr>
              <a:xfrm>
                <a:off x="4928973" y="4189418"/>
                <a:ext cx="507596" cy="203047"/>
                <a:chOff x="4928973" y="4189418"/>
                <a:chExt cx="507596" cy="203047"/>
              </a:xfrm>
            </p:grpSpPr>
            <p:sp>
              <p:nvSpPr>
                <p:cNvPr id="13337" name="Google Shape;13337;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8" name="Google Shape;13338;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39" name="Google Shape;13339;p70"/>
            <p:cNvGrpSpPr/>
            <p:nvPr/>
          </p:nvGrpSpPr>
          <p:grpSpPr>
            <a:xfrm>
              <a:off x="4482186" y="3641905"/>
              <a:ext cx="397605" cy="349784"/>
              <a:chOff x="2906375" y="1159725"/>
              <a:chExt cx="1860575" cy="1636800"/>
            </a:xfrm>
          </p:grpSpPr>
          <p:sp>
            <p:nvSpPr>
              <p:cNvPr id="13340" name="Google Shape;13340;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1" name="Google Shape;13341;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2" name="Google Shape;13342;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3" name="Google Shape;13343;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44" name="Google Shape;13344;p70"/>
          <p:cNvGrpSpPr/>
          <p:nvPr/>
        </p:nvGrpSpPr>
        <p:grpSpPr>
          <a:xfrm>
            <a:off x="8729258" y="2765741"/>
            <a:ext cx="1254316" cy="961423"/>
            <a:chOff x="6599718" y="2068734"/>
            <a:chExt cx="940737" cy="721067"/>
          </a:xfrm>
        </p:grpSpPr>
        <p:sp>
          <p:nvSpPr>
            <p:cNvPr id="13345" name="Google Shape;13345;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6" name="Google Shape;13346;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7" name="Google Shape;13347;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8" name="Google Shape;13348;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9" name="Google Shape;13349;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0" name="Google Shape;13350;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51" name="Google Shape;13351;p70"/>
            <p:cNvGrpSpPr/>
            <p:nvPr/>
          </p:nvGrpSpPr>
          <p:grpSpPr>
            <a:xfrm>
              <a:off x="6836957" y="2068734"/>
              <a:ext cx="461892" cy="721067"/>
              <a:chOff x="6836957" y="2068734"/>
              <a:chExt cx="461892" cy="721067"/>
            </a:xfrm>
          </p:grpSpPr>
          <p:sp>
            <p:nvSpPr>
              <p:cNvPr id="13352" name="Google Shape;13352;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3" name="Google Shape;13353;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4" name="Google Shape;13354;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5" name="Google Shape;13355;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6" name="Google Shape;13356;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7" name="Google Shape;13357;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58" name="Google Shape;13358;p70"/>
              <p:cNvGrpSpPr/>
              <p:nvPr/>
            </p:nvGrpSpPr>
            <p:grpSpPr>
              <a:xfrm>
                <a:off x="6836957" y="2068734"/>
                <a:ext cx="461892" cy="721067"/>
                <a:chOff x="6836957" y="2068734"/>
                <a:chExt cx="461892" cy="721067"/>
              </a:xfrm>
            </p:grpSpPr>
            <p:sp>
              <p:nvSpPr>
                <p:cNvPr id="13359" name="Google Shape;13359;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0" name="Google Shape;13360;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1" name="Google Shape;13361;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2" name="Google Shape;13362;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3" name="Google Shape;13363;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4" name="Google Shape;13364;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5" name="Google Shape;13365;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366" name="Google Shape;13366;p70"/>
          <p:cNvGrpSpPr/>
          <p:nvPr/>
        </p:nvGrpSpPr>
        <p:grpSpPr>
          <a:xfrm>
            <a:off x="3240350" y="2771536"/>
            <a:ext cx="950103" cy="949832"/>
            <a:chOff x="2559249" y="2069323"/>
            <a:chExt cx="685566" cy="685634"/>
          </a:xfrm>
        </p:grpSpPr>
        <p:sp>
          <p:nvSpPr>
            <p:cNvPr id="13367" name="Google Shape;13367;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8" name="Google Shape;13368;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9" name="Google Shape;13369;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0" name="Google Shape;13370;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1" name="Google Shape;13371;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2" name="Google Shape;13372;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3" name="Google Shape;13373;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4" name="Google Shape;13374;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5" name="Google Shape;13375;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6" name="Google Shape;13376;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7" name="Google Shape;13377;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8" name="Google Shape;13378;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9" name="Google Shape;13379;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80" name="Google Shape;13380;p70"/>
          <p:cNvGrpSpPr/>
          <p:nvPr/>
        </p:nvGrpSpPr>
        <p:grpSpPr>
          <a:xfrm>
            <a:off x="10150266" y="1588589"/>
            <a:ext cx="1127527" cy="949215"/>
            <a:chOff x="951975" y="315800"/>
            <a:chExt cx="5860325" cy="4933550"/>
          </a:xfrm>
        </p:grpSpPr>
        <p:sp>
          <p:nvSpPr>
            <p:cNvPr id="13381" name="Google Shape;13381;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2" name="Google Shape;13382;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3" name="Google Shape;13383;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4" name="Google Shape;13384;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5" name="Google Shape;13385;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6" name="Google Shape;13386;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7" name="Google Shape;13387;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8" name="Google Shape;13388;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89" name="Google Shape;13389;p70"/>
          <p:cNvGrpSpPr/>
          <p:nvPr/>
        </p:nvGrpSpPr>
        <p:grpSpPr>
          <a:xfrm>
            <a:off x="4946437" y="3903400"/>
            <a:ext cx="2157243" cy="828965"/>
            <a:chOff x="3862800" y="3038525"/>
            <a:chExt cx="1329006" cy="510698"/>
          </a:xfrm>
        </p:grpSpPr>
        <p:sp>
          <p:nvSpPr>
            <p:cNvPr id="13390" name="Google Shape;13390;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1" name="Google Shape;13391;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92" name="Google Shape;13392;p70"/>
            <p:cNvGrpSpPr/>
            <p:nvPr/>
          </p:nvGrpSpPr>
          <p:grpSpPr>
            <a:xfrm>
              <a:off x="3967075" y="3040337"/>
              <a:ext cx="1019927" cy="402126"/>
              <a:chOff x="3967075" y="3040337"/>
              <a:chExt cx="1019927" cy="402126"/>
            </a:xfrm>
          </p:grpSpPr>
          <p:sp>
            <p:nvSpPr>
              <p:cNvPr id="13393" name="Google Shape;13393;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4" name="Google Shape;13394;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95" name="Google Shape;13395;p70"/>
            <p:cNvGrpSpPr/>
            <p:nvPr/>
          </p:nvGrpSpPr>
          <p:grpSpPr>
            <a:xfrm>
              <a:off x="4186700" y="3040337"/>
              <a:ext cx="390475" cy="183289"/>
              <a:chOff x="4186700" y="3040337"/>
              <a:chExt cx="390475" cy="183289"/>
            </a:xfrm>
          </p:grpSpPr>
          <p:sp>
            <p:nvSpPr>
              <p:cNvPr id="13396" name="Google Shape;13396;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7" name="Google Shape;13397;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98" name="Google Shape;13398;p70"/>
            <p:cNvGrpSpPr/>
            <p:nvPr/>
          </p:nvGrpSpPr>
          <p:grpSpPr>
            <a:xfrm>
              <a:off x="4073727" y="3040337"/>
              <a:ext cx="697794" cy="296263"/>
              <a:chOff x="4073727" y="3040337"/>
              <a:chExt cx="697794" cy="296263"/>
            </a:xfrm>
          </p:grpSpPr>
          <p:sp>
            <p:nvSpPr>
              <p:cNvPr id="13399" name="Google Shape;13399;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0" name="Google Shape;13400;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01" name="Google Shape;13401;p70"/>
            <p:cNvGrpSpPr/>
            <p:nvPr/>
          </p:nvGrpSpPr>
          <p:grpSpPr>
            <a:xfrm>
              <a:off x="3862800" y="3038525"/>
              <a:ext cx="1329006" cy="510698"/>
              <a:chOff x="3862800" y="3038525"/>
              <a:chExt cx="1329006" cy="510698"/>
            </a:xfrm>
          </p:grpSpPr>
          <p:sp>
            <p:nvSpPr>
              <p:cNvPr id="13402" name="Google Shape;13402;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3" name="Google Shape;13403;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04" name="Google Shape;13404;p70"/>
          <p:cNvGrpSpPr/>
          <p:nvPr/>
        </p:nvGrpSpPr>
        <p:grpSpPr>
          <a:xfrm>
            <a:off x="957534" y="1588588"/>
            <a:ext cx="1177607" cy="1033568"/>
            <a:chOff x="649648" y="271400"/>
            <a:chExt cx="6215377" cy="5455143"/>
          </a:xfrm>
        </p:grpSpPr>
        <p:sp>
          <p:nvSpPr>
            <p:cNvPr id="13405" name="Google Shape;13405;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6" name="Google Shape;13406;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7" name="Google Shape;13407;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8" name="Google Shape;13408;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9" name="Google Shape;13409;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0" name="Google Shape;13410;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1" name="Google Shape;13411;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2" name="Google Shape;13412;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3" name="Google Shape;13413;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4" name="Google Shape;13414;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5" name="Google Shape;13415;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6" name="Google Shape;13416;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17" name="Google Shape;13417;p70"/>
          <p:cNvGrpSpPr/>
          <p:nvPr/>
        </p:nvGrpSpPr>
        <p:grpSpPr>
          <a:xfrm>
            <a:off x="3101936" y="1588589"/>
            <a:ext cx="1023605" cy="1087319"/>
            <a:chOff x="2499700" y="1135950"/>
            <a:chExt cx="732402" cy="777990"/>
          </a:xfrm>
        </p:grpSpPr>
        <p:grpSp>
          <p:nvGrpSpPr>
            <p:cNvPr id="13418" name="Google Shape;13418;p70"/>
            <p:cNvGrpSpPr/>
            <p:nvPr/>
          </p:nvGrpSpPr>
          <p:grpSpPr>
            <a:xfrm>
              <a:off x="2499700" y="1135950"/>
              <a:ext cx="732402" cy="694705"/>
              <a:chOff x="2499700" y="1135950"/>
              <a:chExt cx="732402" cy="694705"/>
            </a:xfrm>
          </p:grpSpPr>
          <p:sp>
            <p:nvSpPr>
              <p:cNvPr id="13419" name="Google Shape;13419;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0" name="Google Shape;13420;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1" name="Google Shape;13421;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2" name="Google Shape;13422;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3" name="Google Shape;13423;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4" name="Google Shape;13424;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5" name="Google Shape;13425;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6" name="Google Shape;13426;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7" name="Google Shape;13427;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8" name="Google Shape;13428;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9" name="Google Shape;13429;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0" name="Google Shape;13430;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1" name="Google Shape;13431;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2" name="Google Shape;13432;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3" name="Google Shape;13433;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4" name="Google Shape;13434;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5" name="Google Shape;13435;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6" name="Google Shape;13436;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7" name="Google Shape;13437;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8" name="Google Shape;13438;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9" name="Google Shape;13439;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0" name="Google Shape;13440;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1" name="Google Shape;13441;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2" name="Google Shape;13442;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3" name="Google Shape;13443;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4" name="Google Shape;13444;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5" name="Google Shape;13445;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46" name="Google Shape;13446;p70"/>
            <p:cNvGrpSpPr/>
            <p:nvPr/>
          </p:nvGrpSpPr>
          <p:grpSpPr>
            <a:xfrm>
              <a:off x="2517909" y="1188726"/>
              <a:ext cx="702702" cy="725214"/>
              <a:chOff x="2517909" y="1188726"/>
              <a:chExt cx="702702" cy="725214"/>
            </a:xfrm>
          </p:grpSpPr>
          <p:sp>
            <p:nvSpPr>
              <p:cNvPr id="13447" name="Google Shape;13447;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8" name="Google Shape;13448;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9" name="Google Shape;13449;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50" name="Google Shape;13450;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51" name="Google Shape;13451;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52" name="Google Shape;13452;p70"/>
          <p:cNvGrpSpPr/>
          <p:nvPr/>
        </p:nvGrpSpPr>
        <p:grpSpPr>
          <a:xfrm>
            <a:off x="2229579" y="1588589"/>
            <a:ext cx="777919" cy="1160305"/>
            <a:chOff x="1716825" y="1121550"/>
            <a:chExt cx="622800" cy="928938"/>
          </a:xfrm>
        </p:grpSpPr>
        <p:grpSp>
          <p:nvGrpSpPr>
            <p:cNvPr id="13453" name="Google Shape;13453;p70"/>
            <p:cNvGrpSpPr/>
            <p:nvPr/>
          </p:nvGrpSpPr>
          <p:grpSpPr>
            <a:xfrm>
              <a:off x="1716825" y="1121550"/>
              <a:ext cx="622800" cy="928938"/>
              <a:chOff x="1716825" y="1121550"/>
              <a:chExt cx="622800" cy="928938"/>
            </a:xfrm>
          </p:grpSpPr>
          <p:cxnSp>
            <p:nvCxnSpPr>
              <p:cNvPr id="13454" name="Google Shape;13454;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3455" name="Google Shape;13455;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56" name="Google Shape;13456;p70"/>
            <p:cNvGrpSpPr/>
            <p:nvPr/>
          </p:nvGrpSpPr>
          <p:grpSpPr>
            <a:xfrm>
              <a:off x="1768050" y="1172775"/>
              <a:ext cx="520200" cy="832000"/>
              <a:chOff x="1768050" y="1172775"/>
              <a:chExt cx="520200" cy="832000"/>
            </a:xfrm>
          </p:grpSpPr>
          <p:cxnSp>
            <p:nvCxnSpPr>
              <p:cNvPr id="13457" name="Google Shape;13457;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3458" name="Google Shape;13458;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59" name="Google Shape;13459;p70"/>
            <p:cNvGrpSpPr/>
            <p:nvPr/>
          </p:nvGrpSpPr>
          <p:grpSpPr>
            <a:xfrm>
              <a:off x="1820100" y="1225475"/>
              <a:ext cx="416400" cy="729575"/>
              <a:chOff x="1820100" y="1225475"/>
              <a:chExt cx="416400" cy="729575"/>
            </a:xfrm>
          </p:grpSpPr>
          <p:cxnSp>
            <p:nvCxnSpPr>
              <p:cNvPr id="13460" name="Google Shape;13460;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3461" name="Google Shape;13461;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62" name="Google Shape;13462;p70"/>
            <p:cNvGrpSpPr/>
            <p:nvPr/>
          </p:nvGrpSpPr>
          <p:grpSpPr>
            <a:xfrm>
              <a:off x="1874250" y="1278825"/>
              <a:ext cx="308100" cy="605275"/>
              <a:chOff x="1874250" y="1278825"/>
              <a:chExt cx="308100" cy="605275"/>
            </a:xfrm>
          </p:grpSpPr>
          <p:cxnSp>
            <p:nvCxnSpPr>
              <p:cNvPr id="13463" name="Google Shape;13463;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3464" name="Google Shape;13464;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465" name="Google Shape;13465;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66" name="Google Shape;13466;p70"/>
          <p:cNvGrpSpPr/>
          <p:nvPr/>
        </p:nvGrpSpPr>
        <p:grpSpPr>
          <a:xfrm>
            <a:off x="2122676" y="2770351"/>
            <a:ext cx="985429" cy="952203"/>
            <a:chOff x="4334725" y="1355875"/>
            <a:chExt cx="3106650" cy="3001900"/>
          </a:xfrm>
        </p:grpSpPr>
        <p:grpSp>
          <p:nvGrpSpPr>
            <p:cNvPr id="13467" name="Google Shape;13467;p70"/>
            <p:cNvGrpSpPr/>
            <p:nvPr/>
          </p:nvGrpSpPr>
          <p:grpSpPr>
            <a:xfrm>
              <a:off x="4516050" y="1724875"/>
              <a:ext cx="2693725" cy="2632900"/>
              <a:chOff x="4516050" y="1724875"/>
              <a:chExt cx="2693725" cy="2632900"/>
            </a:xfrm>
          </p:grpSpPr>
          <p:sp>
            <p:nvSpPr>
              <p:cNvPr id="13468" name="Google Shape;13468;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69" name="Google Shape;13469;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0" name="Google Shape;13470;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71" name="Google Shape;13471;p70"/>
            <p:cNvGrpSpPr/>
            <p:nvPr/>
          </p:nvGrpSpPr>
          <p:grpSpPr>
            <a:xfrm>
              <a:off x="4334725" y="1355875"/>
              <a:ext cx="3106650" cy="2709650"/>
              <a:chOff x="4334725" y="1355875"/>
              <a:chExt cx="3106650" cy="2709650"/>
            </a:xfrm>
          </p:grpSpPr>
          <p:sp>
            <p:nvSpPr>
              <p:cNvPr id="13472" name="Google Shape;13472;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3" name="Google Shape;13473;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4" name="Google Shape;13474;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75" name="Google Shape;13475;p70"/>
          <p:cNvGrpSpPr/>
          <p:nvPr/>
        </p:nvGrpSpPr>
        <p:grpSpPr>
          <a:xfrm>
            <a:off x="10278608" y="4944713"/>
            <a:ext cx="416099" cy="912231"/>
            <a:chOff x="7645573" y="3754300"/>
            <a:chExt cx="293855" cy="644170"/>
          </a:xfrm>
        </p:grpSpPr>
        <p:sp>
          <p:nvSpPr>
            <p:cNvPr id="13476" name="Google Shape;13476;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7" name="Google Shape;13477;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78" name="Google Shape;13478;p70"/>
          <p:cNvGrpSpPr/>
          <p:nvPr/>
        </p:nvGrpSpPr>
        <p:grpSpPr>
          <a:xfrm>
            <a:off x="7507926" y="1588589"/>
            <a:ext cx="945348" cy="985812"/>
            <a:chOff x="5830645" y="1256617"/>
            <a:chExt cx="530340" cy="553040"/>
          </a:xfrm>
        </p:grpSpPr>
        <p:grpSp>
          <p:nvGrpSpPr>
            <p:cNvPr id="13479" name="Google Shape;13479;p70"/>
            <p:cNvGrpSpPr/>
            <p:nvPr/>
          </p:nvGrpSpPr>
          <p:grpSpPr>
            <a:xfrm>
              <a:off x="5830645" y="1256617"/>
              <a:ext cx="259743" cy="269909"/>
              <a:chOff x="5830645" y="1256617"/>
              <a:chExt cx="259743" cy="269909"/>
            </a:xfrm>
          </p:grpSpPr>
          <p:sp>
            <p:nvSpPr>
              <p:cNvPr id="13480" name="Google Shape;13480;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1" name="Google Shape;13481;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2" name="Google Shape;13482;p70"/>
            <p:cNvGrpSpPr/>
            <p:nvPr/>
          </p:nvGrpSpPr>
          <p:grpSpPr>
            <a:xfrm>
              <a:off x="6101293" y="1256617"/>
              <a:ext cx="259692" cy="269909"/>
              <a:chOff x="6101293" y="1256617"/>
              <a:chExt cx="259692" cy="269909"/>
            </a:xfrm>
          </p:grpSpPr>
          <p:sp>
            <p:nvSpPr>
              <p:cNvPr id="13483" name="Google Shape;13483;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4" name="Google Shape;13484;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5" name="Google Shape;13485;p70"/>
            <p:cNvGrpSpPr/>
            <p:nvPr/>
          </p:nvGrpSpPr>
          <p:grpSpPr>
            <a:xfrm>
              <a:off x="5830645" y="1539749"/>
              <a:ext cx="259692" cy="269909"/>
              <a:chOff x="5830645" y="1539749"/>
              <a:chExt cx="259692" cy="269909"/>
            </a:xfrm>
          </p:grpSpPr>
          <p:sp>
            <p:nvSpPr>
              <p:cNvPr id="13486" name="Google Shape;13486;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7" name="Google Shape;13487;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8" name="Google Shape;13488;p70"/>
            <p:cNvGrpSpPr/>
            <p:nvPr/>
          </p:nvGrpSpPr>
          <p:grpSpPr>
            <a:xfrm>
              <a:off x="6101293" y="1539749"/>
              <a:ext cx="259692" cy="269909"/>
              <a:chOff x="6101293" y="1539749"/>
              <a:chExt cx="259692" cy="269909"/>
            </a:xfrm>
          </p:grpSpPr>
          <p:sp>
            <p:nvSpPr>
              <p:cNvPr id="13489" name="Google Shape;13489;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0" name="Google Shape;13490;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491" name="Google Shape;13491;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92" name="Google Shape;13492;p70"/>
          <p:cNvGrpSpPr/>
          <p:nvPr/>
        </p:nvGrpSpPr>
        <p:grpSpPr>
          <a:xfrm>
            <a:off x="976585" y="3903409"/>
            <a:ext cx="1937273" cy="828480"/>
            <a:chOff x="732422" y="2990152"/>
            <a:chExt cx="1337773" cy="572102"/>
          </a:xfrm>
        </p:grpSpPr>
        <p:sp>
          <p:nvSpPr>
            <p:cNvPr id="13493" name="Google Shape;13493;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4" name="Google Shape;13494;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5" name="Google Shape;13495;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6" name="Google Shape;13496;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7" name="Google Shape;13497;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8" name="Google Shape;13498;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502"/>
        <p:cNvGrpSpPr/>
        <p:nvPr/>
      </p:nvGrpSpPr>
      <p:grpSpPr>
        <a:xfrm>
          <a:off x="0" y="0"/>
          <a:ext cx="0" cy="0"/>
          <a:chOff x="0" y="0"/>
          <a:chExt cx="0" cy="0"/>
        </a:xfrm>
      </p:grpSpPr>
      <p:grpSp>
        <p:nvGrpSpPr>
          <p:cNvPr id="13503" name="Google Shape;13503;p71"/>
          <p:cNvGrpSpPr/>
          <p:nvPr/>
        </p:nvGrpSpPr>
        <p:grpSpPr>
          <a:xfrm>
            <a:off x="976571" y="1561808"/>
            <a:ext cx="1127895" cy="921003"/>
            <a:chOff x="732428" y="1198513"/>
            <a:chExt cx="845921" cy="690752"/>
          </a:xfrm>
        </p:grpSpPr>
        <p:grpSp>
          <p:nvGrpSpPr>
            <p:cNvPr id="13504" name="Google Shape;13504;p71"/>
            <p:cNvGrpSpPr/>
            <p:nvPr/>
          </p:nvGrpSpPr>
          <p:grpSpPr>
            <a:xfrm>
              <a:off x="823030" y="1198513"/>
              <a:ext cx="755319" cy="690752"/>
              <a:chOff x="823030" y="1198513"/>
              <a:chExt cx="755319" cy="690752"/>
            </a:xfrm>
          </p:grpSpPr>
          <p:sp>
            <p:nvSpPr>
              <p:cNvPr id="13505" name="Google Shape;13505;p7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06" name="Google Shape;13506;p7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07" name="Google Shape;13507;p71"/>
            <p:cNvGrpSpPr/>
            <p:nvPr/>
          </p:nvGrpSpPr>
          <p:grpSpPr>
            <a:xfrm>
              <a:off x="732428" y="1239937"/>
              <a:ext cx="739912" cy="607886"/>
              <a:chOff x="732428" y="1239937"/>
              <a:chExt cx="739912" cy="607886"/>
            </a:xfrm>
          </p:grpSpPr>
          <p:sp>
            <p:nvSpPr>
              <p:cNvPr id="13508" name="Google Shape;13508;p7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09" name="Google Shape;13509;p7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0" name="Google Shape;13510;p71"/>
            <p:cNvGrpSpPr/>
            <p:nvPr/>
          </p:nvGrpSpPr>
          <p:grpSpPr>
            <a:xfrm>
              <a:off x="732428" y="1277018"/>
              <a:ext cx="702832" cy="533758"/>
              <a:chOff x="732428" y="1277018"/>
              <a:chExt cx="702832" cy="533758"/>
            </a:xfrm>
          </p:grpSpPr>
          <p:sp>
            <p:nvSpPr>
              <p:cNvPr id="13511" name="Google Shape;13511;p7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2" name="Google Shape;13512;p7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3" name="Google Shape;13513;p71"/>
            <p:cNvGrpSpPr/>
            <p:nvPr/>
          </p:nvGrpSpPr>
          <p:grpSpPr>
            <a:xfrm>
              <a:off x="931170" y="1306653"/>
              <a:ext cx="647179" cy="474455"/>
              <a:chOff x="931170" y="1306653"/>
              <a:chExt cx="647179" cy="474455"/>
            </a:xfrm>
          </p:grpSpPr>
          <p:sp>
            <p:nvSpPr>
              <p:cNvPr id="13514" name="Google Shape;13514;p7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5" name="Google Shape;13515;p7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516" name="Google Shape;13516;p7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7" name="Google Shape;13517;p71"/>
          <p:cNvGrpSpPr/>
          <p:nvPr/>
        </p:nvGrpSpPr>
        <p:grpSpPr>
          <a:xfrm>
            <a:off x="5285383" y="1561818"/>
            <a:ext cx="846208" cy="933309"/>
            <a:chOff x="5985650" y="2860025"/>
            <a:chExt cx="1396075" cy="1539775"/>
          </a:xfrm>
        </p:grpSpPr>
        <p:sp>
          <p:nvSpPr>
            <p:cNvPr id="13518" name="Google Shape;13518;p7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9" name="Google Shape;13519;p7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0" name="Google Shape;13520;p7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1" name="Google Shape;13521;p7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2" name="Google Shape;13522;p7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3" name="Google Shape;13523;p7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4" name="Google Shape;13524;p7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5" name="Google Shape;13525;p7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6" name="Google Shape;13526;p7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7" name="Google Shape;13527;p7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8" name="Google Shape;13528;p7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9" name="Google Shape;13529;p7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0" name="Google Shape;13530;p7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1" name="Google Shape;13531;p7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2" name="Google Shape;13532;p7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3" name="Google Shape;13533;p7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4" name="Google Shape;13534;p7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5" name="Google Shape;13535;p7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6" name="Google Shape;13536;p7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7" name="Google Shape;13537;p7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8" name="Google Shape;13538;p7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9" name="Google Shape;13539;p7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0" name="Google Shape;13540;p7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1" name="Google Shape;13541;p7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2" name="Google Shape;13542;p7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3" name="Google Shape;13543;p7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4" name="Google Shape;13544;p7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5" name="Google Shape;13545;p7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6" name="Google Shape;13546;p7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7" name="Google Shape;13547;p7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8" name="Google Shape;13548;p7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9" name="Google Shape;13549;p7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0" name="Google Shape;13550;p71"/>
          <p:cNvGrpSpPr/>
          <p:nvPr/>
        </p:nvGrpSpPr>
        <p:grpSpPr>
          <a:xfrm>
            <a:off x="6292917" y="1561809"/>
            <a:ext cx="967793" cy="933300"/>
            <a:chOff x="4249973" y="1201875"/>
            <a:chExt cx="1958568" cy="1888762"/>
          </a:xfrm>
        </p:grpSpPr>
        <p:sp>
          <p:nvSpPr>
            <p:cNvPr id="13551" name="Google Shape;13551;p7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552" name="Google Shape;13552;p71"/>
            <p:cNvGrpSpPr/>
            <p:nvPr/>
          </p:nvGrpSpPr>
          <p:grpSpPr>
            <a:xfrm>
              <a:off x="5853086" y="1789142"/>
              <a:ext cx="355454" cy="1048099"/>
              <a:chOff x="5576108" y="2016725"/>
              <a:chExt cx="565200" cy="1666560"/>
            </a:xfrm>
          </p:grpSpPr>
          <p:sp>
            <p:nvSpPr>
              <p:cNvPr id="13553" name="Google Shape;13553;p71"/>
              <p:cNvSpPr/>
              <p:nvPr/>
            </p:nvSpPr>
            <p:spPr>
              <a:xfrm>
                <a:off x="5576108"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4" name="Google Shape;13554;p7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5" name="Google Shape;13555;p71"/>
            <p:cNvGrpSpPr/>
            <p:nvPr/>
          </p:nvGrpSpPr>
          <p:grpSpPr>
            <a:xfrm>
              <a:off x="4869455" y="2691676"/>
              <a:ext cx="1013897" cy="398961"/>
              <a:chOff x="4012057" y="3451825"/>
              <a:chExt cx="1612175" cy="634379"/>
            </a:xfrm>
          </p:grpSpPr>
          <p:sp>
            <p:nvSpPr>
              <p:cNvPr id="13556" name="Google Shape;13556;p71"/>
              <p:cNvSpPr/>
              <p:nvPr/>
            </p:nvSpPr>
            <p:spPr>
              <a:xfrm>
                <a:off x="505903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7" name="Google Shape;13557;p7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8" name="Google Shape;13558;p71"/>
            <p:cNvGrpSpPr/>
            <p:nvPr/>
          </p:nvGrpSpPr>
          <p:grpSpPr>
            <a:xfrm>
              <a:off x="4276937" y="2155961"/>
              <a:ext cx="651965" cy="891358"/>
              <a:chOff x="3069908" y="2599997"/>
              <a:chExt cx="1036675" cy="1417328"/>
            </a:xfrm>
          </p:grpSpPr>
          <p:sp>
            <p:nvSpPr>
              <p:cNvPr id="13559" name="Google Shape;13559;p71"/>
              <p:cNvSpPr/>
              <p:nvPr/>
            </p:nvSpPr>
            <p:spPr>
              <a:xfrm>
                <a:off x="354138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0" name="Google Shape;13560;p7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61" name="Google Shape;13561;p71"/>
            <p:cNvGrpSpPr/>
            <p:nvPr/>
          </p:nvGrpSpPr>
          <p:grpSpPr>
            <a:xfrm>
              <a:off x="5054918" y="1201875"/>
              <a:ext cx="999548" cy="602711"/>
              <a:chOff x="4306958" y="1082925"/>
              <a:chExt cx="1589359" cy="958358"/>
            </a:xfrm>
          </p:grpSpPr>
          <p:sp>
            <p:nvSpPr>
              <p:cNvPr id="13562" name="Google Shape;13562;p71"/>
              <p:cNvSpPr/>
              <p:nvPr/>
            </p:nvSpPr>
            <p:spPr>
              <a:xfrm>
                <a:off x="4306958" y="1082925"/>
                <a:ext cx="565200" cy="5655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3" name="Google Shape;13563;p7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64" name="Google Shape;13564;p71"/>
            <p:cNvGrpSpPr/>
            <p:nvPr/>
          </p:nvGrpSpPr>
          <p:grpSpPr>
            <a:xfrm>
              <a:off x="4249973" y="1303451"/>
              <a:ext cx="799317" cy="841334"/>
              <a:chOff x="3027033" y="1244439"/>
              <a:chExt cx="1270977" cy="1337786"/>
            </a:xfrm>
          </p:grpSpPr>
          <p:sp>
            <p:nvSpPr>
              <p:cNvPr id="13565" name="Google Shape;13565;p71"/>
              <p:cNvSpPr/>
              <p:nvPr/>
            </p:nvSpPr>
            <p:spPr>
              <a:xfrm>
                <a:off x="3027033"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6" name="Google Shape;13566;p7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67" name="Google Shape;13567;p71"/>
          <p:cNvGrpSpPr/>
          <p:nvPr/>
        </p:nvGrpSpPr>
        <p:grpSpPr>
          <a:xfrm>
            <a:off x="5430069" y="2744183"/>
            <a:ext cx="1001025" cy="911712"/>
            <a:chOff x="4204684" y="2104422"/>
            <a:chExt cx="699822" cy="637382"/>
          </a:xfrm>
        </p:grpSpPr>
        <p:grpSp>
          <p:nvGrpSpPr>
            <p:cNvPr id="13568" name="Google Shape;13568;p71"/>
            <p:cNvGrpSpPr/>
            <p:nvPr/>
          </p:nvGrpSpPr>
          <p:grpSpPr>
            <a:xfrm>
              <a:off x="4204684" y="2430067"/>
              <a:ext cx="342957" cy="311738"/>
              <a:chOff x="4204684" y="2430067"/>
              <a:chExt cx="342957" cy="311738"/>
            </a:xfrm>
          </p:grpSpPr>
          <p:sp>
            <p:nvSpPr>
              <p:cNvPr id="13569" name="Google Shape;13569;p7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0" name="Google Shape;13570;p7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1" name="Google Shape;13571;p71"/>
            <p:cNvGrpSpPr/>
            <p:nvPr/>
          </p:nvGrpSpPr>
          <p:grpSpPr>
            <a:xfrm>
              <a:off x="4561586" y="2430067"/>
              <a:ext cx="342920" cy="311738"/>
              <a:chOff x="4561586" y="2430067"/>
              <a:chExt cx="342920" cy="311738"/>
            </a:xfrm>
          </p:grpSpPr>
          <p:sp>
            <p:nvSpPr>
              <p:cNvPr id="13572" name="Google Shape;13572;p7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3" name="Google Shape;13573;p7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4" name="Google Shape;13574;p71"/>
            <p:cNvGrpSpPr/>
            <p:nvPr/>
          </p:nvGrpSpPr>
          <p:grpSpPr>
            <a:xfrm>
              <a:off x="4561586" y="2104422"/>
              <a:ext cx="342920" cy="311738"/>
              <a:chOff x="4561586" y="2104422"/>
              <a:chExt cx="342920" cy="311738"/>
            </a:xfrm>
          </p:grpSpPr>
          <p:sp>
            <p:nvSpPr>
              <p:cNvPr id="13575" name="Google Shape;13575;p7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6" name="Google Shape;13576;p7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7" name="Google Shape;13577;p71"/>
            <p:cNvGrpSpPr/>
            <p:nvPr/>
          </p:nvGrpSpPr>
          <p:grpSpPr>
            <a:xfrm>
              <a:off x="4204684" y="2104422"/>
              <a:ext cx="342957" cy="311664"/>
              <a:chOff x="4204684" y="2104422"/>
              <a:chExt cx="342957" cy="311664"/>
            </a:xfrm>
          </p:grpSpPr>
          <p:sp>
            <p:nvSpPr>
              <p:cNvPr id="13578" name="Google Shape;13578;p7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9" name="Google Shape;13579;p7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80" name="Google Shape;13580;p71"/>
          <p:cNvGrpSpPr/>
          <p:nvPr/>
        </p:nvGrpSpPr>
        <p:grpSpPr>
          <a:xfrm>
            <a:off x="7382646" y="1561802"/>
            <a:ext cx="880788" cy="918489"/>
            <a:chOff x="5830645" y="1267368"/>
            <a:chExt cx="530340" cy="553040"/>
          </a:xfrm>
        </p:grpSpPr>
        <p:sp>
          <p:nvSpPr>
            <p:cNvPr id="13581" name="Google Shape;13581;p7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582" name="Google Shape;13582;p71"/>
            <p:cNvGrpSpPr/>
            <p:nvPr/>
          </p:nvGrpSpPr>
          <p:grpSpPr>
            <a:xfrm>
              <a:off x="5830645" y="1267368"/>
              <a:ext cx="259743" cy="269909"/>
              <a:chOff x="5830645" y="1267368"/>
              <a:chExt cx="259743" cy="269909"/>
            </a:xfrm>
          </p:grpSpPr>
          <p:sp>
            <p:nvSpPr>
              <p:cNvPr id="13583" name="Google Shape;13583;p7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84" name="Google Shape;13584;p7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85" name="Google Shape;13585;p71"/>
            <p:cNvGrpSpPr/>
            <p:nvPr/>
          </p:nvGrpSpPr>
          <p:grpSpPr>
            <a:xfrm>
              <a:off x="6101293" y="1267368"/>
              <a:ext cx="259692" cy="269909"/>
              <a:chOff x="6101293" y="1267368"/>
              <a:chExt cx="259692" cy="269909"/>
            </a:xfrm>
          </p:grpSpPr>
          <p:sp>
            <p:nvSpPr>
              <p:cNvPr id="13586" name="Google Shape;13586;p7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87" name="Google Shape;13587;p7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88" name="Google Shape;13588;p71"/>
            <p:cNvGrpSpPr/>
            <p:nvPr/>
          </p:nvGrpSpPr>
          <p:grpSpPr>
            <a:xfrm>
              <a:off x="5830645" y="1550500"/>
              <a:ext cx="259692" cy="269909"/>
              <a:chOff x="5830645" y="1550500"/>
              <a:chExt cx="259692" cy="269909"/>
            </a:xfrm>
          </p:grpSpPr>
          <p:sp>
            <p:nvSpPr>
              <p:cNvPr id="13589" name="Google Shape;13589;p7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0" name="Google Shape;13590;p7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91" name="Google Shape;13591;p71"/>
            <p:cNvGrpSpPr/>
            <p:nvPr/>
          </p:nvGrpSpPr>
          <p:grpSpPr>
            <a:xfrm>
              <a:off x="6101293" y="1550500"/>
              <a:ext cx="259692" cy="269909"/>
              <a:chOff x="6101293" y="1550500"/>
              <a:chExt cx="259692" cy="269909"/>
            </a:xfrm>
          </p:grpSpPr>
          <p:sp>
            <p:nvSpPr>
              <p:cNvPr id="13592" name="Google Shape;13592;p7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3" name="Google Shape;13593;p7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94" name="Google Shape;13594;p71"/>
          <p:cNvGrpSpPr/>
          <p:nvPr/>
        </p:nvGrpSpPr>
        <p:grpSpPr>
          <a:xfrm>
            <a:off x="985517" y="2749080"/>
            <a:ext cx="929539" cy="906099"/>
            <a:chOff x="2679875" y="2361475"/>
            <a:chExt cx="780425" cy="760575"/>
          </a:xfrm>
        </p:grpSpPr>
        <p:sp>
          <p:nvSpPr>
            <p:cNvPr id="13595" name="Google Shape;13595;p7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6" name="Google Shape;13596;p7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7" name="Google Shape;13597;p7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8" name="Google Shape;13598;p7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9" name="Google Shape;13599;p7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0" name="Google Shape;13600;p7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1" name="Google Shape;13601;p71"/>
          <p:cNvGrpSpPr/>
          <p:nvPr/>
        </p:nvGrpSpPr>
        <p:grpSpPr>
          <a:xfrm>
            <a:off x="4184397" y="1561870"/>
            <a:ext cx="981105" cy="912729"/>
            <a:chOff x="3351965" y="1148808"/>
            <a:chExt cx="750770" cy="698375"/>
          </a:xfrm>
        </p:grpSpPr>
        <p:grpSp>
          <p:nvGrpSpPr>
            <p:cNvPr id="13602" name="Google Shape;13602;p71"/>
            <p:cNvGrpSpPr/>
            <p:nvPr/>
          </p:nvGrpSpPr>
          <p:grpSpPr>
            <a:xfrm>
              <a:off x="3586796" y="1148808"/>
              <a:ext cx="294857" cy="286830"/>
              <a:chOff x="3750225" y="1774000"/>
              <a:chExt cx="149575" cy="145525"/>
            </a:xfrm>
          </p:grpSpPr>
          <p:sp>
            <p:nvSpPr>
              <p:cNvPr id="13603" name="Google Shape;13603;p7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4" name="Google Shape;13604;p7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5" name="Google Shape;13605;p71"/>
            <p:cNvGrpSpPr/>
            <p:nvPr/>
          </p:nvGrpSpPr>
          <p:grpSpPr>
            <a:xfrm>
              <a:off x="3779245" y="1375768"/>
              <a:ext cx="323490" cy="286978"/>
              <a:chOff x="3847850" y="1889150"/>
              <a:chExt cx="164100" cy="145600"/>
            </a:xfrm>
          </p:grpSpPr>
          <p:sp>
            <p:nvSpPr>
              <p:cNvPr id="13606" name="Google Shape;13606;p7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7" name="Google Shape;13607;p7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8" name="Google Shape;13608;p71"/>
            <p:cNvGrpSpPr/>
            <p:nvPr/>
          </p:nvGrpSpPr>
          <p:grpSpPr>
            <a:xfrm>
              <a:off x="3351965" y="1330435"/>
              <a:ext cx="295449" cy="285401"/>
              <a:chOff x="3631100" y="1866150"/>
              <a:chExt cx="149875" cy="144800"/>
            </a:xfrm>
          </p:grpSpPr>
          <p:sp>
            <p:nvSpPr>
              <p:cNvPr id="13609" name="Google Shape;13609;p7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0" name="Google Shape;13610;p7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11" name="Google Shape;13611;p71"/>
            <p:cNvGrpSpPr/>
            <p:nvPr/>
          </p:nvGrpSpPr>
          <p:grpSpPr>
            <a:xfrm>
              <a:off x="3548208" y="1560352"/>
              <a:ext cx="294808" cy="286830"/>
              <a:chOff x="3730650" y="1982800"/>
              <a:chExt cx="149550" cy="145525"/>
            </a:xfrm>
          </p:grpSpPr>
          <p:sp>
            <p:nvSpPr>
              <p:cNvPr id="13612" name="Google Shape;13612;p7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3" name="Google Shape;13613;p7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614" name="Google Shape;13614;p71"/>
          <p:cNvGrpSpPr/>
          <p:nvPr/>
        </p:nvGrpSpPr>
        <p:grpSpPr>
          <a:xfrm>
            <a:off x="10186600" y="1561809"/>
            <a:ext cx="1072753" cy="903727"/>
            <a:chOff x="7636443" y="1204988"/>
            <a:chExt cx="804565" cy="677795"/>
          </a:xfrm>
        </p:grpSpPr>
        <p:grpSp>
          <p:nvGrpSpPr>
            <p:cNvPr id="13615" name="Google Shape;13615;p71"/>
            <p:cNvGrpSpPr/>
            <p:nvPr/>
          </p:nvGrpSpPr>
          <p:grpSpPr>
            <a:xfrm>
              <a:off x="7636443" y="1509705"/>
              <a:ext cx="804565" cy="373078"/>
              <a:chOff x="7636443" y="1509705"/>
              <a:chExt cx="804565" cy="373078"/>
            </a:xfrm>
          </p:grpSpPr>
          <p:sp>
            <p:nvSpPr>
              <p:cNvPr id="13616" name="Google Shape;13616;p7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7" name="Google Shape;13617;p7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18" name="Google Shape;13618;p71"/>
            <p:cNvGrpSpPr/>
            <p:nvPr/>
          </p:nvGrpSpPr>
          <p:grpSpPr>
            <a:xfrm>
              <a:off x="7636443" y="1408133"/>
              <a:ext cx="804565" cy="373078"/>
              <a:chOff x="7636443" y="1408133"/>
              <a:chExt cx="804565" cy="373078"/>
            </a:xfrm>
          </p:grpSpPr>
          <p:sp>
            <p:nvSpPr>
              <p:cNvPr id="13619" name="Google Shape;13619;p7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0" name="Google Shape;13620;p7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21" name="Google Shape;13621;p71"/>
            <p:cNvGrpSpPr/>
            <p:nvPr/>
          </p:nvGrpSpPr>
          <p:grpSpPr>
            <a:xfrm>
              <a:off x="7636443" y="1306560"/>
              <a:ext cx="804565" cy="373078"/>
              <a:chOff x="7636443" y="1306560"/>
              <a:chExt cx="804565" cy="373078"/>
            </a:xfrm>
          </p:grpSpPr>
          <p:sp>
            <p:nvSpPr>
              <p:cNvPr id="13622" name="Google Shape;13622;p7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3" name="Google Shape;13623;p7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24" name="Google Shape;13624;p71"/>
            <p:cNvGrpSpPr/>
            <p:nvPr/>
          </p:nvGrpSpPr>
          <p:grpSpPr>
            <a:xfrm>
              <a:off x="7636443" y="1204988"/>
              <a:ext cx="804565" cy="373078"/>
              <a:chOff x="7636443" y="1204988"/>
              <a:chExt cx="804565" cy="373078"/>
            </a:xfrm>
          </p:grpSpPr>
          <p:sp>
            <p:nvSpPr>
              <p:cNvPr id="13625" name="Google Shape;13625;p7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6" name="Google Shape;13626;p7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627" name="Google Shape;13627;p71"/>
          <p:cNvGrpSpPr/>
          <p:nvPr/>
        </p:nvGrpSpPr>
        <p:grpSpPr>
          <a:xfrm>
            <a:off x="6638396" y="2771695"/>
            <a:ext cx="881785" cy="881584"/>
            <a:chOff x="3990000" y="975400"/>
            <a:chExt cx="3934200" cy="3933300"/>
          </a:xfrm>
        </p:grpSpPr>
        <p:sp>
          <p:nvSpPr>
            <p:cNvPr id="13628" name="Google Shape;13628;p71"/>
            <p:cNvSpPr/>
            <p:nvPr/>
          </p:nvSpPr>
          <p:spPr>
            <a:xfrm>
              <a:off x="3990000" y="975400"/>
              <a:ext cx="3934200" cy="3933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9" name="Google Shape;13629;p71"/>
            <p:cNvSpPr/>
            <p:nvPr/>
          </p:nvSpPr>
          <p:spPr>
            <a:xfrm>
              <a:off x="4346550" y="1331800"/>
              <a:ext cx="3221100" cy="32205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0" name="Google Shape;13630;p71"/>
            <p:cNvSpPr/>
            <p:nvPr/>
          </p:nvSpPr>
          <p:spPr>
            <a:xfrm>
              <a:off x="4786800" y="1771750"/>
              <a:ext cx="2340600" cy="2340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1" name="Google Shape;13631;p71"/>
            <p:cNvSpPr/>
            <p:nvPr/>
          </p:nvSpPr>
          <p:spPr>
            <a:xfrm>
              <a:off x="5218650" y="2203450"/>
              <a:ext cx="1476900" cy="14772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32" name="Google Shape;13632;p71"/>
          <p:cNvGrpSpPr/>
          <p:nvPr/>
        </p:nvGrpSpPr>
        <p:grpSpPr>
          <a:xfrm>
            <a:off x="8829926" y="2743213"/>
            <a:ext cx="1158508" cy="912321"/>
            <a:chOff x="6598259" y="2078634"/>
            <a:chExt cx="868881" cy="684241"/>
          </a:xfrm>
        </p:grpSpPr>
        <p:sp>
          <p:nvSpPr>
            <p:cNvPr id="13633" name="Google Shape;13633;p7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4" name="Google Shape;13634;p7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5" name="Google Shape;13635;p7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6" name="Google Shape;13636;p7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7" name="Google Shape;13637;p7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8" name="Google Shape;13638;p7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639" name="Google Shape;13639;p71"/>
            <p:cNvGrpSpPr/>
            <p:nvPr/>
          </p:nvGrpSpPr>
          <p:grpSpPr>
            <a:xfrm>
              <a:off x="6808175" y="2078634"/>
              <a:ext cx="452229" cy="684241"/>
              <a:chOff x="6808175" y="2078634"/>
              <a:chExt cx="452229" cy="684241"/>
            </a:xfrm>
          </p:grpSpPr>
          <p:sp>
            <p:nvSpPr>
              <p:cNvPr id="13640" name="Google Shape;13640;p7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1" name="Google Shape;13641;p7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2" name="Google Shape;13642;p7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3" name="Google Shape;13643;p7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4" name="Google Shape;13644;p7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5" name="Google Shape;13645;p7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646" name="Google Shape;13646;p71"/>
              <p:cNvGrpSpPr/>
              <p:nvPr/>
            </p:nvGrpSpPr>
            <p:grpSpPr>
              <a:xfrm>
                <a:off x="6821586" y="2078634"/>
                <a:ext cx="426871" cy="684241"/>
                <a:chOff x="6821586" y="2078634"/>
                <a:chExt cx="426871" cy="684241"/>
              </a:xfrm>
            </p:grpSpPr>
            <p:grpSp>
              <p:nvGrpSpPr>
                <p:cNvPr id="13647" name="Google Shape;13647;p71"/>
                <p:cNvGrpSpPr/>
                <p:nvPr/>
              </p:nvGrpSpPr>
              <p:grpSpPr>
                <a:xfrm>
                  <a:off x="6821586" y="2078634"/>
                  <a:ext cx="426871" cy="684241"/>
                  <a:chOff x="6821586" y="2078634"/>
                  <a:chExt cx="426871" cy="684241"/>
                </a:xfrm>
              </p:grpSpPr>
              <p:sp>
                <p:nvSpPr>
                  <p:cNvPr id="13648" name="Google Shape;13648;p7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9" name="Google Shape;13649;p7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0" name="Google Shape;13650;p7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1" name="Google Shape;13651;p7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2" name="Google Shape;13652;p7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3" name="Google Shape;13653;p7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4" name="Google Shape;13654;p7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5" name="Google Shape;13655;p7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6" name="Google Shape;13656;p7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7" name="Google Shape;13657;p7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8" name="Google Shape;13658;p7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9" name="Google Shape;13659;p7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0" name="Google Shape;13660;p7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1" name="Google Shape;13661;p7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2" name="Google Shape;13662;p7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3" name="Google Shape;13663;p7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4" name="Google Shape;13664;p7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5" name="Google Shape;13665;p7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6" name="Google Shape;13666;p7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667" name="Google Shape;13667;p7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8" name="Google Shape;13668;p7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9" name="Google Shape;13669;p7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0" name="Google Shape;13670;p7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1" name="Google Shape;13671;p7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2" name="Google Shape;13672;p7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673" name="Google Shape;13673;p71"/>
          <p:cNvGrpSpPr/>
          <p:nvPr/>
        </p:nvGrpSpPr>
        <p:grpSpPr>
          <a:xfrm>
            <a:off x="7727480" y="2750691"/>
            <a:ext cx="895144" cy="895144"/>
            <a:chOff x="6535625" y="760425"/>
            <a:chExt cx="1665900" cy="1665900"/>
          </a:xfrm>
        </p:grpSpPr>
        <p:sp>
          <p:nvSpPr>
            <p:cNvPr id="13674" name="Google Shape;13674;p71"/>
            <p:cNvSpPr/>
            <p:nvPr/>
          </p:nvSpPr>
          <p:spPr>
            <a:xfrm>
              <a:off x="6535625" y="760425"/>
              <a:ext cx="1665900" cy="16659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5" name="Google Shape;13675;p71"/>
            <p:cNvSpPr/>
            <p:nvPr/>
          </p:nvSpPr>
          <p:spPr>
            <a:xfrm>
              <a:off x="6713675" y="1116525"/>
              <a:ext cx="1309800" cy="13098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6" name="Google Shape;13676;p71"/>
            <p:cNvSpPr/>
            <p:nvPr/>
          </p:nvSpPr>
          <p:spPr>
            <a:xfrm>
              <a:off x="6831275" y="1351725"/>
              <a:ext cx="1074600" cy="1074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7" name="Google Shape;13677;p71"/>
            <p:cNvSpPr/>
            <p:nvPr/>
          </p:nvSpPr>
          <p:spPr>
            <a:xfrm>
              <a:off x="6942425" y="1574025"/>
              <a:ext cx="852300" cy="852300"/>
            </a:xfrm>
            <a:prstGeom prst="ellipse">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78" name="Google Shape;13678;p71"/>
          <p:cNvGrpSpPr/>
          <p:nvPr/>
        </p:nvGrpSpPr>
        <p:grpSpPr>
          <a:xfrm>
            <a:off x="976570" y="4975224"/>
            <a:ext cx="1787719" cy="854440"/>
            <a:chOff x="238125" y="1151100"/>
            <a:chExt cx="7139450" cy="3412300"/>
          </a:xfrm>
        </p:grpSpPr>
        <p:sp>
          <p:nvSpPr>
            <p:cNvPr id="13679" name="Google Shape;13679;p7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0" name="Google Shape;13680;p7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1" name="Google Shape;13681;p7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2" name="Google Shape;13682;p7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3" name="Google Shape;13683;p7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4" name="Google Shape;13684;p7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5" name="Google Shape;13685;p7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6" name="Google Shape;13686;p7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7" name="Google Shape;13687;p7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8" name="Google Shape;13688;p7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9" name="Google Shape;13689;p7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0" name="Google Shape;13690;p7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1" name="Google Shape;13691;p71"/>
          <p:cNvGrpSpPr/>
          <p:nvPr/>
        </p:nvGrpSpPr>
        <p:grpSpPr>
          <a:xfrm>
            <a:off x="7466201" y="3912932"/>
            <a:ext cx="1313809" cy="781019"/>
            <a:chOff x="5145061" y="2881789"/>
            <a:chExt cx="1107641" cy="658458"/>
          </a:xfrm>
        </p:grpSpPr>
        <p:grpSp>
          <p:nvGrpSpPr>
            <p:cNvPr id="13692" name="Google Shape;13692;p71"/>
            <p:cNvGrpSpPr/>
            <p:nvPr/>
          </p:nvGrpSpPr>
          <p:grpSpPr>
            <a:xfrm>
              <a:off x="5722989" y="3244587"/>
              <a:ext cx="529713" cy="295659"/>
              <a:chOff x="5722989" y="3244587"/>
              <a:chExt cx="529713" cy="295659"/>
            </a:xfrm>
          </p:grpSpPr>
          <p:sp>
            <p:nvSpPr>
              <p:cNvPr id="13693" name="Google Shape;13693;p7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4" name="Google Shape;13694;p7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5" name="Google Shape;13695;p71"/>
            <p:cNvGrpSpPr/>
            <p:nvPr/>
          </p:nvGrpSpPr>
          <p:grpSpPr>
            <a:xfrm>
              <a:off x="5145061" y="3244587"/>
              <a:ext cx="536807" cy="295659"/>
              <a:chOff x="5145061" y="3244587"/>
              <a:chExt cx="536807" cy="295659"/>
            </a:xfrm>
          </p:grpSpPr>
          <p:sp>
            <p:nvSpPr>
              <p:cNvPr id="13696" name="Google Shape;13696;p7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7" name="Google Shape;13697;p7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8" name="Google Shape;13698;p71"/>
            <p:cNvGrpSpPr/>
            <p:nvPr/>
          </p:nvGrpSpPr>
          <p:grpSpPr>
            <a:xfrm>
              <a:off x="5341327" y="2898245"/>
              <a:ext cx="532309" cy="614891"/>
              <a:chOff x="5341327" y="2898245"/>
              <a:chExt cx="532309" cy="614891"/>
            </a:xfrm>
          </p:grpSpPr>
          <p:sp>
            <p:nvSpPr>
              <p:cNvPr id="13699" name="Google Shape;13699;p7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0" name="Google Shape;13700;p7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01" name="Google Shape;13701;p71"/>
            <p:cNvGrpSpPr/>
            <p:nvPr/>
          </p:nvGrpSpPr>
          <p:grpSpPr>
            <a:xfrm>
              <a:off x="5532290" y="2881789"/>
              <a:ext cx="620516" cy="305456"/>
              <a:chOff x="5532290" y="2881789"/>
              <a:chExt cx="620516" cy="305456"/>
            </a:xfrm>
          </p:grpSpPr>
          <p:sp>
            <p:nvSpPr>
              <p:cNvPr id="13702" name="Google Shape;13702;p7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3" name="Google Shape;13703;p7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04" name="Google Shape;13704;p71"/>
          <p:cNvGrpSpPr/>
          <p:nvPr/>
        </p:nvGrpSpPr>
        <p:grpSpPr>
          <a:xfrm>
            <a:off x="10904764" y="4969010"/>
            <a:ext cx="358757" cy="860655"/>
            <a:chOff x="7026852" y="3311869"/>
            <a:chExt cx="434331" cy="1041954"/>
          </a:xfrm>
        </p:grpSpPr>
        <p:sp>
          <p:nvSpPr>
            <p:cNvPr id="13705" name="Google Shape;13705;p7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6" name="Google Shape;13706;p7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7" name="Google Shape;13707;p7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08" name="Google Shape;13708;p71"/>
          <p:cNvGrpSpPr/>
          <p:nvPr/>
        </p:nvGrpSpPr>
        <p:grpSpPr>
          <a:xfrm>
            <a:off x="8260205" y="5021327"/>
            <a:ext cx="391843" cy="391781"/>
            <a:chOff x="4873519" y="3311869"/>
            <a:chExt cx="499374" cy="499296"/>
          </a:xfrm>
        </p:grpSpPr>
        <p:sp>
          <p:nvSpPr>
            <p:cNvPr id="13709" name="Google Shape;13709;p7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0" name="Google Shape;13710;p7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11" name="Google Shape;13711;p71"/>
          <p:cNvGrpSpPr/>
          <p:nvPr/>
        </p:nvGrpSpPr>
        <p:grpSpPr>
          <a:xfrm>
            <a:off x="8260205" y="5437821"/>
            <a:ext cx="391843" cy="391843"/>
            <a:chOff x="4873519" y="3875839"/>
            <a:chExt cx="499374" cy="499374"/>
          </a:xfrm>
        </p:grpSpPr>
        <p:sp>
          <p:nvSpPr>
            <p:cNvPr id="13712" name="Google Shape;13712;p7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3" name="Google Shape;13713;p7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14" name="Google Shape;13714;p71"/>
          <p:cNvGrpSpPr/>
          <p:nvPr/>
        </p:nvGrpSpPr>
        <p:grpSpPr>
          <a:xfrm>
            <a:off x="3234242" y="2733759"/>
            <a:ext cx="930805" cy="930944"/>
            <a:chOff x="2565073" y="2075876"/>
            <a:chExt cx="672482" cy="672518"/>
          </a:xfrm>
        </p:grpSpPr>
        <p:sp>
          <p:nvSpPr>
            <p:cNvPr id="13715" name="Google Shape;13715;p7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6" name="Google Shape;13716;p7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7" name="Google Shape;13717;p7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8" name="Google Shape;13718;p7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9" name="Google Shape;13719;p7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20" name="Google Shape;13720;p7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21" name="Google Shape;13721;p71"/>
          <p:cNvGrpSpPr/>
          <p:nvPr/>
        </p:nvGrpSpPr>
        <p:grpSpPr>
          <a:xfrm>
            <a:off x="7532123" y="4979893"/>
            <a:ext cx="584472" cy="849772"/>
            <a:chOff x="1697726" y="3244179"/>
            <a:chExt cx="788124" cy="1146069"/>
          </a:xfrm>
        </p:grpSpPr>
        <p:sp>
          <p:nvSpPr>
            <p:cNvPr id="13722" name="Google Shape;13722;p7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23" name="Google Shape;13723;p7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724" name="Google Shape;13724;p71"/>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725" name="Google Shape;13725;p71"/>
          <p:cNvGrpSpPr/>
          <p:nvPr/>
        </p:nvGrpSpPr>
        <p:grpSpPr>
          <a:xfrm>
            <a:off x="10200409" y="2751043"/>
            <a:ext cx="1066087" cy="893709"/>
            <a:chOff x="7617850" y="2063282"/>
            <a:chExt cx="799565" cy="670282"/>
          </a:xfrm>
        </p:grpSpPr>
        <p:cxnSp>
          <p:nvCxnSpPr>
            <p:cNvPr id="13726" name="Google Shape;13726;p7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7" name="Google Shape;13727;p7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8" name="Google Shape;13728;p7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9" name="Google Shape;13729;p7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30" name="Google Shape;13730;p7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731" name="Google Shape;13731;p7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732" name="Google Shape;13732;p71"/>
            <p:cNvGrpSpPr/>
            <p:nvPr/>
          </p:nvGrpSpPr>
          <p:grpSpPr>
            <a:xfrm>
              <a:off x="7734309" y="2063282"/>
              <a:ext cx="570957" cy="620095"/>
              <a:chOff x="7734309" y="2063282"/>
              <a:chExt cx="570957" cy="620095"/>
            </a:xfrm>
          </p:grpSpPr>
          <p:grpSp>
            <p:nvGrpSpPr>
              <p:cNvPr id="13733" name="Google Shape;13733;p71"/>
              <p:cNvGrpSpPr/>
              <p:nvPr/>
            </p:nvGrpSpPr>
            <p:grpSpPr>
              <a:xfrm>
                <a:off x="8031573" y="2063282"/>
                <a:ext cx="273693" cy="620095"/>
                <a:chOff x="8031573" y="2063282"/>
                <a:chExt cx="273693" cy="620095"/>
              </a:xfrm>
            </p:grpSpPr>
            <p:sp>
              <p:nvSpPr>
                <p:cNvPr id="13734" name="Google Shape;13734;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5" name="Google Shape;13735;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6" name="Google Shape;13736;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7" name="Google Shape;13737;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38" name="Google Shape;13738;p71"/>
              <p:cNvGrpSpPr/>
              <p:nvPr/>
            </p:nvGrpSpPr>
            <p:grpSpPr>
              <a:xfrm flipH="1">
                <a:off x="7734309" y="2063282"/>
                <a:ext cx="273693" cy="620095"/>
                <a:chOff x="8031573" y="2063282"/>
                <a:chExt cx="273693" cy="620095"/>
              </a:xfrm>
            </p:grpSpPr>
            <p:sp>
              <p:nvSpPr>
                <p:cNvPr id="13739" name="Google Shape;13739;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0" name="Google Shape;13740;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1" name="Google Shape;13741;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2" name="Google Shape;13742;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
        <p:nvSpPr>
          <p:cNvPr id="13743" name="Google Shape;13743;p71"/>
          <p:cNvSpPr/>
          <p:nvPr/>
        </p:nvSpPr>
        <p:spPr>
          <a:xfrm>
            <a:off x="9480748" y="5007163"/>
            <a:ext cx="744989" cy="82250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4" name="Google Shape;13744;p71"/>
          <p:cNvSpPr/>
          <p:nvPr/>
        </p:nvSpPr>
        <p:spPr>
          <a:xfrm rot="10800000">
            <a:off x="8795658" y="5003715"/>
            <a:ext cx="541481" cy="825949"/>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745" name="Google Shape;13745;p71"/>
          <p:cNvGrpSpPr/>
          <p:nvPr/>
        </p:nvGrpSpPr>
        <p:grpSpPr>
          <a:xfrm>
            <a:off x="10449218" y="3889020"/>
            <a:ext cx="803423" cy="802512"/>
            <a:chOff x="1186975" y="238125"/>
            <a:chExt cx="5244275" cy="5238325"/>
          </a:xfrm>
        </p:grpSpPr>
        <p:sp>
          <p:nvSpPr>
            <p:cNvPr id="13746" name="Google Shape;13746;p7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7" name="Google Shape;13747;p7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8" name="Google Shape;13748;p7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9" name="Google Shape;13749;p7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50" name="Google Shape;13750;p71"/>
          <p:cNvGrpSpPr/>
          <p:nvPr/>
        </p:nvGrpSpPr>
        <p:grpSpPr>
          <a:xfrm>
            <a:off x="4372867" y="2741665"/>
            <a:ext cx="869131" cy="916451"/>
            <a:chOff x="3400515" y="2056248"/>
            <a:chExt cx="698134" cy="735987"/>
          </a:xfrm>
        </p:grpSpPr>
        <p:grpSp>
          <p:nvGrpSpPr>
            <p:cNvPr id="13751" name="Google Shape;13751;p71"/>
            <p:cNvGrpSpPr/>
            <p:nvPr/>
          </p:nvGrpSpPr>
          <p:grpSpPr>
            <a:xfrm>
              <a:off x="3400515" y="2283913"/>
              <a:ext cx="312919" cy="219900"/>
              <a:chOff x="3400515" y="2283913"/>
              <a:chExt cx="312919" cy="219900"/>
            </a:xfrm>
          </p:grpSpPr>
          <p:sp>
            <p:nvSpPr>
              <p:cNvPr id="13752" name="Google Shape;13752;p71"/>
              <p:cNvSpPr/>
              <p:nvPr/>
            </p:nvSpPr>
            <p:spPr>
              <a:xfrm>
                <a:off x="3493534" y="2283913"/>
                <a:ext cx="219900" cy="219900"/>
              </a:xfrm>
              <a:prstGeom prst="ellipse">
                <a:avLst/>
              </a:prstGeom>
              <a:solidFill>
                <a:srgbClr val="435D74"/>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3" name="Google Shape;13753;p7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754" name="Google Shape;13754;p71"/>
            <p:cNvGrpSpPr/>
            <p:nvPr/>
          </p:nvGrpSpPr>
          <p:grpSpPr>
            <a:xfrm>
              <a:off x="3547823" y="2461089"/>
              <a:ext cx="219900" cy="331146"/>
              <a:chOff x="3547823" y="2461089"/>
              <a:chExt cx="219900" cy="331146"/>
            </a:xfrm>
          </p:grpSpPr>
          <p:sp>
            <p:nvSpPr>
              <p:cNvPr id="13755" name="Google Shape;13755;p71"/>
              <p:cNvSpPr/>
              <p:nvPr/>
            </p:nvSpPr>
            <p:spPr>
              <a:xfrm>
                <a:off x="3547823" y="2461089"/>
                <a:ext cx="219900" cy="219900"/>
              </a:xfrm>
              <a:prstGeom prst="ellipse">
                <a:avLst/>
              </a:prstGeom>
              <a:solidFill>
                <a:srgbClr val="5F7D95"/>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6" name="Google Shape;13756;p7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757" name="Google Shape;13757;p71"/>
            <p:cNvGrpSpPr/>
            <p:nvPr/>
          </p:nvGrpSpPr>
          <p:grpSpPr>
            <a:xfrm>
              <a:off x="3734138" y="2461089"/>
              <a:ext cx="219900" cy="331146"/>
              <a:chOff x="3734138" y="2461089"/>
              <a:chExt cx="219900" cy="331146"/>
            </a:xfrm>
          </p:grpSpPr>
          <p:sp>
            <p:nvSpPr>
              <p:cNvPr id="13758" name="Google Shape;13758;p71"/>
              <p:cNvSpPr/>
              <p:nvPr/>
            </p:nvSpPr>
            <p:spPr>
              <a:xfrm>
                <a:off x="3734138" y="2461089"/>
                <a:ext cx="219900" cy="219900"/>
              </a:xfrm>
              <a:prstGeom prst="ellipse">
                <a:avLst/>
              </a:prstGeom>
              <a:solidFill>
                <a:srgbClr val="869FB2"/>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9" name="Google Shape;13759;p7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760" name="Google Shape;13760;p71"/>
            <p:cNvGrpSpPr/>
            <p:nvPr/>
          </p:nvGrpSpPr>
          <p:grpSpPr>
            <a:xfrm>
              <a:off x="3787560" y="2281742"/>
              <a:ext cx="311089" cy="219900"/>
              <a:chOff x="3787560" y="2281742"/>
              <a:chExt cx="311089" cy="219900"/>
            </a:xfrm>
          </p:grpSpPr>
          <p:sp>
            <p:nvSpPr>
              <p:cNvPr id="13761" name="Google Shape;13761;p71"/>
              <p:cNvSpPr/>
              <p:nvPr/>
            </p:nvSpPr>
            <p:spPr>
              <a:xfrm>
                <a:off x="3787560" y="2281742"/>
                <a:ext cx="219900" cy="219900"/>
              </a:xfrm>
              <a:prstGeom prst="ellipse">
                <a:avLst/>
              </a:prstGeom>
              <a:solidFill>
                <a:srgbClr val="A5B7C6"/>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62" name="Google Shape;13762;p7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763" name="Google Shape;13763;p71"/>
            <p:cNvGrpSpPr/>
            <p:nvPr/>
          </p:nvGrpSpPr>
          <p:grpSpPr>
            <a:xfrm>
              <a:off x="3637290" y="2056248"/>
              <a:ext cx="219900" cy="330736"/>
              <a:chOff x="3637290" y="2056248"/>
              <a:chExt cx="219900" cy="330736"/>
            </a:xfrm>
          </p:grpSpPr>
          <p:sp>
            <p:nvSpPr>
              <p:cNvPr id="13764" name="Google Shape;13764;p71"/>
              <p:cNvSpPr/>
              <p:nvPr/>
            </p:nvSpPr>
            <p:spPr>
              <a:xfrm>
                <a:off x="3637290" y="2167085"/>
                <a:ext cx="219900" cy="219900"/>
              </a:xfrm>
              <a:prstGeom prst="ellipse">
                <a:avLst/>
              </a:prstGeom>
              <a:solidFill>
                <a:srgbClr val="BAC8D3"/>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65" name="Google Shape;13765;p7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766" name="Google Shape;13766;p71"/>
          <p:cNvGrpSpPr/>
          <p:nvPr/>
        </p:nvGrpSpPr>
        <p:grpSpPr>
          <a:xfrm>
            <a:off x="3428475" y="3901673"/>
            <a:ext cx="1690859" cy="789859"/>
            <a:chOff x="238125" y="1188750"/>
            <a:chExt cx="7140450" cy="3335550"/>
          </a:xfrm>
        </p:grpSpPr>
        <p:sp>
          <p:nvSpPr>
            <p:cNvPr id="13767" name="Google Shape;13767;p7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68" name="Google Shape;13768;p7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69" name="Google Shape;13769;p7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0" name="Google Shape;13770;p7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1" name="Google Shape;13771;p7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72" name="Google Shape;13772;p71"/>
          <p:cNvGrpSpPr/>
          <p:nvPr/>
        </p:nvGrpSpPr>
        <p:grpSpPr>
          <a:xfrm>
            <a:off x="8905676" y="3904547"/>
            <a:ext cx="1405259" cy="786863"/>
            <a:chOff x="238125" y="1335475"/>
            <a:chExt cx="5418735" cy="3034175"/>
          </a:xfrm>
        </p:grpSpPr>
        <p:sp>
          <p:nvSpPr>
            <p:cNvPr id="13773" name="Google Shape;13773;p7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4" name="Google Shape;13774;p7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5" name="Google Shape;13775;p7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76" name="Google Shape;13776;p71"/>
          <p:cNvGrpSpPr/>
          <p:nvPr/>
        </p:nvGrpSpPr>
        <p:grpSpPr>
          <a:xfrm>
            <a:off x="5480089" y="4977746"/>
            <a:ext cx="1690943" cy="851919"/>
            <a:chOff x="3967651" y="3645904"/>
            <a:chExt cx="1479304" cy="745292"/>
          </a:xfrm>
        </p:grpSpPr>
        <p:grpSp>
          <p:nvGrpSpPr>
            <p:cNvPr id="13777" name="Google Shape;13777;p71"/>
            <p:cNvGrpSpPr/>
            <p:nvPr/>
          </p:nvGrpSpPr>
          <p:grpSpPr>
            <a:xfrm>
              <a:off x="3967651" y="4009026"/>
              <a:ext cx="1479304" cy="382170"/>
              <a:chOff x="3967651" y="4009026"/>
              <a:chExt cx="1479304" cy="382170"/>
            </a:xfrm>
          </p:grpSpPr>
          <p:grpSp>
            <p:nvGrpSpPr>
              <p:cNvPr id="13778" name="Google Shape;13778;p71"/>
              <p:cNvGrpSpPr/>
              <p:nvPr/>
            </p:nvGrpSpPr>
            <p:grpSpPr>
              <a:xfrm>
                <a:off x="4892216" y="4195630"/>
                <a:ext cx="554739" cy="195566"/>
                <a:chOff x="3604375" y="4892160"/>
                <a:chExt cx="1651500" cy="582215"/>
              </a:xfrm>
            </p:grpSpPr>
            <p:sp>
              <p:nvSpPr>
                <p:cNvPr id="13779" name="Google Shape;13779;p7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0" name="Google Shape;13780;p7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81" name="Google Shape;13781;p71"/>
              <p:cNvGrpSpPr/>
              <p:nvPr/>
            </p:nvGrpSpPr>
            <p:grpSpPr>
              <a:xfrm>
                <a:off x="3967651" y="4146303"/>
                <a:ext cx="579402" cy="244893"/>
                <a:chOff x="851875" y="4745310"/>
                <a:chExt cx="1724925" cy="729065"/>
              </a:xfrm>
            </p:grpSpPr>
            <p:sp>
              <p:nvSpPr>
                <p:cNvPr id="13782" name="Google Shape;13782;p7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3" name="Google Shape;13783;p7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84" name="Google Shape;13784;p71"/>
              <p:cNvGrpSpPr/>
              <p:nvPr/>
            </p:nvGrpSpPr>
            <p:grpSpPr>
              <a:xfrm>
                <a:off x="4460753" y="4009026"/>
                <a:ext cx="493110" cy="382170"/>
                <a:chOff x="2319875" y="4336625"/>
                <a:chExt cx="1468025" cy="1137750"/>
              </a:xfrm>
            </p:grpSpPr>
            <p:sp>
              <p:nvSpPr>
                <p:cNvPr id="13785" name="Google Shape;13785;p7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6" name="Google Shape;13786;p7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87" name="Google Shape;13787;p71"/>
            <p:cNvGrpSpPr/>
            <p:nvPr/>
          </p:nvGrpSpPr>
          <p:grpSpPr>
            <a:xfrm>
              <a:off x="4479443" y="3645904"/>
              <a:ext cx="455965" cy="388789"/>
              <a:chOff x="2957425" y="238100"/>
              <a:chExt cx="1910200" cy="1628775"/>
            </a:xfrm>
          </p:grpSpPr>
          <p:sp>
            <p:nvSpPr>
              <p:cNvPr id="13788" name="Google Shape;13788;p7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9" name="Google Shape;13789;p7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0" name="Google Shape;13790;p7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1" name="Google Shape;13791;p7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2" name="Google Shape;13792;p7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3" name="Google Shape;13793;p7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4" name="Google Shape;13794;p7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5" name="Google Shape;13795;p7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6" name="Google Shape;13796;p7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7" name="Google Shape;13797;p7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98" name="Google Shape;13798;p71"/>
          <p:cNvGrpSpPr/>
          <p:nvPr/>
        </p:nvGrpSpPr>
        <p:grpSpPr>
          <a:xfrm>
            <a:off x="3328239" y="4979347"/>
            <a:ext cx="1657504" cy="850319"/>
            <a:chOff x="2496310" y="3693351"/>
            <a:chExt cx="1342906" cy="688926"/>
          </a:xfrm>
        </p:grpSpPr>
        <p:grpSp>
          <p:nvGrpSpPr>
            <p:cNvPr id="13799" name="Google Shape;13799;p71"/>
            <p:cNvGrpSpPr/>
            <p:nvPr/>
          </p:nvGrpSpPr>
          <p:grpSpPr>
            <a:xfrm>
              <a:off x="2496310" y="3693351"/>
              <a:ext cx="1342906" cy="688875"/>
              <a:chOff x="2496310" y="3693351"/>
              <a:chExt cx="1342906" cy="688875"/>
            </a:xfrm>
          </p:grpSpPr>
          <p:sp>
            <p:nvSpPr>
              <p:cNvPr id="13800" name="Google Shape;13800;p7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1" name="Google Shape;13801;p71"/>
              <p:cNvSpPr/>
              <p:nvPr/>
            </p:nvSpPr>
            <p:spPr>
              <a:xfrm>
                <a:off x="342068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2" name="Google Shape;13802;p71"/>
              <p:cNvSpPr/>
              <p:nvPr/>
            </p:nvSpPr>
            <p:spPr>
              <a:xfrm>
                <a:off x="3135700" y="3791751"/>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3" name="Google Shape;13803;p71"/>
              <p:cNvSpPr/>
              <p:nvPr/>
            </p:nvSpPr>
            <p:spPr>
              <a:xfrm>
                <a:off x="3620515"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4" name="Google Shape;13804;p71"/>
              <p:cNvSpPr/>
              <p:nvPr/>
            </p:nvSpPr>
            <p:spPr>
              <a:xfrm>
                <a:off x="284380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5" name="Google Shape;13805;p71"/>
              <p:cNvSpPr/>
              <p:nvPr/>
            </p:nvSpPr>
            <p:spPr>
              <a:xfrm>
                <a:off x="2652010"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806" name="Google Shape;13806;p71"/>
              <p:cNvCxnSpPr>
                <a:stCxn id="1380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807" name="Google Shape;13807;p71"/>
              <p:cNvCxnSpPr>
                <a:stCxn id="1380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808" name="Google Shape;13808;p71"/>
              <p:cNvCxnSpPr>
                <a:stCxn id="1380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09" name="Google Shape;13809;p71"/>
              <p:cNvCxnSpPr>
                <a:stCxn id="1380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10" name="Google Shape;13810;p71"/>
              <p:cNvCxnSpPr>
                <a:stCxn id="1380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811" name="Google Shape;13811;p71"/>
            <p:cNvGrpSpPr/>
            <p:nvPr/>
          </p:nvGrpSpPr>
          <p:grpSpPr>
            <a:xfrm>
              <a:off x="2675275" y="3930557"/>
              <a:ext cx="1003306" cy="451719"/>
              <a:chOff x="2675275" y="4174282"/>
              <a:chExt cx="1003306" cy="451719"/>
            </a:xfrm>
          </p:grpSpPr>
          <p:sp>
            <p:nvSpPr>
              <p:cNvPr id="13812" name="Google Shape;13812;p7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3" name="Google Shape;13813;p7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4" name="Google Shape;13814;p7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15" name="Google Shape;13815;p71"/>
          <p:cNvGrpSpPr/>
          <p:nvPr/>
        </p:nvGrpSpPr>
        <p:grpSpPr>
          <a:xfrm>
            <a:off x="2226467" y="1561809"/>
            <a:ext cx="766015" cy="1166279"/>
            <a:chOff x="1715404" y="1112080"/>
            <a:chExt cx="642270" cy="977984"/>
          </a:xfrm>
        </p:grpSpPr>
        <p:grpSp>
          <p:nvGrpSpPr>
            <p:cNvPr id="13816" name="Google Shape;13816;p71"/>
            <p:cNvGrpSpPr/>
            <p:nvPr/>
          </p:nvGrpSpPr>
          <p:grpSpPr>
            <a:xfrm>
              <a:off x="1715404" y="1112080"/>
              <a:ext cx="642270" cy="977984"/>
              <a:chOff x="1715404" y="1112080"/>
              <a:chExt cx="642270" cy="977984"/>
            </a:xfrm>
          </p:grpSpPr>
          <p:sp>
            <p:nvSpPr>
              <p:cNvPr id="13817" name="Google Shape;13817;p7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8" name="Google Shape;13818;p7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19" name="Google Shape;13819;p71"/>
            <p:cNvGrpSpPr/>
            <p:nvPr/>
          </p:nvGrpSpPr>
          <p:grpSpPr>
            <a:xfrm>
              <a:off x="1768927" y="1165603"/>
              <a:ext cx="535225" cy="851367"/>
              <a:chOff x="1768927" y="1165603"/>
              <a:chExt cx="535225" cy="851367"/>
            </a:xfrm>
          </p:grpSpPr>
          <p:sp>
            <p:nvSpPr>
              <p:cNvPr id="13820" name="Google Shape;13820;p7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1" name="Google Shape;13821;p7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22" name="Google Shape;13822;p71"/>
            <p:cNvGrpSpPr/>
            <p:nvPr/>
          </p:nvGrpSpPr>
          <p:grpSpPr>
            <a:xfrm>
              <a:off x="1822449" y="1219125"/>
              <a:ext cx="428180" cy="718859"/>
              <a:chOff x="1822449" y="1219125"/>
              <a:chExt cx="428180" cy="718859"/>
            </a:xfrm>
          </p:grpSpPr>
          <p:sp>
            <p:nvSpPr>
              <p:cNvPr id="13823" name="Google Shape;13823;p7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4" name="Google Shape;13824;p7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25" name="Google Shape;13825;p71"/>
            <p:cNvGrpSpPr/>
            <p:nvPr/>
          </p:nvGrpSpPr>
          <p:grpSpPr>
            <a:xfrm>
              <a:off x="1875972" y="1272648"/>
              <a:ext cx="321135" cy="586939"/>
              <a:chOff x="1875972" y="1272648"/>
              <a:chExt cx="321135" cy="586939"/>
            </a:xfrm>
          </p:grpSpPr>
          <p:sp>
            <p:nvSpPr>
              <p:cNvPr id="13826" name="Google Shape;13826;p7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7" name="Google Shape;13827;p7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28" name="Google Shape;13828;p71"/>
          <p:cNvGrpSpPr/>
          <p:nvPr/>
        </p:nvGrpSpPr>
        <p:grpSpPr>
          <a:xfrm>
            <a:off x="10369349" y="4970771"/>
            <a:ext cx="391807" cy="858893"/>
            <a:chOff x="241025" y="3151575"/>
            <a:chExt cx="293855" cy="644170"/>
          </a:xfrm>
        </p:grpSpPr>
        <p:sp>
          <p:nvSpPr>
            <p:cNvPr id="13829" name="Google Shape;13829;p7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0" name="Google Shape;13830;p7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31" name="Google Shape;13831;p71"/>
          <p:cNvGrpSpPr/>
          <p:nvPr/>
        </p:nvGrpSpPr>
        <p:grpSpPr>
          <a:xfrm>
            <a:off x="966660" y="3904104"/>
            <a:ext cx="2372865" cy="788827"/>
            <a:chOff x="246070" y="1983375"/>
            <a:chExt cx="1855347" cy="616849"/>
          </a:xfrm>
        </p:grpSpPr>
        <p:sp>
          <p:nvSpPr>
            <p:cNvPr id="13832" name="Google Shape;13832;p7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3" name="Google Shape;13833;p7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4" name="Google Shape;13834;p7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5" name="Google Shape;13835;p7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6" name="Google Shape;13836;p7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7" name="Google Shape;13837;p7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8" name="Google Shape;13838;p7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9" name="Google Shape;13839;p7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0" name="Google Shape;13840;p7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41" name="Google Shape;13841;p71"/>
          <p:cNvGrpSpPr/>
          <p:nvPr/>
        </p:nvGrpSpPr>
        <p:grpSpPr>
          <a:xfrm>
            <a:off x="3114482" y="1561809"/>
            <a:ext cx="948073" cy="994657"/>
            <a:chOff x="2496269" y="1171698"/>
            <a:chExt cx="761953" cy="799392"/>
          </a:xfrm>
        </p:grpSpPr>
        <p:grpSp>
          <p:nvGrpSpPr>
            <p:cNvPr id="13842" name="Google Shape;13842;p71"/>
            <p:cNvGrpSpPr/>
            <p:nvPr/>
          </p:nvGrpSpPr>
          <p:grpSpPr>
            <a:xfrm>
              <a:off x="2496269" y="1171698"/>
              <a:ext cx="761953" cy="723022"/>
              <a:chOff x="2496269" y="1171698"/>
              <a:chExt cx="761953" cy="723022"/>
            </a:xfrm>
          </p:grpSpPr>
          <p:sp>
            <p:nvSpPr>
              <p:cNvPr id="13843" name="Google Shape;13843;p7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4" name="Google Shape;13844;p7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45" name="Google Shape;13845;p71"/>
              <p:cNvGrpSpPr/>
              <p:nvPr/>
            </p:nvGrpSpPr>
            <p:grpSpPr>
              <a:xfrm>
                <a:off x="2496269" y="1171698"/>
                <a:ext cx="761953" cy="723022"/>
                <a:chOff x="2496269" y="1120652"/>
                <a:chExt cx="761953" cy="723022"/>
              </a:xfrm>
            </p:grpSpPr>
            <p:grpSp>
              <p:nvGrpSpPr>
                <p:cNvPr id="13846" name="Google Shape;13846;p71"/>
                <p:cNvGrpSpPr/>
                <p:nvPr/>
              </p:nvGrpSpPr>
              <p:grpSpPr>
                <a:xfrm>
                  <a:off x="2496269" y="1120652"/>
                  <a:ext cx="761953" cy="723022"/>
                  <a:chOff x="2496269" y="1120652"/>
                  <a:chExt cx="761953" cy="723022"/>
                </a:xfrm>
              </p:grpSpPr>
              <p:grpSp>
                <p:nvGrpSpPr>
                  <p:cNvPr id="13847" name="Google Shape;13847;p71"/>
                  <p:cNvGrpSpPr/>
                  <p:nvPr/>
                </p:nvGrpSpPr>
                <p:grpSpPr>
                  <a:xfrm>
                    <a:off x="2496269" y="1304589"/>
                    <a:ext cx="407089" cy="305057"/>
                    <a:chOff x="2496269" y="1304589"/>
                    <a:chExt cx="407089" cy="305057"/>
                  </a:xfrm>
                </p:grpSpPr>
                <p:sp>
                  <p:nvSpPr>
                    <p:cNvPr id="13848" name="Google Shape;13848;p7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9" name="Google Shape;13849;p7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0" name="Google Shape;13850;p71"/>
                  <p:cNvGrpSpPr/>
                  <p:nvPr/>
                </p:nvGrpSpPr>
                <p:grpSpPr>
                  <a:xfrm>
                    <a:off x="2586468" y="1493376"/>
                    <a:ext cx="358850" cy="349656"/>
                    <a:chOff x="2586468" y="1493376"/>
                    <a:chExt cx="358850" cy="349656"/>
                  </a:xfrm>
                </p:grpSpPr>
                <p:sp>
                  <p:nvSpPr>
                    <p:cNvPr id="13851" name="Google Shape;13851;p7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2" name="Google Shape;13852;p7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3" name="Google Shape;13853;p71"/>
                  <p:cNvGrpSpPr/>
                  <p:nvPr/>
                </p:nvGrpSpPr>
                <p:grpSpPr>
                  <a:xfrm>
                    <a:off x="2807939" y="1494024"/>
                    <a:ext cx="358857" cy="349650"/>
                    <a:chOff x="2807939" y="1494024"/>
                    <a:chExt cx="358857" cy="349650"/>
                  </a:xfrm>
                </p:grpSpPr>
                <p:sp>
                  <p:nvSpPr>
                    <p:cNvPr id="13854" name="Google Shape;13854;p7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5" name="Google Shape;13855;p7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6" name="Google Shape;13856;p71"/>
                  <p:cNvGrpSpPr/>
                  <p:nvPr/>
                </p:nvGrpSpPr>
                <p:grpSpPr>
                  <a:xfrm>
                    <a:off x="2851133" y="1305635"/>
                    <a:ext cx="407089" cy="305057"/>
                    <a:chOff x="2851133" y="1305635"/>
                    <a:chExt cx="407089" cy="305057"/>
                  </a:xfrm>
                </p:grpSpPr>
                <p:sp>
                  <p:nvSpPr>
                    <p:cNvPr id="13857" name="Google Shape;13857;p7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8" name="Google Shape;13858;p7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9" name="Google Shape;13859;p71"/>
                  <p:cNvGrpSpPr/>
                  <p:nvPr/>
                </p:nvGrpSpPr>
                <p:grpSpPr>
                  <a:xfrm>
                    <a:off x="2727495" y="1120652"/>
                    <a:ext cx="300271" cy="396358"/>
                    <a:chOff x="2727495" y="1120652"/>
                    <a:chExt cx="300271" cy="396358"/>
                  </a:xfrm>
                </p:grpSpPr>
                <p:sp>
                  <p:nvSpPr>
                    <p:cNvPr id="13860" name="Google Shape;13860;p7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1" name="Google Shape;13861;p7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62" name="Google Shape;13862;p71"/>
                <p:cNvGrpSpPr/>
                <p:nvPr/>
              </p:nvGrpSpPr>
              <p:grpSpPr>
                <a:xfrm>
                  <a:off x="2722305" y="1350460"/>
                  <a:ext cx="308357" cy="308344"/>
                  <a:chOff x="2722305" y="1350460"/>
                  <a:chExt cx="308357" cy="308344"/>
                </a:xfrm>
              </p:grpSpPr>
              <p:sp>
                <p:nvSpPr>
                  <p:cNvPr id="13863" name="Google Shape;13863;p7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64" name="Google Shape;13864;p71"/>
                  <p:cNvGrpSpPr/>
                  <p:nvPr/>
                </p:nvGrpSpPr>
                <p:grpSpPr>
                  <a:xfrm>
                    <a:off x="2725064" y="1364529"/>
                    <a:ext cx="297954" cy="280182"/>
                    <a:chOff x="2725064" y="1364529"/>
                    <a:chExt cx="297954" cy="280182"/>
                  </a:xfrm>
                </p:grpSpPr>
                <p:sp>
                  <p:nvSpPr>
                    <p:cNvPr id="13865" name="Google Shape;13865;p7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6" name="Google Shape;13866;p7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7" name="Google Shape;13867;p7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8" name="Google Shape;13868;p7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9" name="Google Shape;13869;p7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13870" name="Google Shape;13870;p7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1" name="Google Shape;13871;p7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2" name="Google Shape;13872;p7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3" name="Google Shape;13873;p7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4" name="Google Shape;13874;p7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75" name="Google Shape;13875;p71"/>
          <p:cNvGrpSpPr/>
          <p:nvPr/>
        </p:nvGrpSpPr>
        <p:grpSpPr>
          <a:xfrm>
            <a:off x="5232748" y="3903283"/>
            <a:ext cx="2092192" cy="788020"/>
            <a:chOff x="3820100" y="3023049"/>
            <a:chExt cx="1303926" cy="491162"/>
          </a:xfrm>
        </p:grpSpPr>
        <p:grpSp>
          <p:nvGrpSpPr>
            <p:cNvPr id="13876" name="Google Shape;13876;p71"/>
            <p:cNvGrpSpPr/>
            <p:nvPr/>
          </p:nvGrpSpPr>
          <p:grpSpPr>
            <a:xfrm>
              <a:off x="3820100" y="3023072"/>
              <a:ext cx="1303926" cy="491139"/>
              <a:chOff x="3820100" y="3023072"/>
              <a:chExt cx="1303926" cy="491139"/>
            </a:xfrm>
          </p:grpSpPr>
          <p:sp>
            <p:nvSpPr>
              <p:cNvPr id="13877" name="Google Shape;13877;p7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8" name="Google Shape;13878;p7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79" name="Google Shape;13879;p71"/>
            <p:cNvGrpSpPr/>
            <p:nvPr/>
          </p:nvGrpSpPr>
          <p:grpSpPr>
            <a:xfrm>
              <a:off x="4132439" y="3023645"/>
              <a:ext cx="393633" cy="177096"/>
              <a:chOff x="4132439" y="3023645"/>
              <a:chExt cx="393633" cy="177096"/>
            </a:xfrm>
          </p:grpSpPr>
          <p:sp>
            <p:nvSpPr>
              <p:cNvPr id="13880" name="Google Shape;13880;p7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1" name="Google Shape;13881;p7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82" name="Google Shape;13882;p71"/>
            <p:cNvGrpSpPr/>
            <p:nvPr/>
          </p:nvGrpSpPr>
          <p:grpSpPr>
            <a:xfrm>
              <a:off x="3921811" y="3023049"/>
              <a:ext cx="1002397" cy="388943"/>
              <a:chOff x="3921811" y="3023049"/>
              <a:chExt cx="1002397" cy="388943"/>
            </a:xfrm>
          </p:grpSpPr>
          <p:sp>
            <p:nvSpPr>
              <p:cNvPr id="13883" name="Google Shape;13883;p7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4" name="Google Shape;13884;p7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85" name="Google Shape;13885;p71"/>
            <p:cNvGrpSpPr/>
            <p:nvPr/>
          </p:nvGrpSpPr>
          <p:grpSpPr>
            <a:xfrm>
              <a:off x="4023645" y="3023049"/>
              <a:ext cx="683032" cy="286722"/>
              <a:chOff x="4023645" y="3023049"/>
              <a:chExt cx="683032" cy="286722"/>
            </a:xfrm>
          </p:grpSpPr>
          <p:sp>
            <p:nvSpPr>
              <p:cNvPr id="13886" name="Google Shape;13886;p7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7" name="Google Shape;13887;p7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88" name="Google Shape;13888;p71"/>
          <p:cNvGrpSpPr/>
          <p:nvPr/>
        </p:nvGrpSpPr>
        <p:grpSpPr>
          <a:xfrm>
            <a:off x="2075577" y="2739077"/>
            <a:ext cx="951363" cy="917367"/>
            <a:chOff x="1706078" y="2092648"/>
            <a:chExt cx="660913" cy="637296"/>
          </a:xfrm>
        </p:grpSpPr>
        <p:sp>
          <p:nvSpPr>
            <p:cNvPr id="13889" name="Google Shape;13889;p7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90" name="Google Shape;13890;p71"/>
            <p:cNvGrpSpPr/>
            <p:nvPr/>
          </p:nvGrpSpPr>
          <p:grpSpPr>
            <a:xfrm>
              <a:off x="1706078" y="2092648"/>
              <a:ext cx="660913" cy="575241"/>
              <a:chOff x="1706078" y="2092648"/>
              <a:chExt cx="660913" cy="575241"/>
            </a:xfrm>
          </p:grpSpPr>
          <p:sp>
            <p:nvSpPr>
              <p:cNvPr id="13891" name="Google Shape;13891;p7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2" name="Google Shape;13892;p7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3" name="Google Shape;13893;p7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94" name="Google Shape;13894;p71"/>
          <p:cNvGrpSpPr/>
          <p:nvPr/>
        </p:nvGrpSpPr>
        <p:grpSpPr>
          <a:xfrm>
            <a:off x="8424723" y="1562475"/>
            <a:ext cx="1756612" cy="912224"/>
            <a:chOff x="238125" y="999450"/>
            <a:chExt cx="7140700" cy="3708225"/>
          </a:xfrm>
        </p:grpSpPr>
        <p:sp>
          <p:nvSpPr>
            <p:cNvPr id="13895" name="Google Shape;13895;p7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6" name="Google Shape;13896;p7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7" name="Google Shape;13897;p7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8" name="Google Shape;13898;p7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9" name="Google Shape;13899;p7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0" name="Google Shape;13900;p7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1" name="Google Shape;13901;p7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2" name="Google Shape;13902;p7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3" name="Google Shape;13903;p7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3907"/>
        <p:cNvGrpSpPr/>
        <p:nvPr/>
      </p:nvGrpSpPr>
      <p:grpSpPr>
        <a:xfrm>
          <a:off x="0" y="0"/>
          <a:ext cx="0" cy="0"/>
          <a:chOff x="0" y="0"/>
          <a:chExt cx="0" cy="0"/>
        </a:xfrm>
      </p:grpSpPr>
      <p:grpSp>
        <p:nvGrpSpPr>
          <p:cNvPr id="13908" name="Google Shape;13908;p72"/>
          <p:cNvGrpSpPr/>
          <p:nvPr/>
        </p:nvGrpSpPr>
        <p:grpSpPr>
          <a:xfrm>
            <a:off x="972318" y="1572887"/>
            <a:ext cx="2181489" cy="2034859"/>
            <a:chOff x="729238" y="1179665"/>
            <a:chExt cx="1636117" cy="1526144"/>
          </a:xfrm>
        </p:grpSpPr>
        <p:grpSp>
          <p:nvGrpSpPr>
            <p:cNvPr id="13909" name="Google Shape;13909;p72"/>
            <p:cNvGrpSpPr/>
            <p:nvPr/>
          </p:nvGrpSpPr>
          <p:grpSpPr>
            <a:xfrm>
              <a:off x="729238" y="1179665"/>
              <a:ext cx="80700" cy="1526144"/>
              <a:chOff x="729238" y="1179665"/>
              <a:chExt cx="80700" cy="1526144"/>
            </a:xfrm>
          </p:grpSpPr>
          <p:sp>
            <p:nvSpPr>
              <p:cNvPr id="13910" name="Google Shape;13910;p7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1" name="Google Shape;13911;p7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2" name="Google Shape;13912;p7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3" name="Google Shape;13913;p7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4" name="Google Shape;13914;p72"/>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5" name="Google Shape;13915;p72"/>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6" name="Google Shape;13916;p72"/>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7" name="Google Shape;13917;p72"/>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8" name="Google Shape;13918;p72"/>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9" name="Google Shape;13919;p72"/>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20" name="Google Shape;13920;p72"/>
            <p:cNvGrpSpPr/>
            <p:nvPr/>
          </p:nvGrpSpPr>
          <p:grpSpPr>
            <a:xfrm>
              <a:off x="903098" y="1179665"/>
              <a:ext cx="80700" cy="1526144"/>
              <a:chOff x="903098" y="1179665"/>
              <a:chExt cx="80700" cy="1526144"/>
            </a:xfrm>
          </p:grpSpPr>
          <p:sp>
            <p:nvSpPr>
              <p:cNvPr id="13921" name="Google Shape;13921;p7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2" name="Google Shape;13922;p7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3" name="Google Shape;13923;p7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4" name="Google Shape;13924;p7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5" name="Google Shape;13925;p7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6" name="Google Shape;13926;p7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7" name="Google Shape;13927;p72"/>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8" name="Google Shape;13928;p72"/>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9" name="Google Shape;13929;p72"/>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0" name="Google Shape;13930;p72"/>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31" name="Google Shape;13931;p72"/>
            <p:cNvGrpSpPr/>
            <p:nvPr/>
          </p:nvGrpSpPr>
          <p:grpSpPr>
            <a:xfrm>
              <a:off x="1076958" y="1179665"/>
              <a:ext cx="80700" cy="1526144"/>
              <a:chOff x="1076958" y="1179665"/>
              <a:chExt cx="80700" cy="1526144"/>
            </a:xfrm>
          </p:grpSpPr>
          <p:sp>
            <p:nvSpPr>
              <p:cNvPr id="13932" name="Google Shape;13932;p7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3" name="Google Shape;13933;p7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4" name="Google Shape;13934;p7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5" name="Google Shape;13935;p7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6" name="Google Shape;13936;p7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7" name="Google Shape;13937;p7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8" name="Google Shape;13938;p7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9" name="Google Shape;13939;p72"/>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0" name="Google Shape;13940;p72"/>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1" name="Google Shape;13941;p72"/>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42" name="Google Shape;13942;p72"/>
            <p:cNvGrpSpPr/>
            <p:nvPr/>
          </p:nvGrpSpPr>
          <p:grpSpPr>
            <a:xfrm>
              <a:off x="1247707" y="1179665"/>
              <a:ext cx="80700" cy="1526144"/>
              <a:chOff x="1247707" y="1179665"/>
              <a:chExt cx="80700" cy="1526144"/>
            </a:xfrm>
          </p:grpSpPr>
          <p:sp>
            <p:nvSpPr>
              <p:cNvPr id="13943" name="Google Shape;13943;p7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4" name="Google Shape;13944;p7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5" name="Google Shape;13945;p7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6" name="Google Shape;13946;p72"/>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7" name="Google Shape;13947;p72"/>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8" name="Google Shape;13948;p72"/>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9" name="Google Shape;13949;p72"/>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0" name="Google Shape;13950;p72"/>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1" name="Google Shape;13951;p72"/>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2" name="Google Shape;13952;p72"/>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53" name="Google Shape;13953;p72"/>
            <p:cNvGrpSpPr/>
            <p:nvPr/>
          </p:nvGrpSpPr>
          <p:grpSpPr>
            <a:xfrm>
              <a:off x="1421567" y="1179665"/>
              <a:ext cx="80700" cy="1526144"/>
              <a:chOff x="1421567" y="1179665"/>
              <a:chExt cx="80700" cy="1526144"/>
            </a:xfrm>
          </p:grpSpPr>
          <p:sp>
            <p:nvSpPr>
              <p:cNvPr id="13954" name="Google Shape;13954;p7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5" name="Google Shape;13955;p7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6" name="Google Shape;13956;p7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7" name="Google Shape;13957;p7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8" name="Google Shape;13958;p7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9" name="Google Shape;13959;p7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0" name="Google Shape;13960;p7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1" name="Google Shape;13961;p7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2" name="Google Shape;13962;p72"/>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3" name="Google Shape;13963;p72"/>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64" name="Google Shape;13964;p72"/>
            <p:cNvGrpSpPr/>
            <p:nvPr/>
          </p:nvGrpSpPr>
          <p:grpSpPr>
            <a:xfrm>
              <a:off x="1592327" y="1179665"/>
              <a:ext cx="80700" cy="1526144"/>
              <a:chOff x="1592327" y="1179665"/>
              <a:chExt cx="80700" cy="1526144"/>
            </a:xfrm>
          </p:grpSpPr>
          <p:sp>
            <p:nvSpPr>
              <p:cNvPr id="13965" name="Google Shape;13965;p7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6" name="Google Shape;13966;p7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7" name="Google Shape;13967;p7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8" name="Google Shape;13968;p7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9" name="Google Shape;13969;p7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0" name="Google Shape;13970;p7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1" name="Google Shape;13971;p72"/>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2" name="Google Shape;13972;p72"/>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3" name="Google Shape;13973;p72"/>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4" name="Google Shape;13974;p72"/>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75" name="Google Shape;13975;p72"/>
            <p:cNvGrpSpPr/>
            <p:nvPr/>
          </p:nvGrpSpPr>
          <p:grpSpPr>
            <a:xfrm>
              <a:off x="1766187" y="1179665"/>
              <a:ext cx="80700" cy="1526144"/>
              <a:chOff x="1766187" y="1179665"/>
              <a:chExt cx="80700" cy="1526144"/>
            </a:xfrm>
          </p:grpSpPr>
          <p:sp>
            <p:nvSpPr>
              <p:cNvPr id="13976" name="Google Shape;13976;p7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7" name="Google Shape;13977;p7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8" name="Google Shape;13978;p7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9" name="Google Shape;13979;p7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0" name="Google Shape;13980;p7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1" name="Google Shape;13981;p7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2" name="Google Shape;13982;p7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3" name="Google Shape;13983;p7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4" name="Google Shape;13984;p7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5" name="Google Shape;13985;p72"/>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86" name="Google Shape;13986;p72"/>
            <p:cNvGrpSpPr/>
            <p:nvPr/>
          </p:nvGrpSpPr>
          <p:grpSpPr>
            <a:xfrm>
              <a:off x="1936935" y="1179665"/>
              <a:ext cx="80700" cy="1526144"/>
              <a:chOff x="1936935" y="1179665"/>
              <a:chExt cx="80700" cy="1526144"/>
            </a:xfrm>
          </p:grpSpPr>
          <p:sp>
            <p:nvSpPr>
              <p:cNvPr id="13987" name="Google Shape;13987;p7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8" name="Google Shape;13988;p7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9" name="Google Shape;13989;p7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0" name="Google Shape;13990;p7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1" name="Google Shape;13991;p7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2" name="Google Shape;13992;p72"/>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3" name="Google Shape;13993;p72"/>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4" name="Google Shape;13994;p72"/>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5" name="Google Shape;13995;p72"/>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6" name="Google Shape;13996;p72"/>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97" name="Google Shape;13997;p72"/>
            <p:cNvGrpSpPr/>
            <p:nvPr/>
          </p:nvGrpSpPr>
          <p:grpSpPr>
            <a:xfrm>
              <a:off x="2110795" y="1179665"/>
              <a:ext cx="80700" cy="1526144"/>
              <a:chOff x="2110795" y="1179665"/>
              <a:chExt cx="80700" cy="1526144"/>
            </a:xfrm>
          </p:grpSpPr>
          <p:sp>
            <p:nvSpPr>
              <p:cNvPr id="13998" name="Google Shape;13998;p7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9" name="Google Shape;13999;p7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0" name="Google Shape;14000;p7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1" name="Google Shape;14001;p7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2" name="Google Shape;14002;p72"/>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3" name="Google Shape;14003;p72"/>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4" name="Google Shape;14004;p72"/>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5" name="Google Shape;14005;p72"/>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6" name="Google Shape;14006;p72"/>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7" name="Google Shape;14007;p72"/>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08" name="Google Shape;14008;p72"/>
            <p:cNvGrpSpPr/>
            <p:nvPr/>
          </p:nvGrpSpPr>
          <p:grpSpPr>
            <a:xfrm>
              <a:off x="2284655" y="1179665"/>
              <a:ext cx="80700" cy="1526144"/>
              <a:chOff x="2284655" y="1179665"/>
              <a:chExt cx="80700" cy="1526144"/>
            </a:xfrm>
          </p:grpSpPr>
          <p:sp>
            <p:nvSpPr>
              <p:cNvPr id="14009" name="Google Shape;14009;p7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0" name="Google Shape;14010;p7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1" name="Google Shape;14011;p7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2" name="Google Shape;14012;p7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3" name="Google Shape;14013;p7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4" name="Google Shape;14014;p7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5" name="Google Shape;14015;p72"/>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6" name="Google Shape;14016;p72"/>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7" name="Google Shape;14017;p72"/>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8" name="Google Shape;14018;p72"/>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019" name="Google Shape;14019;p72"/>
          <p:cNvGrpSpPr/>
          <p:nvPr/>
        </p:nvGrpSpPr>
        <p:grpSpPr>
          <a:xfrm>
            <a:off x="3498539" y="1598405"/>
            <a:ext cx="1818997" cy="1469511"/>
            <a:chOff x="2623904" y="1198803"/>
            <a:chExt cx="1364248" cy="1102133"/>
          </a:xfrm>
        </p:grpSpPr>
        <p:grpSp>
          <p:nvGrpSpPr>
            <p:cNvPr id="14020" name="Google Shape;14020;p72"/>
            <p:cNvGrpSpPr/>
            <p:nvPr/>
          </p:nvGrpSpPr>
          <p:grpSpPr>
            <a:xfrm>
              <a:off x="2623907" y="1198803"/>
              <a:ext cx="1364245" cy="273000"/>
              <a:chOff x="2623907" y="1198803"/>
              <a:chExt cx="1364245" cy="273000"/>
            </a:xfrm>
          </p:grpSpPr>
          <p:sp>
            <p:nvSpPr>
              <p:cNvPr id="14021" name="Google Shape;14021;p7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2" name="Google Shape;14022;p72"/>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3" name="Google Shape;14023;p72"/>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4" name="Google Shape;14024;p72"/>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5" name="Google Shape;14025;p72"/>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26" name="Google Shape;14026;p72"/>
            <p:cNvGrpSpPr/>
            <p:nvPr/>
          </p:nvGrpSpPr>
          <p:grpSpPr>
            <a:xfrm>
              <a:off x="2623904" y="1476964"/>
              <a:ext cx="1364245" cy="273000"/>
              <a:chOff x="2623904" y="1476964"/>
              <a:chExt cx="1364245" cy="273000"/>
            </a:xfrm>
          </p:grpSpPr>
          <p:sp>
            <p:nvSpPr>
              <p:cNvPr id="14027" name="Google Shape;14027;p7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8" name="Google Shape;14028;p7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9" name="Google Shape;14029;p7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0" name="Google Shape;14030;p72"/>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1" name="Google Shape;14031;p72"/>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32" name="Google Shape;14032;p72"/>
            <p:cNvGrpSpPr/>
            <p:nvPr/>
          </p:nvGrpSpPr>
          <p:grpSpPr>
            <a:xfrm>
              <a:off x="2623907" y="1749775"/>
              <a:ext cx="1364245" cy="273000"/>
              <a:chOff x="2623907" y="1749775"/>
              <a:chExt cx="1364245" cy="273000"/>
            </a:xfrm>
          </p:grpSpPr>
          <p:sp>
            <p:nvSpPr>
              <p:cNvPr id="14033" name="Google Shape;14033;p7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4" name="Google Shape;14034;p7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5" name="Google Shape;14035;p72"/>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6" name="Google Shape;14036;p72"/>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7" name="Google Shape;14037;p72"/>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38" name="Google Shape;14038;p72"/>
            <p:cNvGrpSpPr/>
            <p:nvPr/>
          </p:nvGrpSpPr>
          <p:grpSpPr>
            <a:xfrm>
              <a:off x="2623904" y="2027936"/>
              <a:ext cx="1364245" cy="273000"/>
              <a:chOff x="2623904" y="2027936"/>
              <a:chExt cx="1364245" cy="273000"/>
            </a:xfrm>
          </p:grpSpPr>
          <p:sp>
            <p:nvSpPr>
              <p:cNvPr id="14039" name="Google Shape;14039;p72"/>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0" name="Google Shape;14040;p72"/>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1" name="Google Shape;14041;p72"/>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2" name="Google Shape;14042;p72"/>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3" name="Google Shape;14043;p72"/>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044" name="Google Shape;14044;p72"/>
          <p:cNvGrpSpPr/>
          <p:nvPr/>
        </p:nvGrpSpPr>
        <p:grpSpPr>
          <a:xfrm>
            <a:off x="3484487" y="3543982"/>
            <a:ext cx="1850055" cy="212165"/>
            <a:chOff x="3200660" y="2180272"/>
            <a:chExt cx="2563824" cy="378237"/>
          </a:xfrm>
        </p:grpSpPr>
        <p:sp>
          <p:nvSpPr>
            <p:cNvPr id="14045" name="Google Shape;14045;p7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6" name="Google Shape;14046;p7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7" name="Google Shape;14047;p7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8" name="Google Shape;14048;p7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9" name="Google Shape;14049;p7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0" name="Google Shape;14050;p7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1" name="Google Shape;14051;p7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2" name="Google Shape;14052;p7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3" name="Google Shape;14053;p7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4" name="Google Shape;14054;p7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5" name="Google Shape;14055;p7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6" name="Google Shape;14056;p7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7" name="Google Shape;14057;p7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8" name="Google Shape;14058;p7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9" name="Google Shape;14059;p7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0" name="Google Shape;14060;p7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1" name="Google Shape;14061;p7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2" name="Google Shape;14062;p7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3" name="Google Shape;14063;p72"/>
          <p:cNvGrpSpPr/>
          <p:nvPr/>
        </p:nvGrpSpPr>
        <p:grpSpPr>
          <a:xfrm>
            <a:off x="3479853" y="3914416"/>
            <a:ext cx="1854003" cy="212833"/>
            <a:chOff x="3530150" y="2790075"/>
            <a:chExt cx="1962600" cy="225300"/>
          </a:xfrm>
        </p:grpSpPr>
        <p:sp>
          <p:nvSpPr>
            <p:cNvPr id="14064" name="Google Shape;14064;p7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5" name="Google Shape;14065;p72"/>
            <p:cNvSpPr/>
            <p:nvPr/>
          </p:nvSpPr>
          <p:spPr>
            <a:xfrm>
              <a:off x="3535069" y="2794464"/>
              <a:ext cx="1104900" cy="216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6" name="Google Shape;14066;p72"/>
          <p:cNvGrpSpPr/>
          <p:nvPr/>
        </p:nvGrpSpPr>
        <p:grpSpPr>
          <a:xfrm>
            <a:off x="3480725" y="4285517"/>
            <a:ext cx="1882172" cy="205015"/>
            <a:chOff x="3558802" y="4011427"/>
            <a:chExt cx="1866000" cy="111300"/>
          </a:xfrm>
        </p:grpSpPr>
        <p:sp>
          <p:nvSpPr>
            <p:cNvPr id="14067" name="Google Shape;14067;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8" name="Google Shape;14068;p7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9" name="Google Shape;14069;p72"/>
          <p:cNvGrpSpPr/>
          <p:nvPr/>
        </p:nvGrpSpPr>
        <p:grpSpPr>
          <a:xfrm>
            <a:off x="3480314" y="3226049"/>
            <a:ext cx="1844671" cy="159665"/>
            <a:chOff x="3465975" y="2270276"/>
            <a:chExt cx="1986364" cy="171929"/>
          </a:xfrm>
        </p:grpSpPr>
        <p:sp>
          <p:nvSpPr>
            <p:cNvPr id="14070" name="Google Shape;14070;p7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1" name="Google Shape;14071;p7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2" name="Google Shape;14072;p7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3" name="Google Shape;14073;p7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4" name="Google Shape;14074;p7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5" name="Google Shape;14075;p7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6" name="Google Shape;14076;p7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7" name="Google Shape;14077;p7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78" name="Google Shape;14078;p72"/>
          <p:cNvGrpSpPr/>
          <p:nvPr/>
        </p:nvGrpSpPr>
        <p:grpSpPr>
          <a:xfrm>
            <a:off x="3494992" y="5044250"/>
            <a:ext cx="1826041" cy="260613"/>
            <a:chOff x="723300" y="4253549"/>
            <a:chExt cx="2276482" cy="324900"/>
          </a:xfrm>
        </p:grpSpPr>
        <p:sp>
          <p:nvSpPr>
            <p:cNvPr id="14079" name="Google Shape;14079;p7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0" name="Google Shape;14080;p7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1" name="Google Shape;14081;p7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2" name="Google Shape;14082;p7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3" name="Google Shape;14083;p7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84" name="Google Shape;14084;p72"/>
          <p:cNvGrpSpPr/>
          <p:nvPr/>
        </p:nvGrpSpPr>
        <p:grpSpPr>
          <a:xfrm>
            <a:off x="3481071" y="4645823"/>
            <a:ext cx="1852088" cy="240159"/>
            <a:chOff x="705948" y="3788465"/>
            <a:chExt cx="2308953" cy="299400"/>
          </a:xfrm>
        </p:grpSpPr>
        <p:sp>
          <p:nvSpPr>
            <p:cNvPr id="14085" name="Google Shape;14085;p72"/>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6" name="Google Shape;14086;p72"/>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7" name="Google Shape;14087;p72"/>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8" name="Google Shape;14088;p7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9" name="Google Shape;14089;p7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0" name="Google Shape;14090;p72"/>
          <p:cNvGrpSpPr/>
          <p:nvPr/>
        </p:nvGrpSpPr>
        <p:grpSpPr>
          <a:xfrm>
            <a:off x="3544989" y="5463129"/>
            <a:ext cx="1739479" cy="392099"/>
            <a:chOff x="2658741" y="4097347"/>
            <a:chExt cx="1304609" cy="294074"/>
          </a:xfrm>
        </p:grpSpPr>
        <p:grpSp>
          <p:nvGrpSpPr>
            <p:cNvPr id="14091" name="Google Shape;14091;p72"/>
            <p:cNvGrpSpPr/>
            <p:nvPr/>
          </p:nvGrpSpPr>
          <p:grpSpPr>
            <a:xfrm>
              <a:off x="2658741" y="4097347"/>
              <a:ext cx="118572" cy="294074"/>
              <a:chOff x="3343310" y="4475555"/>
              <a:chExt cx="127717" cy="316753"/>
            </a:xfrm>
          </p:grpSpPr>
          <p:sp>
            <p:nvSpPr>
              <p:cNvPr id="14092" name="Google Shape;14092;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3" name="Google Shape;14093;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4" name="Google Shape;14094;p72"/>
            <p:cNvGrpSpPr/>
            <p:nvPr/>
          </p:nvGrpSpPr>
          <p:grpSpPr>
            <a:xfrm>
              <a:off x="3815519" y="4098388"/>
              <a:ext cx="147831" cy="291991"/>
              <a:chOff x="3527539" y="4476677"/>
              <a:chExt cx="159232" cy="314510"/>
            </a:xfrm>
          </p:grpSpPr>
          <p:sp>
            <p:nvSpPr>
              <p:cNvPr id="14095" name="Google Shape;14095;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6" name="Google Shape;14096;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7" name="Google Shape;14097;p72"/>
            <p:cNvGrpSpPr/>
            <p:nvPr/>
          </p:nvGrpSpPr>
          <p:grpSpPr>
            <a:xfrm>
              <a:off x="3511696" y="4098388"/>
              <a:ext cx="147831" cy="291991"/>
              <a:chOff x="3527539" y="4476677"/>
              <a:chExt cx="159232" cy="314510"/>
            </a:xfrm>
          </p:grpSpPr>
          <p:sp>
            <p:nvSpPr>
              <p:cNvPr id="14098" name="Google Shape;14098;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9" name="Google Shape;14099;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00" name="Google Shape;14100;p72"/>
            <p:cNvGrpSpPr/>
            <p:nvPr/>
          </p:nvGrpSpPr>
          <p:grpSpPr>
            <a:xfrm>
              <a:off x="3207874" y="4098388"/>
              <a:ext cx="147831" cy="291991"/>
              <a:chOff x="3527539" y="4476677"/>
              <a:chExt cx="159232" cy="314510"/>
            </a:xfrm>
          </p:grpSpPr>
          <p:sp>
            <p:nvSpPr>
              <p:cNvPr id="14101" name="Google Shape;14101;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02" name="Google Shape;14102;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03" name="Google Shape;14103;p72"/>
            <p:cNvGrpSpPr/>
            <p:nvPr/>
          </p:nvGrpSpPr>
          <p:grpSpPr>
            <a:xfrm>
              <a:off x="2933305" y="4097347"/>
              <a:ext cx="118572" cy="294074"/>
              <a:chOff x="3343310" y="4475555"/>
              <a:chExt cx="127717" cy="316753"/>
            </a:xfrm>
          </p:grpSpPr>
          <p:sp>
            <p:nvSpPr>
              <p:cNvPr id="14104" name="Google Shape;14104;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05" name="Google Shape;14105;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106" name="Google Shape;14106;p72"/>
          <p:cNvGrpSpPr/>
          <p:nvPr/>
        </p:nvGrpSpPr>
        <p:grpSpPr>
          <a:xfrm>
            <a:off x="5703429" y="2773959"/>
            <a:ext cx="1911761" cy="255335"/>
            <a:chOff x="4273350" y="2080469"/>
            <a:chExt cx="1433821" cy="191501"/>
          </a:xfrm>
        </p:grpSpPr>
        <p:grpSp>
          <p:nvGrpSpPr>
            <p:cNvPr id="14107" name="Google Shape;14107;p72"/>
            <p:cNvGrpSpPr/>
            <p:nvPr/>
          </p:nvGrpSpPr>
          <p:grpSpPr>
            <a:xfrm>
              <a:off x="4273350" y="2080469"/>
              <a:ext cx="1433821" cy="0"/>
              <a:chOff x="5224975" y="2962250"/>
              <a:chExt cx="1544400" cy="0"/>
            </a:xfrm>
          </p:grpSpPr>
          <p:cxnSp>
            <p:nvCxnSpPr>
              <p:cNvPr id="14108" name="Google Shape;14108;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09" name="Google Shape;14109;p7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4110" name="Google Shape;14110;p72"/>
            <p:cNvGrpSpPr/>
            <p:nvPr/>
          </p:nvGrpSpPr>
          <p:grpSpPr>
            <a:xfrm>
              <a:off x="4273350" y="2271969"/>
              <a:ext cx="1433821" cy="0"/>
              <a:chOff x="5224975" y="2962250"/>
              <a:chExt cx="1544400" cy="0"/>
            </a:xfrm>
          </p:grpSpPr>
          <p:cxnSp>
            <p:nvCxnSpPr>
              <p:cNvPr id="14111" name="Google Shape;14111;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12" name="Google Shape;14112;p7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4113" name="Google Shape;14113;p72"/>
          <p:cNvGrpSpPr/>
          <p:nvPr/>
        </p:nvGrpSpPr>
        <p:grpSpPr>
          <a:xfrm>
            <a:off x="5705502" y="1577382"/>
            <a:ext cx="1907615" cy="991185"/>
            <a:chOff x="5159450" y="1919950"/>
            <a:chExt cx="1541050" cy="862500"/>
          </a:xfrm>
        </p:grpSpPr>
        <p:sp>
          <p:nvSpPr>
            <p:cNvPr id="14114" name="Google Shape;14114;p7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115" name="Google Shape;14115;p72"/>
            <p:cNvGrpSpPr/>
            <p:nvPr/>
          </p:nvGrpSpPr>
          <p:grpSpPr>
            <a:xfrm>
              <a:off x="5159450" y="1919950"/>
              <a:ext cx="1541050" cy="862500"/>
              <a:chOff x="5159450" y="1919950"/>
              <a:chExt cx="1541050" cy="862500"/>
            </a:xfrm>
          </p:grpSpPr>
          <p:cxnSp>
            <p:nvCxnSpPr>
              <p:cNvPr id="14116" name="Google Shape;14116;p7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117" name="Google Shape;14117;p7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118" name="Google Shape;14118;p72"/>
          <p:cNvGrpSpPr/>
          <p:nvPr/>
        </p:nvGrpSpPr>
        <p:grpSpPr>
          <a:xfrm>
            <a:off x="5692319" y="3208486"/>
            <a:ext cx="1933979" cy="1402783"/>
            <a:chOff x="5230575" y="1554475"/>
            <a:chExt cx="2137150" cy="1550150"/>
          </a:xfrm>
        </p:grpSpPr>
        <p:sp>
          <p:nvSpPr>
            <p:cNvPr id="14119" name="Google Shape;14119;p7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0" name="Google Shape;14120;p7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1" name="Google Shape;14121;p7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2" name="Google Shape;14122;p7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3" name="Google Shape;14123;p7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4" name="Google Shape;14124;p7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5" name="Google Shape;14125;p7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6" name="Google Shape;14126;p7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7" name="Google Shape;14127;p7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8" name="Google Shape;14128;p7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9" name="Google Shape;14129;p7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30" name="Google Shape;14130;p7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31" name="Google Shape;14131;p7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32" name="Google Shape;14132;p72"/>
          <p:cNvGrpSpPr/>
          <p:nvPr/>
        </p:nvGrpSpPr>
        <p:grpSpPr>
          <a:xfrm rot="10800000">
            <a:off x="5714387" y="4664737"/>
            <a:ext cx="1889844" cy="1183928"/>
            <a:chOff x="5645403" y="2920021"/>
            <a:chExt cx="2650800" cy="2180614"/>
          </a:xfrm>
        </p:grpSpPr>
        <p:sp>
          <p:nvSpPr>
            <p:cNvPr id="14133" name="Google Shape;14133;p7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4" name="Google Shape;14134;p72"/>
            <p:cNvCxnSpPr>
              <a:stCxn id="1413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4135" name="Google Shape;14135;p7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6" name="Google Shape;14136;p72"/>
            <p:cNvCxnSpPr>
              <a:endCxn id="14135"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4137" name="Google Shape;14137;p7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8" name="Google Shape;14138;p72"/>
            <p:cNvCxnSpPr>
              <a:stCxn id="14137"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4139" name="Google Shape;14139;p7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40" name="Google Shape;14140;p72"/>
            <p:cNvCxnSpPr>
              <a:endCxn id="1413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4141" name="Google Shape;14141;p72"/>
          <p:cNvGrpSpPr/>
          <p:nvPr/>
        </p:nvGrpSpPr>
        <p:grpSpPr>
          <a:xfrm>
            <a:off x="9848201" y="3202545"/>
            <a:ext cx="1428991" cy="1362105"/>
            <a:chOff x="7189833" y="2022667"/>
            <a:chExt cx="1251159" cy="1192597"/>
          </a:xfrm>
        </p:grpSpPr>
        <p:sp>
          <p:nvSpPr>
            <p:cNvPr id="14142" name="Google Shape;14142;p7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3" name="Google Shape;14143;p7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4" name="Google Shape;14144;p7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5" name="Google Shape;14145;p7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46" name="Google Shape;14146;p72"/>
          <p:cNvGrpSpPr/>
          <p:nvPr/>
        </p:nvGrpSpPr>
        <p:grpSpPr>
          <a:xfrm>
            <a:off x="969895" y="3771087"/>
            <a:ext cx="2260499" cy="2081116"/>
            <a:chOff x="727421" y="2828315"/>
            <a:chExt cx="1695374" cy="1560837"/>
          </a:xfrm>
        </p:grpSpPr>
        <p:grpSp>
          <p:nvGrpSpPr>
            <p:cNvPr id="14147" name="Google Shape;14147;p72"/>
            <p:cNvGrpSpPr/>
            <p:nvPr/>
          </p:nvGrpSpPr>
          <p:grpSpPr>
            <a:xfrm>
              <a:off x="819108" y="2882501"/>
              <a:ext cx="103104" cy="1426186"/>
              <a:chOff x="4674013" y="3100904"/>
              <a:chExt cx="122758" cy="1698043"/>
            </a:xfrm>
          </p:grpSpPr>
          <p:sp>
            <p:nvSpPr>
              <p:cNvPr id="14148" name="Google Shape;14148;p7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9" name="Google Shape;14149;p7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0" name="Google Shape;14150;p7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1" name="Google Shape;14151;p7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2" name="Google Shape;14152;p7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3" name="Google Shape;14153;p7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4" name="Google Shape;14154;p7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55" name="Google Shape;14155;p72"/>
            <p:cNvGrpSpPr/>
            <p:nvPr/>
          </p:nvGrpSpPr>
          <p:grpSpPr>
            <a:xfrm>
              <a:off x="1062475" y="2882501"/>
              <a:ext cx="103104" cy="1426186"/>
              <a:chOff x="4940438" y="3100904"/>
              <a:chExt cx="122758" cy="1698043"/>
            </a:xfrm>
          </p:grpSpPr>
          <p:sp>
            <p:nvSpPr>
              <p:cNvPr id="14156" name="Google Shape;14156;p7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7" name="Google Shape;14157;p7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8" name="Google Shape;14158;p7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9" name="Google Shape;14159;p7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0" name="Google Shape;14160;p7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1" name="Google Shape;14161;p7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2" name="Google Shape;14162;p7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63" name="Google Shape;14163;p72"/>
            <p:cNvGrpSpPr/>
            <p:nvPr/>
          </p:nvGrpSpPr>
          <p:grpSpPr>
            <a:xfrm>
              <a:off x="1299324" y="2882501"/>
              <a:ext cx="103104" cy="1426186"/>
              <a:chOff x="5206863" y="3100904"/>
              <a:chExt cx="122758" cy="1698043"/>
            </a:xfrm>
          </p:grpSpPr>
          <p:sp>
            <p:nvSpPr>
              <p:cNvPr id="14164" name="Google Shape;14164;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5" name="Google Shape;14165;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6" name="Google Shape;14166;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7" name="Google Shape;14167;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8" name="Google Shape;14168;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9" name="Google Shape;14169;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0" name="Google Shape;14170;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71" name="Google Shape;14171;p72"/>
            <p:cNvGrpSpPr/>
            <p:nvPr/>
          </p:nvGrpSpPr>
          <p:grpSpPr>
            <a:xfrm>
              <a:off x="1786057" y="2882501"/>
              <a:ext cx="103104" cy="1426186"/>
              <a:chOff x="6006138" y="3143629"/>
              <a:chExt cx="122758" cy="1698043"/>
            </a:xfrm>
          </p:grpSpPr>
          <p:sp>
            <p:nvSpPr>
              <p:cNvPr id="14172" name="Google Shape;14172;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3" name="Google Shape;14173;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4" name="Google Shape;14174;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5" name="Google Shape;14175;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6" name="Google Shape;14176;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7" name="Google Shape;14177;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8" name="Google Shape;14178;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79" name="Google Shape;14179;p72"/>
            <p:cNvGrpSpPr/>
            <p:nvPr/>
          </p:nvGrpSpPr>
          <p:grpSpPr>
            <a:xfrm>
              <a:off x="2029422" y="2882501"/>
              <a:ext cx="103104" cy="1426186"/>
              <a:chOff x="6805413" y="3100904"/>
              <a:chExt cx="122758" cy="1698043"/>
            </a:xfrm>
          </p:grpSpPr>
          <p:sp>
            <p:nvSpPr>
              <p:cNvPr id="14180" name="Google Shape;14180;p7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1" name="Google Shape;14181;p7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2" name="Google Shape;14182;p7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3" name="Google Shape;14183;p7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4" name="Google Shape;14184;p7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5" name="Google Shape;14185;p7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6" name="Google Shape;14186;p7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87" name="Google Shape;14187;p72"/>
            <p:cNvGrpSpPr/>
            <p:nvPr/>
          </p:nvGrpSpPr>
          <p:grpSpPr>
            <a:xfrm>
              <a:off x="727421" y="2828315"/>
              <a:ext cx="1695374" cy="1560837"/>
              <a:chOff x="734799" y="2782450"/>
              <a:chExt cx="1571100" cy="1577400"/>
            </a:xfrm>
          </p:grpSpPr>
          <p:cxnSp>
            <p:nvCxnSpPr>
              <p:cNvPr id="14188" name="Google Shape;14188;p7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189" name="Google Shape;14189;p7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190" name="Google Shape;14190;p72"/>
            <p:cNvGrpSpPr/>
            <p:nvPr/>
          </p:nvGrpSpPr>
          <p:grpSpPr>
            <a:xfrm>
              <a:off x="2272795" y="2882501"/>
              <a:ext cx="103104" cy="1426186"/>
              <a:chOff x="5206863" y="3100904"/>
              <a:chExt cx="122758" cy="1698043"/>
            </a:xfrm>
          </p:grpSpPr>
          <p:sp>
            <p:nvSpPr>
              <p:cNvPr id="14191" name="Google Shape;14191;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2" name="Google Shape;14192;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3" name="Google Shape;14193;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4" name="Google Shape;14194;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5" name="Google Shape;14195;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6" name="Google Shape;14196;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7" name="Google Shape;14197;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98" name="Google Shape;14198;p72"/>
            <p:cNvGrpSpPr/>
            <p:nvPr/>
          </p:nvGrpSpPr>
          <p:grpSpPr>
            <a:xfrm>
              <a:off x="1542694" y="2882501"/>
              <a:ext cx="103104" cy="1426186"/>
              <a:chOff x="6006138" y="3143629"/>
              <a:chExt cx="122758" cy="1698043"/>
            </a:xfrm>
          </p:grpSpPr>
          <p:sp>
            <p:nvSpPr>
              <p:cNvPr id="14199" name="Google Shape;14199;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0" name="Google Shape;14200;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1" name="Google Shape;14201;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2" name="Google Shape;14202;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3" name="Google Shape;14203;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4" name="Google Shape;14204;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5" name="Google Shape;14205;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206" name="Google Shape;14206;p72"/>
          <p:cNvGrpSpPr/>
          <p:nvPr/>
        </p:nvGrpSpPr>
        <p:grpSpPr>
          <a:xfrm>
            <a:off x="7914667" y="3207850"/>
            <a:ext cx="1664724" cy="1367092"/>
            <a:chOff x="5183758" y="1210600"/>
            <a:chExt cx="3605380" cy="2960783"/>
          </a:xfrm>
        </p:grpSpPr>
        <p:sp>
          <p:nvSpPr>
            <p:cNvPr id="14207" name="Google Shape;14207;p7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8" name="Google Shape;14208;p7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9" name="Google Shape;14209;p7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0" name="Google Shape;14210;p7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11" name="Google Shape;14211;p7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4212" name="Google Shape;14212;p7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4213" name="Google Shape;14213;p7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4214" name="Google Shape;14214;p7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4215" name="Google Shape;14215;p7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16" name="Google Shape;14216;p72"/>
          <p:cNvGrpSpPr/>
          <p:nvPr/>
        </p:nvGrpSpPr>
        <p:grpSpPr>
          <a:xfrm>
            <a:off x="7724083" y="4725605"/>
            <a:ext cx="3553108" cy="1124587"/>
            <a:chOff x="5916567" y="1099697"/>
            <a:chExt cx="2556683" cy="809211"/>
          </a:xfrm>
        </p:grpSpPr>
        <p:sp>
          <p:nvSpPr>
            <p:cNvPr id="14217" name="Google Shape;14217;p7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8" name="Google Shape;14218;p7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9" name="Google Shape;14219;p7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0" name="Google Shape;14220;p7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1" name="Google Shape;14221;p7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2" name="Google Shape;14222;p7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3" name="Google Shape;14223;p7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4" name="Google Shape;14224;p7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25" name="Google Shape;14225;p72"/>
          <p:cNvGrpSpPr/>
          <p:nvPr/>
        </p:nvGrpSpPr>
        <p:grpSpPr>
          <a:xfrm>
            <a:off x="7867470" y="1590751"/>
            <a:ext cx="1733135" cy="1364451"/>
            <a:chOff x="5900602" y="1193063"/>
            <a:chExt cx="1299851" cy="1023338"/>
          </a:xfrm>
        </p:grpSpPr>
        <p:grpSp>
          <p:nvGrpSpPr>
            <p:cNvPr id="14226" name="Google Shape;14226;p72"/>
            <p:cNvGrpSpPr/>
            <p:nvPr/>
          </p:nvGrpSpPr>
          <p:grpSpPr>
            <a:xfrm>
              <a:off x="6743564" y="1193063"/>
              <a:ext cx="456889" cy="700379"/>
              <a:chOff x="6743564" y="1193063"/>
              <a:chExt cx="456889" cy="700379"/>
            </a:xfrm>
          </p:grpSpPr>
          <p:grpSp>
            <p:nvGrpSpPr>
              <p:cNvPr id="14227" name="Google Shape;14227;p72"/>
              <p:cNvGrpSpPr/>
              <p:nvPr/>
            </p:nvGrpSpPr>
            <p:grpSpPr>
              <a:xfrm>
                <a:off x="6743564" y="1690731"/>
                <a:ext cx="214402" cy="202710"/>
                <a:chOff x="6743564" y="1690731"/>
                <a:chExt cx="214402" cy="202710"/>
              </a:xfrm>
            </p:grpSpPr>
            <p:sp>
              <p:nvSpPr>
                <p:cNvPr id="14228" name="Google Shape;14228;p7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9" name="Google Shape;14229;p7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30" name="Google Shape;14230;p72"/>
              <p:cNvGrpSpPr/>
              <p:nvPr/>
            </p:nvGrpSpPr>
            <p:grpSpPr>
              <a:xfrm>
                <a:off x="6915505" y="1193063"/>
                <a:ext cx="284947" cy="589637"/>
                <a:chOff x="6915505" y="1193063"/>
                <a:chExt cx="284947" cy="589637"/>
              </a:xfrm>
            </p:grpSpPr>
            <p:sp>
              <p:nvSpPr>
                <p:cNvPr id="14231" name="Google Shape;14231;p7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32" name="Google Shape;14232;p7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33" name="Google Shape;14233;p72"/>
            <p:cNvGrpSpPr/>
            <p:nvPr/>
          </p:nvGrpSpPr>
          <p:grpSpPr>
            <a:xfrm>
              <a:off x="6520337" y="1193063"/>
              <a:ext cx="341815" cy="801589"/>
              <a:chOff x="6520337" y="1193063"/>
              <a:chExt cx="341815" cy="801589"/>
            </a:xfrm>
          </p:grpSpPr>
          <p:grpSp>
            <p:nvGrpSpPr>
              <p:cNvPr id="14234" name="Google Shape;14234;p72"/>
              <p:cNvGrpSpPr/>
              <p:nvPr/>
            </p:nvGrpSpPr>
            <p:grpSpPr>
              <a:xfrm>
                <a:off x="6520337" y="1589527"/>
                <a:ext cx="213950" cy="405125"/>
                <a:chOff x="6520337" y="1589527"/>
                <a:chExt cx="213950" cy="405125"/>
              </a:xfrm>
            </p:grpSpPr>
            <p:sp>
              <p:nvSpPr>
                <p:cNvPr id="14235" name="Google Shape;14235;p7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36" name="Google Shape;14236;p7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37" name="Google Shape;14237;p72"/>
              <p:cNvGrpSpPr/>
              <p:nvPr/>
            </p:nvGrpSpPr>
            <p:grpSpPr>
              <a:xfrm>
                <a:off x="6577204" y="1193063"/>
                <a:ext cx="284947" cy="453562"/>
                <a:chOff x="6577204" y="1193063"/>
                <a:chExt cx="284947" cy="453562"/>
              </a:xfrm>
            </p:grpSpPr>
            <p:sp>
              <p:nvSpPr>
                <p:cNvPr id="14238" name="Google Shape;14238;p7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39" name="Google Shape;14239;p7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40" name="Google Shape;14240;p72"/>
            <p:cNvGrpSpPr/>
            <p:nvPr/>
          </p:nvGrpSpPr>
          <p:grpSpPr>
            <a:xfrm>
              <a:off x="6238903" y="1193063"/>
              <a:ext cx="300475" cy="901782"/>
              <a:chOff x="6238903" y="1193063"/>
              <a:chExt cx="300475" cy="901782"/>
            </a:xfrm>
          </p:grpSpPr>
          <p:grpSp>
            <p:nvGrpSpPr>
              <p:cNvPr id="14241" name="Google Shape;14241;p72"/>
              <p:cNvGrpSpPr/>
              <p:nvPr/>
            </p:nvGrpSpPr>
            <p:grpSpPr>
              <a:xfrm>
                <a:off x="6290865" y="1489315"/>
                <a:ext cx="248514" cy="605530"/>
                <a:chOff x="6290865" y="1489315"/>
                <a:chExt cx="248514" cy="605530"/>
              </a:xfrm>
            </p:grpSpPr>
            <p:sp>
              <p:nvSpPr>
                <p:cNvPr id="14242" name="Google Shape;14242;p7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43" name="Google Shape;14243;p7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44" name="Google Shape;14244;p72"/>
              <p:cNvGrpSpPr/>
              <p:nvPr/>
            </p:nvGrpSpPr>
            <p:grpSpPr>
              <a:xfrm>
                <a:off x="6238903" y="1193063"/>
                <a:ext cx="284947" cy="327512"/>
                <a:chOff x="6238903" y="1193063"/>
                <a:chExt cx="284947" cy="327512"/>
              </a:xfrm>
            </p:grpSpPr>
            <p:sp>
              <p:nvSpPr>
                <p:cNvPr id="14245" name="Google Shape;14245;p7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46" name="Google Shape;14246;p7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47" name="Google Shape;14247;p72"/>
            <p:cNvGrpSpPr/>
            <p:nvPr/>
          </p:nvGrpSpPr>
          <p:grpSpPr>
            <a:xfrm>
              <a:off x="5900602" y="1193063"/>
              <a:ext cx="444345" cy="1023338"/>
              <a:chOff x="5900602" y="1193063"/>
              <a:chExt cx="444345" cy="1023338"/>
            </a:xfrm>
          </p:grpSpPr>
          <p:grpSp>
            <p:nvGrpSpPr>
              <p:cNvPr id="14248" name="Google Shape;14248;p72"/>
              <p:cNvGrpSpPr/>
              <p:nvPr/>
            </p:nvGrpSpPr>
            <p:grpSpPr>
              <a:xfrm>
                <a:off x="6046501" y="1367785"/>
                <a:ext cx="298446" cy="848616"/>
                <a:chOff x="6046501" y="1367785"/>
                <a:chExt cx="298446" cy="848616"/>
              </a:xfrm>
            </p:grpSpPr>
            <p:sp>
              <p:nvSpPr>
                <p:cNvPr id="14249" name="Google Shape;14249;p7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50" name="Google Shape;14250;p7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51" name="Google Shape;14251;p72"/>
              <p:cNvGrpSpPr/>
              <p:nvPr/>
            </p:nvGrpSpPr>
            <p:grpSpPr>
              <a:xfrm>
                <a:off x="5900602" y="1193063"/>
                <a:ext cx="284947" cy="182312"/>
                <a:chOff x="5900602" y="1193063"/>
                <a:chExt cx="284947" cy="182312"/>
              </a:xfrm>
            </p:grpSpPr>
            <p:sp>
              <p:nvSpPr>
                <p:cNvPr id="14252" name="Google Shape;14252;p7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53" name="Google Shape;14253;p7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4254" name="Google Shape;14254;p72"/>
          <p:cNvGrpSpPr/>
          <p:nvPr/>
        </p:nvGrpSpPr>
        <p:grpSpPr>
          <a:xfrm>
            <a:off x="9651313" y="1590945"/>
            <a:ext cx="1625884" cy="1401820"/>
            <a:chOff x="7287122" y="1165658"/>
            <a:chExt cx="1219413" cy="1051365"/>
          </a:xfrm>
        </p:grpSpPr>
        <p:grpSp>
          <p:nvGrpSpPr>
            <p:cNvPr id="14255" name="Google Shape;14255;p72"/>
            <p:cNvGrpSpPr/>
            <p:nvPr/>
          </p:nvGrpSpPr>
          <p:grpSpPr>
            <a:xfrm>
              <a:off x="7287122" y="1969723"/>
              <a:ext cx="1219413" cy="247300"/>
              <a:chOff x="7287122" y="1969723"/>
              <a:chExt cx="1219413" cy="247300"/>
            </a:xfrm>
          </p:grpSpPr>
          <p:sp>
            <p:nvSpPr>
              <p:cNvPr id="14256" name="Google Shape;14256;p7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57" name="Google Shape;14257;p72"/>
              <p:cNvGrpSpPr/>
              <p:nvPr/>
            </p:nvGrpSpPr>
            <p:grpSpPr>
              <a:xfrm>
                <a:off x="7287122" y="2063892"/>
                <a:ext cx="1151753" cy="73428"/>
                <a:chOff x="7287122" y="2063892"/>
                <a:chExt cx="1151753" cy="73428"/>
              </a:xfrm>
            </p:grpSpPr>
            <p:sp>
              <p:nvSpPr>
                <p:cNvPr id="14258" name="Google Shape;14258;p7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59" name="Google Shape;14259;p7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60" name="Google Shape;14260;p72"/>
            <p:cNvGrpSpPr/>
            <p:nvPr/>
          </p:nvGrpSpPr>
          <p:grpSpPr>
            <a:xfrm>
              <a:off x="7287122" y="1712201"/>
              <a:ext cx="1219403" cy="246767"/>
              <a:chOff x="7287122" y="1712201"/>
              <a:chExt cx="1219403" cy="246767"/>
            </a:xfrm>
          </p:grpSpPr>
          <p:sp>
            <p:nvSpPr>
              <p:cNvPr id="14261" name="Google Shape;14261;p7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62" name="Google Shape;14262;p72"/>
              <p:cNvGrpSpPr/>
              <p:nvPr/>
            </p:nvGrpSpPr>
            <p:grpSpPr>
              <a:xfrm>
                <a:off x="7287122" y="1842861"/>
                <a:ext cx="1005303" cy="73419"/>
                <a:chOff x="7287122" y="1842861"/>
                <a:chExt cx="1005303" cy="73419"/>
              </a:xfrm>
            </p:grpSpPr>
            <p:sp>
              <p:nvSpPr>
                <p:cNvPr id="14263" name="Google Shape;14263;p7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64" name="Google Shape;14264;p7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65" name="Google Shape;14265;p72"/>
            <p:cNvGrpSpPr/>
            <p:nvPr/>
          </p:nvGrpSpPr>
          <p:grpSpPr>
            <a:xfrm>
              <a:off x="7287122" y="1447520"/>
              <a:ext cx="1219403" cy="286667"/>
              <a:chOff x="7287122" y="1447520"/>
              <a:chExt cx="1219403" cy="286667"/>
            </a:xfrm>
          </p:grpSpPr>
          <p:sp>
            <p:nvSpPr>
              <p:cNvPr id="14266" name="Google Shape;14266;p7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67" name="Google Shape;14267;p72"/>
              <p:cNvGrpSpPr/>
              <p:nvPr/>
            </p:nvGrpSpPr>
            <p:grpSpPr>
              <a:xfrm>
                <a:off x="7287122" y="1581977"/>
                <a:ext cx="852803" cy="73428"/>
                <a:chOff x="7287122" y="1581977"/>
                <a:chExt cx="852803" cy="73428"/>
              </a:xfrm>
            </p:grpSpPr>
            <p:sp>
              <p:nvSpPr>
                <p:cNvPr id="14268" name="Google Shape;14268;p7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69" name="Google Shape;14269;p7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70" name="Google Shape;14270;p72"/>
            <p:cNvGrpSpPr/>
            <p:nvPr/>
          </p:nvGrpSpPr>
          <p:grpSpPr>
            <a:xfrm>
              <a:off x="7287122" y="1165658"/>
              <a:ext cx="1219403" cy="344253"/>
              <a:chOff x="7287122" y="1165658"/>
              <a:chExt cx="1219403" cy="344253"/>
            </a:xfrm>
          </p:grpSpPr>
          <p:sp>
            <p:nvSpPr>
              <p:cNvPr id="14271" name="Google Shape;14271;p7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72" name="Google Shape;14272;p72"/>
              <p:cNvGrpSpPr/>
              <p:nvPr/>
            </p:nvGrpSpPr>
            <p:grpSpPr>
              <a:xfrm>
                <a:off x="7287122" y="1341025"/>
                <a:ext cx="695703" cy="73419"/>
                <a:chOff x="7287122" y="1341025"/>
                <a:chExt cx="695703" cy="73419"/>
              </a:xfrm>
            </p:grpSpPr>
            <p:sp>
              <p:nvSpPr>
                <p:cNvPr id="14273" name="Google Shape;14273;p7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74" name="Google Shape;14274;p7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BC8EDDFD-8797-4F82-B2B9-C19DAE3A67AA}"/>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0"/>
            <a:ext cx="11233915" cy="6858000"/>
          </a:xfrm>
          <a:prstGeom prst="rect">
            <a:avLst/>
          </a:prstGeom>
        </p:spPr>
      </p:pic>
      <p:sp>
        <p:nvSpPr>
          <p:cNvPr id="5" name="矩形 4">
            <a:extLst>
              <a:ext uri="{FF2B5EF4-FFF2-40B4-BE49-F238E27FC236}">
                <a16:creationId xmlns:a16="http://schemas.microsoft.com/office/drawing/2014/main" id="{C08D2E96-31B0-44D2-9CF4-38226201DBAF}"/>
              </a:ext>
            </a:extLst>
          </p:cNvPr>
          <p:cNvSpPr/>
          <p:nvPr/>
        </p:nvSpPr>
        <p:spPr>
          <a:xfrm>
            <a:off x="0" y="6158"/>
            <a:ext cx="12192000" cy="6858000"/>
          </a:xfrm>
          <a:prstGeom prst="rect">
            <a:avLst/>
          </a:prstGeom>
          <a:gradFill flip="none" rotWithShape="1">
            <a:gsLst>
              <a:gs pos="0">
                <a:srgbClr val="2B2A52">
                  <a:alpha val="90000"/>
                </a:srgbClr>
              </a:gs>
              <a:gs pos="100000">
                <a:srgbClr val="76384F">
                  <a:alpha val="70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7" name="矩形 6">
            <a:extLst>
              <a:ext uri="{FF2B5EF4-FFF2-40B4-BE49-F238E27FC236}">
                <a16:creationId xmlns:a16="http://schemas.microsoft.com/office/drawing/2014/main" id="{B730E552-7C60-478E-B11F-2109873C752C}"/>
              </a:ext>
            </a:extLst>
          </p:cNvPr>
          <p:cNvSpPr/>
          <p:nvPr/>
        </p:nvSpPr>
        <p:spPr>
          <a:xfrm>
            <a:off x="1095753" y="1879356"/>
            <a:ext cx="3419098" cy="1323439"/>
          </a:xfrm>
          <a:prstGeom prst="rect">
            <a:avLst/>
          </a:prstGeom>
          <a:noFill/>
        </p:spPr>
        <p:txBody>
          <a:bodyPr wrap="square" rtlCol="0">
            <a:spAutoFit/>
          </a:bodyPr>
          <a:lstStyle/>
          <a:p>
            <a:r>
              <a:rPr lang="zh-CN" altLang="en-US" sz="4000" dirty="0">
                <a:solidFill>
                  <a:schemeClr val="bg1"/>
                </a:solidFill>
                <a:cs typeface="+mn-ea"/>
                <a:sym typeface="+mn-lt"/>
              </a:rPr>
              <a:t>BUSINESS IMAGE</a:t>
            </a:r>
          </a:p>
        </p:txBody>
      </p:sp>
      <p:sp>
        <p:nvSpPr>
          <p:cNvPr id="9" name="任意多边形 57">
            <a:extLst>
              <a:ext uri="{FF2B5EF4-FFF2-40B4-BE49-F238E27FC236}">
                <a16:creationId xmlns:a16="http://schemas.microsoft.com/office/drawing/2014/main" id="{E1C3ED8D-9C93-4369-B8F2-84A841FF2C9B}"/>
              </a:ext>
            </a:extLst>
          </p:cNvPr>
          <p:cNvSpPr/>
          <p:nvPr/>
        </p:nvSpPr>
        <p:spPr>
          <a:xfrm>
            <a:off x="0" y="0"/>
            <a:ext cx="12192000" cy="6858001"/>
          </a:xfrm>
          <a:custGeom>
            <a:avLst/>
            <a:gdLst>
              <a:gd name="connsiteX0" fmla="*/ 9412698 w 12192000"/>
              <a:gd name="connsiteY0" fmla="*/ 0 h 6858001"/>
              <a:gd name="connsiteX1" fmla="*/ 12192000 w 12192000"/>
              <a:gd name="connsiteY1" fmla="*/ 0 h 6858001"/>
              <a:gd name="connsiteX2" fmla="*/ 12192000 w 12192000"/>
              <a:gd name="connsiteY2" fmla="*/ 6858001 h 6858001"/>
              <a:gd name="connsiteX3" fmla="*/ 12185787 w 12192000"/>
              <a:gd name="connsiteY3" fmla="*/ 6858001 h 6858001"/>
              <a:gd name="connsiteX4" fmla="*/ 12185787 w 12192000"/>
              <a:gd name="connsiteY4" fmla="*/ 13085 h 6858001"/>
              <a:gd name="connsiteX5" fmla="*/ 9841601 w 12192000"/>
              <a:gd name="connsiteY5" fmla="*/ 13085 h 6858001"/>
              <a:gd name="connsiteX6" fmla="*/ 9837597 w 12192000"/>
              <a:gd name="connsiteY6" fmla="*/ 96036 h 6858001"/>
              <a:gd name="connsiteX7" fmla="*/ 9362639 w 12192000"/>
              <a:gd name="connsiteY7" fmla="*/ 2606385 h 6858001"/>
              <a:gd name="connsiteX8" fmla="*/ 7458889 w 12192000"/>
              <a:gd name="connsiteY8" fmla="*/ 5229664 h 6858001"/>
              <a:gd name="connsiteX9" fmla="*/ 4340936 w 12192000"/>
              <a:gd name="connsiteY9" fmla="*/ 6758661 h 6858001"/>
              <a:gd name="connsiteX10" fmla="*/ 833236 w 12192000"/>
              <a:gd name="connsiteY10" fmla="*/ 6503828 h 6858001"/>
              <a:gd name="connsiteX11" fmla="*/ 115422 w 12192000"/>
              <a:gd name="connsiteY11" fmla="*/ 6185302 h 6858001"/>
              <a:gd name="connsiteX12" fmla="*/ 0 w 12192000"/>
              <a:gd name="connsiteY12" fmla="*/ 6117015 h 6858001"/>
              <a:gd name="connsiteX13" fmla="*/ 0 w 12192000"/>
              <a:gd name="connsiteY13" fmla="*/ 5996562 h 6858001"/>
              <a:gd name="connsiteX14" fmla="*/ 66394 w 12192000"/>
              <a:gd name="connsiteY14" fmla="*/ 6048995 h 6858001"/>
              <a:gd name="connsiteX15" fmla="*/ 818638 w 12192000"/>
              <a:gd name="connsiteY15" fmla="*/ 6434538 h 6858001"/>
              <a:gd name="connsiteX16" fmla="*/ 4326339 w 12192000"/>
              <a:gd name="connsiteY16" fmla="*/ 6719351 h 6858001"/>
              <a:gd name="connsiteX17" fmla="*/ 7399321 w 12192000"/>
              <a:gd name="connsiteY17" fmla="*/ 5145383 h 6858001"/>
              <a:gd name="connsiteX18" fmla="*/ 9093210 w 12192000"/>
              <a:gd name="connsiteY18" fmla="*/ 2507114 h 6858001"/>
              <a:gd name="connsiteX19" fmla="*/ 9415381 w 12192000"/>
              <a:gd name="connsiteY19" fmla="*/ 91240 h 6858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192000" h="6858001">
                <a:moveTo>
                  <a:pt x="9412698" y="0"/>
                </a:moveTo>
                <a:lnTo>
                  <a:pt x="12192000" y="0"/>
                </a:lnTo>
                <a:lnTo>
                  <a:pt x="12192000" y="6858001"/>
                </a:lnTo>
                <a:lnTo>
                  <a:pt x="12185787" y="6858001"/>
                </a:lnTo>
                <a:lnTo>
                  <a:pt x="12185787" y="13085"/>
                </a:lnTo>
                <a:lnTo>
                  <a:pt x="9841601" y="13085"/>
                </a:lnTo>
                <a:lnTo>
                  <a:pt x="9837597" y="96036"/>
                </a:lnTo>
                <a:cubicBezTo>
                  <a:pt x="9811027" y="628972"/>
                  <a:pt x="9735051" y="1788953"/>
                  <a:pt x="9362639" y="2606385"/>
                </a:cubicBezTo>
                <a:cubicBezTo>
                  <a:pt x="8965400" y="3478313"/>
                  <a:pt x="8295840" y="4537618"/>
                  <a:pt x="7458889" y="5229664"/>
                </a:cubicBezTo>
                <a:cubicBezTo>
                  <a:pt x="6621938" y="5921710"/>
                  <a:pt x="5445211" y="6546300"/>
                  <a:pt x="4340936" y="6758661"/>
                </a:cubicBezTo>
                <a:cubicBezTo>
                  <a:pt x="3236660" y="6971022"/>
                  <a:pt x="1502796" y="6741172"/>
                  <a:pt x="833236" y="6503828"/>
                </a:cubicBezTo>
                <a:cubicBezTo>
                  <a:pt x="582151" y="6414824"/>
                  <a:pt x="335634" y="6306146"/>
                  <a:pt x="115422" y="6185302"/>
                </a:cubicBezTo>
                <a:lnTo>
                  <a:pt x="0" y="6117015"/>
                </a:lnTo>
                <a:lnTo>
                  <a:pt x="0" y="5996562"/>
                </a:lnTo>
                <a:lnTo>
                  <a:pt x="66394" y="6048995"/>
                </a:lnTo>
                <a:cubicBezTo>
                  <a:pt x="278407" y="6201488"/>
                  <a:pt x="530078" y="6338039"/>
                  <a:pt x="818638" y="6434538"/>
                </a:cubicBezTo>
                <a:cubicBezTo>
                  <a:pt x="1588133" y="6691869"/>
                  <a:pt x="3229558" y="6934210"/>
                  <a:pt x="4326339" y="6719351"/>
                </a:cubicBezTo>
                <a:cubicBezTo>
                  <a:pt x="5423118" y="6504492"/>
                  <a:pt x="6604842" y="5847422"/>
                  <a:pt x="7399321" y="5145383"/>
                </a:cubicBezTo>
                <a:cubicBezTo>
                  <a:pt x="8193800" y="4443344"/>
                  <a:pt x="8758430" y="3381540"/>
                  <a:pt x="9093210" y="2507114"/>
                </a:cubicBezTo>
                <a:cubicBezTo>
                  <a:pt x="9386142" y="1741991"/>
                  <a:pt x="9426585" y="628739"/>
                  <a:pt x="9415381" y="91240"/>
                </a:cubicBezTo>
                <a:close/>
              </a:path>
            </a:pathLst>
          </a:custGeom>
          <a:solidFill>
            <a:srgbClr val="2B2A52">
              <a:alpha val="9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0" name="任意多边形 53">
            <a:extLst>
              <a:ext uri="{FF2B5EF4-FFF2-40B4-BE49-F238E27FC236}">
                <a16:creationId xmlns:a16="http://schemas.microsoft.com/office/drawing/2014/main" id="{9D797940-019D-4C00-95E5-A4D383AA7FDA}"/>
              </a:ext>
            </a:extLst>
          </p:cNvPr>
          <p:cNvSpPr/>
          <p:nvPr/>
        </p:nvSpPr>
        <p:spPr>
          <a:xfrm>
            <a:off x="-6213" y="6542"/>
            <a:ext cx="12192000" cy="6844916"/>
          </a:xfrm>
          <a:custGeom>
            <a:avLst/>
            <a:gdLst>
              <a:gd name="connsiteX0" fmla="*/ 9847814 w 12192000"/>
              <a:gd name="connsiteY0" fmla="*/ 0 h 6844916"/>
              <a:gd name="connsiteX1" fmla="*/ 12192000 w 12192000"/>
              <a:gd name="connsiteY1" fmla="*/ 0 h 6844916"/>
              <a:gd name="connsiteX2" fmla="*/ 12192000 w 12192000"/>
              <a:gd name="connsiteY2" fmla="*/ 6844916 h 6844916"/>
              <a:gd name="connsiteX3" fmla="*/ 0 w 12192000"/>
              <a:gd name="connsiteY3" fmla="*/ 6844916 h 6844916"/>
              <a:gd name="connsiteX4" fmla="*/ 0 w 12192000"/>
              <a:gd name="connsiteY4" fmla="*/ 6100254 h 6844916"/>
              <a:gd name="connsiteX5" fmla="*/ 121635 w 12192000"/>
              <a:gd name="connsiteY5" fmla="*/ 6172217 h 6844916"/>
              <a:gd name="connsiteX6" fmla="*/ 839449 w 12192000"/>
              <a:gd name="connsiteY6" fmla="*/ 6490743 h 6844916"/>
              <a:gd name="connsiteX7" fmla="*/ 4347149 w 12192000"/>
              <a:gd name="connsiteY7" fmla="*/ 6745576 h 6844916"/>
              <a:gd name="connsiteX8" fmla="*/ 7465102 w 12192000"/>
              <a:gd name="connsiteY8" fmla="*/ 5216579 h 6844916"/>
              <a:gd name="connsiteX9" fmla="*/ 9368852 w 12192000"/>
              <a:gd name="connsiteY9" fmla="*/ 2593300 h 6844916"/>
              <a:gd name="connsiteX10" fmla="*/ 9843810 w 12192000"/>
              <a:gd name="connsiteY10" fmla="*/ 82951 h 684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192000" h="6844916">
                <a:moveTo>
                  <a:pt x="9847814" y="0"/>
                </a:moveTo>
                <a:lnTo>
                  <a:pt x="12192000" y="0"/>
                </a:lnTo>
                <a:lnTo>
                  <a:pt x="12192000" y="6844916"/>
                </a:lnTo>
                <a:lnTo>
                  <a:pt x="0" y="6844916"/>
                </a:lnTo>
                <a:lnTo>
                  <a:pt x="0" y="6100254"/>
                </a:lnTo>
                <a:lnTo>
                  <a:pt x="121635" y="6172217"/>
                </a:lnTo>
                <a:cubicBezTo>
                  <a:pt x="341847" y="6293061"/>
                  <a:pt x="588364" y="6401739"/>
                  <a:pt x="839449" y="6490743"/>
                </a:cubicBezTo>
                <a:cubicBezTo>
                  <a:pt x="1509009" y="6728087"/>
                  <a:pt x="3242873" y="6957937"/>
                  <a:pt x="4347149" y="6745576"/>
                </a:cubicBezTo>
                <a:cubicBezTo>
                  <a:pt x="5451424" y="6533215"/>
                  <a:pt x="6628151" y="5908625"/>
                  <a:pt x="7465102" y="5216579"/>
                </a:cubicBezTo>
                <a:cubicBezTo>
                  <a:pt x="8302053" y="4524533"/>
                  <a:pt x="8971613" y="3465228"/>
                  <a:pt x="9368852" y="2593300"/>
                </a:cubicBezTo>
                <a:cubicBezTo>
                  <a:pt x="9741264" y="1775868"/>
                  <a:pt x="9817240" y="615887"/>
                  <a:pt x="9843810" y="82951"/>
                </a:cubicBezTo>
                <a:close/>
              </a:path>
            </a:pathLst>
          </a:custGeom>
          <a:gradFill flip="none" rotWithShape="1">
            <a:gsLst>
              <a:gs pos="0">
                <a:srgbClr val="2B2A52">
                  <a:alpha val="95000"/>
                </a:srgbClr>
              </a:gs>
              <a:gs pos="100000">
                <a:srgbClr val="76384F">
                  <a:alpha val="85000"/>
                </a:srgbClr>
              </a:gs>
            </a:gsLst>
            <a:lin ang="162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cxnSp>
        <p:nvCxnSpPr>
          <p:cNvPr id="11" name="直接连接符 10">
            <a:extLst>
              <a:ext uri="{FF2B5EF4-FFF2-40B4-BE49-F238E27FC236}">
                <a16:creationId xmlns:a16="http://schemas.microsoft.com/office/drawing/2014/main" id="{466E144C-01E2-4429-83FD-D4B70240CF3C}"/>
              </a:ext>
            </a:extLst>
          </p:cNvPr>
          <p:cNvCxnSpPr>
            <a:cxnSpLocks/>
          </p:cNvCxnSpPr>
          <p:nvPr/>
        </p:nvCxnSpPr>
        <p:spPr>
          <a:xfrm>
            <a:off x="1242843" y="3429000"/>
            <a:ext cx="852657"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 name="矩形 11">
            <a:extLst>
              <a:ext uri="{FF2B5EF4-FFF2-40B4-BE49-F238E27FC236}">
                <a16:creationId xmlns:a16="http://schemas.microsoft.com/office/drawing/2014/main" id="{4BB840D4-2731-4677-8941-DC1C561FF8D2}"/>
              </a:ext>
            </a:extLst>
          </p:cNvPr>
          <p:cNvSpPr/>
          <p:nvPr/>
        </p:nvSpPr>
        <p:spPr>
          <a:xfrm>
            <a:off x="1095753" y="3881410"/>
            <a:ext cx="6453357" cy="336695"/>
          </a:xfrm>
          <a:prstGeom prst="rect">
            <a:avLst/>
          </a:prstGeom>
        </p:spPr>
        <p:txBody>
          <a:bodyPr wrap="square">
            <a:spAutoFit/>
          </a:bodyPr>
          <a:lstStyle/>
          <a:p>
            <a:pPr>
              <a:lnSpc>
                <a:spcPct val="150000"/>
              </a:lnSpc>
            </a:pPr>
            <a:r>
              <a:rPr lang="en-US" altLang="zh-CN" sz="1200" dirty="0">
                <a:solidFill>
                  <a:schemeClr val="bg1">
                    <a:lumMod val="85000"/>
                  </a:schemeClr>
                </a:solidFill>
                <a:cs typeface="+mn-ea"/>
                <a:sym typeface="+mn-lt"/>
              </a:rPr>
              <a:t>Click here to add text content, such as keywords, some brief introductions, etc.</a:t>
            </a:r>
            <a:endParaRPr lang="zh-CN" altLang="en-US" sz="1200" dirty="0">
              <a:solidFill>
                <a:schemeClr val="bg1">
                  <a:lumMod val="85000"/>
                </a:schemeClr>
              </a:solidFill>
              <a:cs typeface="+mn-ea"/>
              <a:sym typeface="+mn-lt"/>
            </a:endParaRPr>
          </a:p>
        </p:txBody>
      </p:sp>
      <p:sp>
        <p:nvSpPr>
          <p:cNvPr id="13" name="任意多边形: 形状 12">
            <a:extLst>
              <a:ext uri="{FF2B5EF4-FFF2-40B4-BE49-F238E27FC236}">
                <a16:creationId xmlns:a16="http://schemas.microsoft.com/office/drawing/2014/main" id="{9C1E4046-F5D2-4EE2-BFC0-E53C29609009}"/>
              </a:ext>
            </a:extLst>
          </p:cNvPr>
          <p:cNvSpPr/>
          <p:nvPr/>
        </p:nvSpPr>
        <p:spPr>
          <a:xfrm flipV="1">
            <a:off x="9014231" y="5492559"/>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solidFill>
            <a:schemeClr val="bg1"/>
          </a:soli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cs typeface="+mn-ea"/>
              <a:sym typeface="+mn-lt"/>
            </a:endParaRPr>
          </a:p>
        </p:txBody>
      </p:sp>
      <p:sp>
        <p:nvSpPr>
          <p:cNvPr id="14" name="矩形 13">
            <a:extLst>
              <a:ext uri="{FF2B5EF4-FFF2-40B4-BE49-F238E27FC236}">
                <a16:creationId xmlns:a16="http://schemas.microsoft.com/office/drawing/2014/main" id="{1C173DB9-A96E-4C83-A177-65DBDD625BFC}"/>
              </a:ext>
            </a:extLst>
          </p:cNvPr>
          <p:cNvSpPr/>
          <p:nvPr/>
        </p:nvSpPr>
        <p:spPr>
          <a:xfrm>
            <a:off x="8927078" y="5646535"/>
            <a:ext cx="748859" cy="369332"/>
          </a:xfrm>
          <a:prstGeom prst="rect">
            <a:avLst/>
          </a:prstGeom>
        </p:spPr>
        <p:txBody>
          <a:bodyPr wrap="none">
            <a:spAutoFit/>
          </a:bodyPr>
          <a:lstStyle/>
          <a:p>
            <a:r>
              <a:rPr lang="zh-CN" altLang="en-US" dirty="0">
                <a:solidFill>
                  <a:srgbClr val="2B2A52"/>
                </a:solidFill>
                <a:cs typeface="+mn-ea"/>
                <a:sym typeface="+mn-lt"/>
              </a:rPr>
              <a:t>COM</a:t>
            </a:r>
          </a:p>
        </p:txBody>
      </p:sp>
      <p:sp>
        <p:nvSpPr>
          <p:cNvPr id="15" name="矩形 14">
            <a:extLst>
              <a:ext uri="{FF2B5EF4-FFF2-40B4-BE49-F238E27FC236}">
                <a16:creationId xmlns:a16="http://schemas.microsoft.com/office/drawing/2014/main" id="{5A5CD470-D67F-4D6C-979F-5C9AE813C4B6}"/>
              </a:ext>
            </a:extLst>
          </p:cNvPr>
          <p:cNvSpPr/>
          <p:nvPr/>
        </p:nvSpPr>
        <p:spPr>
          <a:xfrm>
            <a:off x="9670285" y="5538857"/>
            <a:ext cx="1555554" cy="369332"/>
          </a:xfrm>
          <a:prstGeom prst="rect">
            <a:avLst/>
          </a:prstGeom>
        </p:spPr>
        <p:txBody>
          <a:bodyPr wrap="none">
            <a:spAutoFit/>
          </a:bodyPr>
          <a:lstStyle/>
          <a:p>
            <a:r>
              <a:rPr lang="zh-CN" altLang="en-US" dirty="0">
                <a:solidFill>
                  <a:schemeClr val="bg1"/>
                </a:solidFill>
                <a:cs typeface="+mn-ea"/>
                <a:sym typeface="+mn-lt"/>
              </a:rPr>
              <a:t>YOUR LOGO</a:t>
            </a:r>
          </a:p>
        </p:txBody>
      </p:sp>
      <p:sp>
        <p:nvSpPr>
          <p:cNvPr id="16" name="矩形 15">
            <a:extLst>
              <a:ext uri="{FF2B5EF4-FFF2-40B4-BE49-F238E27FC236}">
                <a16:creationId xmlns:a16="http://schemas.microsoft.com/office/drawing/2014/main" id="{9AA16AA0-AD6E-4855-B996-2BF980CCD1AD}"/>
              </a:ext>
            </a:extLst>
          </p:cNvPr>
          <p:cNvSpPr/>
          <p:nvPr/>
        </p:nvSpPr>
        <p:spPr>
          <a:xfrm>
            <a:off x="9670285" y="5800511"/>
            <a:ext cx="1971950" cy="369332"/>
          </a:xfrm>
          <a:prstGeom prst="rect">
            <a:avLst/>
          </a:prstGeom>
        </p:spPr>
        <p:txBody>
          <a:bodyPr wrap="none">
            <a:spAutoFit/>
          </a:bodyPr>
          <a:lstStyle/>
          <a:p>
            <a:r>
              <a:rPr lang="en-US" altLang="zh-CN" dirty="0">
                <a:solidFill>
                  <a:schemeClr val="bg1"/>
                </a:solidFill>
                <a:cs typeface="+mn-ea"/>
                <a:sym typeface="+mn-lt"/>
              </a:rPr>
              <a:t>Company Name</a:t>
            </a:r>
            <a:endParaRPr lang="zh-CN" altLang="en-US" dirty="0">
              <a:solidFill>
                <a:schemeClr val="bg1"/>
              </a:solidFill>
              <a:cs typeface="+mn-ea"/>
              <a:sym typeface="+mn-lt"/>
            </a:endParaRPr>
          </a:p>
        </p:txBody>
      </p:sp>
    </p:spTree>
    <p:extLst>
      <p:ext uri="{BB962C8B-B14F-4D97-AF65-F5344CB8AC3E}">
        <p14:creationId xmlns:p14="http://schemas.microsoft.com/office/powerpoint/2010/main" val="1568374226"/>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40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1000" fill="hold"/>
                                        <p:tgtEl>
                                          <p:spTgt spid="11"/>
                                        </p:tgtEl>
                                        <p:attrNameLst>
                                          <p:attrName>ppt_x</p:attrName>
                                        </p:attrNameLst>
                                      </p:cBhvr>
                                      <p:tavLst>
                                        <p:tav tm="0">
                                          <p:val>
                                            <p:strVal val="#ppt_x"/>
                                          </p:val>
                                        </p:tav>
                                        <p:tav tm="100000">
                                          <p:val>
                                            <p:strVal val="#ppt_x"/>
                                          </p:val>
                                        </p:tav>
                                      </p:tavLst>
                                    </p:anim>
                                    <p:anim calcmode="lin" valueType="num">
                                      <p:cBhvr additive="base">
                                        <p:cTn id="12" dur="10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50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1000" fill="hold"/>
                                        <p:tgtEl>
                                          <p:spTgt spid="12"/>
                                        </p:tgtEl>
                                        <p:attrNameLst>
                                          <p:attrName>ppt_x</p:attrName>
                                        </p:attrNameLst>
                                      </p:cBhvr>
                                      <p:tavLst>
                                        <p:tav tm="0">
                                          <p:val>
                                            <p:strVal val="#ppt_x"/>
                                          </p:val>
                                        </p:tav>
                                        <p:tav tm="100000">
                                          <p:val>
                                            <p:strVal val="#ppt_x"/>
                                          </p:val>
                                        </p:tav>
                                      </p:tavLst>
                                    </p:anim>
                                    <p:anim calcmode="lin" valueType="num">
                                      <p:cBhvr additive="base">
                                        <p:cTn id="16" dur="10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2"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4278"/>
        <p:cNvGrpSpPr/>
        <p:nvPr/>
      </p:nvGrpSpPr>
      <p:grpSpPr>
        <a:xfrm>
          <a:off x="0" y="0"/>
          <a:ext cx="0" cy="0"/>
          <a:chOff x="0" y="0"/>
          <a:chExt cx="0" cy="0"/>
        </a:xfrm>
      </p:grpSpPr>
      <p:grpSp>
        <p:nvGrpSpPr>
          <p:cNvPr id="14279" name="Google Shape;14279;p73"/>
          <p:cNvGrpSpPr/>
          <p:nvPr/>
        </p:nvGrpSpPr>
        <p:grpSpPr>
          <a:xfrm>
            <a:off x="972318" y="1572887"/>
            <a:ext cx="2181489" cy="2034859"/>
            <a:chOff x="729238" y="1179665"/>
            <a:chExt cx="1636117" cy="1526144"/>
          </a:xfrm>
        </p:grpSpPr>
        <p:grpSp>
          <p:nvGrpSpPr>
            <p:cNvPr id="14280" name="Google Shape;14280;p73"/>
            <p:cNvGrpSpPr/>
            <p:nvPr/>
          </p:nvGrpSpPr>
          <p:grpSpPr>
            <a:xfrm>
              <a:off x="729238" y="1179665"/>
              <a:ext cx="80700" cy="1526144"/>
              <a:chOff x="729238" y="1179665"/>
              <a:chExt cx="80700" cy="1526144"/>
            </a:xfrm>
          </p:grpSpPr>
          <p:sp>
            <p:nvSpPr>
              <p:cNvPr id="14281" name="Google Shape;14281;p73"/>
              <p:cNvSpPr/>
              <p:nvPr/>
            </p:nvSpPr>
            <p:spPr>
              <a:xfrm>
                <a:off x="72923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2" name="Google Shape;14282;p73"/>
              <p:cNvSpPr/>
              <p:nvPr/>
            </p:nvSpPr>
            <p:spPr>
              <a:xfrm>
                <a:off x="72923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3" name="Google Shape;14283;p73"/>
              <p:cNvSpPr/>
              <p:nvPr/>
            </p:nvSpPr>
            <p:spPr>
              <a:xfrm>
                <a:off x="72923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4" name="Google Shape;14284;p73"/>
              <p:cNvSpPr/>
              <p:nvPr/>
            </p:nvSpPr>
            <p:spPr>
              <a:xfrm>
                <a:off x="72923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5" name="Google Shape;14285;p73"/>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6" name="Google Shape;14286;p73"/>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7" name="Google Shape;14287;p73"/>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8" name="Google Shape;14288;p73"/>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9" name="Google Shape;14289;p73"/>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0" name="Google Shape;14290;p73"/>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91" name="Google Shape;14291;p73"/>
            <p:cNvGrpSpPr/>
            <p:nvPr/>
          </p:nvGrpSpPr>
          <p:grpSpPr>
            <a:xfrm>
              <a:off x="903098" y="1179665"/>
              <a:ext cx="80700" cy="1526144"/>
              <a:chOff x="903098" y="1179665"/>
              <a:chExt cx="80700" cy="1526144"/>
            </a:xfrm>
          </p:grpSpPr>
          <p:sp>
            <p:nvSpPr>
              <p:cNvPr id="14292" name="Google Shape;14292;p73"/>
              <p:cNvSpPr/>
              <p:nvPr/>
            </p:nvSpPr>
            <p:spPr>
              <a:xfrm>
                <a:off x="90309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3" name="Google Shape;14293;p73"/>
              <p:cNvSpPr/>
              <p:nvPr/>
            </p:nvSpPr>
            <p:spPr>
              <a:xfrm>
                <a:off x="90309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4" name="Google Shape;14294;p73"/>
              <p:cNvSpPr/>
              <p:nvPr/>
            </p:nvSpPr>
            <p:spPr>
              <a:xfrm>
                <a:off x="90309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5" name="Google Shape;14295;p73"/>
              <p:cNvSpPr/>
              <p:nvPr/>
            </p:nvSpPr>
            <p:spPr>
              <a:xfrm>
                <a:off x="90309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6" name="Google Shape;14296;p73"/>
              <p:cNvSpPr/>
              <p:nvPr/>
            </p:nvSpPr>
            <p:spPr>
              <a:xfrm>
                <a:off x="90309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7" name="Google Shape;14297;p73"/>
              <p:cNvSpPr/>
              <p:nvPr/>
            </p:nvSpPr>
            <p:spPr>
              <a:xfrm>
                <a:off x="90309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8" name="Google Shape;14298;p73"/>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9" name="Google Shape;14299;p73"/>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0" name="Google Shape;14300;p73"/>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1" name="Google Shape;14301;p73"/>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02" name="Google Shape;14302;p73"/>
            <p:cNvGrpSpPr/>
            <p:nvPr/>
          </p:nvGrpSpPr>
          <p:grpSpPr>
            <a:xfrm>
              <a:off x="1076958" y="1179665"/>
              <a:ext cx="80700" cy="1526144"/>
              <a:chOff x="1076958" y="1179665"/>
              <a:chExt cx="80700" cy="1526144"/>
            </a:xfrm>
          </p:grpSpPr>
          <p:sp>
            <p:nvSpPr>
              <p:cNvPr id="14303" name="Google Shape;14303;p73"/>
              <p:cNvSpPr/>
              <p:nvPr/>
            </p:nvSpPr>
            <p:spPr>
              <a:xfrm>
                <a:off x="107695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4" name="Google Shape;14304;p73"/>
              <p:cNvSpPr/>
              <p:nvPr/>
            </p:nvSpPr>
            <p:spPr>
              <a:xfrm>
                <a:off x="107695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5" name="Google Shape;14305;p73"/>
              <p:cNvSpPr/>
              <p:nvPr/>
            </p:nvSpPr>
            <p:spPr>
              <a:xfrm>
                <a:off x="107695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6" name="Google Shape;14306;p73"/>
              <p:cNvSpPr/>
              <p:nvPr/>
            </p:nvSpPr>
            <p:spPr>
              <a:xfrm>
                <a:off x="107695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7" name="Google Shape;14307;p73"/>
              <p:cNvSpPr/>
              <p:nvPr/>
            </p:nvSpPr>
            <p:spPr>
              <a:xfrm>
                <a:off x="107695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8" name="Google Shape;14308;p73"/>
              <p:cNvSpPr/>
              <p:nvPr/>
            </p:nvSpPr>
            <p:spPr>
              <a:xfrm>
                <a:off x="107695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9" name="Google Shape;14309;p73"/>
              <p:cNvSpPr/>
              <p:nvPr/>
            </p:nvSpPr>
            <p:spPr>
              <a:xfrm>
                <a:off x="1076958"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0" name="Google Shape;14310;p73"/>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1" name="Google Shape;14311;p73"/>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2" name="Google Shape;14312;p73"/>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13" name="Google Shape;14313;p73"/>
            <p:cNvGrpSpPr/>
            <p:nvPr/>
          </p:nvGrpSpPr>
          <p:grpSpPr>
            <a:xfrm>
              <a:off x="1247707" y="1179665"/>
              <a:ext cx="80700" cy="1526144"/>
              <a:chOff x="1247707" y="1179665"/>
              <a:chExt cx="80700" cy="1526144"/>
            </a:xfrm>
          </p:grpSpPr>
          <p:sp>
            <p:nvSpPr>
              <p:cNvPr id="14314" name="Google Shape;14314;p73"/>
              <p:cNvSpPr/>
              <p:nvPr/>
            </p:nvSpPr>
            <p:spPr>
              <a:xfrm>
                <a:off x="124770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5" name="Google Shape;14315;p73"/>
              <p:cNvSpPr/>
              <p:nvPr/>
            </p:nvSpPr>
            <p:spPr>
              <a:xfrm>
                <a:off x="124770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6" name="Google Shape;14316;p73"/>
              <p:cNvSpPr/>
              <p:nvPr/>
            </p:nvSpPr>
            <p:spPr>
              <a:xfrm>
                <a:off x="124770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7" name="Google Shape;14317;p73"/>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8" name="Google Shape;14318;p73"/>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9" name="Google Shape;14319;p73"/>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0" name="Google Shape;14320;p73"/>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1" name="Google Shape;14321;p73"/>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2" name="Google Shape;14322;p73"/>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3" name="Google Shape;14323;p73"/>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24" name="Google Shape;14324;p73"/>
            <p:cNvGrpSpPr/>
            <p:nvPr/>
          </p:nvGrpSpPr>
          <p:grpSpPr>
            <a:xfrm>
              <a:off x="1421567" y="1179665"/>
              <a:ext cx="80700" cy="1526144"/>
              <a:chOff x="1421567" y="1179665"/>
              <a:chExt cx="80700" cy="1526144"/>
            </a:xfrm>
          </p:grpSpPr>
          <p:sp>
            <p:nvSpPr>
              <p:cNvPr id="14325" name="Google Shape;14325;p73"/>
              <p:cNvSpPr/>
              <p:nvPr/>
            </p:nvSpPr>
            <p:spPr>
              <a:xfrm>
                <a:off x="142156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6" name="Google Shape;14326;p73"/>
              <p:cNvSpPr/>
              <p:nvPr/>
            </p:nvSpPr>
            <p:spPr>
              <a:xfrm>
                <a:off x="142156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7" name="Google Shape;14327;p73"/>
              <p:cNvSpPr/>
              <p:nvPr/>
            </p:nvSpPr>
            <p:spPr>
              <a:xfrm>
                <a:off x="142156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8" name="Google Shape;14328;p73"/>
              <p:cNvSpPr/>
              <p:nvPr/>
            </p:nvSpPr>
            <p:spPr>
              <a:xfrm>
                <a:off x="142156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9" name="Google Shape;14329;p73"/>
              <p:cNvSpPr/>
              <p:nvPr/>
            </p:nvSpPr>
            <p:spPr>
              <a:xfrm>
                <a:off x="142156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0" name="Google Shape;14330;p73"/>
              <p:cNvSpPr/>
              <p:nvPr/>
            </p:nvSpPr>
            <p:spPr>
              <a:xfrm>
                <a:off x="142156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1" name="Google Shape;14331;p73"/>
              <p:cNvSpPr/>
              <p:nvPr/>
            </p:nvSpPr>
            <p:spPr>
              <a:xfrm>
                <a:off x="142156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2" name="Google Shape;14332;p73"/>
              <p:cNvSpPr/>
              <p:nvPr/>
            </p:nvSpPr>
            <p:spPr>
              <a:xfrm>
                <a:off x="142156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3" name="Google Shape;14333;p73"/>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4" name="Google Shape;14334;p73"/>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35" name="Google Shape;14335;p73"/>
            <p:cNvGrpSpPr/>
            <p:nvPr/>
          </p:nvGrpSpPr>
          <p:grpSpPr>
            <a:xfrm>
              <a:off x="1592327" y="1179665"/>
              <a:ext cx="80700" cy="1526144"/>
              <a:chOff x="1592327" y="1179665"/>
              <a:chExt cx="80700" cy="1526144"/>
            </a:xfrm>
          </p:grpSpPr>
          <p:sp>
            <p:nvSpPr>
              <p:cNvPr id="14336" name="Google Shape;14336;p73"/>
              <p:cNvSpPr/>
              <p:nvPr/>
            </p:nvSpPr>
            <p:spPr>
              <a:xfrm>
                <a:off x="159232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7" name="Google Shape;14337;p73"/>
              <p:cNvSpPr/>
              <p:nvPr/>
            </p:nvSpPr>
            <p:spPr>
              <a:xfrm>
                <a:off x="159232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8" name="Google Shape;14338;p73"/>
              <p:cNvSpPr/>
              <p:nvPr/>
            </p:nvSpPr>
            <p:spPr>
              <a:xfrm>
                <a:off x="159232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9" name="Google Shape;14339;p73"/>
              <p:cNvSpPr/>
              <p:nvPr/>
            </p:nvSpPr>
            <p:spPr>
              <a:xfrm>
                <a:off x="159232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0" name="Google Shape;14340;p73"/>
              <p:cNvSpPr/>
              <p:nvPr/>
            </p:nvSpPr>
            <p:spPr>
              <a:xfrm>
                <a:off x="159232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1" name="Google Shape;14341;p73"/>
              <p:cNvSpPr/>
              <p:nvPr/>
            </p:nvSpPr>
            <p:spPr>
              <a:xfrm>
                <a:off x="159232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2" name="Google Shape;14342;p73"/>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3" name="Google Shape;14343;p73"/>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4" name="Google Shape;14344;p73"/>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5" name="Google Shape;14345;p73"/>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46" name="Google Shape;14346;p73"/>
            <p:cNvGrpSpPr/>
            <p:nvPr/>
          </p:nvGrpSpPr>
          <p:grpSpPr>
            <a:xfrm>
              <a:off x="1766187" y="1179665"/>
              <a:ext cx="80700" cy="1526144"/>
              <a:chOff x="1766187" y="1179665"/>
              <a:chExt cx="80700" cy="1526144"/>
            </a:xfrm>
          </p:grpSpPr>
          <p:sp>
            <p:nvSpPr>
              <p:cNvPr id="14347" name="Google Shape;14347;p73"/>
              <p:cNvSpPr/>
              <p:nvPr/>
            </p:nvSpPr>
            <p:spPr>
              <a:xfrm>
                <a:off x="176618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8" name="Google Shape;14348;p73"/>
              <p:cNvSpPr/>
              <p:nvPr/>
            </p:nvSpPr>
            <p:spPr>
              <a:xfrm>
                <a:off x="176618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9" name="Google Shape;14349;p73"/>
              <p:cNvSpPr/>
              <p:nvPr/>
            </p:nvSpPr>
            <p:spPr>
              <a:xfrm>
                <a:off x="176618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0" name="Google Shape;14350;p73"/>
              <p:cNvSpPr/>
              <p:nvPr/>
            </p:nvSpPr>
            <p:spPr>
              <a:xfrm>
                <a:off x="176618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1" name="Google Shape;14351;p73"/>
              <p:cNvSpPr/>
              <p:nvPr/>
            </p:nvSpPr>
            <p:spPr>
              <a:xfrm>
                <a:off x="176618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2" name="Google Shape;14352;p73"/>
              <p:cNvSpPr/>
              <p:nvPr/>
            </p:nvSpPr>
            <p:spPr>
              <a:xfrm>
                <a:off x="176618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3" name="Google Shape;14353;p73"/>
              <p:cNvSpPr/>
              <p:nvPr/>
            </p:nvSpPr>
            <p:spPr>
              <a:xfrm>
                <a:off x="176618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4" name="Google Shape;14354;p73"/>
              <p:cNvSpPr/>
              <p:nvPr/>
            </p:nvSpPr>
            <p:spPr>
              <a:xfrm>
                <a:off x="176618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5" name="Google Shape;14355;p73"/>
              <p:cNvSpPr/>
              <p:nvPr/>
            </p:nvSpPr>
            <p:spPr>
              <a:xfrm>
                <a:off x="1766187" y="2464413"/>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6" name="Google Shape;14356;p73"/>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57" name="Google Shape;14357;p73"/>
            <p:cNvGrpSpPr/>
            <p:nvPr/>
          </p:nvGrpSpPr>
          <p:grpSpPr>
            <a:xfrm>
              <a:off x="1936935" y="1179665"/>
              <a:ext cx="80700" cy="1526144"/>
              <a:chOff x="1936935" y="1179665"/>
              <a:chExt cx="80700" cy="1526144"/>
            </a:xfrm>
          </p:grpSpPr>
          <p:sp>
            <p:nvSpPr>
              <p:cNvPr id="14358" name="Google Shape;14358;p73"/>
              <p:cNvSpPr/>
              <p:nvPr/>
            </p:nvSpPr>
            <p:spPr>
              <a:xfrm>
                <a:off x="193693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9" name="Google Shape;14359;p73"/>
              <p:cNvSpPr/>
              <p:nvPr/>
            </p:nvSpPr>
            <p:spPr>
              <a:xfrm>
                <a:off x="193693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0" name="Google Shape;14360;p73"/>
              <p:cNvSpPr/>
              <p:nvPr/>
            </p:nvSpPr>
            <p:spPr>
              <a:xfrm>
                <a:off x="193693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1" name="Google Shape;14361;p73"/>
              <p:cNvSpPr/>
              <p:nvPr/>
            </p:nvSpPr>
            <p:spPr>
              <a:xfrm>
                <a:off x="193693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2" name="Google Shape;14362;p73"/>
              <p:cNvSpPr/>
              <p:nvPr/>
            </p:nvSpPr>
            <p:spPr>
              <a:xfrm>
                <a:off x="193693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3" name="Google Shape;14363;p73"/>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4" name="Google Shape;14364;p73"/>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5" name="Google Shape;14365;p73"/>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6" name="Google Shape;14366;p73"/>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7" name="Google Shape;14367;p73"/>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68" name="Google Shape;14368;p73"/>
            <p:cNvGrpSpPr/>
            <p:nvPr/>
          </p:nvGrpSpPr>
          <p:grpSpPr>
            <a:xfrm>
              <a:off x="2110795" y="1179665"/>
              <a:ext cx="80700" cy="1526144"/>
              <a:chOff x="2110795" y="1179665"/>
              <a:chExt cx="80700" cy="1526144"/>
            </a:xfrm>
          </p:grpSpPr>
          <p:sp>
            <p:nvSpPr>
              <p:cNvPr id="14369" name="Google Shape;14369;p73"/>
              <p:cNvSpPr/>
              <p:nvPr/>
            </p:nvSpPr>
            <p:spPr>
              <a:xfrm>
                <a:off x="211079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0" name="Google Shape;14370;p73"/>
              <p:cNvSpPr/>
              <p:nvPr/>
            </p:nvSpPr>
            <p:spPr>
              <a:xfrm>
                <a:off x="211079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1" name="Google Shape;14371;p73"/>
              <p:cNvSpPr/>
              <p:nvPr/>
            </p:nvSpPr>
            <p:spPr>
              <a:xfrm>
                <a:off x="211079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2" name="Google Shape;14372;p73"/>
              <p:cNvSpPr/>
              <p:nvPr/>
            </p:nvSpPr>
            <p:spPr>
              <a:xfrm>
                <a:off x="211079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3" name="Google Shape;14373;p73"/>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4" name="Google Shape;14374;p73"/>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5" name="Google Shape;14375;p73"/>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6" name="Google Shape;14376;p73"/>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7" name="Google Shape;14377;p73"/>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8" name="Google Shape;14378;p73"/>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79" name="Google Shape;14379;p73"/>
            <p:cNvGrpSpPr/>
            <p:nvPr/>
          </p:nvGrpSpPr>
          <p:grpSpPr>
            <a:xfrm>
              <a:off x="2284655" y="1179665"/>
              <a:ext cx="80700" cy="1526144"/>
              <a:chOff x="2284655" y="1179665"/>
              <a:chExt cx="80700" cy="1526144"/>
            </a:xfrm>
          </p:grpSpPr>
          <p:sp>
            <p:nvSpPr>
              <p:cNvPr id="14380" name="Google Shape;14380;p73"/>
              <p:cNvSpPr/>
              <p:nvPr/>
            </p:nvSpPr>
            <p:spPr>
              <a:xfrm>
                <a:off x="228465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1" name="Google Shape;14381;p73"/>
              <p:cNvSpPr/>
              <p:nvPr/>
            </p:nvSpPr>
            <p:spPr>
              <a:xfrm>
                <a:off x="228465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2" name="Google Shape;14382;p73"/>
              <p:cNvSpPr/>
              <p:nvPr/>
            </p:nvSpPr>
            <p:spPr>
              <a:xfrm>
                <a:off x="228465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3" name="Google Shape;14383;p73"/>
              <p:cNvSpPr/>
              <p:nvPr/>
            </p:nvSpPr>
            <p:spPr>
              <a:xfrm>
                <a:off x="228465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4" name="Google Shape;14384;p73"/>
              <p:cNvSpPr/>
              <p:nvPr/>
            </p:nvSpPr>
            <p:spPr>
              <a:xfrm>
                <a:off x="228465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5" name="Google Shape;14385;p73"/>
              <p:cNvSpPr/>
              <p:nvPr/>
            </p:nvSpPr>
            <p:spPr>
              <a:xfrm>
                <a:off x="2284655"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6" name="Google Shape;14386;p73"/>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7" name="Google Shape;14387;p73"/>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8" name="Google Shape;14388;p73"/>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9" name="Google Shape;14389;p73"/>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390" name="Google Shape;14390;p73"/>
          <p:cNvGrpSpPr/>
          <p:nvPr/>
        </p:nvGrpSpPr>
        <p:grpSpPr>
          <a:xfrm>
            <a:off x="3498539" y="1598405"/>
            <a:ext cx="1818997" cy="1469511"/>
            <a:chOff x="2623904" y="1198803"/>
            <a:chExt cx="1364248" cy="1102133"/>
          </a:xfrm>
        </p:grpSpPr>
        <p:grpSp>
          <p:nvGrpSpPr>
            <p:cNvPr id="14391" name="Google Shape;14391;p73"/>
            <p:cNvGrpSpPr/>
            <p:nvPr/>
          </p:nvGrpSpPr>
          <p:grpSpPr>
            <a:xfrm>
              <a:off x="2623907" y="1198803"/>
              <a:ext cx="1364245" cy="273000"/>
              <a:chOff x="2623907" y="1198803"/>
              <a:chExt cx="1364245" cy="273000"/>
            </a:xfrm>
          </p:grpSpPr>
          <p:sp>
            <p:nvSpPr>
              <p:cNvPr id="14392" name="Google Shape;14392;p73"/>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3" name="Google Shape;14393;p73"/>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4" name="Google Shape;14394;p73"/>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5" name="Google Shape;14395;p73"/>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6" name="Google Shape;14396;p73"/>
              <p:cNvSpPr/>
              <p:nvPr/>
            </p:nvSpPr>
            <p:spPr>
              <a:xfrm>
                <a:off x="3715152" y="1198803"/>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97" name="Google Shape;14397;p73"/>
            <p:cNvGrpSpPr/>
            <p:nvPr/>
          </p:nvGrpSpPr>
          <p:grpSpPr>
            <a:xfrm>
              <a:off x="2623904" y="1476964"/>
              <a:ext cx="1364245" cy="273000"/>
              <a:chOff x="2623904" y="1476964"/>
              <a:chExt cx="1364245" cy="273000"/>
            </a:xfrm>
          </p:grpSpPr>
          <p:sp>
            <p:nvSpPr>
              <p:cNvPr id="14398" name="Google Shape;14398;p73"/>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9" name="Google Shape;14399;p73"/>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0" name="Google Shape;14400;p73"/>
              <p:cNvSpPr/>
              <p:nvPr/>
            </p:nvSpPr>
            <p:spPr>
              <a:xfrm>
                <a:off x="3169527"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1" name="Google Shape;14401;p73"/>
              <p:cNvSpPr/>
              <p:nvPr/>
            </p:nvSpPr>
            <p:spPr>
              <a:xfrm>
                <a:off x="3442338"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2" name="Google Shape;14402;p73"/>
              <p:cNvSpPr/>
              <p:nvPr/>
            </p:nvSpPr>
            <p:spPr>
              <a:xfrm>
                <a:off x="3715149"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03" name="Google Shape;14403;p73"/>
            <p:cNvGrpSpPr/>
            <p:nvPr/>
          </p:nvGrpSpPr>
          <p:grpSpPr>
            <a:xfrm>
              <a:off x="2623907" y="1749775"/>
              <a:ext cx="1364245" cy="273000"/>
              <a:chOff x="2623907" y="1749775"/>
              <a:chExt cx="1364245" cy="273000"/>
            </a:xfrm>
          </p:grpSpPr>
          <p:sp>
            <p:nvSpPr>
              <p:cNvPr id="14404" name="Google Shape;14404;p73"/>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5" name="Google Shape;14405;p73"/>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6" name="Google Shape;14406;p73"/>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7" name="Google Shape;14407;p73"/>
              <p:cNvSpPr/>
              <p:nvPr/>
            </p:nvSpPr>
            <p:spPr>
              <a:xfrm>
                <a:off x="3442341"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8" name="Google Shape;14408;p73"/>
              <p:cNvSpPr/>
              <p:nvPr/>
            </p:nvSpPr>
            <p:spPr>
              <a:xfrm>
                <a:off x="3715152"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09" name="Google Shape;14409;p73"/>
            <p:cNvGrpSpPr/>
            <p:nvPr/>
          </p:nvGrpSpPr>
          <p:grpSpPr>
            <a:xfrm>
              <a:off x="2623904" y="2027936"/>
              <a:ext cx="1364245" cy="273000"/>
              <a:chOff x="2623904" y="2027936"/>
              <a:chExt cx="1364245" cy="273000"/>
            </a:xfrm>
          </p:grpSpPr>
          <p:sp>
            <p:nvSpPr>
              <p:cNvPr id="14410" name="Google Shape;14410;p73"/>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1" name="Google Shape;14411;p73"/>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2" name="Google Shape;14412;p73"/>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3" name="Google Shape;14413;p73"/>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4" name="Google Shape;14414;p73"/>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415" name="Google Shape;14415;p73"/>
          <p:cNvGrpSpPr/>
          <p:nvPr/>
        </p:nvGrpSpPr>
        <p:grpSpPr>
          <a:xfrm>
            <a:off x="3484487" y="3543835"/>
            <a:ext cx="1850055" cy="212165"/>
            <a:chOff x="3200660" y="2180272"/>
            <a:chExt cx="2563824" cy="378237"/>
          </a:xfrm>
        </p:grpSpPr>
        <p:sp>
          <p:nvSpPr>
            <p:cNvPr id="14416" name="Google Shape;14416;p7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7" name="Google Shape;14417;p7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8" name="Google Shape;14418;p7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9" name="Google Shape;14419;p7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0" name="Google Shape;14420;p7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1" name="Google Shape;14421;p7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2" name="Google Shape;14422;p7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3" name="Google Shape;14423;p7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4" name="Google Shape;14424;p7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5" name="Google Shape;14425;p7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6" name="Google Shape;14426;p7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7" name="Google Shape;14427;p7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8" name="Google Shape;14428;p7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9" name="Google Shape;14429;p7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0" name="Google Shape;14430;p7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1" name="Google Shape;14431;p7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2" name="Google Shape;14432;p7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3" name="Google Shape;14433;p7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34" name="Google Shape;14434;p73"/>
          <p:cNvGrpSpPr/>
          <p:nvPr/>
        </p:nvGrpSpPr>
        <p:grpSpPr>
          <a:xfrm>
            <a:off x="3479853" y="3914188"/>
            <a:ext cx="1854003" cy="212833"/>
            <a:chOff x="3530150" y="2790075"/>
            <a:chExt cx="1962600" cy="225300"/>
          </a:xfrm>
        </p:grpSpPr>
        <p:sp>
          <p:nvSpPr>
            <p:cNvPr id="14435" name="Google Shape;14435;p73"/>
            <p:cNvSpPr/>
            <p:nvPr/>
          </p:nvSpPr>
          <p:spPr>
            <a:xfrm>
              <a:off x="3530150" y="2790075"/>
              <a:ext cx="1962600" cy="2253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6" name="Google Shape;14436;p73"/>
            <p:cNvSpPr/>
            <p:nvPr/>
          </p:nvSpPr>
          <p:spPr>
            <a:xfrm>
              <a:off x="3530150" y="2790075"/>
              <a:ext cx="1110000" cy="2253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37" name="Google Shape;14437;p73"/>
          <p:cNvGrpSpPr/>
          <p:nvPr/>
        </p:nvGrpSpPr>
        <p:grpSpPr>
          <a:xfrm>
            <a:off x="3479931" y="4285207"/>
            <a:ext cx="1882172" cy="205567"/>
            <a:chOff x="3558802" y="4011244"/>
            <a:chExt cx="1866000" cy="111600"/>
          </a:xfrm>
        </p:grpSpPr>
        <p:sp>
          <p:nvSpPr>
            <p:cNvPr id="14438" name="Google Shape;14438;p73"/>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9" name="Google Shape;14439;p73"/>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40" name="Google Shape;14440;p73"/>
          <p:cNvGrpSpPr/>
          <p:nvPr/>
        </p:nvGrpSpPr>
        <p:grpSpPr>
          <a:xfrm>
            <a:off x="3480314" y="3225968"/>
            <a:ext cx="1844671" cy="159681"/>
            <a:chOff x="3465975" y="2270258"/>
            <a:chExt cx="1986364" cy="171947"/>
          </a:xfrm>
        </p:grpSpPr>
        <p:sp>
          <p:nvSpPr>
            <p:cNvPr id="14441" name="Google Shape;14441;p7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2" name="Google Shape;14442;p7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3" name="Google Shape;14443;p73"/>
            <p:cNvSpPr/>
            <p:nvPr/>
          </p:nvSpPr>
          <p:spPr>
            <a:xfrm rot="-5400000">
              <a:off x="4243603"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4" name="Google Shape;14444;p73"/>
            <p:cNvSpPr/>
            <p:nvPr/>
          </p:nvSpPr>
          <p:spPr>
            <a:xfrm rot="-5400000">
              <a:off x="4502812"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5" name="Google Shape;14445;p73"/>
            <p:cNvSpPr/>
            <p:nvPr/>
          </p:nvSpPr>
          <p:spPr>
            <a:xfrm rot="-5400000">
              <a:off x="4762021"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6" name="Google Shape;14446;p7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7" name="Google Shape;14447;p73"/>
            <p:cNvSpPr/>
            <p:nvPr/>
          </p:nvSpPr>
          <p:spPr>
            <a:xfrm rot="-5400000">
              <a:off x="502123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8" name="Google Shape;14448;p73"/>
            <p:cNvSpPr/>
            <p:nvPr/>
          </p:nvSpPr>
          <p:spPr>
            <a:xfrm rot="-5400000">
              <a:off x="528044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49" name="Google Shape;14449;p73"/>
          <p:cNvGrpSpPr/>
          <p:nvPr/>
        </p:nvGrpSpPr>
        <p:grpSpPr>
          <a:xfrm>
            <a:off x="3494992" y="5044331"/>
            <a:ext cx="1826041" cy="260613"/>
            <a:chOff x="723300" y="4253549"/>
            <a:chExt cx="2276482" cy="324900"/>
          </a:xfrm>
        </p:grpSpPr>
        <p:sp>
          <p:nvSpPr>
            <p:cNvPr id="14450" name="Google Shape;14450;p7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1" name="Google Shape;14451;p7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2" name="Google Shape;14452;p7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3" name="Google Shape;14453;p7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4" name="Google Shape;14454;p73"/>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55" name="Google Shape;14455;p73"/>
          <p:cNvGrpSpPr/>
          <p:nvPr/>
        </p:nvGrpSpPr>
        <p:grpSpPr>
          <a:xfrm>
            <a:off x="3481071" y="4645986"/>
            <a:ext cx="1852088" cy="240159"/>
            <a:chOff x="705948" y="3788465"/>
            <a:chExt cx="2308953" cy="299400"/>
          </a:xfrm>
        </p:grpSpPr>
        <p:sp>
          <p:nvSpPr>
            <p:cNvPr id="14456" name="Google Shape;14456;p73"/>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7" name="Google Shape;14457;p73"/>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8" name="Google Shape;14458;p73"/>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9" name="Google Shape;14459;p73"/>
            <p:cNvSpPr/>
            <p:nvPr/>
          </p:nvSpPr>
          <p:spPr>
            <a:xfrm>
              <a:off x="2189639"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60" name="Google Shape;14460;p73"/>
            <p:cNvSpPr/>
            <p:nvPr/>
          </p:nvSpPr>
          <p:spPr>
            <a:xfrm>
              <a:off x="2679500"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61" name="Google Shape;14461;p73"/>
          <p:cNvGrpSpPr/>
          <p:nvPr/>
        </p:nvGrpSpPr>
        <p:grpSpPr>
          <a:xfrm>
            <a:off x="5610393" y="2784591"/>
            <a:ext cx="1911761" cy="255335"/>
            <a:chOff x="4273350" y="2088443"/>
            <a:chExt cx="1433821" cy="191501"/>
          </a:xfrm>
        </p:grpSpPr>
        <p:grpSp>
          <p:nvGrpSpPr>
            <p:cNvPr id="14462" name="Google Shape;14462;p73"/>
            <p:cNvGrpSpPr/>
            <p:nvPr/>
          </p:nvGrpSpPr>
          <p:grpSpPr>
            <a:xfrm>
              <a:off x="4273350" y="2088443"/>
              <a:ext cx="1433821" cy="0"/>
              <a:chOff x="5224975" y="2962250"/>
              <a:chExt cx="1544400" cy="0"/>
            </a:xfrm>
          </p:grpSpPr>
          <p:cxnSp>
            <p:nvCxnSpPr>
              <p:cNvPr id="14463" name="Google Shape;14463;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4" name="Google Shape;14464;p73"/>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4465" name="Google Shape;14465;p73"/>
            <p:cNvGrpSpPr/>
            <p:nvPr/>
          </p:nvGrpSpPr>
          <p:grpSpPr>
            <a:xfrm>
              <a:off x="4273350" y="2279944"/>
              <a:ext cx="1433821" cy="0"/>
              <a:chOff x="5224975" y="2962250"/>
              <a:chExt cx="1544400" cy="0"/>
            </a:xfrm>
          </p:grpSpPr>
          <p:cxnSp>
            <p:nvCxnSpPr>
              <p:cNvPr id="14466" name="Google Shape;14466;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7" name="Google Shape;14467;p73"/>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4468" name="Google Shape;14468;p73"/>
          <p:cNvGrpSpPr/>
          <p:nvPr/>
        </p:nvGrpSpPr>
        <p:grpSpPr>
          <a:xfrm>
            <a:off x="3544989" y="5463129"/>
            <a:ext cx="1739479" cy="392099"/>
            <a:chOff x="2658741" y="4097347"/>
            <a:chExt cx="1304609" cy="294074"/>
          </a:xfrm>
        </p:grpSpPr>
        <p:grpSp>
          <p:nvGrpSpPr>
            <p:cNvPr id="14469" name="Google Shape;14469;p73"/>
            <p:cNvGrpSpPr/>
            <p:nvPr/>
          </p:nvGrpSpPr>
          <p:grpSpPr>
            <a:xfrm>
              <a:off x="2658741" y="4097347"/>
              <a:ext cx="118572" cy="294074"/>
              <a:chOff x="3343310" y="4475555"/>
              <a:chExt cx="127717" cy="316753"/>
            </a:xfrm>
          </p:grpSpPr>
          <p:sp>
            <p:nvSpPr>
              <p:cNvPr id="14470" name="Google Shape;14470;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1" name="Google Shape;14471;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2" name="Google Shape;14472;p73"/>
            <p:cNvGrpSpPr/>
            <p:nvPr/>
          </p:nvGrpSpPr>
          <p:grpSpPr>
            <a:xfrm>
              <a:off x="3815519" y="4098388"/>
              <a:ext cx="147831" cy="291991"/>
              <a:chOff x="3527539" y="4476677"/>
              <a:chExt cx="159232" cy="314510"/>
            </a:xfrm>
          </p:grpSpPr>
          <p:sp>
            <p:nvSpPr>
              <p:cNvPr id="14473" name="Google Shape;14473;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4" name="Google Shape;14474;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5" name="Google Shape;14475;p73"/>
            <p:cNvGrpSpPr/>
            <p:nvPr/>
          </p:nvGrpSpPr>
          <p:grpSpPr>
            <a:xfrm>
              <a:off x="3511696" y="4098388"/>
              <a:ext cx="147831" cy="291991"/>
              <a:chOff x="3527539" y="4476677"/>
              <a:chExt cx="159232" cy="314510"/>
            </a:xfrm>
          </p:grpSpPr>
          <p:sp>
            <p:nvSpPr>
              <p:cNvPr id="14476" name="Google Shape;14476;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7" name="Google Shape;14477;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8" name="Google Shape;14478;p73"/>
            <p:cNvGrpSpPr/>
            <p:nvPr/>
          </p:nvGrpSpPr>
          <p:grpSpPr>
            <a:xfrm>
              <a:off x="3207874" y="4098388"/>
              <a:ext cx="147831" cy="291991"/>
              <a:chOff x="3527539" y="4476677"/>
              <a:chExt cx="159232" cy="314510"/>
            </a:xfrm>
          </p:grpSpPr>
          <p:sp>
            <p:nvSpPr>
              <p:cNvPr id="14479" name="Google Shape;14479;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80" name="Google Shape;14480;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81" name="Google Shape;14481;p73"/>
            <p:cNvGrpSpPr/>
            <p:nvPr/>
          </p:nvGrpSpPr>
          <p:grpSpPr>
            <a:xfrm>
              <a:off x="2933305" y="4097347"/>
              <a:ext cx="118572" cy="294074"/>
              <a:chOff x="3343310" y="4475555"/>
              <a:chExt cx="127717" cy="316753"/>
            </a:xfrm>
          </p:grpSpPr>
          <p:sp>
            <p:nvSpPr>
              <p:cNvPr id="14482" name="Google Shape;14482;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83" name="Google Shape;14483;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484" name="Google Shape;14484;p73"/>
          <p:cNvGrpSpPr/>
          <p:nvPr/>
        </p:nvGrpSpPr>
        <p:grpSpPr>
          <a:xfrm>
            <a:off x="5612466" y="1568056"/>
            <a:ext cx="1907615" cy="1001649"/>
            <a:chOff x="5159450" y="1919950"/>
            <a:chExt cx="1541050" cy="862500"/>
          </a:xfrm>
        </p:grpSpPr>
        <p:sp>
          <p:nvSpPr>
            <p:cNvPr id="14485" name="Google Shape;14485;p7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486" name="Google Shape;14486;p73"/>
            <p:cNvGrpSpPr/>
            <p:nvPr/>
          </p:nvGrpSpPr>
          <p:grpSpPr>
            <a:xfrm>
              <a:off x="5159450" y="1919950"/>
              <a:ext cx="1541050" cy="862500"/>
              <a:chOff x="5159450" y="1919950"/>
              <a:chExt cx="1541050" cy="862500"/>
            </a:xfrm>
          </p:grpSpPr>
          <p:cxnSp>
            <p:nvCxnSpPr>
              <p:cNvPr id="14487" name="Google Shape;14487;p7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488" name="Google Shape;14488;p7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489" name="Google Shape;14489;p73"/>
          <p:cNvGrpSpPr/>
          <p:nvPr/>
        </p:nvGrpSpPr>
        <p:grpSpPr>
          <a:xfrm>
            <a:off x="5676648" y="3253081"/>
            <a:ext cx="1779248" cy="1290552"/>
            <a:chOff x="4294923" y="2439811"/>
            <a:chExt cx="1334436" cy="967914"/>
          </a:xfrm>
        </p:grpSpPr>
        <p:grpSp>
          <p:nvGrpSpPr>
            <p:cNvPr id="14490" name="Google Shape;14490;p73"/>
            <p:cNvGrpSpPr/>
            <p:nvPr/>
          </p:nvGrpSpPr>
          <p:grpSpPr>
            <a:xfrm>
              <a:off x="4960455" y="2469658"/>
              <a:ext cx="668904" cy="885524"/>
              <a:chOff x="4960455" y="2469658"/>
              <a:chExt cx="668904" cy="885524"/>
            </a:xfrm>
          </p:grpSpPr>
          <p:sp>
            <p:nvSpPr>
              <p:cNvPr id="14491" name="Google Shape;14491;p73"/>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2" name="Google Shape;14492;p73"/>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3" name="Google Shape;14493;p73"/>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4" name="Google Shape;14494;p73"/>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5" name="Google Shape;14495;p73"/>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6" name="Google Shape;14496;p73"/>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97" name="Google Shape;14497;p73"/>
            <p:cNvGrpSpPr/>
            <p:nvPr/>
          </p:nvGrpSpPr>
          <p:grpSpPr>
            <a:xfrm>
              <a:off x="4294923" y="2469658"/>
              <a:ext cx="668951" cy="885524"/>
              <a:chOff x="4294923" y="2469658"/>
              <a:chExt cx="668951" cy="885524"/>
            </a:xfrm>
          </p:grpSpPr>
          <p:sp>
            <p:nvSpPr>
              <p:cNvPr id="14498" name="Google Shape;14498;p73"/>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9" name="Google Shape;14499;p73"/>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0" name="Google Shape;14500;p73"/>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1" name="Google Shape;14501;p73"/>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2" name="Google Shape;14502;p73"/>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3" name="Google Shape;14503;p73"/>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4504" name="Google Shape;14504;p73"/>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05" name="Google Shape;14505;p73"/>
          <p:cNvGrpSpPr/>
          <p:nvPr/>
        </p:nvGrpSpPr>
        <p:grpSpPr>
          <a:xfrm>
            <a:off x="5658254" y="4659009"/>
            <a:ext cx="1907932" cy="1196385"/>
            <a:chOff x="4351371" y="3547942"/>
            <a:chExt cx="1345130" cy="843475"/>
          </a:xfrm>
        </p:grpSpPr>
        <p:grpSp>
          <p:nvGrpSpPr>
            <p:cNvPr id="14506" name="Google Shape;14506;p73"/>
            <p:cNvGrpSpPr/>
            <p:nvPr/>
          </p:nvGrpSpPr>
          <p:grpSpPr>
            <a:xfrm>
              <a:off x="4351371" y="4209917"/>
              <a:ext cx="1345130" cy="181500"/>
              <a:chOff x="4351371" y="4209917"/>
              <a:chExt cx="1345130" cy="181500"/>
            </a:xfrm>
          </p:grpSpPr>
          <p:sp>
            <p:nvSpPr>
              <p:cNvPr id="14507" name="Google Shape;14507;p73"/>
              <p:cNvSpPr/>
              <p:nvPr/>
            </p:nvSpPr>
            <p:spPr>
              <a:xfrm rot="10800000">
                <a:off x="4351371" y="4209917"/>
                <a:ext cx="1281600" cy="181500"/>
              </a:xfrm>
              <a:prstGeom prst="rect">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08" name="Google Shape;14508;p73"/>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509" name="Google Shape;14509;p73"/>
            <p:cNvGrpSpPr/>
            <p:nvPr/>
          </p:nvGrpSpPr>
          <p:grpSpPr>
            <a:xfrm>
              <a:off x="4403010" y="3985221"/>
              <a:ext cx="1109518" cy="181500"/>
              <a:chOff x="4403010" y="3985221"/>
              <a:chExt cx="1109518" cy="181500"/>
            </a:xfrm>
          </p:grpSpPr>
          <p:sp>
            <p:nvSpPr>
              <p:cNvPr id="14510" name="Google Shape;14510;p73"/>
              <p:cNvSpPr/>
              <p:nvPr/>
            </p:nvSpPr>
            <p:spPr>
              <a:xfrm rot="10800000">
                <a:off x="4471829" y="3985221"/>
                <a:ext cx="1040700" cy="1815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1" name="Google Shape;14511;p73"/>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512" name="Google Shape;14512;p73"/>
            <p:cNvGrpSpPr/>
            <p:nvPr/>
          </p:nvGrpSpPr>
          <p:grpSpPr>
            <a:xfrm>
              <a:off x="4618704" y="3766582"/>
              <a:ext cx="807858" cy="181500"/>
              <a:chOff x="4618704" y="3766582"/>
              <a:chExt cx="807858" cy="181500"/>
            </a:xfrm>
          </p:grpSpPr>
          <p:sp>
            <p:nvSpPr>
              <p:cNvPr id="14513" name="Google Shape;14513;p73"/>
              <p:cNvSpPr/>
              <p:nvPr/>
            </p:nvSpPr>
            <p:spPr>
              <a:xfrm rot="10800000">
                <a:off x="4618704" y="3766582"/>
                <a:ext cx="747000" cy="181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4" name="Google Shape;14514;p73"/>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515" name="Google Shape;14515;p73"/>
            <p:cNvGrpSpPr/>
            <p:nvPr/>
          </p:nvGrpSpPr>
          <p:grpSpPr>
            <a:xfrm>
              <a:off x="4735238" y="3547942"/>
              <a:ext cx="462839" cy="181500"/>
              <a:chOff x="4735238" y="3547942"/>
              <a:chExt cx="462839" cy="181500"/>
            </a:xfrm>
          </p:grpSpPr>
          <p:sp>
            <p:nvSpPr>
              <p:cNvPr id="14516" name="Google Shape;14516;p73"/>
              <p:cNvSpPr/>
              <p:nvPr/>
            </p:nvSpPr>
            <p:spPr>
              <a:xfrm rot="10800000">
                <a:off x="4786477" y="3547942"/>
                <a:ext cx="411600" cy="181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7" name="Google Shape;14517;p73"/>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518" name="Google Shape;14518;p73"/>
          <p:cNvGrpSpPr/>
          <p:nvPr/>
        </p:nvGrpSpPr>
        <p:grpSpPr>
          <a:xfrm>
            <a:off x="9893397" y="3239441"/>
            <a:ext cx="1361273" cy="1238471"/>
            <a:chOff x="926675" y="238125"/>
            <a:chExt cx="5755100" cy="5232975"/>
          </a:xfrm>
        </p:grpSpPr>
        <p:sp>
          <p:nvSpPr>
            <p:cNvPr id="14519" name="Google Shape;14519;p73"/>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0" name="Google Shape;14520;p73"/>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1" name="Google Shape;14521;p73"/>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2" name="Google Shape;14522;p73"/>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23" name="Google Shape;14523;p73"/>
          <p:cNvGrpSpPr/>
          <p:nvPr/>
        </p:nvGrpSpPr>
        <p:grpSpPr>
          <a:xfrm>
            <a:off x="969895" y="3771087"/>
            <a:ext cx="2260499" cy="2081116"/>
            <a:chOff x="727421" y="2828315"/>
            <a:chExt cx="1695374" cy="1560837"/>
          </a:xfrm>
        </p:grpSpPr>
        <p:grpSp>
          <p:nvGrpSpPr>
            <p:cNvPr id="14524" name="Google Shape;14524;p73"/>
            <p:cNvGrpSpPr/>
            <p:nvPr/>
          </p:nvGrpSpPr>
          <p:grpSpPr>
            <a:xfrm>
              <a:off x="727421" y="2828315"/>
              <a:ext cx="1695374" cy="1560837"/>
              <a:chOff x="734799" y="2782450"/>
              <a:chExt cx="1571100" cy="1577400"/>
            </a:xfrm>
          </p:grpSpPr>
          <p:cxnSp>
            <p:nvCxnSpPr>
              <p:cNvPr id="14525" name="Google Shape;14525;p7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526" name="Google Shape;14526;p7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527" name="Google Shape;14527;p73"/>
            <p:cNvGrpSpPr/>
            <p:nvPr/>
          </p:nvGrpSpPr>
          <p:grpSpPr>
            <a:xfrm>
              <a:off x="819108" y="2882501"/>
              <a:ext cx="1556791" cy="1426186"/>
              <a:chOff x="819108" y="2882501"/>
              <a:chExt cx="1556791" cy="1426186"/>
            </a:xfrm>
          </p:grpSpPr>
          <p:grpSp>
            <p:nvGrpSpPr>
              <p:cNvPr id="14528" name="Google Shape;14528;p73"/>
              <p:cNvGrpSpPr/>
              <p:nvPr/>
            </p:nvGrpSpPr>
            <p:grpSpPr>
              <a:xfrm>
                <a:off x="819108" y="2882501"/>
                <a:ext cx="103104" cy="1426186"/>
                <a:chOff x="4674013" y="3100904"/>
                <a:chExt cx="122758" cy="1698043"/>
              </a:xfrm>
            </p:grpSpPr>
            <p:sp>
              <p:nvSpPr>
                <p:cNvPr id="14529" name="Google Shape;14529;p7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0" name="Google Shape;14530;p7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1" name="Google Shape;14531;p7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2" name="Google Shape;14532;p7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3" name="Google Shape;14533;p7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4" name="Google Shape;14534;p7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5" name="Google Shape;14535;p7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36" name="Google Shape;14536;p73"/>
              <p:cNvGrpSpPr/>
              <p:nvPr/>
            </p:nvGrpSpPr>
            <p:grpSpPr>
              <a:xfrm>
                <a:off x="1062475" y="2882501"/>
                <a:ext cx="103104" cy="1426186"/>
                <a:chOff x="4940438" y="3100904"/>
                <a:chExt cx="122758" cy="1698043"/>
              </a:xfrm>
            </p:grpSpPr>
            <p:sp>
              <p:nvSpPr>
                <p:cNvPr id="14537" name="Google Shape;14537;p7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8" name="Google Shape;14538;p7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9" name="Google Shape;14539;p7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0" name="Google Shape;14540;p7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1" name="Google Shape;14541;p7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2" name="Google Shape;14542;p7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3" name="Google Shape;14543;p7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44" name="Google Shape;14544;p73"/>
              <p:cNvGrpSpPr/>
              <p:nvPr/>
            </p:nvGrpSpPr>
            <p:grpSpPr>
              <a:xfrm>
                <a:off x="1299324" y="2882501"/>
                <a:ext cx="103104" cy="1426186"/>
                <a:chOff x="5206863" y="3100904"/>
                <a:chExt cx="122758" cy="1698043"/>
              </a:xfrm>
            </p:grpSpPr>
            <p:sp>
              <p:nvSpPr>
                <p:cNvPr id="14545" name="Google Shape;14545;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6" name="Google Shape;14546;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7" name="Google Shape;14547;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8" name="Google Shape;14548;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9" name="Google Shape;14549;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0" name="Google Shape;14550;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1" name="Google Shape;14551;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52" name="Google Shape;14552;p73"/>
              <p:cNvGrpSpPr/>
              <p:nvPr/>
            </p:nvGrpSpPr>
            <p:grpSpPr>
              <a:xfrm>
                <a:off x="1786057" y="2882501"/>
                <a:ext cx="103104" cy="1426186"/>
                <a:chOff x="6006138" y="3143629"/>
                <a:chExt cx="122758" cy="1698043"/>
              </a:xfrm>
            </p:grpSpPr>
            <p:sp>
              <p:nvSpPr>
                <p:cNvPr id="14553" name="Google Shape;14553;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4" name="Google Shape;14554;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5" name="Google Shape;14555;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6" name="Google Shape;14556;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7" name="Google Shape;14557;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8" name="Google Shape;14558;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9" name="Google Shape;14559;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60" name="Google Shape;14560;p73"/>
              <p:cNvGrpSpPr/>
              <p:nvPr/>
            </p:nvGrpSpPr>
            <p:grpSpPr>
              <a:xfrm>
                <a:off x="2029422" y="2882501"/>
                <a:ext cx="103104" cy="1426186"/>
                <a:chOff x="6805413" y="3100904"/>
                <a:chExt cx="122758" cy="1698043"/>
              </a:xfrm>
            </p:grpSpPr>
            <p:sp>
              <p:nvSpPr>
                <p:cNvPr id="14561" name="Google Shape;14561;p7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2" name="Google Shape;14562;p7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3" name="Google Shape;14563;p7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4" name="Google Shape;14564;p7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5" name="Google Shape;14565;p7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6" name="Google Shape;14566;p7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7" name="Google Shape;14567;p7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68" name="Google Shape;14568;p73"/>
              <p:cNvGrpSpPr/>
              <p:nvPr/>
            </p:nvGrpSpPr>
            <p:grpSpPr>
              <a:xfrm>
                <a:off x="2272795" y="2882501"/>
                <a:ext cx="103104" cy="1426186"/>
                <a:chOff x="5206863" y="3100904"/>
                <a:chExt cx="122758" cy="1698043"/>
              </a:xfrm>
            </p:grpSpPr>
            <p:sp>
              <p:nvSpPr>
                <p:cNvPr id="14569" name="Google Shape;14569;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0" name="Google Shape;14570;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1" name="Google Shape;14571;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2" name="Google Shape;14572;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3" name="Google Shape;14573;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4" name="Google Shape;14574;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5" name="Google Shape;14575;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76" name="Google Shape;14576;p73"/>
              <p:cNvGrpSpPr/>
              <p:nvPr/>
            </p:nvGrpSpPr>
            <p:grpSpPr>
              <a:xfrm>
                <a:off x="1542694" y="2882501"/>
                <a:ext cx="103104" cy="1426186"/>
                <a:chOff x="6006138" y="3143629"/>
                <a:chExt cx="122758" cy="1698043"/>
              </a:xfrm>
            </p:grpSpPr>
            <p:sp>
              <p:nvSpPr>
                <p:cNvPr id="14577" name="Google Shape;14577;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8" name="Google Shape;14578;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9" name="Google Shape;14579;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0" name="Google Shape;14580;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1" name="Google Shape;14581;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2" name="Google Shape;14582;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3" name="Google Shape;14583;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4584" name="Google Shape;14584;p73"/>
          <p:cNvGrpSpPr/>
          <p:nvPr/>
        </p:nvGrpSpPr>
        <p:grpSpPr>
          <a:xfrm>
            <a:off x="7577963" y="4690717"/>
            <a:ext cx="3666603" cy="1160903"/>
            <a:chOff x="238125" y="1725700"/>
            <a:chExt cx="7139025" cy="2260325"/>
          </a:xfrm>
        </p:grpSpPr>
        <p:sp>
          <p:nvSpPr>
            <p:cNvPr id="14585" name="Google Shape;14585;p73"/>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6" name="Google Shape;14586;p73"/>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7" name="Google Shape;14587;p73"/>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8" name="Google Shape;14588;p73"/>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9" name="Google Shape;14589;p73"/>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0" name="Google Shape;14590;p73"/>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1" name="Google Shape;14591;p73"/>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2" name="Google Shape;14592;p73"/>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3" name="Google Shape;14593;p73"/>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4" name="Google Shape;14594;p73"/>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95" name="Google Shape;14595;p73"/>
          <p:cNvGrpSpPr/>
          <p:nvPr/>
        </p:nvGrpSpPr>
        <p:grpSpPr>
          <a:xfrm>
            <a:off x="7938181" y="3279712"/>
            <a:ext cx="1473936" cy="1222329"/>
            <a:chOff x="5249100" y="1210600"/>
            <a:chExt cx="3502700" cy="2904775"/>
          </a:xfrm>
        </p:grpSpPr>
        <p:sp>
          <p:nvSpPr>
            <p:cNvPr id="14596" name="Google Shape;14596;p7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7" name="Google Shape;14597;p7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8" name="Google Shape;14598;p7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9" name="Google Shape;14599;p7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00" name="Google Shape;14600;p73"/>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601" name="Google Shape;14601;p73"/>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602" name="Google Shape;14602;p73"/>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603" name="Google Shape;14603;p73"/>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604" name="Google Shape;14604;p73"/>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05" name="Google Shape;14605;p73"/>
          <p:cNvGrpSpPr/>
          <p:nvPr/>
        </p:nvGrpSpPr>
        <p:grpSpPr>
          <a:xfrm>
            <a:off x="9514911" y="1572268"/>
            <a:ext cx="1739533" cy="1499808"/>
            <a:chOff x="7287122" y="1165658"/>
            <a:chExt cx="1219413" cy="1051365"/>
          </a:xfrm>
        </p:grpSpPr>
        <p:grpSp>
          <p:nvGrpSpPr>
            <p:cNvPr id="14606" name="Google Shape;14606;p73"/>
            <p:cNvGrpSpPr/>
            <p:nvPr/>
          </p:nvGrpSpPr>
          <p:grpSpPr>
            <a:xfrm>
              <a:off x="7287122" y="1969723"/>
              <a:ext cx="1219413" cy="247300"/>
              <a:chOff x="7287122" y="1969723"/>
              <a:chExt cx="1219413" cy="247300"/>
            </a:xfrm>
          </p:grpSpPr>
          <p:sp>
            <p:nvSpPr>
              <p:cNvPr id="14607" name="Google Shape;14607;p7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08" name="Google Shape;14608;p73"/>
              <p:cNvGrpSpPr/>
              <p:nvPr/>
            </p:nvGrpSpPr>
            <p:grpSpPr>
              <a:xfrm>
                <a:off x="7287122" y="2063892"/>
                <a:ext cx="1151753" cy="73428"/>
                <a:chOff x="7287122" y="2063892"/>
                <a:chExt cx="1151753" cy="73428"/>
              </a:xfrm>
            </p:grpSpPr>
            <p:sp>
              <p:nvSpPr>
                <p:cNvPr id="14609" name="Google Shape;14609;p7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10" name="Google Shape;14610;p7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611" name="Google Shape;14611;p73"/>
            <p:cNvGrpSpPr/>
            <p:nvPr/>
          </p:nvGrpSpPr>
          <p:grpSpPr>
            <a:xfrm>
              <a:off x="7287122" y="1712201"/>
              <a:ext cx="1219403" cy="246767"/>
              <a:chOff x="7287122" y="1712201"/>
              <a:chExt cx="1219403" cy="246767"/>
            </a:xfrm>
          </p:grpSpPr>
          <p:sp>
            <p:nvSpPr>
              <p:cNvPr id="14612" name="Google Shape;14612;p7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13" name="Google Shape;14613;p73"/>
              <p:cNvGrpSpPr/>
              <p:nvPr/>
            </p:nvGrpSpPr>
            <p:grpSpPr>
              <a:xfrm>
                <a:off x="7287122" y="1842861"/>
                <a:ext cx="1005303" cy="73419"/>
                <a:chOff x="7287122" y="1842861"/>
                <a:chExt cx="1005303" cy="73419"/>
              </a:xfrm>
            </p:grpSpPr>
            <p:sp>
              <p:nvSpPr>
                <p:cNvPr id="14614" name="Google Shape;14614;p7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15" name="Google Shape;14615;p7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16" name="Google Shape;14616;p73"/>
            <p:cNvGrpSpPr/>
            <p:nvPr/>
          </p:nvGrpSpPr>
          <p:grpSpPr>
            <a:xfrm>
              <a:off x="7287122" y="1447520"/>
              <a:ext cx="1219403" cy="286667"/>
              <a:chOff x="7287122" y="1447520"/>
              <a:chExt cx="1219403" cy="286667"/>
            </a:xfrm>
          </p:grpSpPr>
          <p:sp>
            <p:nvSpPr>
              <p:cNvPr id="14617" name="Google Shape;14617;p7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18" name="Google Shape;14618;p73"/>
              <p:cNvGrpSpPr/>
              <p:nvPr/>
            </p:nvGrpSpPr>
            <p:grpSpPr>
              <a:xfrm>
                <a:off x="7287122" y="1581977"/>
                <a:ext cx="852803" cy="73428"/>
                <a:chOff x="7287122" y="1581977"/>
                <a:chExt cx="852803" cy="73428"/>
              </a:xfrm>
            </p:grpSpPr>
            <p:sp>
              <p:nvSpPr>
                <p:cNvPr id="14619" name="Google Shape;14619;p7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20" name="Google Shape;14620;p7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21" name="Google Shape;14621;p73"/>
            <p:cNvGrpSpPr/>
            <p:nvPr/>
          </p:nvGrpSpPr>
          <p:grpSpPr>
            <a:xfrm>
              <a:off x="7287122" y="1165658"/>
              <a:ext cx="1219403" cy="344253"/>
              <a:chOff x="7287122" y="1165658"/>
              <a:chExt cx="1219403" cy="344253"/>
            </a:xfrm>
          </p:grpSpPr>
          <p:sp>
            <p:nvSpPr>
              <p:cNvPr id="14622" name="Google Shape;14622;p7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23" name="Google Shape;14623;p73"/>
              <p:cNvGrpSpPr/>
              <p:nvPr/>
            </p:nvGrpSpPr>
            <p:grpSpPr>
              <a:xfrm>
                <a:off x="7287122" y="1341025"/>
                <a:ext cx="695703" cy="73419"/>
                <a:chOff x="7287122" y="1341025"/>
                <a:chExt cx="695703" cy="73419"/>
              </a:xfrm>
            </p:grpSpPr>
            <p:sp>
              <p:nvSpPr>
                <p:cNvPr id="14624" name="Google Shape;14624;p7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25" name="Google Shape;14625;p7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626" name="Google Shape;14626;p73"/>
          <p:cNvGrpSpPr/>
          <p:nvPr/>
        </p:nvGrpSpPr>
        <p:grpSpPr>
          <a:xfrm>
            <a:off x="7736902" y="1580299"/>
            <a:ext cx="1863639" cy="1464720"/>
            <a:chOff x="5900602" y="1193063"/>
            <a:chExt cx="1299851" cy="1021707"/>
          </a:xfrm>
        </p:grpSpPr>
        <p:grpSp>
          <p:nvGrpSpPr>
            <p:cNvPr id="14627" name="Google Shape;14627;p73"/>
            <p:cNvGrpSpPr/>
            <p:nvPr/>
          </p:nvGrpSpPr>
          <p:grpSpPr>
            <a:xfrm>
              <a:off x="6520337" y="1193063"/>
              <a:ext cx="341815" cy="799959"/>
              <a:chOff x="6520337" y="1193063"/>
              <a:chExt cx="341815" cy="799959"/>
            </a:xfrm>
          </p:grpSpPr>
          <p:grpSp>
            <p:nvGrpSpPr>
              <p:cNvPr id="14628" name="Google Shape;14628;p73"/>
              <p:cNvGrpSpPr/>
              <p:nvPr/>
            </p:nvGrpSpPr>
            <p:grpSpPr>
              <a:xfrm>
                <a:off x="6520337" y="1589527"/>
                <a:ext cx="213950" cy="403494"/>
                <a:chOff x="6520337" y="1589527"/>
                <a:chExt cx="213950" cy="403494"/>
              </a:xfrm>
            </p:grpSpPr>
            <p:sp>
              <p:nvSpPr>
                <p:cNvPr id="14629" name="Google Shape;14629;p7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30" name="Google Shape;14630;p73"/>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31" name="Google Shape;14631;p73"/>
              <p:cNvGrpSpPr/>
              <p:nvPr/>
            </p:nvGrpSpPr>
            <p:grpSpPr>
              <a:xfrm>
                <a:off x="6577204" y="1193063"/>
                <a:ext cx="284947" cy="464512"/>
                <a:chOff x="6577204" y="1193063"/>
                <a:chExt cx="284947" cy="464512"/>
              </a:xfrm>
            </p:grpSpPr>
            <p:sp>
              <p:nvSpPr>
                <p:cNvPr id="14632" name="Google Shape;14632;p7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33" name="Google Shape;14633;p73"/>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34" name="Google Shape;14634;p73"/>
            <p:cNvGrpSpPr/>
            <p:nvPr/>
          </p:nvGrpSpPr>
          <p:grpSpPr>
            <a:xfrm>
              <a:off x="6238903" y="1193063"/>
              <a:ext cx="300475" cy="900152"/>
              <a:chOff x="6238903" y="1193063"/>
              <a:chExt cx="300475" cy="900152"/>
            </a:xfrm>
          </p:grpSpPr>
          <p:grpSp>
            <p:nvGrpSpPr>
              <p:cNvPr id="14635" name="Google Shape;14635;p73"/>
              <p:cNvGrpSpPr/>
              <p:nvPr/>
            </p:nvGrpSpPr>
            <p:grpSpPr>
              <a:xfrm>
                <a:off x="6290865" y="1489315"/>
                <a:ext cx="248514" cy="603900"/>
                <a:chOff x="6290865" y="1489315"/>
                <a:chExt cx="248514" cy="603900"/>
              </a:xfrm>
            </p:grpSpPr>
            <p:sp>
              <p:nvSpPr>
                <p:cNvPr id="14636" name="Google Shape;14636;p7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37" name="Google Shape;14637;p73"/>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38" name="Google Shape;14638;p73"/>
              <p:cNvGrpSpPr/>
              <p:nvPr/>
            </p:nvGrpSpPr>
            <p:grpSpPr>
              <a:xfrm>
                <a:off x="6238903" y="1193063"/>
                <a:ext cx="284947" cy="333087"/>
                <a:chOff x="6238903" y="1193063"/>
                <a:chExt cx="284947" cy="333087"/>
              </a:xfrm>
            </p:grpSpPr>
            <p:sp>
              <p:nvSpPr>
                <p:cNvPr id="14639" name="Google Shape;14639;p7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40" name="Google Shape;14640;p73"/>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41" name="Google Shape;14641;p73"/>
            <p:cNvGrpSpPr/>
            <p:nvPr/>
          </p:nvGrpSpPr>
          <p:grpSpPr>
            <a:xfrm>
              <a:off x="5900602" y="1193063"/>
              <a:ext cx="444345" cy="1021707"/>
              <a:chOff x="5900602" y="1193063"/>
              <a:chExt cx="444345" cy="1021707"/>
            </a:xfrm>
          </p:grpSpPr>
          <p:grpSp>
            <p:nvGrpSpPr>
              <p:cNvPr id="14642" name="Google Shape;14642;p73"/>
              <p:cNvGrpSpPr/>
              <p:nvPr/>
            </p:nvGrpSpPr>
            <p:grpSpPr>
              <a:xfrm>
                <a:off x="6046501" y="1367785"/>
                <a:ext cx="298446" cy="846986"/>
                <a:chOff x="6046501" y="1367785"/>
                <a:chExt cx="298446" cy="846986"/>
              </a:xfrm>
            </p:grpSpPr>
            <p:sp>
              <p:nvSpPr>
                <p:cNvPr id="14643" name="Google Shape;14643;p7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44" name="Google Shape;14644;p73"/>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45" name="Google Shape;14645;p73"/>
              <p:cNvGrpSpPr/>
              <p:nvPr/>
            </p:nvGrpSpPr>
            <p:grpSpPr>
              <a:xfrm>
                <a:off x="5900602" y="1193063"/>
                <a:ext cx="284947" cy="182312"/>
                <a:chOff x="5900602" y="1193063"/>
                <a:chExt cx="284947" cy="182312"/>
              </a:xfrm>
            </p:grpSpPr>
            <p:sp>
              <p:nvSpPr>
                <p:cNvPr id="14646" name="Google Shape;14646;p7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47" name="Google Shape;14647;p7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648" name="Google Shape;14648;p73"/>
            <p:cNvGrpSpPr/>
            <p:nvPr/>
          </p:nvGrpSpPr>
          <p:grpSpPr>
            <a:xfrm>
              <a:off x="6738300" y="1193063"/>
              <a:ext cx="462153" cy="707634"/>
              <a:chOff x="6738300" y="1193063"/>
              <a:chExt cx="462153" cy="707634"/>
            </a:xfrm>
          </p:grpSpPr>
          <p:grpSp>
            <p:nvGrpSpPr>
              <p:cNvPr id="14649" name="Google Shape;14649;p73"/>
              <p:cNvGrpSpPr/>
              <p:nvPr/>
            </p:nvGrpSpPr>
            <p:grpSpPr>
              <a:xfrm>
                <a:off x="6915505" y="1193063"/>
                <a:ext cx="284947" cy="597387"/>
                <a:chOff x="6915505" y="1193063"/>
                <a:chExt cx="284947" cy="597387"/>
              </a:xfrm>
            </p:grpSpPr>
            <p:sp>
              <p:nvSpPr>
                <p:cNvPr id="14650" name="Google Shape;14650;p7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51" name="Google Shape;14651;p73"/>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652" name="Google Shape;14652;p73"/>
              <p:cNvGrpSpPr/>
              <p:nvPr/>
            </p:nvGrpSpPr>
            <p:grpSpPr>
              <a:xfrm>
                <a:off x="6738300" y="1684725"/>
                <a:ext cx="230066" cy="215971"/>
                <a:chOff x="6738300" y="1684725"/>
                <a:chExt cx="230066" cy="215971"/>
              </a:xfrm>
            </p:grpSpPr>
            <p:sp>
              <p:nvSpPr>
                <p:cNvPr id="14653" name="Google Shape;14653;p73"/>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54" name="Google Shape;14654;p73"/>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58"/>
        <p:cNvGrpSpPr/>
        <p:nvPr/>
      </p:nvGrpSpPr>
      <p:grpSpPr>
        <a:xfrm>
          <a:off x="0" y="0"/>
          <a:ext cx="0" cy="0"/>
          <a:chOff x="0" y="0"/>
          <a:chExt cx="0" cy="0"/>
        </a:xfrm>
      </p:grpSpPr>
      <p:sp>
        <p:nvSpPr>
          <p:cNvPr id="14659" name="Google Shape;14659;p7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...and our </a:t>
            </a:r>
            <a:r>
              <a:rPr lang="en-GB">
                <a:latin typeface="Arial" panose="020B0604020202020204"/>
                <a:ea typeface="Arial" panose="020B0604020202020204"/>
                <a:cs typeface="Arial" panose="020B0604020202020204"/>
                <a:sym typeface="Arial" panose="020B0604020202020204"/>
              </a:rPr>
              <a:t>sets </a:t>
            </a:r>
            <a:r>
              <a:rPr lang="en-GB">
                <a:solidFill>
                  <a:srgbClr val="FFFFFF"/>
                </a:solidFill>
                <a:latin typeface="Arial" panose="020B0604020202020204"/>
                <a:ea typeface="Arial" panose="020B0604020202020204"/>
                <a:cs typeface="Arial" panose="020B0604020202020204"/>
                <a:sym typeface="Arial" panose="020B0604020202020204"/>
              </a:rPr>
              <a:t>of editable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4660" name="Google Shape;14660;p74"/>
          <p:cNvSpPr txBox="1">
            <a:spLocks noGrp="1"/>
          </p:cNvSpPr>
          <p:nvPr>
            <p:ph type="body" idx="4294967295"/>
          </p:nvPr>
        </p:nvSpPr>
        <p:spPr>
          <a:xfrm>
            <a:off x="1105167" y="2147033"/>
            <a:ext cx="10034400" cy="643200"/>
          </a:xfrm>
          <a:prstGeom prst="rect">
            <a:avLst/>
          </a:prstGeom>
        </p:spPr>
        <p:txBody>
          <a:bodyPr spcFirstLastPara="1" wrap="square" lIns="121900" tIns="121900" rIns="121900" bIns="121900" anchor="ctr" anchorCtr="0">
            <a:noAutofit/>
          </a:bodyPr>
          <a:lstStyle/>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You can</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869FB2"/>
                </a:solidFill>
                <a:latin typeface="Arial" panose="020B0604020202020204"/>
                <a:ea typeface="Arial" panose="020B0604020202020204"/>
                <a:cs typeface="Arial" panose="020B0604020202020204"/>
                <a:sym typeface="Arial" panose="020B0604020202020204"/>
              </a:rPr>
              <a:t>resize</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FFFFFF"/>
                </a:solidFill>
                <a:latin typeface="Arial" panose="020B0604020202020204"/>
                <a:ea typeface="Arial" panose="020B0604020202020204"/>
                <a:cs typeface="Arial" panose="020B0604020202020204"/>
                <a:sym typeface="Arial" panose="020B0604020202020204"/>
              </a:rPr>
              <a:t>these icons without losing quality.</a:t>
            </a:r>
            <a:endParaRPr dirty="0">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You can </a:t>
            </a:r>
            <a:r>
              <a:rPr lang="en-GB" dirty="0">
                <a:solidFill>
                  <a:srgbClr val="869FB2"/>
                </a:solidFill>
                <a:latin typeface="Arial" panose="020B0604020202020204"/>
                <a:ea typeface="Arial" panose="020B0604020202020204"/>
                <a:cs typeface="Arial" panose="020B0604020202020204"/>
                <a:sym typeface="Arial" panose="020B0604020202020204"/>
              </a:rPr>
              <a:t>change the stroke and fill color</a:t>
            </a:r>
            <a:r>
              <a:rPr lang="en-GB" dirty="0">
                <a:solidFill>
                  <a:srgbClr val="FFFFFF"/>
                </a:solidFill>
                <a:latin typeface="Arial" panose="020B0604020202020204"/>
                <a:ea typeface="Arial" panose="020B0604020202020204"/>
                <a:cs typeface="Arial" panose="020B0604020202020204"/>
                <a:sym typeface="Arial" panose="020B0604020202020204"/>
              </a:rPr>
              <a:t>; just select the icon and click on the</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869FB2"/>
                </a:solidFill>
                <a:latin typeface="Arial" panose="020B0604020202020204"/>
                <a:ea typeface="Arial" panose="020B0604020202020204"/>
                <a:cs typeface="Arial" panose="020B0604020202020204"/>
                <a:sym typeface="Arial" panose="020B0604020202020204"/>
              </a:rPr>
              <a:t>paint bucket/pen</a:t>
            </a:r>
            <a:r>
              <a:rPr lang="en-GB" dirty="0">
                <a:solidFill>
                  <a:srgbClr val="FFFFFF"/>
                </a:solidFill>
                <a:latin typeface="Arial" panose="020B0604020202020204"/>
                <a:ea typeface="Arial" panose="020B0604020202020204"/>
                <a:cs typeface="Arial" panose="020B0604020202020204"/>
                <a:sym typeface="Arial" panose="020B0604020202020204"/>
              </a:rPr>
              <a:t>.</a:t>
            </a:r>
            <a:endParaRPr dirty="0">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In Google Slides, you can also use </a:t>
            </a:r>
            <a:r>
              <a:rPr lang="en-GB" dirty="0">
                <a:solidFill>
                  <a:srgbClr val="869FB2"/>
                </a:solidFill>
                <a:uFill>
                  <a:noFill/>
                </a:uFill>
                <a:latin typeface="Arial" panose="020B0604020202020204"/>
                <a:ea typeface="Arial" panose="020B0604020202020204"/>
                <a:cs typeface="Arial" panose="020B0604020202020204"/>
                <a:sym typeface="Arial" panose="020B0604020202020204"/>
                <a:hlinkClick r:id="rId3"/>
              </a:rPr>
              <a:t>Flaticon’s extension</a:t>
            </a:r>
            <a:r>
              <a:rPr lang="en-GB" dirty="0">
                <a:solidFill>
                  <a:srgbClr val="FFFFFF"/>
                </a:solidFill>
                <a:latin typeface="Arial" panose="020B0604020202020204"/>
                <a:ea typeface="Arial" panose="020B0604020202020204"/>
                <a:cs typeface="Arial" panose="020B0604020202020204"/>
                <a:sym typeface="Arial" panose="020B0604020202020204"/>
              </a:rPr>
              <a:t>, allowing you to customize and add even more icons.</a:t>
            </a:r>
            <a:br>
              <a:rPr lang="en-GB" dirty="0">
                <a:solidFill>
                  <a:srgbClr val="435D74"/>
                </a:solidFill>
                <a:latin typeface="Arial" panose="020B0604020202020204"/>
                <a:ea typeface="Arial" panose="020B0604020202020204"/>
                <a:cs typeface="Arial" panose="020B0604020202020204"/>
                <a:sym typeface="Arial" panose="020B0604020202020204"/>
              </a:rPr>
            </a:br>
            <a:endParaRPr dirty="0">
              <a:solidFill>
                <a:srgbClr val="435D74"/>
              </a:solidFill>
              <a:latin typeface="Arial" panose="020B0604020202020204"/>
              <a:ea typeface="Arial" panose="020B0604020202020204"/>
              <a:cs typeface="Arial" panose="020B0604020202020204"/>
              <a:sym typeface="Arial" panose="020B0604020202020204"/>
            </a:endParaRPr>
          </a:p>
        </p:txBody>
      </p:sp>
      <p:grpSp>
        <p:nvGrpSpPr>
          <p:cNvPr id="14661" name="Google Shape;14661;p74"/>
          <p:cNvGrpSpPr/>
          <p:nvPr/>
        </p:nvGrpSpPr>
        <p:grpSpPr>
          <a:xfrm>
            <a:off x="1119076" y="3090798"/>
            <a:ext cx="517323" cy="439101"/>
            <a:chOff x="839307" y="2318098"/>
            <a:chExt cx="387992" cy="329326"/>
          </a:xfrm>
        </p:grpSpPr>
        <p:sp>
          <p:nvSpPr>
            <p:cNvPr id="14662" name="Google Shape;14662;p74"/>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3" name="Google Shape;14663;p74"/>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4" name="Google Shape;14664;p74"/>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5" name="Google Shape;14665;p74"/>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6" name="Google Shape;14666;p74"/>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7" name="Google Shape;14667;p74"/>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8" name="Google Shape;14668;p74"/>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9" name="Google Shape;14669;p74"/>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0" name="Google Shape;14670;p74"/>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1" name="Google Shape;14671;p74"/>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72" name="Google Shape;14672;p74"/>
          <p:cNvGrpSpPr/>
          <p:nvPr/>
        </p:nvGrpSpPr>
        <p:grpSpPr>
          <a:xfrm>
            <a:off x="1886654" y="3052895"/>
            <a:ext cx="516097" cy="514661"/>
            <a:chOff x="1414990" y="2289671"/>
            <a:chExt cx="387073" cy="385996"/>
          </a:xfrm>
        </p:grpSpPr>
        <p:sp>
          <p:nvSpPr>
            <p:cNvPr id="14673" name="Google Shape;14673;p74"/>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4" name="Google Shape;14674;p74"/>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5" name="Google Shape;14675;p74"/>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6" name="Google Shape;14676;p74"/>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7" name="Google Shape;14677;p74"/>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8" name="Google Shape;14678;p74"/>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9" name="Google Shape;14679;p74"/>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0" name="Google Shape;14680;p74"/>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1" name="Google Shape;14681;p74"/>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2" name="Google Shape;14682;p74"/>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3" name="Google Shape;14683;p74"/>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4" name="Google Shape;14684;p74"/>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5" name="Google Shape;14685;p74"/>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6" name="Google Shape;14686;p74"/>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7" name="Google Shape;14687;p74"/>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8" name="Google Shape;14688;p74"/>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9" name="Google Shape;14689;p74"/>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0" name="Google Shape;14690;p74"/>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91" name="Google Shape;14691;p74"/>
          <p:cNvGrpSpPr/>
          <p:nvPr/>
        </p:nvGrpSpPr>
        <p:grpSpPr>
          <a:xfrm>
            <a:off x="2653215" y="3074754"/>
            <a:ext cx="516132" cy="470943"/>
            <a:chOff x="1989911" y="2306065"/>
            <a:chExt cx="387099" cy="353207"/>
          </a:xfrm>
        </p:grpSpPr>
        <p:sp>
          <p:nvSpPr>
            <p:cNvPr id="14692" name="Google Shape;14692;p74"/>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3" name="Google Shape;14693;p74"/>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4" name="Google Shape;14694;p74"/>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5" name="Google Shape;14695;p74"/>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6" name="Google Shape;14696;p74"/>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7" name="Google Shape;14697;p74"/>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8" name="Google Shape;14698;p74"/>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99" name="Google Shape;14699;p74"/>
          <p:cNvGrpSpPr/>
          <p:nvPr/>
        </p:nvGrpSpPr>
        <p:grpSpPr>
          <a:xfrm>
            <a:off x="3457470" y="3051705"/>
            <a:ext cx="272884" cy="484009"/>
            <a:chOff x="2593102" y="2288778"/>
            <a:chExt cx="204663" cy="363007"/>
          </a:xfrm>
        </p:grpSpPr>
        <p:sp>
          <p:nvSpPr>
            <p:cNvPr id="14700" name="Google Shape;14700;p74"/>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1" name="Google Shape;14701;p74"/>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2" name="Google Shape;14702;p74"/>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3" name="Google Shape;14703;p74"/>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4" name="Google Shape;14704;p74"/>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5" name="Google Shape;14705;p74"/>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6" name="Google Shape;14706;p74"/>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7" name="Google Shape;14707;p74"/>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8" name="Google Shape;14708;p74"/>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09" name="Google Shape;14709;p74"/>
          <p:cNvGrpSpPr/>
          <p:nvPr/>
        </p:nvGrpSpPr>
        <p:grpSpPr>
          <a:xfrm>
            <a:off x="3961166" y="3106351"/>
            <a:ext cx="538201" cy="407995"/>
            <a:chOff x="2970874" y="2329763"/>
            <a:chExt cx="403651" cy="305996"/>
          </a:xfrm>
        </p:grpSpPr>
        <p:sp>
          <p:nvSpPr>
            <p:cNvPr id="14710" name="Google Shape;14710;p74"/>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1" name="Google Shape;14711;p74"/>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2" name="Google Shape;14712;p74"/>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3" name="Google Shape;14713;p74"/>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4" name="Google Shape;14714;p74"/>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5" name="Google Shape;14715;p74"/>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6" name="Google Shape;14716;p74"/>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7" name="Google Shape;14717;p74"/>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8" name="Google Shape;14718;p74"/>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19" name="Google Shape;14719;p74"/>
          <p:cNvGrpSpPr/>
          <p:nvPr/>
        </p:nvGrpSpPr>
        <p:grpSpPr>
          <a:xfrm>
            <a:off x="4727728" y="3091674"/>
            <a:ext cx="517113" cy="437244"/>
            <a:chOff x="3545795" y="2318755"/>
            <a:chExt cx="387835" cy="327933"/>
          </a:xfrm>
        </p:grpSpPr>
        <p:sp>
          <p:nvSpPr>
            <p:cNvPr id="14720" name="Google Shape;14720;p74"/>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1" name="Google Shape;14721;p74"/>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2" name="Google Shape;14722;p74"/>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723" name="Google Shape;14723;p74"/>
            <p:cNvGrpSpPr/>
            <p:nvPr/>
          </p:nvGrpSpPr>
          <p:grpSpPr>
            <a:xfrm>
              <a:off x="3545795" y="2322301"/>
              <a:ext cx="387835" cy="324387"/>
              <a:chOff x="3545795" y="2322301"/>
              <a:chExt cx="387835" cy="324387"/>
            </a:xfrm>
          </p:grpSpPr>
          <p:sp>
            <p:nvSpPr>
              <p:cNvPr id="14724" name="Google Shape;14724;p74"/>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5" name="Google Shape;14725;p74"/>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6" name="Google Shape;14726;p74"/>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7" name="Google Shape;14727;p74"/>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8" name="Google Shape;14728;p74"/>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9" name="Google Shape;14729;p74"/>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0" name="Google Shape;14730;p74"/>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731" name="Google Shape;14731;p74"/>
          <p:cNvGrpSpPr/>
          <p:nvPr/>
        </p:nvGrpSpPr>
        <p:grpSpPr>
          <a:xfrm>
            <a:off x="6291291" y="3075979"/>
            <a:ext cx="485725" cy="468736"/>
            <a:chOff x="4718468" y="2306984"/>
            <a:chExt cx="364294" cy="351552"/>
          </a:xfrm>
        </p:grpSpPr>
        <p:sp>
          <p:nvSpPr>
            <p:cNvPr id="14732" name="Google Shape;14732;p74"/>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3" name="Google Shape;14733;p74"/>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4" name="Google Shape;14734;p74"/>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5" name="Google Shape;14735;p74"/>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6" name="Google Shape;14736;p74"/>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7" name="Google Shape;14737;p74"/>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8" name="Google Shape;14738;p74"/>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9" name="Google Shape;14739;p74"/>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0" name="Google Shape;14740;p74"/>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1" name="Google Shape;14741;p74"/>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42" name="Google Shape;14742;p74"/>
          <p:cNvGrpSpPr/>
          <p:nvPr/>
        </p:nvGrpSpPr>
        <p:grpSpPr>
          <a:xfrm>
            <a:off x="5530544" y="3070690"/>
            <a:ext cx="481592" cy="479140"/>
            <a:chOff x="4147908" y="2303017"/>
            <a:chExt cx="361194" cy="359355"/>
          </a:xfrm>
        </p:grpSpPr>
        <p:sp>
          <p:nvSpPr>
            <p:cNvPr id="14743" name="Google Shape;14743;p74"/>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4" name="Google Shape;14744;p74"/>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5" name="Google Shape;14745;p74"/>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6" name="Google Shape;14746;p74"/>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7" name="Google Shape;14747;p74"/>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8" name="Google Shape;14748;p74"/>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9" name="Google Shape;14749;p74"/>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0" name="Google Shape;14750;p74"/>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1" name="Google Shape;14751;p74"/>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2" name="Google Shape;14752;p74"/>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3" name="Google Shape;14753;p74"/>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4" name="Google Shape;14754;p74"/>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5" name="Google Shape;14755;p74"/>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6" name="Google Shape;14756;p74"/>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57" name="Google Shape;14757;p74"/>
          <p:cNvGrpSpPr/>
          <p:nvPr/>
        </p:nvGrpSpPr>
        <p:grpSpPr>
          <a:xfrm>
            <a:off x="7056172" y="3066521"/>
            <a:ext cx="489369" cy="486952"/>
            <a:chOff x="5292128" y="2299891"/>
            <a:chExt cx="367027" cy="365214"/>
          </a:xfrm>
        </p:grpSpPr>
        <p:sp>
          <p:nvSpPr>
            <p:cNvPr id="14758" name="Google Shape;14758;p74"/>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9" name="Google Shape;14759;p74"/>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0" name="Google Shape;14760;p74"/>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1" name="Google Shape;14761;p74"/>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2" name="Google Shape;14762;p74"/>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3" name="Google Shape;14763;p74"/>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64" name="Google Shape;14764;p74"/>
          <p:cNvGrpSpPr/>
          <p:nvPr/>
        </p:nvGrpSpPr>
        <p:grpSpPr>
          <a:xfrm>
            <a:off x="7831489" y="3079868"/>
            <a:ext cx="460960" cy="460960"/>
            <a:chOff x="5873617" y="2309901"/>
            <a:chExt cx="345720" cy="345720"/>
          </a:xfrm>
        </p:grpSpPr>
        <p:sp>
          <p:nvSpPr>
            <p:cNvPr id="14765" name="Google Shape;14765;p74"/>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6" name="Google Shape;14766;p74"/>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7" name="Google Shape;14767;p74"/>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8" name="Google Shape;14768;p74"/>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9" name="Google Shape;14769;p74"/>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0" name="Google Shape;14770;p74"/>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1" name="Google Shape;14771;p74"/>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2" name="Google Shape;14772;p74"/>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3" name="Google Shape;14773;p74"/>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4" name="Google Shape;14774;p74"/>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5" name="Google Shape;14775;p74"/>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6" name="Google Shape;14776;p74"/>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7" name="Google Shape;14777;p74"/>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8" name="Google Shape;14778;p74"/>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9" name="Google Shape;14779;p74"/>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0" name="Google Shape;14780;p74"/>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1" name="Google Shape;14781;p74"/>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2" name="Google Shape;14782;p74"/>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3" name="Google Shape;14783;p74"/>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84" name="Google Shape;14784;p74"/>
          <p:cNvGrpSpPr/>
          <p:nvPr/>
        </p:nvGrpSpPr>
        <p:grpSpPr>
          <a:xfrm>
            <a:off x="9151105" y="3063614"/>
            <a:ext cx="521947" cy="493503"/>
            <a:chOff x="6863329" y="2297710"/>
            <a:chExt cx="391460" cy="370127"/>
          </a:xfrm>
        </p:grpSpPr>
        <p:sp>
          <p:nvSpPr>
            <p:cNvPr id="14785" name="Google Shape;14785;p7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6" name="Google Shape;14786;p7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7" name="Google Shape;14787;p7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8" name="Google Shape;14788;p7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9" name="Google Shape;14789;p7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0" name="Google Shape;14790;p7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1" name="Google Shape;14791;p7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2" name="Google Shape;14792;p7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3" name="Google Shape;14793;p7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94" name="Google Shape;14794;p74"/>
          <p:cNvGrpSpPr/>
          <p:nvPr/>
        </p:nvGrpSpPr>
        <p:grpSpPr>
          <a:xfrm>
            <a:off x="9895317" y="3091358"/>
            <a:ext cx="456827" cy="437945"/>
            <a:chOff x="7421488" y="2318518"/>
            <a:chExt cx="342620" cy="328459"/>
          </a:xfrm>
        </p:grpSpPr>
        <p:sp>
          <p:nvSpPr>
            <p:cNvPr id="14795" name="Google Shape;14795;p74"/>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6" name="Google Shape;14796;p74"/>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7" name="Google Shape;14797;p74"/>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8" name="Google Shape;14798;p74"/>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9" name="Google Shape;14799;p74"/>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0" name="Google Shape;14800;p74"/>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1" name="Google Shape;14801;p74"/>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02" name="Google Shape;14802;p74"/>
          <p:cNvGrpSpPr/>
          <p:nvPr/>
        </p:nvGrpSpPr>
        <p:grpSpPr>
          <a:xfrm>
            <a:off x="3344498" y="3706519"/>
            <a:ext cx="450031" cy="450240"/>
            <a:chOff x="2508373" y="2779889"/>
            <a:chExt cx="337523" cy="337680"/>
          </a:xfrm>
        </p:grpSpPr>
        <p:sp>
          <p:nvSpPr>
            <p:cNvPr id="14803" name="Google Shape;14803;p74"/>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4" name="Google Shape;14804;p74"/>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5" name="Google Shape;14805;p74"/>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6" name="Google Shape;14806;p74"/>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7" name="Google Shape;14807;p74"/>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8" name="Google Shape;14808;p74"/>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09" name="Google Shape;14809;p74"/>
          <p:cNvGrpSpPr/>
          <p:nvPr/>
        </p:nvGrpSpPr>
        <p:grpSpPr>
          <a:xfrm>
            <a:off x="2512535" y="5522125"/>
            <a:ext cx="547484" cy="496305"/>
            <a:chOff x="1884401" y="4141593"/>
            <a:chExt cx="410613" cy="372229"/>
          </a:xfrm>
        </p:grpSpPr>
        <p:sp>
          <p:nvSpPr>
            <p:cNvPr id="14810" name="Google Shape;14810;p74"/>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1" name="Google Shape;14811;p74"/>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2" name="Google Shape;14812;p74"/>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3" name="Google Shape;14813;p74"/>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4" name="Google Shape;14814;p74"/>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5" name="Google Shape;14815;p74"/>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6" name="Google Shape;14816;p74"/>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17" name="Google Shape;14817;p74"/>
          <p:cNvGrpSpPr/>
          <p:nvPr/>
        </p:nvGrpSpPr>
        <p:grpSpPr>
          <a:xfrm>
            <a:off x="1907777" y="3698253"/>
            <a:ext cx="392687" cy="466529"/>
            <a:chOff x="1430832" y="2773689"/>
            <a:chExt cx="294515" cy="349897"/>
          </a:xfrm>
        </p:grpSpPr>
        <p:sp>
          <p:nvSpPr>
            <p:cNvPr id="14818" name="Google Shape;14818;p74"/>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9" name="Google Shape;14819;p74"/>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0" name="Google Shape;14820;p74"/>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1" name="Google Shape;14821;p74"/>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2" name="Google Shape;14822;p74"/>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3" name="Google Shape;14823;p74"/>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4" name="Google Shape;14824;p74"/>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5" name="Google Shape;14825;p74"/>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6" name="Google Shape;14826;p74"/>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7" name="Google Shape;14827;p74"/>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8" name="Google Shape;14828;p74"/>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9" name="Google Shape;14829;p74"/>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0" name="Google Shape;14830;p74"/>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31" name="Google Shape;14831;p74"/>
          <p:cNvGrpSpPr/>
          <p:nvPr/>
        </p:nvGrpSpPr>
        <p:grpSpPr>
          <a:xfrm>
            <a:off x="4109623" y="3718115"/>
            <a:ext cx="385155" cy="426981"/>
            <a:chOff x="3082217" y="2788586"/>
            <a:chExt cx="288866" cy="320236"/>
          </a:xfrm>
        </p:grpSpPr>
        <p:sp>
          <p:nvSpPr>
            <p:cNvPr id="14832" name="Google Shape;14832;p74"/>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3" name="Google Shape;14833;p74"/>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4" name="Google Shape;14834;p74"/>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5" name="Google Shape;14835;p74"/>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6" name="Google Shape;14836;p74"/>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7" name="Google Shape;14837;p74"/>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8" name="Google Shape;14838;p74"/>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39" name="Google Shape;14839;p74"/>
          <p:cNvGrpSpPr/>
          <p:nvPr/>
        </p:nvGrpSpPr>
        <p:grpSpPr>
          <a:xfrm>
            <a:off x="4814077" y="3707606"/>
            <a:ext cx="433356" cy="448069"/>
            <a:chOff x="3610557" y="2780704"/>
            <a:chExt cx="325017" cy="336052"/>
          </a:xfrm>
        </p:grpSpPr>
        <p:sp>
          <p:nvSpPr>
            <p:cNvPr id="14840" name="Google Shape;14840;p74"/>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1" name="Google Shape;14841;p74"/>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2" name="Google Shape;14842;p74"/>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43" name="Google Shape;14843;p74"/>
          <p:cNvGrpSpPr/>
          <p:nvPr/>
        </p:nvGrpSpPr>
        <p:grpSpPr>
          <a:xfrm>
            <a:off x="5572090" y="3748660"/>
            <a:ext cx="381967" cy="365853"/>
            <a:chOff x="4179067" y="2811495"/>
            <a:chExt cx="286475" cy="274390"/>
          </a:xfrm>
        </p:grpSpPr>
        <p:sp>
          <p:nvSpPr>
            <p:cNvPr id="14844" name="Google Shape;14844;p74"/>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5" name="Google Shape;14845;p74"/>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6" name="Google Shape;14846;p74"/>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7" name="Google Shape;14847;p74"/>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8" name="Google Shape;14848;p74"/>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9" name="Google Shape;14849;p74"/>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0" name="Google Shape;14850;p74"/>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1" name="Google Shape;14851;p74"/>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2" name="Google Shape;14852;p74"/>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53" name="Google Shape;14853;p74"/>
          <p:cNvGrpSpPr/>
          <p:nvPr/>
        </p:nvGrpSpPr>
        <p:grpSpPr>
          <a:xfrm>
            <a:off x="6249010" y="3682875"/>
            <a:ext cx="494729" cy="498932"/>
            <a:chOff x="4686757" y="2762156"/>
            <a:chExt cx="371047" cy="374199"/>
          </a:xfrm>
        </p:grpSpPr>
        <p:sp>
          <p:nvSpPr>
            <p:cNvPr id="14854" name="Google Shape;14854;p74"/>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5" name="Google Shape;14855;p74"/>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6" name="Google Shape;14856;p74"/>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7" name="Google Shape;14857;p74"/>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8" name="Google Shape;14858;p74"/>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9" name="Google Shape;14859;p74"/>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0" name="Google Shape;14860;p74"/>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61" name="Google Shape;14861;p74"/>
          <p:cNvGrpSpPr/>
          <p:nvPr/>
        </p:nvGrpSpPr>
        <p:grpSpPr>
          <a:xfrm>
            <a:off x="6962152" y="3713070"/>
            <a:ext cx="542089" cy="437140"/>
            <a:chOff x="5221613" y="2784802"/>
            <a:chExt cx="406567" cy="327855"/>
          </a:xfrm>
        </p:grpSpPr>
        <p:sp>
          <p:nvSpPr>
            <p:cNvPr id="14862" name="Google Shape;14862;p74"/>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3" name="Google Shape;14863;p74"/>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4" name="Google Shape;14864;p74"/>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5" name="Google Shape;14865;p74"/>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6" name="Google Shape;14866;p74"/>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7" name="Google Shape;14867;p74"/>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8" name="Google Shape;14868;p74"/>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9" name="Google Shape;14869;p74"/>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0" name="Google Shape;14870;p74"/>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1" name="Google Shape;14871;p74"/>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2" name="Google Shape;14872;p74"/>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3" name="Google Shape;14873;p74"/>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4" name="Google Shape;14874;p74"/>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5" name="Google Shape;14875;p74"/>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6" name="Google Shape;14876;p74"/>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7" name="Google Shape;14877;p74"/>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8" name="Google Shape;14878;p74"/>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9" name="Google Shape;14879;p74"/>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0" name="Google Shape;14880;p74"/>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1" name="Google Shape;14881;p74"/>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2" name="Google Shape;14882;p74"/>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3" name="Google Shape;14883;p74"/>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4" name="Google Shape;14884;p74"/>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5" name="Google Shape;14885;p74"/>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6" name="Google Shape;14886;p74"/>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7" name="Google Shape;14887;p74"/>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8" name="Google Shape;14888;p74"/>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9" name="Google Shape;14889;p74"/>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0" name="Google Shape;14890;p74"/>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1" name="Google Shape;14891;p74"/>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92" name="Google Shape;14892;p74"/>
          <p:cNvGrpSpPr/>
          <p:nvPr/>
        </p:nvGrpSpPr>
        <p:grpSpPr>
          <a:xfrm>
            <a:off x="7750115" y="3681228"/>
            <a:ext cx="404807" cy="500579"/>
            <a:chOff x="5812586" y="2760921"/>
            <a:chExt cx="303605" cy="375434"/>
          </a:xfrm>
        </p:grpSpPr>
        <p:sp>
          <p:nvSpPr>
            <p:cNvPr id="14893" name="Google Shape;14893;p74"/>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4" name="Google Shape;14894;p74"/>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5" name="Google Shape;14895;p74"/>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6" name="Google Shape;14896;p74"/>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7" name="Google Shape;14897;p74"/>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8" name="Google Shape;14898;p74"/>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9" name="Google Shape;14899;p74"/>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0" name="Google Shape;14900;p74"/>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1" name="Google Shape;14901;p74"/>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2" name="Google Shape;14902;p74"/>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3" name="Google Shape;14903;p74"/>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04" name="Google Shape;14904;p74"/>
          <p:cNvGrpSpPr/>
          <p:nvPr/>
        </p:nvGrpSpPr>
        <p:grpSpPr>
          <a:xfrm>
            <a:off x="8446231" y="3679511"/>
            <a:ext cx="504677" cy="504221"/>
            <a:chOff x="6334673" y="2759633"/>
            <a:chExt cx="378508" cy="378166"/>
          </a:xfrm>
        </p:grpSpPr>
        <p:sp>
          <p:nvSpPr>
            <p:cNvPr id="14905" name="Google Shape;14905;p74"/>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6" name="Google Shape;14906;p74"/>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7" name="Google Shape;14907;p74"/>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8" name="Google Shape;14908;p74"/>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09" name="Google Shape;14909;p74"/>
          <p:cNvGrpSpPr/>
          <p:nvPr/>
        </p:nvGrpSpPr>
        <p:grpSpPr>
          <a:xfrm>
            <a:off x="10683527" y="3741970"/>
            <a:ext cx="426351" cy="379340"/>
            <a:chOff x="8012645" y="2806477"/>
            <a:chExt cx="319763" cy="284505"/>
          </a:xfrm>
        </p:grpSpPr>
        <p:sp>
          <p:nvSpPr>
            <p:cNvPr id="14910" name="Google Shape;14910;p74"/>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1" name="Google Shape;14911;p74"/>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2" name="Google Shape;14912;p74"/>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3" name="Google Shape;14913;p74"/>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4" name="Google Shape;14914;p74"/>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5" name="Google Shape;14915;p74"/>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6" name="Google Shape;14916;p74"/>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7" name="Google Shape;14917;p74"/>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8" name="Google Shape;14918;p74"/>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9" name="Google Shape;14919;p74"/>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20" name="Google Shape;14920;p74"/>
          <p:cNvGrpSpPr/>
          <p:nvPr/>
        </p:nvGrpSpPr>
        <p:grpSpPr>
          <a:xfrm>
            <a:off x="3272581" y="5549518"/>
            <a:ext cx="513785" cy="517428"/>
            <a:chOff x="2454435" y="4162138"/>
            <a:chExt cx="385339" cy="388071"/>
          </a:xfrm>
        </p:grpSpPr>
        <p:sp>
          <p:nvSpPr>
            <p:cNvPr id="14921" name="Google Shape;14921;p74"/>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2" name="Google Shape;14922;p74"/>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3" name="Google Shape;14923;p74"/>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4" name="Google Shape;14924;p74"/>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5" name="Google Shape;14925;p74"/>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6" name="Google Shape;14926;p74"/>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7" name="Google Shape;14927;p74"/>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8" name="Google Shape;14928;p74"/>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9" name="Google Shape;14929;p74"/>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0" name="Google Shape;14930;p74"/>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1" name="Google Shape;14931;p74"/>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32" name="Google Shape;14932;p74"/>
          <p:cNvGrpSpPr/>
          <p:nvPr/>
        </p:nvGrpSpPr>
        <p:grpSpPr>
          <a:xfrm>
            <a:off x="4802585" y="5548256"/>
            <a:ext cx="366904" cy="518549"/>
            <a:chOff x="3601939" y="4161192"/>
            <a:chExt cx="275178" cy="388912"/>
          </a:xfrm>
        </p:grpSpPr>
        <p:sp>
          <p:nvSpPr>
            <p:cNvPr id="14933" name="Google Shape;14933;p74"/>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4" name="Google Shape;14934;p74"/>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5" name="Google Shape;14935;p74"/>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6" name="Google Shape;14936;p74"/>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7" name="Google Shape;14937;p74"/>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8" name="Google Shape;14938;p74"/>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9" name="Google Shape;14939;p74"/>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0" name="Google Shape;14940;p74"/>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1" name="Google Shape;14941;p74"/>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2" name="Google Shape;14942;p74"/>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43" name="Google Shape;14943;p74"/>
          <p:cNvGrpSpPr/>
          <p:nvPr/>
        </p:nvGrpSpPr>
        <p:grpSpPr>
          <a:xfrm>
            <a:off x="1114698" y="4286862"/>
            <a:ext cx="501069" cy="495569"/>
            <a:chOff x="836023" y="3215146"/>
            <a:chExt cx="375802" cy="371677"/>
          </a:xfrm>
        </p:grpSpPr>
        <p:sp>
          <p:nvSpPr>
            <p:cNvPr id="14944" name="Google Shape;14944;p74"/>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5" name="Google Shape;14945;p74"/>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6" name="Google Shape;14946;p74"/>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7" name="Google Shape;14947;p74"/>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8" name="Google Shape;14948;p74"/>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9" name="Google Shape;14949;p74"/>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0" name="Google Shape;14950;p74"/>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1" name="Google Shape;14951;p74"/>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2" name="Google Shape;14952;p74"/>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3" name="Google Shape;14953;p74"/>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4" name="Google Shape;14954;p74"/>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5" name="Google Shape;14955;p74"/>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6" name="Google Shape;14956;p74"/>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7" name="Google Shape;14957;p74"/>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8" name="Google Shape;14958;p74"/>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9" name="Google Shape;14959;p74"/>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60" name="Google Shape;14960;p74"/>
          <p:cNvGrpSpPr/>
          <p:nvPr/>
        </p:nvGrpSpPr>
        <p:grpSpPr>
          <a:xfrm>
            <a:off x="1808396" y="4281187"/>
            <a:ext cx="575157" cy="506919"/>
            <a:chOff x="1356297" y="3210890"/>
            <a:chExt cx="431368" cy="380189"/>
          </a:xfrm>
        </p:grpSpPr>
        <p:sp>
          <p:nvSpPr>
            <p:cNvPr id="14961" name="Google Shape;14961;p74"/>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2" name="Google Shape;14962;p74"/>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3" name="Google Shape;14963;p74"/>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4" name="Google Shape;14964;p74"/>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5" name="Google Shape;14965;p74"/>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6" name="Google Shape;14966;p74"/>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7" name="Google Shape;14967;p74"/>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8" name="Google Shape;14968;p74"/>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9" name="Google Shape;14969;p74"/>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0" name="Google Shape;14970;p74"/>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1" name="Google Shape;14971;p74"/>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2" name="Google Shape;14972;p74"/>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3" name="Google Shape;14973;p74"/>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74" name="Google Shape;14974;p74"/>
          <p:cNvGrpSpPr/>
          <p:nvPr/>
        </p:nvGrpSpPr>
        <p:grpSpPr>
          <a:xfrm>
            <a:off x="2538316" y="4287387"/>
            <a:ext cx="549165" cy="494308"/>
            <a:chOff x="1903737" y="3215540"/>
            <a:chExt cx="411874" cy="370731"/>
          </a:xfrm>
        </p:grpSpPr>
        <p:sp>
          <p:nvSpPr>
            <p:cNvPr id="14975" name="Google Shape;14975;p74"/>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6" name="Google Shape;14976;p74"/>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7" name="Google Shape;14977;p74"/>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8" name="Google Shape;14978;p74"/>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9" name="Google Shape;14979;p74"/>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0" name="Google Shape;14980;p74"/>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1" name="Google Shape;14981;p74"/>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2" name="Google Shape;14982;p74"/>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3" name="Google Shape;14983;p74"/>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84" name="Google Shape;14984;p74"/>
          <p:cNvGrpSpPr/>
          <p:nvPr/>
        </p:nvGrpSpPr>
        <p:grpSpPr>
          <a:xfrm>
            <a:off x="3291287" y="4331806"/>
            <a:ext cx="530424" cy="405437"/>
            <a:chOff x="2468465" y="3248854"/>
            <a:chExt cx="397818" cy="304078"/>
          </a:xfrm>
        </p:grpSpPr>
        <p:sp>
          <p:nvSpPr>
            <p:cNvPr id="14985" name="Google Shape;14985;p74"/>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6" name="Google Shape;14986;p74"/>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7" name="Google Shape;14987;p74"/>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8" name="Google Shape;14988;p74"/>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9" name="Google Shape;14989;p74"/>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0" name="Google Shape;14990;p74"/>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91" name="Google Shape;14991;p74"/>
          <p:cNvGrpSpPr/>
          <p:nvPr/>
        </p:nvGrpSpPr>
        <p:grpSpPr>
          <a:xfrm>
            <a:off x="4022888" y="4288017"/>
            <a:ext cx="525835" cy="493083"/>
            <a:chOff x="3017166" y="3216013"/>
            <a:chExt cx="394376" cy="369812"/>
          </a:xfrm>
        </p:grpSpPr>
        <p:sp>
          <p:nvSpPr>
            <p:cNvPr id="14992" name="Google Shape;14992;p74"/>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3" name="Google Shape;14993;p74"/>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94" name="Google Shape;14994;p74"/>
          <p:cNvGrpSpPr/>
          <p:nvPr/>
        </p:nvGrpSpPr>
        <p:grpSpPr>
          <a:xfrm>
            <a:off x="5613391" y="4284304"/>
            <a:ext cx="265352" cy="500544"/>
            <a:chOff x="4210043" y="3213228"/>
            <a:chExt cx="199014" cy="375408"/>
          </a:xfrm>
        </p:grpSpPr>
        <p:sp>
          <p:nvSpPr>
            <p:cNvPr id="14995" name="Google Shape;14995;p74"/>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6" name="Google Shape;14996;p74"/>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7" name="Google Shape;14997;p74"/>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8" name="Google Shape;14998;p74"/>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9" name="Google Shape;14999;p74"/>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0" name="Google Shape;15000;p74"/>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1" name="Google Shape;15001;p74"/>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2" name="Google Shape;15002;p74"/>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3" name="Google Shape;15003;p74"/>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4" name="Google Shape;15004;p74"/>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05" name="Google Shape;15005;p74"/>
          <p:cNvGrpSpPr/>
          <p:nvPr/>
        </p:nvGrpSpPr>
        <p:grpSpPr>
          <a:xfrm>
            <a:off x="6424196" y="4271098"/>
            <a:ext cx="103793" cy="526887"/>
            <a:chOff x="4818146" y="3203323"/>
            <a:chExt cx="77845" cy="395165"/>
          </a:xfrm>
        </p:grpSpPr>
        <p:sp>
          <p:nvSpPr>
            <p:cNvPr id="15006" name="Google Shape;15006;p74"/>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7" name="Google Shape;15007;p74"/>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8" name="Google Shape;15008;p74"/>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9" name="Google Shape;15009;p74"/>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0" name="Google Shape;15010;p74"/>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1" name="Google Shape;15011;p74"/>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2" name="Google Shape;15012;p74"/>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3" name="Google Shape;15013;p74"/>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14" name="Google Shape;15014;p74"/>
          <p:cNvGrpSpPr/>
          <p:nvPr/>
        </p:nvGrpSpPr>
        <p:grpSpPr>
          <a:xfrm>
            <a:off x="6971854" y="4313905"/>
            <a:ext cx="458788" cy="443689"/>
            <a:chOff x="5228890" y="3235428"/>
            <a:chExt cx="344091" cy="332767"/>
          </a:xfrm>
        </p:grpSpPr>
        <p:sp>
          <p:nvSpPr>
            <p:cNvPr id="15015" name="Google Shape;15015;p74"/>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6" name="Google Shape;15016;p74"/>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7" name="Google Shape;15017;p74"/>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8" name="Google Shape;15018;p74"/>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9" name="Google Shape;15019;p74"/>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20" name="Google Shape;15020;p74"/>
          <p:cNvGrpSpPr/>
          <p:nvPr/>
        </p:nvGrpSpPr>
        <p:grpSpPr>
          <a:xfrm>
            <a:off x="7677217" y="4302730"/>
            <a:ext cx="518059" cy="463903"/>
            <a:chOff x="5757913" y="3227047"/>
            <a:chExt cx="388544" cy="347927"/>
          </a:xfrm>
        </p:grpSpPr>
        <p:sp>
          <p:nvSpPr>
            <p:cNvPr id="15021" name="Google Shape;15021;p74"/>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2" name="Google Shape;15022;p74"/>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5023" name="Google Shape;15023;p74"/>
          <p:cNvSpPr/>
          <p:nvPr/>
        </p:nvSpPr>
        <p:spPr>
          <a:xfrm>
            <a:off x="9198466" y="4503452"/>
            <a:ext cx="422567" cy="5836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4" name="Google Shape;15024;p74"/>
          <p:cNvSpPr/>
          <p:nvPr/>
        </p:nvSpPr>
        <p:spPr>
          <a:xfrm>
            <a:off x="9328462" y="4302766"/>
            <a:ext cx="171823" cy="82636"/>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5" name="Google Shape;15025;p74"/>
          <p:cNvSpPr/>
          <p:nvPr/>
        </p:nvSpPr>
        <p:spPr>
          <a:xfrm>
            <a:off x="9328462" y="4350371"/>
            <a:ext cx="171823" cy="35031"/>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6" name="Google Shape;15026;p74"/>
          <p:cNvSpPr/>
          <p:nvPr/>
        </p:nvSpPr>
        <p:spPr>
          <a:xfrm>
            <a:off x="9224248" y="4373457"/>
            <a:ext cx="371037" cy="347252"/>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7" name="Google Shape;15027;p74"/>
          <p:cNvSpPr/>
          <p:nvPr/>
        </p:nvSpPr>
        <p:spPr>
          <a:xfrm>
            <a:off x="9569503" y="4373212"/>
            <a:ext cx="25783" cy="347497"/>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8" name="Google Shape;15028;p74"/>
          <p:cNvSpPr/>
          <p:nvPr/>
        </p:nvSpPr>
        <p:spPr>
          <a:xfrm>
            <a:off x="9224248" y="4490105"/>
            <a:ext cx="371037" cy="230603"/>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9" name="Google Shape;15029;p74"/>
          <p:cNvSpPr/>
          <p:nvPr/>
        </p:nvSpPr>
        <p:spPr>
          <a:xfrm>
            <a:off x="9278159" y="4558379"/>
            <a:ext cx="263180" cy="14117"/>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0" name="Google Shape;15030;p74"/>
          <p:cNvSpPr/>
          <p:nvPr/>
        </p:nvSpPr>
        <p:spPr>
          <a:xfrm>
            <a:off x="9323348" y="4588504"/>
            <a:ext cx="173293" cy="14117"/>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1" name="Google Shape;15031;p74"/>
          <p:cNvSpPr/>
          <p:nvPr/>
        </p:nvSpPr>
        <p:spPr>
          <a:xfrm>
            <a:off x="9361985" y="4618386"/>
            <a:ext cx="93355" cy="14117"/>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2" name="Google Shape;15032;p74"/>
          <p:cNvSpPr/>
          <p:nvPr/>
        </p:nvSpPr>
        <p:spPr>
          <a:xfrm>
            <a:off x="9193141" y="4503347"/>
            <a:ext cx="433251" cy="26304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3" name="Google Shape;15033;p74"/>
          <p:cNvSpPr/>
          <p:nvPr/>
        </p:nvSpPr>
        <p:spPr>
          <a:xfrm>
            <a:off x="9603272" y="4503522"/>
            <a:ext cx="23120" cy="262865"/>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4" name="Google Shape;15034;p74"/>
          <p:cNvSpPr/>
          <p:nvPr/>
        </p:nvSpPr>
        <p:spPr>
          <a:xfrm>
            <a:off x="9273815" y="4424495"/>
            <a:ext cx="43507" cy="43507"/>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5" name="Google Shape;15035;p74"/>
          <p:cNvSpPr/>
          <p:nvPr/>
        </p:nvSpPr>
        <p:spPr>
          <a:xfrm>
            <a:off x="9345487" y="4417454"/>
            <a:ext cx="48621" cy="14117"/>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6" name="Google Shape;15036;p74"/>
          <p:cNvSpPr/>
          <p:nvPr/>
        </p:nvSpPr>
        <p:spPr>
          <a:xfrm>
            <a:off x="9345487" y="4454866"/>
            <a:ext cx="151155" cy="14117"/>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7" name="Google Shape;15037;p74"/>
          <p:cNvSpPr/>
          <p:nvPr/>
        </p:nvSpPr>
        <p:spPr>
          <a:xfrm>
            <a:off x="9281347" y="4513645"/>
            <a:ext cx="93075" cy="14152"/>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8" name="Google Shape;15038;p74"/>
          <p:cNvSpPr/>
          <p:nvPr/>
        </p:nvSpPr>
        <p:spPr>
          <a:xfrm>
            <a:off x="9228591" y="4718747"/>
            <a:ext cx="76331" cy="14117"/>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5039" name="Google Shape;15039;p74"/>
          <p:cNvGrpSpPr/>
          <p:nvPr/>
        </p:nvGrpSpPr>
        <p:grpSpPr>
          <a:xfrm>
            <a:off x="9886596" y="4294498"/>
            <a:ext cx="480121" cy="480156"/>
            <a:chOff x="7414946" y="3220873"/>
            <a:chExt cx="360091" cy="360117"/>
          </a:xfrm>
        </p:grpSpPr>
        <p:sp>
          <p:nvSpPr>
            <p:cNvPr id="15040" name="Google Shape;15040;p74"/>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1" name="Google Shape;15041;p74"/>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2" name="Google Shape;15042;p74"/>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3" name="Google Shape;15043;p74"/>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4" name="Google Shape;15044;p74"/>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5" name="Google Shape;15045;p74"/>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6" name="Google Shape;15046;p74"/>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7" name="Google Shape;15047;p74"/>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8" name="Google Shape;15048;p74"/>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9" name="Google Shape;15049;p74"/>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0" name="Google Shape;15050;p74"/>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51" name="Google Shape;15051;p74"/>
          <p:cNvGrpSpPr/>
          <p:nvPr/>
        </p:nvGrpSpPr>
        <p:grpSpPr>
          <a:xfrm>
            <a:off x="10702970" y="4286722"/>
            <a:ext cx="309105" cy="495709"/>
            <a:chOff x="8027227" y="3215041"/>
            <a:chExt cx="231829" cy="371782"/>
          </a:xfrm>
        </p:grpSpPr>
        <p:sp>
          <p:nvSpPr>
            <p:cNvPr id="15052" name="Google Shape;15052;p74"/>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3" name="Google Shape;15053;p74"/>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4" name="Google Shape;15054;p74"/>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5" name="Google Shape;15055;p74"/>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6" name="Google Shape;15056;p74"/>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7" name="Google Shape;15057;p74"/>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8" name="Google Shape;15058;p74"/>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9" name="Google Shape;15059;p74"/>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0" name="Google Shape;15060;p74"/>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1" name="Google Shape;15061;p74"/>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62" name="Google Shape;15062;p74"/>
          <p:cNvGrpSpPr/>
          <p:nvPr/>
        </p:nvGrpSpPr>
        <p:grpSpPr>
          <a:xfrm>
            <a:off x="5458138" y="5528184"/>
            <a:ext cx="527517" cy="560725"/>
            <a:chOff x="4093603" y="4146138"/>
            <a:chExt cx="395638" cy="420544"/>
          </a:xfrm>
        </p:grpSpPr>
        <p:sp>
          <p:nvSpPr>
            <p:cNvPr id="15063" name="Google Shape;15063;p74"/>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4" name="Google Shape;15064;p74"/>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5" name="Google Shape;15065;p74"/>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6" name="Google Shape;15066;p74"/>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7" name="Google Shape;15067;p74"/>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8" name="Google Shape;15068;p74"/>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9" name="Google Shape;15069;p74"/>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0" name="Google Shape;15070;p74"/>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1" name="Google Shape;15071;p74"/>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2" name="Google Shape;15072;p74"/>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3" name="Google Shape;15073;p74"/>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4" name="Google Shape;15074;p74"/>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5" name="Google Shape;15075;p74"/>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6" name="Google Shape;15076;p74"/>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7" name="Google Shape;15077;p74"/>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8" name="Google Shape;15078;p74"/>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9" name="Google Shape;15079;p74"/>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80" name="Google Shape;15080;p74"/>
          <p:cNvGrpSpPr/>
          <p:nvPr/>
        </p:nvGrpSpPr>
        <p:grpSpPr>
          <a:xfrm>
            <a:off x="6192542" y="5549763"/>
            <a:ext cx="522753" cy="517183"/>
            <a:chOff x="4644406" y="4162322"/>
            <a:chExt cx="392065" cy="387887"/>
          </a:xfrm>
        </p:grpSpPr>
        <p:sp>
          <p:nvSpPr>
            <p:cNvPr id="15081" name="Google Shape;15081;p74"/>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2" name="Google Shape;15082;p74"/>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3" name="Google Shape;15083;p74"/>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4" name="Google Shape;15084;p74"/>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5" name="Google Shape;15085;p74"/>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6" name="Google Shape;15086;p74"/>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87" name="Google Shape;15087;p74"/>
          <p:cNvGrpSpPr/>
          <p:nvPr/>
        </p:nvGrpSpPr>
        <p:grpSpPr>
          <a:xfrm>
            <a:off x="7637844" y="5628931"/>
            <a:ext cx="556171" cy="358883"/>
            <a:chOff x="5728383" y="4221698"/>
            <a:chExt cx="417128" cy="269162"/>
          </a:xfrm>
        </p:grpSpPr>
        <p:sp>
          <p:nvSpPr>
            <p:cNvPr id="15088" name="Google Shape;15088;p74"/>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9" name="Google Shape;15089;p74"/>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0" name="Google Shape;15090;p74"/>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1" name="Google Shape;15091;p74"/>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2" name="Google Shape;15092;p74"/>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3" name="Google Shape;15093;p74"/>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4" name="Google Shape;15094;p74"/>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5" name="Google Shape;15095;p74"/>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6" name="Google Shape;15096;p74"/>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7" name="Google Shape;15097;p74"/>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8" name="Google Shape;15098;p74"/>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9" name="Google Shape;15099;p74"/>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00" name="Google Shape;15100;p74"/>
          <p:cNvGrpSpPr/>
          <p:nvPr/>
        </p:nvGrpSpPr>
        <p:grpSpPr>
          <a:xfrm>
            <a:off x="1112280" y="4929208"/>
            <a:ext cx="495709" cy="457001"/>
            <a:chOff x="834210" y="3696905"/>
            <a:chExt cx="371782" cy="342751"/>
          </a:xfrm>
        </p:grpSpPr>
        <p:sp>
          <p:nvSpPr>
            <p:cNvPr id="15101" name="Google Shape;15101;p74"/>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2" name="Google Shape;15102;p74"/>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3" name="Google Shape;15103;p74"/>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4" name="Google Shape;15104;p74"/>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5" name="Google Shape;15105;p74"/>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6" name="Google Shape;15106;p74"/>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7" name="Google Shape;15107;p74"/>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8" name="Google Shape;15108;p74"/>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9" name="Google Shape;15109;p74"/>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0" name="Google Shape;15110;p74"/>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1" name="Google Shape;15111;p74"/>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2" name="Google Shape;15112;p74"/>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13" name="Google Shape;15113;p74"/>
          <p:cNvGrpSpPr/>
          <p:nvPr/>
        </p:nvGrpSpPr>
        <p:grpSpPr>
          <a:xfrm>
            <a:off x="1812531" y="4909695"/>
            <a:ext cx="527061" cy="495955"/>
            <a:chOff x="1359398" y="3682271"/>
            <a:chExt cx="395296" cy="371966"/>
          </a:xfrm>
        </p:grpSpPr>
        <p:sp>
          <p:nvSpPr>
            <p:cNvPr id="15114" name="Google Shape;15114;p7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5" name="Google Shape;15115;p7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6" name="Google Shape;15116;p7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7" name="Google Shape;15117;p7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8" name="Google Shape;15118;p7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9" name="Google Shape;15119;p7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0" name="Google Shape;15120;p7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21" name="Google Shape;15121;p74"/>
          <p:cNvGrpSpPr/>
          <p:nvPr/>
        </p:nvGrpSpPr>
        <p:grpSpPr>
          <a:xfrm>
            <a:off x="2544132" y="4909695"/>
            <a:ext cx="527061" cy="495955"/>
            <a:chOff x="1908099" y="3682271"/>
            <a:chExt cx="395296" cy="371966"/>
          </a:xfrm>
        </p:grpSpPr>
        <p:sp>
          <p:nvSpPr>
            <p:cNvPr id="15122" name="Google Shape;15122;p74"/>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3" name="Google Shape;15123;p74"/>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4" name="Google Shape;15124;p74"/>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5" name="Google Shape;15125;p74"/>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6" name="Google Shape;15126;p74"/>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7" name="Google Shape;15127;p74"/>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8" name="Google Shape;15128;p74"/>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29" name="Google Shape;15129;p74"/>
          <p:cNvGrpSpPr/>
          <p:nvPr/>
        </p:nvGrpSpPr>
        <p:grpSpPr>
          <a:xfrm>
            <a:off x="3275733" y="4909695"/>
            <a:ext cx="527027" cy="495955"/>
            <a:chOff x="2456800" y="3682271"/>
            <a:chExt cx="395270" cy="371966"/>
          </a:xfrm>
        </p:grpSpPr>
        <p:sp>
          <p:nvSpPr>
            <p:cNvPr id="15130" name="Google Shape;15130;p74"/>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1" name="Google Shape;15131;p74"/>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2" name="Google Shape;15132;p74"/>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3" name="Google Shape;15133;p74"/>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4" name="Google Shape;15134;p74"/>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5" name="Google Shape;15135;p74"/>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6" name="Google Shape;15136;p74"/>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7" name="Google Shape;15137;p74"/>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8" name="Google Shape;15138;p74"/>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39" name="Google Shape;15139;p74"/>
          <p:cNvGrpSpPr/>
          <p:nvPr/>
        </p:nvGrpSpPr>
        <p:grpSpPr>
          <a:xfrm>
            <a:off x="4019000" y="4909695"/>
            <a:ext cx="521456" cy="495920"/>
            <a:chOff x="3014250" y="3682271"/>
            <a:chExt cx="391092" cy="371940"/>
          </a:xfrm>
        </p:grpSpPr>
        <p:sp>
          <p:nvSpPr>
            <p:cNvPr id="15140" name="Google Shape;15140;p74"/>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1" name="Google Shape;15141;p74"/>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2" name="Google Shape;15142;p74"/>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43" name="Google Shape;15143;p74"/>
          <p:cNvGrpSpPr/>
          <p:nvPr/>
        </p:nvGrpSpPr>
        <p:grpSpPr>
          <a:xfrm>
            <a:off x="4758833" y="4937263"/>
            <a:ext cx="518304" cy="440923"/>
            <a:chOff x="3569125" y="3702947"/>
            <a:chExt cx="388728" cy="330692"/>
          </a:xfrm>
        </p:grpSpPr>
        <p:sp>
          <p:nvSpPr>
            <p:cNvPr id="15144" name="Google Shape;15144;p74"/>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5" name="Google Shape;15145;p74"/>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6" name="Google Shape;15146;p74"/>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7" name="Google Shape;15147;p74"/>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48" name="Google Shape;15148;p74"/>
          <p:cNvGrpSpPr/>
          <p:nvPr/>
        </p:nvGrpSpPr>
        <p:grpSpPr>
          <a:xfrm>
            <a:off x="5482659" y="4909941"/>
            <a:ext cx="517323" cy="495500"/>
            <a:chOff x="4111994" y="3682455"/>
            <a:chExt cx="387992" cy="371625"/>
          </a:xfrm>
        </p:grpSpPr>
        <p:sp>
          <p:nvSpPr>
            <p:cNvPr id="15149" name="Google Shape;15149;p74"/>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0" name="Google Shape;15150;p74"/>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51" name="Google Shape;15151;p74"/>
          <p:cNvGrpSpPr/>
          <p:nvPr/>
        </p:nvGrpSpPr>
        <p:grpSpPr>
          <a:xfrm>
            <a:off x="6233211" y="4909695"/>
            <a:ext cx="495955" cy="495955"/>
            <a:chOff x="4674908" y="3682271"/>
            <a:chExt cx="371966" cy="371966"/>
          </a:xfrm>
        </p:grpSpPr>
        <p:sp>
          <p:nvSpPr>
            <p:cNvPr id="15152" name="Google Shape;15152;p74"/>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3" name="Google Shape;15153;p74"/>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4" name="Google Shape;15154;p74"/>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5" name="Google Shape;15155;p74"/>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56" name="Google Shape;15156;p74"/>
          <p:cNvGrpSpPr/>
          <p:nvPr/>
        </p:nvGrpSpPr>
        <p:grpSpPr>
          <a:xfrm>
            <a:off x="6964812" y="4974817"/>
            <a:ext cx="495709" cy="365713"/>
            <a:chOff x="5223609" y="3731112"/>
            <a:chExt cx="371782" cy="274285"/>
          </a:xfrm>
        </p:grpSpPr>
        <p:sp>
          <p:nvSpPr>
            <p:cNvPr id="15157" name="Google Shape;15157;p74"/>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8" name="Google Shape;15158;p74"/>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5159" name="Google Shape;15159;p74"/>
          <p:cNvSpPr/>
          <p:nvPr/>
        </p:nvSpPr>
        <p:spPr>
          <a:xfrm>
            <a:off x="7749624" y="4965112"/>
            <a:ext cx="389288" cy="38540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5160" name="Google Shape;15160;p74"/>
          <p:cNvGrpSpPr/>
          <p:nvPr/>
        </p:nvGrpSpPr>
        <p:grpSpPr>
          <a:xfrm>
            <a:off x="8426545" y="4928962"/>
            <a:ext cx="498617" cy="457492"/>
            <a:chOff x="6319908" y="3696721"/>
            <a:chExt cx="373963" cy="343119"/>
          </a:xfrm>
        </p:grpSpPr>
        <p:sp>
          <p:nvSpPr>
            <p:cNvPr id="15161" name="Google Shape;15161;p74"/>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2" name="Google Shape;15162;p74"/>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3" name="Google Shape;15163;p74"/>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4" name="Google Shape;15164;p74"/>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5" name="Google Shape;15165;p74"/>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6" name="Google Shape;15166;p74"/>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7" name="Google Shape;15167;p74"/>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8" name="Google Shape;15168;p74"/>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9" name="Google Shape;15169;p74"/>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70" name="Google Shape;15170;p74"/>
          <p:cNvGrpSpPr/>
          <p:nvPr/>
        </p:nvGrpSpPr>
        <p:grpSpPr>
          <a:xfrm>
            <a:off x="9161789" y="4986726"/>
            <a:ext cx="495955" cy="341893"/>
            <a:chOff x="6871342" y="3740044"/>
            <a:chExt cx="371966" cy="256420"/>
          </a:xfrm>
        </p:grpSpPr>
        <p:sp>
          <p:nvSpPr>
            <p:cNvPr id="15171" name="Google Shape;15171;p74"/>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2" name="Google Shape;15172;p74"/>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3" name="Google Shape;15173;p74"/>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4" name="Google Shape;15174;p74"/>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5" name="Google Shape;15175;p74"/>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6" name="Google Shape;15176;p74"/>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7" name="Google Shape;15177;p74"/>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8" name="Google Shape;15178;p74"/>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9" name="Google Shape;15179;p74"/>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0" name="Google Shape;15180;p74"/>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1" name="Google Shape;15181;p74"/>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2" name="Google Shape;15182;p74"/>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83" name="Google Shape;15183;p74"/>
          <p:cNvGrpSpPr/>
          <p:nvPr/>
        </p:nvGrpSpPr>
        <p:grpSpPr>
          <a:xfrm>
            <a:off x="9869817" y="4908713"/>
            <a:ext cx="537009" cy="496971"/>
            <a:chOff x="7402362" y="3681535"/>
            <a:chExt cx="402757" cy="372728"/>
          </a:xfrm>
        </p:grpSpPr>
        <p:sp>
          <p:nvSpPr>
            <p:cNvPr id="15184" name="Google Shape;15184;p74"/>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5" name="Google Shape;15185;p74"/>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6" name="Google Shape;15186;p74"/>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7" name="Google Shape;15187;p74"/>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8" name="Google Shape;15188;p74"/>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9" name="Google Shape;15189;p74"/>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0" name="Google Shape;15190;p74"/>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1" name="Google Shape;15191;p74"/>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2" name="Google Shape;15192;p74"/>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3" name="Google Shape;15193;p74"/>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4" name="Google Shape;15194;p74"/>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5" name="Google Shape;15195;p74"/>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6" name="Google Shape;15196;p74"/>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7" name="Google Shape;15197;p74"/>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8" name="Google Shape;15198;p74"/>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9" name="Google Shape;15199;p74"/>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00" name="Google Shape;15200;p74"/>
          <p:cNvGrpSpPr/>
          <p:nvPr/>
        </p:nvGrpSpPr>
        <p:grpSpPr>
          <a:xfrm>
            <a:off x="10614273" y="4981647"/>
            <a:ext cx="505203" cy="352087"/>
            <a:chOff x="7960705" y="3736235"/>
            <a:chExt cx="378902" cy="264065"/>
          </a:xfrm>
        </p:grpSpPr>
        <p:sp>
          <p:nvSpPr>
            <p:cNvPr id="15201" name="Google Shape;15201;p74"/>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2" name="Google Shape;15202;p74"/>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3" name="Google Shape;15203;p74"/>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4" name="Google Shape;15204;p74"/>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5" name="Google Shape;15205;p74"/>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6" name="Google Shape;15206;p74"/>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7" name="Google Shape;15207;p74"/>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8" name="Google Shape;15208;p74"/>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9" name="Google Shape;15209;p74"/>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0" name="Google Shape;15210;p74"/>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1" name="Google Shape;15211;p74"/>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2" name="Google Shape;15212;p74"/>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3" name="Google Shape;15213;p74"/>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4" name="Google Shape;15214;p74"/>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15" name="Google Shape;15215;p74"/>
          <p:cNvGrpSpPr/>
          <p:nvPr/>
        </p:nvGrpSpPr>
        <p:grpSpPr>
          <a:xfrm>
            <a:off x="8534437" y="5549694"/>
            <a:ext cx="221600" cy="517359"/>
            <a:chOff x="6400828" y="4162270"/>
            <a:chExt cx="166200" cy="388019"/>
          </a:xfrm>
        </p:grpSpPr>
        <p:sp>
          <p:nvSpPr>
            <p:cNvPr id="15216" name="Google Shape;15216;p74"/>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7" name="Google Shape;15217;p74"/>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8" name="Google Shape;15218;p74"/>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9" name="Google Shape;15219;p74"/>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0" name="Google Shape;15220;p74"/>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1" name="Google Shape;15221;p74"/>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2" name="Google Shape;15222;p74"/>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23" name="Google Shape;15223;p74"/>
          <p:cNvGrpSpPr/>
          <p:nvPr/>
        </p:nvGrpSpPr>
        <p:grpSpPr>
          <a:xfrm>
            <a:off x="9226420" y="5549694"/>
            <a:ext cx="300347" cy="517359"/>
            <a:chOff x="6919815" y="4162270"/>
            <a:chExt cx="225260" cy="388019"/>
          </a:xfrm>
        </p:grpSpPr>
        <p:sp>
          <p:nvSpPr>
            <p:cNvPr id="15224" name="Google Shape;15224;p74"/>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5" name="Google Shape;15225;p74"/>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6" name="Google Shape;15226;p74"/>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7" name="Google Shape;15227;p74"/>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8" name="Google Shape;15228;p74"/>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9" name="Google Shape;15229;p74"/>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0" name="Google Shape;15230;p74"/>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1" name="Google Shape;15231;p74"/>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32" name="Google Shape;15232;p74"/>
          <p:cNvGrpSpPr/>
          <p:nvPr/>
        </p:nvGrpSpPr>
        <p:grpSpPr>
          <a:xfrm>
            <a:off x="9847467" y="5569381"/>
            <a:ext cx="518304" cy="477844"/>
            <a:chOff x="7385600" y="4177035"/>
            <a:chExt cx="388728" cy="358383"/>
          </a:xfrm>
        </p:grpSpPr>
        <p:sp>
          <p:nvSpPr>
            <p:cNvPr id="15233" name="Google Shape;15233;p7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4" name="Google Shape;15234;p7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5" name="Google Shape;15235;p7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6" name="Google Shape;15236;p7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7" name="Google Shape;15237;p7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8" name="Google Shape;15238;p7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9" name="Google Shape;15239;p7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40" name="Google Shape;15240;p74"/>
          <p:cNvGrpSpPr/>
          <p:nvPr/>
        </p:nvGrpSpPr>
        <p:grpSpPr>
          <a:xfrm>
            <a:off x="4833447" y="4346484"/>
            <a:ext cx="492276" cy="344345"/>
            <a:chOff x="3625085" y="3259862"/>
            <a:chExt cx="369207" cy="258259"/>
          </a:xfrm>
        </p:grpSpPr>
        <p:sp>
          <p:nvSpPr>
            <p:cNvPr id="15241" name="Google Shape;15241;p74"/>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2" name="Google Shape;15242;p74"/>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3" name="Google Shape;15243;p74"/>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4" name="Google Shape;15244;p74"/>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5" name="Google Shape;15245;p74"/>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6" name="Google Shape;15246;p74"/>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7" name="Google Shape;15247;p74"/>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8" name="Google Shape;15248;p74"/>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9" name="Google Shape;15249;p74"/>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0" name="Google Shape;15250;p74"/>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1" name="Google Shape;15251;p74"/>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2" name="Google Shape;15252;p74"/>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3" name="Google Shape;15253;p74"/>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54" name="Google Shape;15254;p74"/>
          <p:cNvGrpSpPr/>
          <p:nvPr/>
        </p:nvGrpSpPr>
        <p:grpSpPr>
          <a:xfrm>
            <a:off x="8423148" y="4369078"/>
            <a:ext cx="484289" cy="331453"/>
            <a:chOff x="6317360" y="3276808"/>
            <a:chExt cx="363217" cy="248590"/>
          </a:xfrm>
        </p:grpSpPr>
        <p:sp>
          <p:nvSpPr>
            <p:cNvPr id="15255" name="Google Shape;15255;p74"/>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6" name="Google Shape;15256;p74"/>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7" name="Google Shape;15257;p74"/>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8" name="Google Shape;15258;p74"/>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9" name="Google Shape;15259;p74"/>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0" name="Google Shape;15260;p74"/>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1" name="Google Shape;15261;p74"/>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2" name="Google Shape;15262;p74"/>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3" name="Google Shape;15263;p74"/>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4" name="Google Shape;15264;p74"/>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5" name="Google Shape;15265;p74"/>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6" name="Google Shape;15266;p74"/>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7" name="Google Shape;15267;p74"/>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8" name="Google Shape;15268;p74"/>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9" name="Google Shape;15269;p74"/>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0" name="Google Shape;15270;p74"/>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1" name="Google Shape;15271;p74"/>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2" name="Google Shape;15272;p74"/>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3" name="Google Shape;15273;p74"/>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4" name="Google Shape;15274;p74"/>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5" name="Google Shape;15275;p74"/>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6" name="Google Shape;15276;p74"/>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7" name="Google Shape;15277;p74"/>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8" name="Google Shape;15278;p74"/>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9" name="Google Shape;15279;p74"/>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0" name="Google Shape;15280;p74"/>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1" name="Google Shape;15281;p74"/>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82" name="Google Shape;15282;p74"/>
          <p:cNvGrpSpPr/>
          <p:nvPr/>
        </p:nvGrpSpPr>
        <p:grpSpPr>
          <a:xfrm>
            <a:off x="6779188" y="5578243"/>
            <a:ext cx="672085" cy="434127"/>
            <a:chOff x="5084391" y="4183682"/>
            <a:chExt cx="504064" cy="325595"/>
          </a:xfrm>
        </p:grpSpPr>
        <p:sp>
          <p:nvSpPr>
            <p:cNvPr id="15283" name="Google Shape;15283;p74"/>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4" name="Google Shape;15284;p74"/>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5" name="Google Shape;15285;p74"/>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6" name="Google Shape;15286;p74"/>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7" name="Google Shape;15287;p74"/>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8" name="Google Shape;15288;p74"/>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9" name="Google Shape;15289;p74"/>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0" name="Google Shape;15290;p74"/>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1" name="Google Shape;15291;p74"/>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2" name="Google Shape;15292;p74"/>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3" name="Google Shape;15293;p74"/>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4" name="Google Shape;15294;p74"/>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5" name="Google Shape;15295;p74"/>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6" name="Google Shape;15296;p74"/>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7" name="Google Shape;15297;p74"/>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8" name="Google Shape;15298;p74"/>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99" name="Google Shape;15299;p74"/>
          <p:cNvGrpSpPr/>
          <p:nvPr/>
        </p:nvGrpSpPr>
        <p:grpSpPr>
          <a:xfrm>
            <a:off x="10596794" y="3130662"/>
            <a:ext cx="506393" cy="356220"/>
            <a:chOff x="7947595" y="2347996"/>
            <a:chExt cx="379795" cy="267165"/>
          </a:xfrm>
        </p:grpSpPr>
        <p:sp>
          <p:nvSpPr>
            <p:cNvPr id="15300" name="Google Shape;15300;p74"/>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1" name="Google Shape;15301;p74"/>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2" name="Google Shape;15302;p74"/>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3" name="Google Shape;15303;p74"/>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4" name="Google Shape;15304;p74"/>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5" name="Google Shape;15305;p74"/>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6" name="Google Shape;15306;p74"/>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7" name="Google Shape;15307;p74"/>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8" name="Google Shape;15308;p74"/>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09" name="Google Shape;15309;p74"/>
          <p:cNvGrpSpPr/>
          <p:nvPr/>
        </p:nvGrpSpPr>
        <p:grpSpPr>
          <a:xfrm>
            <a:off x="8534192" y="3080359"/>
            <a:ext cx="367149" cy="451712"/>
            <a:chOff x="6400644" y="2310269"/>
            <a:chExt cx="275362" cy="338784"/>
          </a:xfrm>
        </p:grpSpPr>
        <p:sp>
          <p:nvSpPr>
            <p:cNvPr id="15310" name="Google Shape;15310;p74"/>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1" name="Google Shape;15311;p74"/>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2" name="Google Shape;15312;p74"/>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3" name="Google Shape;15313;p74"/>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4" name="Google Shape;15314;p74"/>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5" name="Google Shape;15315;p74"/>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6" name="Google Shape;15316;p74"/>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7" name="Google Shape;15317;p74"/>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8" name="Google Shape;15318;p74"/>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9" name="Google Shape;15319;p74"/>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0" name="Google Shape;15320;p74"/>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1" name="Google Shape;15321;p74"/>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2" name="Google Shape;15322;p74"/>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23" name="Google Shape;15323;p74"/>
          <p:cNvGrpSpPr/>
          <p:nvPr/>
        </p:nvGrpSpPr>
        <p:grpSpPr>
          <a:xfrm>
            <a:off x="1789691" y="5548012"/>
            <a:ext cx="479420" cy="477459"/>
            <a:chOff x="1342268" y="4161009"/>
            <a:chExt cx="359565" cy="358094"/>
          </a:xfrm>
        </p:grpSpPr>
        <p:sp>
          <p:nvSpPr>
            <p:cNvPr id="15324" name="Google Shape;15324;p74"/>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5" name="Google Shape;15325;p74"/>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6" name="Google Shape;15326;p74"/>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7" name="Google Shape;15327;p74"/>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8" name="Google Shape;15328;p74"/>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9" name="Google Shape;15329;p74"/>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0" name="Google Shape;15330;p74"/>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1" name="Google Shape;15331;p74"/>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2" name="Google Shape;15332;p74"/>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33" name="Google Shape;15333;p74"/>
          <p:cNvGrpSpPr/>
          <p:nvPr/>
        </p:nvGrpSpPr>
        <p:grpSpPr>
          <a:xfrm>
            <a:off x="2550684" y="3686587"/>
            <a:ext cx="556697" cy="499003"/>
            <a:chOff x="1913012" y="2764940"/>
            <a:chExt cx="417523" cy="374252"/>
          </a:xfrm>
        </p:grpSpPr>
        <p:sp>
          <p:nvSpPr>
            <p:cNvPr id="15334" name="Google Shape;15334;p74"/>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5" name="Google Shape;15335;p74"/>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6" name="Google Shape;15336;p74"/>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7" name="Google Shape;15337;p74"/>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8" name="Google Shape;15338;p74"/>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9" name="Google Shape;15339;p74"/>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0" name="Google Shape;15340;p74"/>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1" name="Google Shape;15341;p74"/>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2" name="Google Shape;15342;p74"/>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3" name="Google Shape;15343;p74"/>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4" name="Google Shape;15344;p74"/>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5" name="Google Shape;15345;p74"/>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46" name="Google Shape;15346;p74"/>
          <p:cNvGrpSpPr/>
          <p:nvPr/>
        </p:nvGrpSpPr>
        <p:grpSpPr>
          <a:xfrm>
            <a:off x="1107656" y="3684802"/>
            <a:ext cx="512979" cy="508741"/>
            <a:chOff x="830742" y="2763601"/>
            <a:chExt cx="384734" cy="381556"/>
          </a:xfrm>
        </p:grpSpPr>
        <p:sp>
          <p:nvSpPr>
            <p:cNvPr id="15347" name="Google Shape;15347;p74"/>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8" name="Google Shape;15348;p74"/>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9" name="Google Shape;15349;p74"/>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0" name="Google Shape;15350;p74"/>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1" name="Google Shape;15351;p74"/>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2" name="Google Shape;15352;p74"/>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3" name="Google Shape;15353;p74"/>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4" name="Google Shape;15354;p74"/>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5" name="Google Shape;15355;p74"/>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6" name="Google Shape;15356;p74"/>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7" name="Google Shape;15357;p74"/>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8" name="Google Shape;15358;p74"/>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9" name="Google Shape;15359;p74"/>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0" name="Google Shape;15360;p74"/>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1" name="Google Shape;15361;p74"/>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2" name="Google Shape;15362;p74"/>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3" name="Google Shape;15363;p74"/>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4" name="Google Shape;15364;p74"/>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5" name="Google Shape;15365;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6" name="Google Shape;15366;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7" name="Google Shape;15367;p74"/>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68" name="Google Shape;15368;p74"/>
          <p:cNvGrpSpPr/>
          <p:nvPr/>
        </p:nvGrpSpPr>
        <p:grpSpPr>
          <a:xfrm>
            <a:off x="4009997" y="5577893"/>
            <a:ext cx="500579" cy="439556"/>
            <a:chOff x="3007498" y="4183419"/>
            <a:chExt cx="375434" cy="329667"/>
          </a:xfrm>
        </p:grpSpPr>
        <p:sp>
          <p:nvSpPr>
            <p:cNvPr id="15369" name="Google Shape;15369;p74"/>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0" name="Google Shape;15370;p74"/>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1" name="Google Shape;15371;p74"/>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2" name="Google Shape;15372;p74"/>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3" name="Google Shape;15373;p74"/>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4" name="Google Shape;15374;p74"/>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5" name="Google Shape;15375;p74"/>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6" name="Google Shape;15376;p74"/>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7" name="Google Shape;15377;p74"/>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8" name="Google Shape;15378;p74"/>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9" name="Google Shape;15379;p74"/>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0" name="Google Shape;15380;p74"/>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1" name="Google Shape;15381;p74"/>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2" name="Google Shape;15382;p74"/>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3" name="Google Shape;15383;p74"/>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4" name="Google Shape;15384;p74"/>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5" name="Google Shape;15385;p74"/>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6" name="Google Shape;15386;p74"/>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7" name="Google Shape;15387;p74"/>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8" name="Google Shape;15388;p74"/>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89" name="Google Shape;15389;p74"/>
          <p:cNvGrpSpPr/>
          <p:nvPr/>
        </p:nvGrpSpPr>
        <p:grpSpPr>
          <a:xfrm>
            <a:off x="9225701" y="3689320"/>
            <a:ext cx="366067" cy="472971"/>
            <a:chOff x="7606826" y="2419290"/>
            <a:chExt cx="274550" cy="354728"/>
          </a:xfrm>
        </p:grpSpPr>
        <p:sp>
          <p:nvSpPr>
            <p:cNvPr id="15390" name="Google Shape;15390;p7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1" name="Google Shape;15391;p7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2" name="Google Shape;15392;p7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3" name="Google Shape;15393;p7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4" name="Google Shape;15394;p7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5" name="Google Shape;15395;p7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6" name="Google Shape;15396;p7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7" name="Google Shape;15397;p7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8" name="Google Shape;15398;p7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9" name="Google Shape;15399;p7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0" name="Google Shape;15400;p7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1" name="Google Shape;15401;p7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2" name="Google Shape;15402;p7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3" name="Google Shape;15403;p7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4" name="Google Shape;15404;p7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405" name="Google Shape;15405;p74"/>
          <p:cNvGrpSpPr/>
          <p:nvPr/>
        </p:nvGrpSpPr>
        <p:grpSpPr>
          <a:xfrm>
            <a:off x="10066891" y="3702671"/>
            <a:ext cx="351088" cy="472971"/>
            <a:chOff x="8062968" y="2419290"/>
            <a:chExt cx="263316" cy="354728"/>
          </a:xfrm>
        </p:grpSpPr>
        <p:sp>
          <p:nvSpPr>
            <p:cNvPr id="15406" name="Google Shape;15406;p7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7" name="Google Shape;15407;p7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8" name="Google Shape;15408;p7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9" name="Google Shape;15409;p7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0" name="Google Shape;15410;p7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1" name="Google Shape;15411;p7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2" name="Google Shape;15412;p7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3" name="Google Shape;15413;p7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4" name="Google Shape;15414;p7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5" name="Google Shape;15415;p7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6" name="Google Shape;15416;p7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7" name="Google Shape;15417;p7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8" name="Google Shape;15418;p7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9" name="Google Shape;15419;p7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0" name="Google Shape;15420;p7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1" name="Google Shape;15421;p7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2" name="Google Shape;15422;p7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426"/>
        <p:cNvGrpSpPr/>
        <p:nvPr/>
      </p:nvGrpSpPr>
      <p:grpSpPr>
        <a:xfrm>
          <a:off x="0" y="0"/>
          <a:ext cx="0" cy="0"/>
          <a:chOff x="0" y="0"/>
          <a:chExt cx="0" cy="0"/>
        </a:xfrm>
      </p:grpSpPr>
      <p:grpSp>
        <p:nvGrpSpPr>
          <p:cNvPr id="15427" name="Google Shape;15427;p75"/>
          <p:cNvGrpSpPr/>
          <p:nvPr/>
        </p:nvGrpSpPr>
        <p:grpSpPr>
          <a:xfrm>
            <a:off x="1127807" y="2117111"/>
            <a:ext cx="453557" cy="398637"/>
            <a:chOff x="892750" y="267400"/>
            <a:chExt cx="483125" cy="424625"/>
          </a:xfrm>
        </p:grpSpPr>
        <p:sp>
          <p:nvSpPr>
            <p:cNvPr id="15428" name="Google Shape;15428;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29" name="Google Shape;15429;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0" name="Google Shape;15430;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1" name="Google Shape;15431;p75"/>
          <p:cNvGrpSpPr/>
          <p:nvPr/>
        </p:nvGrpSpPr>
        <p:grpSpPr>
          <a:xfrm>
            <a:off x="1712386" y="2089628"/>
            <a:ext cx="398661" cy="453605"/>
            <a:chOff x="1516475" y="238075"/>
            <a:chExt cx="424650" cy="483175"/>
          </a:xfrm>
        </p:grpSpPr>
        <p:sp>
          <p:nvSpPr>
            <p:cNvPr id="15432" name="Google Shape;15432;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3" name="Google Shape;15433;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4" name="Google Shape;15434;p75"/>
          <p:cNvGrpSpPr/>
          <p:nvPr/>
        </p:nvGrpSpPr>
        <p:grpSpPr>
          <a:xfrm>
            <a:off x="2236507" y="2196827"/>
            <a:ext cx="455317" cy="239207"/>
            <a:chOff x="2080675" y="352325"/>
            <a:chExt cx="485000" cy="254800"/>
          </a:xfrm>
        </p:grpSpPr>
        <p:sp>
          <p:nvSpPr>
            <p:cNvPr id="15435" name="Google Shape;15435;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6" name="Google Shape;15436;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7" name="Google Shape;15437;p75"/>
          <p:cNvGrpSpPr/>
          <p:nvPr/>
        </p:nvGrpSpPr>
        <p:grpSpPr>
          <a:xfrm>
            <a:off x="2835412" y="2089651"/>
            <a:ext cx="398661" cy="453557"/>
            <a:chOff x="2705375" y="238125"/>
            <a:chExt cx="424650" cy="483125"/>
          </a:xfrm>
        </p:grpSpPr>
        <p:sp>
          <p:nvSpPr>
            <p:cNvPr id="15438" name="Google Shape;15438;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9" name="Google Shape;15439;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0" name="Google Shape;15440;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1" name="Google Shape;15441;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42" name="Google Shape;15442;p75"/>
          <p:cNvGrpSpPr/>
          <p:nvPr/>
        </p:nvGrpSpPr>
        <p:grpSpPr>
          <a:xfrm>
            <a:off x="3390267" y="2090074"/>
            <a:ext cx="401548" cy="452713"/>
            <a:chOff x="3299850" y="238575"/>
            <a:chExt cx="427725" cy="482225"/>
          </a:xfrm>
        </p:grpSpPr>
        <p:sp>
          <p:nvSpPr>
            <p:cNvPr id="15443" name="Google Shape;15443;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4" name="Google Shape;15444;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5" name="Google Shape;15445;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6" name="Google Shape;15446;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7" name="Google Shape;15447;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48" name="Google Shape;15448;p75"/>
          <p:cNvGrpSpPr/>
          <p:nvPr/>
        </p:nvGrpSpPr>
        <p:grpSpPr>
          <a:xfrm>
            <a:off x="3906163" y="2089651"/>
            <a:ext cx="469940" cy="453557"/>
            <a:chOff x="3857225" y="238125"/>
            <a:chExt cx="500575" cy="483125"/>
          </a:xfrm>
        </p:grpSpPr>
        <p:sp>
          <p:nvSpPr>
            <p:cNvPr id="15449" name="Google Shape;15449;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0" name="Google Shape;15450;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1" name="Google Shape;15451;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2" name="Google Shape;15452;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3" name="Google Shape;15453;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4" name="Google Shape;15454;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5" name="Google Shape;15455;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456" name="Google Shape;15456;p75"/>
          <p:cNvSpPr/>
          <p:nvPr/>
        </p:nvSpPr>
        <p:spPr>
          <a:xfrm>
            <a:off x="4462795" y="2089647"/>
            <a:ext cx="469940" cy="453488"/>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457" name="Google Shape;15457;p75"/>
          <p:cNvGrpSpPr/>
          <p:nvPr/>
        </p:nvGrpSpPr>
        <p:grpSpPr>
          <a:xfrm>
            <a:off x="5035198" y="2089687"/>
            <a:ext cx="453581" cy="453488"/>
            <a:chOff x="5053900" y="238200"/>
            <a:chExt cx="483150" cy="483050"/>
          </a:xfrm>
        </p:grpSpPr>
        <p:sp>
          <p:nvSpPr>
            <p:cNvPr id="15458" name="Google Shape;15458;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9" name="Google Shape;15459;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0" name="Google Shape;15460;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1" name="Google Shape;15461;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62" name="Google Shape;15462;p75"/>
          <p:cNvGrpSpPr/>
          <p:nvPr/>
        </p:nvGrpSpPr>
        <p:grpSpPr>
          <a:xfrm>
            <a:off x="5587131" y="2089651"/>
            <a:ext cx="453557" cy="453557"/>
            <a:chOff x="5648375" y="238125"/>
            <a:chExt cx="483125" cy="483125"/>
          </a:xfrm>
        </p:grpSpPr>
        <p:sp>
          <p:nvSpPr>
            <p:cNvPr id="15463" name="Google Shape;15463;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4" name="Google Shape;15464;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5" name="Google Shape;15465;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6" name="Google Shape;15466;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7" name="Google Shape;15467;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8" name="Google Shape;15468;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9" name="Google Shape;15469;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0" name="Google Shape;15470;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1" name="Google Shape;15471;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2" name="Google Shape;15472;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73" name="Google Shape;15473;p75"/>
          <p:cNvGrpSpPr/>
          <p:nvPr/>
        </p:nvGrpSpPr>
        <p:grpSpPr>
          <a:xfrm>
            <a:off x="6142714" y="2089651"/>
            <a:ext cx="453557" cy="453557"/>
            <a:chOff x="6242825" y="238125"/>
            <a:chExt cx="483125" cy="483125"/>
          </a:xfrm>
        </p:grpSpPr>
        <p:sp>
          <p:nvSpPr>
            <p:cNvPr id="15474" name="Google Shape;15474;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5" name="Google Shape;15475;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6" name="Google Shape;15476;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77" name="Google Shape;15477;p75"/>
          <p:cNvGrpSpPr/>
          <p:nvPr/>
        </p:nvGrpSpPr>
        <p:grpSpPr>
          <a:xfrm>
            <a:off x="1125541" y="2676617"/>
            <a:ext cx="458088" cy="398591"/>
            <a:chOff x="889275" y="861850"/>
            <a:chExt cx="487950" cy="424575"/>
          </a:xfrm>
        </p:grpSpPr>
        <p:sp>
          <p:nvSpPr>
            <p:cNvPr id="15478" name="Google Shape;15478;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9" name="Google Shape;15479;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0" name="Google Shape;15480;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1" name="Google Shape;15481;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482" name="Google Shape;15482;p75"/>
          <p:cNvSpPr/>
          <p:nvPr/>
        </p:nvSpPr>
        <p:spPr>
          <a:xfrm>
            <a:off x="1709500" y="2648971"/>
            <a:ext cx="403965" cy="453605"/>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3" name="Google Shape;15483;p75"/>
          <p:cNvSpPr/>
          <p:nvPr/>
        </p:nvSpPr>
        <p:spPr>
          <a:xfrm>
            <a:off x="2236175" y="2648971"/>
            <a:ext cx="455341" cy="453605"/>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484" name="Google Shape;15484;p75"/>
          <p:cNvGrpSpPr/>
          <p:nvPr/>
        </p:nvGrpSpPr>
        <p:grpSpPr>
          <a:xfrm>
            <a:off x="2807964" y="2649132"/>
            <a:ext cx="453557" cy="453557"/>
            <a:chOff x="2676100" y="832575"/>
            <a:chExt cx="483125" cy="483125"/>
          </a:xfrm>
        </p:grpSpPr>
        <p:sp>
          <p:nvSpPr>
            <p:cNvPr id="15485" name="Google Shape;15485;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6" name="Google Shape;15486;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7" name="Google Shape;15487;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88" name="Google Shape;15488;p75"/>
          <p:cNvGrpSpPr/>
          <p:nvPr/>
        </p:nvGrpSpPr>
        <p:grpSpPr>
          <a:xfrm>
            <a:off x="3356636" y="2649132"/>
            <a:ext cx="468813" cy="453557"/>
            <a:chOff x="3270550" y="832575"/>
            <a:chExt cx="499375" cy="483125"/>
          </a:xfrm>
        </p:grpSpPr>
        <p:sp>
          <p:nvSpPr>
            <p:cNvPr id="15489" name="Google Shape;15489;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0" name="Google Shape;15490;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1" name="Google Shape;15491;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92" name="Google Shape;15492;p75"/>
          <p:cNvGrpSpPr/>
          <p:nvPr/>
        </p:nvGrpSpPr>
        <p:grpSpPr>
          <a:xfrm>
            <a:off x="3914342" y="2663308"/>
            <a:ext cx="453581" cy="425205"/>
            <a:chOff x="3865000" y="847675"/>
            <a:chExt cx="483150" cy="452925"/>
          </a:xfrm>
        </p:grpSpPr>
        <p:sp>
          <p:nvSpPr>
            <p:cNvPr id="15493" name="Google Shape;15493;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4" name="Google Shape;15494;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5" name="Google Shape;15495;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6" name="Google Shape;15496;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97" name="Google Shape;15497;p75"/>
          <p:cNvGrpSpPr/>
          <p:nvPr/>
        </p:nvGrpSpPr>
        <p:grpSpPr>
          <a:xfrm>
            <a:off x="4468585" y="2676533"/>
            <a:ext cx="459731" cy="398755"/>
            <a:chOff x="4452900" y="861750"/>
            <a:chExt cx="489700" cy="424750"/>
          </a:xfrm>
        </p:grpSpPr>
        <p:sp>
          <p:nvSpPr>
            <p:cNvPr id="15498" name="Google Shape;15498;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9" name="Google Shape;15499;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0" name="Google Shape;15500;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01" name="Google Shape;15501;p75"/>
          <p:cNvGrpSpPr/>
          <p:nvPr/>
        </p:nvGrpSpPr>
        <p:grpSpPr>
          <a:xfrm>
            <a:off x="5024895" y="2649145"/>
            <a:ext cx="474188" cy="453535"/>
            <a:chOff x="5049750" y="832600"/>
            <a:chExt cx="505100" cy="483100"/>
          </a:xfrm>
        </p:grpSpPr>
        <p:sp>
          <p:nvSpPr>
            <p:cNvPr id="15502" name="Google Shape;15502;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3" name="Google Shape;15503;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04" name="Google Shape;15504;p75"/>
          <p:cNvSpPr/>
          <p:nvPr/>
        </p:nvSpPr>
        <p:spPr>
          <a:xfrm>
            <a:off x="5585240" y="2681836"/>
            <a:ext cx="455600" cy="387865"/>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05" name="Google Shape;15505;p75"/>
          <p:cNvGrpSpPr/>
          <p:nvPr/>
        </p:nvGrpSpPr>
        <p:grpSpPr>
          <a:xfrm>
            <a:off x="6170162" y="2649132"/>
            <a:ext cx="398661" cy="453557"/>
            <a:chOff x="6272100" y="832575"/>
            <a:chExt cx="424650" cy="483125"/>
          </a:xfrm>
        </p:grpSpPr>
        <p:sp>
          <p:nvSpPr>
            <p:cNvPr id="15506" name="Google Shape;15506;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7" name="Google Shape;15507;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08" name="Google Shape;15508;p75"/>
          <p:cNvGrpSpPr/>
          <p:nvPr/>
        </p:nvGrpSpPr>
        <p:grpSpPr>
          <a:xfrm>
            <a:off x="1127771" y="3207864"/>
            <a:ext cx="453628" cy="453581"/>
            <a:chOff x="893650" y="1428000"/>
            <a:chExt cx="483200" cy="483150"/>
          </a:xfrm>
        </p:grpSpPr>
        <p:sp>
          <p:nvSpPr>
            <p:cNvPr id="15509" name="Google Shape;15509;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0" name="Google Shape;15510;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1" name="Google Shape;15511;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2" name="Google Shape;15512;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13" name="Google Shape;15513;p75"/>
          <p:cNvSpPr/>
          <p:nvPr/>
        </p:nvSpPr>
        <p:spPr>
          <a:xfrm>
            <a:off x="1684708" y="3288233"/>
            <a:ext cx="453557" cy="292343"/>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4" name="Google Shape;15514;p75"/>
          <p:cNvSpPr/>
          <p:nvPr/>
        </p:nvSpPr>
        <p:spPr>
          <a:xfrm>
            <a:off x="2228102" y="3207663"/>
            <a:ext cx="471489" cy="453511"/>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15" name="Google Shape;15515;p75"/>
          <p:cNvGrpSpPr/>
          <p:nvPr/>
        </p:nvGrpSpPr>
        <p:grpSpPr>
          <a:xfrm>
            <a:off x="2799529" y="3235418"/>
            <a:ext cx="470433" cy="398473"/>
            <a:chOff x="2676100" y="1456375"/>
            <a:chExt cx="501100" cy="424450"/>
          </a:xfrm>
        </p:grpSpPr>
        <p:sp>
          <p:nvSpPr>
            <p:cNvPr id="15516" name="Google Shape;15516;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7" name="Google Shape;15517;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8" name="Google Shape;15518;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19" name="Google Shape;15519;p75"/>
          <p:cNvGrpSpPr/>
          <p:nvPr/>
        </p:nvGrpSpPr>
        <p:grpSpPr>
          <a:xfrm>
            <a:off x="3364227" y="3207875"/>
            <a:ext cx="453628" cy="453557"/>
            <a:chOff x="3270475" y="1427025"/>
            <a:chExt cx="483200" cy="483125"/>
          </a:xfrm>
        </p:grpSpPr>
        <p:sp>
          <p:nvSpPr>
            <p:cNvPr id="15520" name="Google Shape;15520;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1" name="Google Shape;15521;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2" name="Google Shape;15522;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23" name="Google Shape;15523;p75"/>
          <p:cNvGrpSpPr/>
          <p:nvPr/>
        </p:nvGrpSpPr>
        <p:grpSpPr>
          <a:xfrm>
            <a:off x="3912111" y="3207841"/>
            <a:ext cx="458040" cy="453628"/>
            <a:chOff x="3860250" y="1427025"/>
            <a:chExt cx="487900" cy="483200"/>
          </a:xfrm>
        </p:grpSpPr>
        <p:sp>
          <p:nvSpPr>
            <p:cNvPr id="15524" name="Google Shape;15524;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5" name="Google Shape;15525;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6" name="Google Shape;15526;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27" name="Google Shape;15527;p75"/>
          <p:cNvSpPr/>
          <p:nvPr/>
        </p:nvSpPr>
        <p:spPr>
          <a:xfrm>
            <a:off x="4470938" y="3207639"/>
            <a:ext cx="453652" cy="45355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8" name="Google Shape;15528;p75"/>
          <p:cNvSpPr/>
          <p:nvPr/>
        </p:nvSpPr>
        <p:spPr>
          <a:xfrm>
            <a:off x="5032189" y="3207627"/>
            <a:ext cx="458040" cy="453581"/>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29" name="Google Shape;15529;p75"/>
          <p:cNvGrpSpPr/>
          <p:nvPr/>
        </p:nvGrpSpPr>
        <p:grpSpPr>
          <a:xfrm>
            <a:off x="5587097" y="3207875"/>
            <a:ext cx="453628" cy="453557"/>
            <a:chOff x="5648375" y="1427025"/>
            <a:chExt cx="483200" cy="483125"/>
          </a:xfrm>
        </p:grpSpPr>
        <p:sp>
          <p:nvSpPr>
            <p:cNvPr id="15530" name="Google Shape;15530;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1" name="Google Shape;15531;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32" name="Google Shape;15532;p75"/>
          <p:cNvGrpSpPr/>
          <p:nvPr/>
        </p:nvGrpSpPr>
        <p:grpSpPr>
          <a:xfrm>
            <a:off x="6139744" y="3207852"/>
            <a:ext cx="459496" cy="453605"/>
            <a:chOff x="6238300" y="1426975"/>
            <a:chExt cx="489450" cy="483175"/>
          </a:xfrm>
        </p:grpSpPr>
        <p:sp>
          <p:nvSpPr>
            <p:cNvPr id="15533" name="Google Shape;15533;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4" name="Google Shape;15534;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5" name="Google Shape;15535;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36" name="Google Shape;15536;p75"/>
          <p:cNvSpPr/>
          <p:nvPr/>
        </p:nvSpPr>
        <p:spPr>
          <a:xfrm>
            <a:off x="1153916" y="3767165"/>
            <a:ext cx="401056" cy="451633"/>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37" name="Google Shape;15537;p75"/>
          <p:cNvGrpSpPr/>
          <p:nvPr/>
        </p:nvGrpSpPr>
        <p:grpSpPr>
          <a:xfrm>
            <a:off x="1684938" y="3766526"/>
            <a:ext cx="453557" cy="453581"/>
            <a:chOff x="1487200" y="2021475"/>
            <a:chExt cx="483125" cy="483150"/>
          </a:xfrm>
        </p:grpSpPr>
        <p:sp>
          <p:nvSpPr>
            <p:cNvPr id="15538" name="Google Shape;15538;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9" name="Google Shape;15539;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0" name="Google Shape;15540;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1" name="Google Shape;15541;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42" name="Google Shape;15542;p75"/>
          <p:cNvGrpSpPr/>
          <p:nvPr/>
        </p:nvGrpSpPr>
        <p:grpSpPr>
          <a:xfrm>
            <a:off x="2237387" y="3793998"/>
            <a:ext cx="453557" cy="398637"/>
            <a:chOff x="2081650" y="2050750"/>
            <a:chExt cx="483125" cy="424625"/>
          </a:xfrm>
        </p:grpSpPr>
        <p:sp>
          <p:nvSpPr>
            <p:cNvPr id="15543" name="Google Shape;15543;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4" name="Google Shape;15544;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5" name="Google Shape;15545;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6" name="Google Shape;15546;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7" name="Google Shape;15547;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8" name="Google Shape;15548;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49" name="Google Shape;15549;p75"/>
          <p:cNvGrpSpPr/>
          <p:nvPr/>
        </p:nvGrpSpPr>
        <p:grpSpPr>
          <a:xfrm>
            <a:off x="2807964" y="3825095"/>
            <a:ext cx="453557" cy="336443"/>
            <a:chOff x="2676100" y="2083800"/>
            <a:chExt cx="483125" cy="358375"/>
          </a:xfrm>
        </p:grpSpPr>
        <p:sp>
          <p:nvSpPr>
            <p:cNvPr id="15550" name="Google Shape;15550;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1" name="Google Shape;15551;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52" name="Google Shape;15552;p75"/>
          <p:cNvGrpSpPr/>
          <p:nvPr/>
        </p:nvGrpSpPr>
        <p:grpSpPr>
          <a:xfrm>
            <a:off x="3375317" y="3779822"/>
            <a:ext cx="431449" cy="426989"/>
            <a:chOff x="3282325" y="2035675"/>
            <a:chExt cx="459575" cy="454825"/>
          </a:xfrm>
        </p:grpSpPr>
        <p:sp>
          <p:nvSpPr>
            <p:cNvPr id="15553" name="Google Shape;15553;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4" name="Google Shape;15554;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5" name="Google Shape;15555;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6" name="Google Shape;15556;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57" name="Google Shape;15557;p75"/>
          <p:cNvSpPr/>
          <p:nvPr/>
        </p:nvSpPr>
        <p:spPr>
          <a:xfrm>
            <a:off x="3920245" y="3781856"/>
            <a:ext cx="440579" cy="422249"/>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8" name="Google Shape;15558;p75"/>
          <p:cNvSpPr/>
          <p:nvPr/>
        </p:nvSpPr>
        <p:spPr>
          <a:xfrm>
            <a:off x="4497585" y="3766191"/>
            <a:ext cx="400351" cy="453581"/>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59" name="Google Shape;15559;p75"/>
          <p:cNvGrpSpPr/>
          <p:nvPr/>
        </p:nvGrpSpPr>
        <p:grpSpPr>
          <a:xfrm>
            <a:off x="5034916" y="3766538"/>
            <a:ext cx="454144" cy="453557"/>
            <a:chOff x="5053900" y="2021500"/>
            <a:chExt cx="483750" cy="483125"/>
          </a:xfrm>
        </p:grpSpPr>
        <p:sp>
          <p:nvSpPr>
            <p:cNvPr id="15560" name="Google Shape;15560;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1" name="Google Shape;15561;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2" name="Google Shape;15562;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3" name="Google Shape;15563;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4" name="Google Shape;15564;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5" name="Google Shape;15565;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6" name="Google Shape;15566;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7" name="Google Shape;15567;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68" name="Google Shape;15568;p75"/>
          <p:cNvSpPr/>
          <p:nvPr/>
        </p:nvSpPr>
        <p:spPr>
          <a:xfrm>
            <a:off x="5666034" y="3766320"/>
            <a:ext cx="293985" cy="453323"/>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69" name="Google Shape;15569;p75"/>
          <p:cNvGrpSpPr/>
          <p:nvPr/>
        </p:nvGrpSpPr>
        <p:grpSpPr>
          <a:xfrm>
            <a:off x="6135049" y="3770762"/>
            <a:ext cx="468884" cy="445108"/>
            <a:chOff x="6222125" y="2025975"/>
            <a:chExt cx="499450" cy="474125"/>
          </a:xfrm>
        </p:grpSpPr>
        <p:sp>
          <p:nvSpPr>
            <p:cNvPr id="15570" name="Google Shape;15570;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1" name="Google Shape;15571;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2" name="Google Shape;15572;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73" name="Google Shape;15573;p75"/>
          <p:cNvGrpSpPr/>
          <p:nvPr/>
        </p:nvGrpSpPr>
        <p:grpSpPr>
          <a:xfrm>
            <a:off x="6745131" y="2192856"/>
            <a:ext cx="447339" cy="247937"/>
            <a:chOff x="896050" y="2725450"/>
            <a:chExt cx="476500" cy="264100"/>
          </a:xfrm>
        </p:grpSpPr>
        <p:sp>
          <p:nvSpPr>
            <p:cNvPr id="15574" name="Google Shape;15574;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5" name="Google Shape;15575;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6" name="Google Shape;15576;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77" name="Google Shape;15577;p75"/>
          <p:cNvGrpSpPr/>
          <p:nvPr/>
        </p:nvGrpSpPr>
        <p:grpSpPr>
          <a:xfrm>
            <a:off x="7319451" y="2090034"/>
            <a:ext cx="453557" cy="453581"/>
            <a:chOff x="1487200" y="2615925"/>
            <a:chExt cx="483125" cy="483150"/>
          </a:xfrm>
        </p:grpSpPr>
        <p:sp>
          <p:nvSpPr>
            <p:cNvPr id="15578" name="Google Shape;15578;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9" name="Google Shape;15579;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0" name="Google Shape;15580;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81" name="Google Shape;15581;p75"/>
          <p:cNvGrpSpPr/>
          <p:nvPr/>
        </p:nvGrpSpPr>
        <p:grpSpPr>
          <a:xfrm>
            <a:off x="7852716" y="2090034"/>
            <a:ext cx="471419" cy="453581"/>
            <a:chOff x="2077575" y="2615925"/>
            <a:chExt cx="502150" cy="483150"/>
          </a:xfrm>
        </p:grpSpPr>
        <p:sp>
          <p:nvSpPr>
            <p:cNvPr id="15582" name="Google Shape;15582;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3" name="Google Shape;15583;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4" name="Google Shape;15584;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5" name="Google Shape;15585;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86" name="Google Shape;15586;p75"/>
          <p:cNvGrpSpPr/>
          <p:nvPr/>
        </p:nvGrpSpPr>
        <p:grpSpPr>
          <a:xfrm>
            <a:off x="8417768" y="2111403"/>
            <a:ext cx="446048" cy="410843"/>
            <a:chOff x="2680100" y="2638725"/>
            <a:chExt cx="475125" cy="437625"/>
          </a:xfrm>
        </p:grpSpPr>
        <p:sp>
          <p:nvSpPr>
            <p:cNvPr id="15587" name="Google Shape;15587;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8" name="Google Shape;15588;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9" name="Google Shape;15589;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0" name="Google Shape;15590;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91" name="Google Shape;15591;p75"/>
          <p:cNvGrpSpPr/>
          <p:nvPr/>
        </p:nvGrpSpPr>
        <p:grpSpPr>
          <a:xfrm>
            <a:off x="9038621" y="2090034"/>
            <a:ext cx="318911" cy="453581"/>
            <a:chOff x="3342275" y="2615925"/>
            <a:chExt cx="339700" cy="483150"/>
          </a:xfrm>
        </p:grpSpPr>
        <p:sp>
          <p:nvSpPr>
            <p:cNvPr id="15592" name="Google Shape;15592;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3" name="Google Shape;15593;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94" name="Google Shape;15594;p75"/>
          <p:cNvSpPr/>
          <p:nvPr/>
        </p:nvSpPr>
        <p:spPr>
          <a:xfrm>
            <a:off x="9562950" y="2089600"/>
            <a:ext cx="372069" cy="453581"/>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5" name="Google Shape;15595;p75"/>
          <p:cNvSpPr/>
          <p:nvPr/>
        </p:nvSpPr>
        <p:spPr>
          <a:xfrm>
            <a:off x="10086995" y="2103774"/>
            <a:ext cx="453581" cy="425229"/>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6" name="Google Shape;15596;p75"/>
          <p:cNvSpPr/>
          <p:nvPr/>
        </p:nvSpPr>
        <p:spPr>
          <a:xfrm>
            <a:off x="10653468" y="2103774"/>
            <a:ext cx="453581" cy="425229"/>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97" name="Google Shape;15597;p75"/>
          <p:cNvGrpSpPr/>
          <p:nvPr/>
        </p:nvGrpSpPr>
        <p:grpSpPr>
          <a:xfrm>
            <a:off x="8554461" y="4315369"/>
            <a:ext cx="452643" cy="452361"/>
            <a:chOff x="5648900" y="2616600"/>
            <a:chExt cx="482150" cy="481850"/>
          </a:xfrm>
        </p:grpSpPr>
        <p:sp>
          <p:nvSpPr>
            <p:cNvPr id="15598" name="Google Shape;15598;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9" name="Google Shape;15599;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00" name="Google Shape;15600;p75"/>
          <p:cNvGrpSpPr/>
          <p:nvPr/>
        </p:nvGrpSpPr>
        <p:grpSpPr>
          <a:xfrm>
            <a:off x="6313507" y="4324323"/>
            <a:ext cx="434168" cy="434259"/>
            <a:chOff x="6242825" y="2615925"/>
            <a:chExt cx="483125" cy="483225"/>
          </a:xfrm>
        </p:grpSpPr>
        <p:sp>
          <p:nvSpPr>
            <p:cNvPr id="15601" name="Google Shape;15601;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2" name="Google Shape;15602;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3" name="Google Shape;15603;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4" name="Google Shape;15604;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5" name="Google Shape;15605;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06" name="Google Shape;15606;p75"/>
          <p:cNvSpPr/>
          <p:nvPr/>
        </p:nvSpPr>
        <p:spPr>
          <a:xfrm>
            <a:off x="6738013" y="2661656"/>
            <a:ext cx="461303" cy="428233"/>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07" name="Google Shape;15607;p75"/>
          <p:cNvGrpSpPr/>
          <p:nvPr/>
        </p:nvGrpSpPr>
        <p:grpSpPr>
          <a:xfrm>
            <a:off x="7318173" y="2649515"/>
            <a:ext cx="456116" cy="453581"/>
            <a:chOff x="1487200" y="3210375"/>
            <a:chExt cx="485850" cy="483150"/>
          </a:xfrm>
        </p:grpSpPr>
        <p:sp>
          <p:nvSpPr>
            <p:cNvPr id="15608" name="Google Shape;15608;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9" name="Google Shape;15609;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0" name="Google Shape;15610;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11" name="Google Shape;15611;p75"/>
          <p:cNvSpPr/>
          <p:nvPr/>
        </p:nvSpPr>
        <p:spPr>
          <a:xfrm>
            <a:off x="7861326" y="2693133"/>
            <a:ext cx="453557" cy="365264"/>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2" name="Google Shape;15612;p75"/>
          <p:cNvSpPr/>
          <p:nvPr/>
        </p:nvSpPr>
        <p:spPr>
          <a:xfrm>
            <a:off x="8413566" y="2739185"/>
            <a:ext cx="453628" cy="273144"/>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13" name="Google Shape;15613;p75"/>
          <p:cNvGrpSpPr/>
          <p:nvPr/>
        </p:nvGrpSpPr>
        <p:grpSpPr>
          <a:xfrm>
            <a:off x="8970651" y="2649503"/>
            <a:ext cx="454848" cy="453605"/>
            <a:chOff x="3269875" y="3210400"/>
            <a:chExt cx="484500" cy="483175"/>
          </a:xfrm>
        </p:grpSpPr>
        <p:sp>
          <p:nvSpPr>
            <p:cNvPr id="15614" name="Google Shape;15614;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5" name="Google Shape;15615;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16" name="Google Shape;15616;p75"/>
          <p:cNvGrpSpPr/>
          <p:nvPr/>
        </p:nvGrpSpPr>
        <p:grpSpPr>
          <a:xfrm>
            <a:off x="9636109" y="2649022"/>
            <a:ext cx="226955" cy="454567"/>
            <a:chOff x="3985700" y="3210375"/>
            <a:chExt cx="241750" cy="484200"/>
          </a:xfrm>
        </p:grpSpPr>
        <p:sp>
          <p:nvSpPr>
            <p:cNvPr id="15617" name="Google Shape;15617;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8" name="Google Shape;15618;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19" name="Google Shape;15619;p75"/>
          <p:cNvGrpSpPr/>
          <p:nvPr/>
        </p:nvGrpSpPr>
        <p:grpSpPr>
          <a:xfrm>
            <a:off x="10088469" y="2650371"/>
            <a:ext cx="452009" cy="451868"/>
            <a:chOff x="4460225" y="3211300"/>
            <a:chExt cx="481475" cy="481325"/>
          </a:xfrm>
        </p:grpSpPr>
        <p:sp>
          <p:nvSpPr>
            <p:cNvPr id="15620" name="Google Shape;15620;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1" name="Google Shape;15621;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22" name="Google Shape;15622;p75"/>
          <p:cNvSpPr/>
          <p:nvPr/>
        </p:nvSpPr>
        <p:spPr>
          <a:xfrm>
            <a:off x="10653468" y="2675406"/>
            <a:ext cx="453581" cy="400727"/>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23" name="Google Shape;15623;p75"/>
          <p:cNvGrpSpPr/>
          <p:nvPr/>
        </p:nvGrpSpPr>
        <p:grpSpPr>
          <a:xfrm>
            <a:off x="9146251" y="4354475"/>
            <a:ext cx="456045" cy="374205"/>
            <a:chOff x="5647000" y="3252650"/>
            <a:chExt cx="485775" cy="398600"/>
          </a:xfrm>
        </p:grpSpPr>
        <p:sp>
          <p:nvSpPr>
            <p:cNvPr id="15624" name="Google Shape;15624;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5" name="Google Shape;15625;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6" name="Google Shape;15626;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7" name="Google Shape;15627;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8" name="Google Shape;15628;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29" name="Google Shape;15629;p75"/>
          <p:cNvGrpSpPr/>
          <p:nvPr/>
        </p:nvGrpSpPr>
        <p:grpSpPr>
          <a:xfrm>
            <a:off x="6886838" y="4362491"/>
            <a:ext cx="435381" cy="357939"/>
            <a:chOff x="6242450" y="3252800"/>
            <a:chExt cx="484475" cy="398300"/>
          </a:xfrm>
        </p:grpSpPr>
        <p:sp>
          <p:nvSpPr>
            <p:cNvPr id="15630" name="Google Shape;15630;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1" name="Google Shape;15631;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2" name="Google Shape;15632;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33" name="Google Shape;15633;p75"/>
          <p:cNvGrpSpPr/>
          <p:nvPr/>
        </p:nvGrpSpPr>
        <p:grpSpPr>
          <a:xfrm>
            <a:off x="6769482" y="3208270"/>
            <a:ext cx="398637" cy="453557"/>
            <a:chOff x="922025" y="3804850"/>
            <a:chExt cx="424625" cy="483125"/>
          </a:xfrm>
        </p:grpSpPr>
        <p:sp>
          <p:nvSpPr>
            <p:cNvPr id="15634" name="Google Shape;15634;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5" name="Google Shape;15635;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36" name="Google Shape;15636;p75"/>
          <p:cNvSpPr/>
          <p:nvPr/>
        </p:nvSpPr>
        <p:spPr>
          <a:xfrm>
            <a:off x="7313802" y="3206805"/>
            <a:ext cx="464401" cy="455224"/>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37" name="Google Shape;15637;p75"/>
          <p:cNvGrpSpPr/>
          <p:nvPr/>
        </p:nvGrpSpPr>
        <p:grpSpPr>
          <a:xfrm>
            <a:off x="7879789" y="3208270"/>
            <a:ext cx="417273" cy="453557"/>
            <a:chOff x="2100300" y="3804850"/>
            <a:chExt cx="444475" cy="483125"/>
          </a:xfrm>
        </p:grpSpPr>
        <p:sp>
          <p:nvSpPr>
            <p:cNvPr id="15638" name="Google Shape;15638;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9" name="Google Shape;15639;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40" name="Google Shape;15640;p75"/>
          <p:cNvGrpSpPr/>
          <p:nvPr/>
        </p:nvGrpSpPr>
        <p:grpSpPr>
          <a:xfrm>
            <a:off x="8444618" y="3208270"/>
            <a:ext cx="392348" cy="453557"/>
            <a:chOff x="2708700" y="3804850"/>
            <a:chExt cx="417925" cy="483125"/>
          </a:xfrm>
        </p:grpSpPr>
        <p:sp>
          <p:nvSpPr>
            <p:cNvPr id="15641" name="Google Shape;15641;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2" name="Google Shape;15642;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3" name="Google Shape;15643;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4" name="Google Shape;15644;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45" name="Google Shape;15645;p75"/>
          <p:cNvSpPr/>
          <p:nvPr/>
        </p:nvSpPr>
        <p:spPr>
          <a:xfrm>
            <a:off x="8970792" y="3261692"/>
            <a:ext cx="453557" cy="345432"/>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6" name="Google Shape;15646;p75"/>
          <p:cNvSpPr/>
          <p:nvPr/>
        </p:nvSpPr>
        <p:spPr>
          <a:xfrm>
            <a:off x="9539742" y="3207627"/>
            <a:ext cx="418493" cy="453581"/>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47" name="Google Shape;15647;p75"/>
          <p:cNvGrpSpPr/>
          <p:nvPr/>
        </p:nvGrpSpPr>
        <p:grpSpPr>
          <a:xfrm>
            <a:off x="10093785" y="3209971"/>
            <a:ext cx="441377" cy="450155"/>
            <a:chOff x="4467450" y="3808475"/>
            <a:chExt cx="470150" cy="479500"/>
          </a:xfrm>
        </p:grpSpPr>
        <p:sp>
          <p:nvSpPr>
            <p:cNvPr id="15648" name="Google Shape;15648;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9" name="Google Shape;15649;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0" name="Google Shape;15650;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1" name="Google Shape;15651;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52" name="Google Shape;15652;p75"/>
          <p:cNvGrpSpPr/>
          <p:nvPr/>
        </p:nvGrpSpPr>
        <p:grpSpPr>
          <a:xfrm>
            <a:off x="10654247" y="3208270"/>
            <a:ext cx="453581" cy="453557"/>
            <a:chOff x="5053900" y="3804850"/>
            <a:chExt cx="483150" cy="483125"/>
          </a:xfrm>
        </p:grpSpPr>
        <p:sp>
          <p:nvSpPr>
            <p:cNvPr id="15653" name="Google Shape;15653;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4" name="Google Shape;15654;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5" name="Google Shape;15655;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6" name="Google Shape;15656;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57" name="Google Shape;15657;p75"/>
          <p:cNvGrpSpPr/>
          <p:nvPr/>
        </p:nvGrpSpPr>
        <p:grpSpPr>
          <a:xfrm>
            <a:off x="9741442" y="4314828"/>
            <a:ext cx="453557" cy="453557"/>
            <a:chOff x="5648375" y="3804850"/>
            <a:chExt cx="483125" cy="483125"/>
          </a:xfrm>
        </p:grpSpPr>
        <p:sp>
          <p:nvSpPr>
            <p:cNvPr id="15658" name="Google Shape;15658;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9" name="Google Shape;15659;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0" name="Google Shape;15660;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1" name="Google Shape;15661;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62" name="Google Shape;15662;p75"/>
          <p:cNvGrpSpPr/>
          <p:nvPr/>
        </p:nvGrpSpPr>
        <p:grpSpPr>
          <a:xfrm>
            <a:off x="7461382" y="4331171"/>
            <a:ext cx="374564" cy="420599"/>
            <a:chOff x="6276025" y="3812400"/>
            <a:chExt cx="416800" cy="468025"/>
          </a:xfrm>
        </p:grpSpPr>
        <p:sp>
          <p:nvSpPr>
            <p:cNvPr id="15663" name="Google Shape;15663;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4" name="Google Shape;15664;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5" name="Google Shape;15665;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6" name="Google Shape;15666;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67" name="Google Shape;15667;p75"/>
          <p:cNvGrpSpPr/>
          <p:nvPr/>
        </p:nvGrpSpPr>
        <p:grpSpPr>
          <a:xfrm>
            <a:off x="6740391" y="3766919"/>
            <a:ext cx="456820" cy="453581"/>
            <a:chOff x="890400" y="4399350"/>
            <a:chExt cx="486600" cy="483150"/>
          </a:xfrm>
        </p:grpSpPr>
        <p:sp>
          <p:nvSpPr>
            <p:cNvPr id="15668" name="Google Shape;15668;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9" name="Google Shape;15669;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0" name="Google Shape;15670;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71" name="Google Shape;15671;p75"/>
          <p:cNvGrpSpPr/>
          <p:nvPr/>
        </p:nvGrpSpPr>
        <p:grpSpPr>
          <a:xfrm>
            <a:off x="7319451" y="3787291"/>
            <a:ext cx="453557" cy="412837"/>
            <a:chOff x="1487200" y="4421025"/>
            <a:chExt cx="483125" cy="439750"/>
          </a:xfrm>
        </p:grpSpPr>
        <p:sp>
          <p:nvSpPr>
            <p:cNvPr id="15672" name="Google Shape;15672;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3" name="Google Shape;15673;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4" name="Google Shape;15674;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5" name="Google Shape;15675;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76" name="Google Shape;15676;p75"/>
          <p:cNvGrpSpPr/>
          <p:nvPr/>
        </p:nvGrpSpPr>
        <p:grpSpPr>
          <a:xfrm>
            <a:off x="7858490" y="3766943"/>
            <a:ext cx="459871" cy="453535"/>
            <a:chOff x="2079300" y="4399325"/>
            <a:chExt cx="489850" cy="483100"/>
          </a:xfrm>
        </p:grpSpPr>
        <p:sp>
          <p:nvSpPr>
            <p:cNvPr id="15677" name="Google Shape;15677;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8" name="Google Shape;15678;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79" name="Google Shape;15679;p75"/>
          <p:cNvSpPr/>
          <p:nvPr/>
        </p:nvSpPr>
        <p:spPr>
          <a:xfrm>
            <a:off x="8441010" y="3766226"/>
            <a:ext cx="398732" cy="453511"/>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80" name="Google Shape;15680;p75"/>
          <p:cNvGrpSpPr/>
          <p:nvPr/>
        </p:nvGrpSpPr>
        <p:grpSpPr>
          <a:xfrm>
            <a:off x="9013919" y="3766943"/>
            <a:ext cx="368315" cy="453535"/>
            <a:chOff x="3316000" y="4399325"/>
            <a:chExt cx="392325" cy="483100"/>
          </a:xfrm>
        </p:grpSpPr>
        <p:sp>
          <p:nvSpPr>
            <p:cNvPr id="15681" name="Google Shape;15681;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2" name="Google Shape;15682;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83" name="Google Shape;15683;p75"/>
          <p:cNvGrpSpPr/>
          <p:nvPr/>
        </p:nvGrpSpPr>
        <p:grpSpPr>
          <a:xfrm>
            <a:off x="9580239" y="3766919"/>
            <a:ext cx="338696" cy="453581"/>
            <a:chOff x="3926225" y="4399275"/>
            <a:chExt cx="360775" cy="483150"/>
          </a:xfrm>
        </p:grpSpPr>
        <p:sp>
          <p:nvSpPr>
            <p:cNvPr id="15684" name="Google Shape;15684;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5" name="Google Shape;15685;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86" name="Google Shape;15686;p75"/>
          <p:cNvSpPr/>
          <p:nvPr/>
        </p:nvSpPr>
        <p:spPr>
          <a:xfrm>
            <a:off x="10194178" y="3766237"/>
            <a:ext cx="239183" cy="453488"/>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87" name="Google Shape;15687;p75"/>
          <p:cNvGrpSpPr/>
          <p:nvPr/>
        </p:nvGrpSpPr>
        <p:grpSpPr>
          <a:xfrm>
            <a:off x="10654317" y="3767002"/>
            <a:ext cx="453440" cy="453417"/>
            <a:chOff x="5053975" y="4399375"/>
            <a:chExt cx="483000" cy="482975"/>
          </a:xfrm>
        </p:grpSpPr>
        <p:sp>
          <p:nvSpPr>
            <p:cNvPr id="15688" name="Google Shape;15688;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9" name="Google Shape;15689;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0" name="Google Shape;15690;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1" name="Google Shape;15691;p75"/>
          <p:cNvGrpSpPr/>
          <p:nvPr/>
        </p:nvGrpSpPr>
        <p:grpSpPr>
          <a:xfrm>
            <a:off x="10334146" y="4314856"/>
            <a:ext cx="453557" cy="453557"/>
            <a:chOff x="5648375" y="4399300"/>
            <a:chExt cx="483125" cy="483125"/>
          </a:xfrm>
        </p:grpSpPr>
        <p:sp>
          <p:nvSpPr>
            <p:cNvPr id="15692" name="Google Shape;15692;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3" name="Google Shape;15693;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4" name="Google Shape;15694;p75"/>
          <p:cNvGrpSpPr/>
          <p:nvPr/>
        </p:nvGrpSpPr>
        <p:grpSpPr>
          <a:xfrm>
            <a:off x="7975109" y="4339649"/>
            <a:ext cx="440009" cy="403659"/>
            <a:chOff x="6239575" y="4416275"/>
            <a:chExt cx="489625" cy="449175"/>
          </a:xfrm>
        </p:grpSpPr>
        <p:sp>
          <p:nvSpPr>
            <p:cNvPr id="15695" name="Google Shape;15695;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6" name="Google Shape;15696;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7" name="Google Shape;15697;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8" name="Google Shape;15698;p75"/>
          <p:cNvGrpSpPr/>
          <p:nvPr/>
        </p:nvGrpSpPr>
        <p:grpSpPr>
          <a:xfrm>
            <a:off x="4112813" y="4335887"/>
            <a:ext cx="410979" cy="410979"/>
            <a:chOff x="892750" y="4993750"/>
            <a:chExt cx="483125" cy="483125"/>
          </a:xfrm>
        </p:grpSpPr>
        <p:sp>
          <p:nvSpPr>
            <p:cNvPr id="15699" name="Google Shape;15699;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0" name="Google Shape;15700;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1" name="Google Shape;15701;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2" name="Google Shape;15702;p75"/>
          <p:cNvGrpSpPr/>
          <p:nvPr/>
        </p:nvGrpSpPr>
        <p:grpSpPr>
          <a:xfrm>
            <a:off x="4662959" y="4335887"/>
            <a:ext cx="410979" cy="410979"/>
            <a:chOff x="1487200" y="4993750"/>
            <a:chExt cx="483125" cy="483125"/>
          </a:xfrm>
        </p:grpSpPr>
        <p:sp>
          <p:nvSpPr>
            <p:cNvPr id="15703" name="Google Shape;15703;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4" name="Google Shape;15704;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5" name="Google Shape;15705;p75"/>
          <p:cNvGrpSpPr/>
          <p:nvPr/>
        </p:nvGrpSpPr>
        <p:grpSpPr>
          <a:xfrm>
            <a:off x="5213105" y="4335887"/>
            <a:ext cx="410979" cy="410979"/>
            <a:chOff x="2081650" y="4993750"/>
            <a:chExt cx="483125" cy="483125"/>
          </a:xfrm>
        </p:grpSpPr>
        <p:sp>
          <p:nvSpPr>
            <p:cNvPr id="15706" name="Google Shape;15706;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7" name="Google Shape;15707;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8" name="Google Shape;15708;p75"/>
          <p:cNvGrpSpPr/>
          <p:nvPr/>
        </p:nvGrpSpPr>
        <p:grpSpPr>
          <a:xfrm>
            <a:off x="1988437" y="4345717"/>
            <a:ext cx="391976" cy="391976"/>
            <a:chOff x="2676100" y="4993750"/>
            <a:chExt cx="483125" cy="483125"/>
          </a:xfrm>
        </p:grpSpPr>
        <p:sp>
          <p:nvSpPr>
            <p:cNvPr id="15709" name="Google Shape;15709;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0" name="Google Shape;15710;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1" name="Google Shape;15711;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12" name="Google Shape;15712;p75"/>
          <p:cNvGrpSpPr/>
          <p:nvPr/>
        </p:nvGrpSpPr>
        <p:grpSpPr>
          <a:xfrm>
            <a:off x="5763247" y="4335887"/>
            <a:ext cx="410979" cy="410979"/>
            <a:chOff x="3270550" y="4993750"/>
            <a:chExt cx="483125" cy="483125"/>
          </a:xfrm>
        </p:grpSpPr>
        <p:sp>
          <p:nvSpPr>
            <p:cNvPr id="15713" name="Google Shape;15713;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4" name="Google Shape;15714;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5" name="Google Shape;15715;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716" name="Google Shape;15716;p75"/>
          <p:cNvSpPr/>
          <p:nvPr/>
        </p:nvSpPr>
        <p:spPr>
          <a:xfrm>
            <a:off x="2519407" y="4345376"/>
            <a:ext cx="391996" cy="392097"/>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717" name="Google Shape;15717;p75"/>
          <p:cNvGrpSpPr/>
          <p:nvPr/>
        </p:nvGrpSpPr>
        <p:grpSpPr>
          <a:xfrm>
            <a:off x="3050791" y="4345657"/>
            <a:ext cx="391996" cy="392097"/>
            <a:chOff x="4459450" y="4993700"/>
            <a:chExt cx="483150" cy="483275"/>
          </a:xfrm>
        </p:grpSpPr>
        <p:sp>
          <p:nvSpPr>
            <p:cNvPr id="15718" name="Google Shape;15718;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9" name="Google Shape;15719;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20" name="Google Shape;15720;p75"/>
          <p:cNvGrpSpPr/>
          <p:nvPr/>
        </p:nvGrpSpPr>
        <p:grpSpPr>
          <a:xfrm>
            <a:off x="3581962" y="4345657"/>
            <a:ext cx="391996" cy="392097"/>
            <a:chOff x="5053900" y="4993700"/>
            <a:chExt cx="483150" cy="483275"/>
          </a:xfrm>
        </p:grpSpPr>
        <p:sp>
          <p:nvSpPr>
            <p:cNvPr id="15721" name="Google Shape;15721;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22" name="Google Shape;15722;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5726"/>
        <p:cNvGrpSpPr/>
        <p:nvPr/>
      </p:nvGrpSpPr>
      <p:grpSpPr>
        <a:xfrm>
          <a:off x="0" y="0"/>
          <a:ext cx="0" cy="0"/>
          <a:chOff x="0" y="0"/>
          <a:chExt cx="0" cy="0"/>
        </a:xfrm>
      </p:grpSpPr>
      <p:sp>
        <p:nvSpPr>
          <p:cNvPr id="15727" name="Google Shape;15727;p76"/>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Educational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5728" name="Google Shape;15728;p76"/>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Medical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5729" name="Google Shape;15729;p76"/>
          <p:cNvGrpSpPr/>
          <p:nvPr/>
        </p:nvGrpSpPr>
        <p:grpSpPr>
          <a:xfrm>
            <a:off x="9434218" y="3258839"/>
            <a:ext cx="482884" cy="462797"/>
            <a:chOff x="7075663" y="2444129"/>
            <a:chExt cx="362163" cy="347098"/>
          </a:xfrm>
        </p:grpSpPr>
        <p:sp>
          <p:nvSpPr>
            <p:cNvPr id="15730" name="Google Shape;15730;p7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1" name="Google Shape;15731;p7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2" name="Google Shape;15732;p7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3" name="Google Shape;15733;p7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4" name="Google Shape;15734;p7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5" name="Google Shape;15735;p7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6" name="Google Shape;15736;p7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7" name="Google Shape;15737;p7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38" name="Google Shape;15738;p76"/>
          <p:cNvGrpSpPr/>
          <p:nvPr/>
        </p:nvGrpSpPr>
        <p:grpSpPr>
          <a:xfrm>
            <a:off x="8850901" y="3248779"/>
            <a:ext cx="496263" cy="482884"/>
            <a:chOff x="6638175" y="2436584"/>
            <a:chExt cx="372197" cy="362163"/>
          </a:xfrm>
        </p:grpSpPr>
        <p:sp>
          <p:nvSpPr>
            <p:cNvPr id="15739" name="Google Shape;15739;p7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0" name="Google Shape;15740;p7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1" name="Google Shape;15741;p7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2" name="Google Shape;15742;p7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3" name="Google Shape;15743;p7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4" name="Google Shape;15744;p7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5" name="Google Shape;15745;p7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6" name="Google Shape;15746;p7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7" name="Google Shape;15747;p7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8" name="Google Shape;15748;p7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9" name="Google Shape;15749;p7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0" name="Google Shape;15750;p7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1" name="Google Shape;15751;p7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52" name="Google Shape;15752;p76"/>
          <p:cNvGrpSpPr/>
          <p:nvPr/>
        </p:nvGrpSpPr>
        <p:grpSpPr>
          <a:xfrm>
            <a:off x="8257209" y="3252587"/>
            <a:ext cx="495599" cy="474779"/>
            <a:chOff x="6192906" y="2439440"/>
            <a:chExt cx="371699" cy="356084"/>
          </a:xfrm>
        </p:grpSpPr>
        <p:sp>
          <p:nvSpPr>
            <p:cNvPr id="15753" name="Google Shape;15753;p7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4" name="Google Shape;15754;p7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5" name="Google Shape;15755;p7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6" name="Google Shape;15756;p7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7" name="Google Shape;15757;p7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8" name="Google Shape;15758;p7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9" name="Google Shape;15759;p7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0" name="Google Shape;15760;p7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1" name="Google Shape;15761;p7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2" name="Google Shape;15762;p7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3" name="Google Shape;15763;p7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4" name="Google Shape;15764;p7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5" name="Google Shape;15765;p7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66" name="Google Shape;15766;p76"/>
          <p:cNvGrpSpPr/>
          <p:nvPr/>
        </p:nvGrpSpPr>
        <p:grpSpPr>
          <a:xfrm>
            <a:off x="7683290" y="3248779"/>
            <a:ext cx="482884" cy="482884"/>
            <a:chOff x="5762467" y="2436584"/>
            <a:chExt cx="362163" cy="362163"/>
          </a:xfrm>
        </p:grpSpPr>
        <p:sp>
          <p:nvSpPr>
            <p:cNvPr id="15767" name="Google Shape;15767;p7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8" name="Google Shape;15768;p7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9" name="Google Shape;15769;p7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0" name="Google Shape;15770;p7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1" name="Google Shape;15771;p7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2" name="Google Shape;15772;p7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3" name="Google Shape;15773;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4" name="Google Shape;15774;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5" name="Google Shape;15775;p7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6" name="Google Shape;15776;p7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7" name="Google Shape;15777;p7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8" name="Google Shape;15778;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9" name="Google Shape;15779;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0" name="Google Shape;15780;p7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1" name="Google Shape;15781;p7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2" name="Google Shape;15782;p7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3" name="Google Shape;15783;p7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4" name="Google Shape;15784;p7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5" name="Google Shape;15785;p7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6" name="Google Shape;15786;p7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7" name="Google Shape;15787;p7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8" name="Google Shape;15788;p7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9" name="Google Shape;15789;p7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0" name="Google Shape;15790;p7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1" name="Google Shape;15791;p7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92" name="Google Shape;15792;p76"/>
          <p:cNvGrpSpPr/>
          <p:nvPr/>
        </p:nvGrpSpPr>
        <p:grpSpPr>
          <a:xfrm>
            <a:off x="7098295" y="3249373"/>
            <a:ext cx="483896" cy="481625"/>
            <a:chOff x="5323721" y="2437029"/>
            <a:chExt cx="362922" cy="361219"/>
          </a:xfrm>
        </p:grpSpPr>
        <p:sp>
          <p:nvSpPr>
            <p:cNvPr id="15793" name="Google Shape;15793;p7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4" name="Google Shape;15794;p7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5" name="Google Shape;15795;p7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6" name="Google Shape;15796;p7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7" name="Google Shape;15797;p7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8" name="Google Shape;15798;p7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9" name="Google Shape;15799;p7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0" name="Google Shape;15800;p7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1" name="Google Shape;15801;p7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2" name="Google Shape;15802;p7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3" name="Google Shape;15803;p7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4" name="Google Shape;15804;p7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5" name="Google Shape;15805;p7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6" name="Google Shape;15806;p7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7" name="Google Shape;15807;p7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8" name="Google Shape;15808;p7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9" name="Google Shape;15809;p7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10" name="Google Shape;15810;p76"/>
          <p:cNvGrpSpPr/>
          <p:nvPr/>
        </p:nvGrpSpPr>
        <p:grpSpPr>
          <a:xfrm>
            <a:off x="6501250" y="3291642"/>
            <a:ext cx="542829" cy="420597"/>
            <a:chOff x="4875937" y="2468731"/>
            <a:chExt cx="407122" cy="315448"/>
          </a:xfrm>
        </p:grpSpPr>
        <p:sp>
          <p:nvSpPr>
            <p:cNvPr id="15811" name="Google Shape;15811;p7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2" name="Google Shape;15812;p7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3" name="Google Shape;15813;p7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4" name="Google Shape;15814;p7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5" name="Google Shape;15815;p7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6" name="Google Shape;15816;p7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7" name="Google Shape;15817;p7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8" name="Google Shape;15818;p7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9" name="Google Shape;15819;p7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0" name="Google Shape;15820;p7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1" name="Google Shape;15821;p7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2" name="Google Shape;15822;p7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3" name="Google Shape;15823;p7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4" name="Google Shape;15824;p7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5" name="Google Shape;15825;p7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6" name="Google Shape;15826;p7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7" name="Google Shape;15827;p7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8" name="Google Shape;15828;p7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9" name="Google Shape;15829;p7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30" name="Google Shape;15830;p76"/>
          <p:cNvGrpSpPr/>
          <p:nvPr/>
        </p:nvGrpSpPr>
        <p:grpSpPr>
          <a:xfrm>
            <a:off x="6524376" y="5073033"/>
            <a:ext cx="322819" cy="482884"/>
            <a:chOff x="4893282" y="3804774"/>
            <a:chExt cx="242114" cy="362163"/>
          </a:xfrm>
        </p:grpSpPr>
        <p:sp>
          <p:nvSpPr>
            <p:cNvPr id="15831" name="Google Shape;15831;p7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2" name="Google Shape;15832;p7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3" name="Google Shape;15833;p7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4" name="Google Shape;15834;p7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5" name="Google Shape;15835;p7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6" name="Google Shape;15836;p7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7" name="Google Shape;15837;p7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8" name="Google Shape;15838;p7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9" name="Google Shape;15839;p7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0" name="Google Shape;15840;p7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1" name="Google Shape;15841;p7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2" name="Google Shape;15842;p7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3" name="Google Shape;15843;p7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4" name="Google Shape;15844;p7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5" name="Google Shape;15845;p7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6" name="Google Shape;15846;p7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7" name="Google Shape;15847;p7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8" name="Google Shape;15848;p7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9" name="Google Shape;15849;p7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0" name="Google Shape;15850;p7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1" name="Google Shape;15851;p7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2" name="Google Shape;15852;p7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3" name="Google Shape;15853;p7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4" name="Google Shape;15854;p7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5" name="Google Shape;15855;p7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6" name="Google Shape;15856;p7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57" name="Google Shape;15857;p76"/>
          <p:cNvGrpSpPr/>
          <p:nvPr/>
        </p:nvGrpSpPr>
        <p:grpSpPr>
          <a:xfrm>
            <a:off x="8330883" y="5073033"/>
            <a:ext cx="308077" cy="483233"/>
            <a:chOff x="6248162" y="3804774"/>
            <a:chExt cx="231058" cy="362425"/>
          </a:xfrm>
        </p:grpSpPr>
        <p:sp>
          <p:nvSpPr>
            <p:cNvPr id="15858" name="Google Shape;15858;p7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9" name="Google Shape;15859;p7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0" name="Google Shape;15860;p7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1" name="Google Shape;15861;p7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62" name="Google Shape;15862;p76"/>
          <p:cNvGrpSpPr/>
          <p:nvPr/>
        </p:nvGrpSpPr>
        <p:grpSpPr>
          <a:xfrm>
            <a:off x="7128758" y="5073033"/>
            <a:ext cx="311116" cy="482884"/>
            <a:chOff x="5346568" y="3804774"/>
            <a:chExt cx="233337" cy="362163"/>
          </a:xfrm>
        </p:grpSpPr>
        <p:sp>
          <p:nvSpPr>
            <p:cNvPr id="15863" name="Google Shape;15863;p7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4" name="Google Shape;15864;p7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5" name="Google Shape;15865;p7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6" name="Google Shape;15866;p7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7" name="Google Shape;15867;p7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8" name="Google Shape;15868;p7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9" name="Google Shape;15869;p7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0" name="Google Shape;15870;p7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1" name="Google Shape;15871;p7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2" name="Google Shape;15872;p7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3" name="Google Shape;15873;p7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4" name="Google Shape;15874;p7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5" name="Google Shape;15875;p7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6" name="Google Shape;15876;p7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7" name="Google Shape;15877;p7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8" name="Google Shape;15878;p7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9" name="Google Shape;15879;p7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0" name="Google Shape;15880;p7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1" name="Google Shape;15881;p7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82" name="Google Shape;15882;p76"/>
          <p:cNvGrpSpPr/>
          <p:nvPr/>
        </p:nvGrpSpPr>
        <p:grpSpPr>
          <a:xfrm>
            <a:off x="8939981" y="5073522"/>
            <a:ext cx="279956" cy="482185"/>
            <a:chOff x="6704985" y="3805141"/>
            <a:chExt cx="209967" cy="361639"/>
          </a:xfrm>
        </p:grpSpPr>
        <p:sp>
          <p:nvSpPr>
            <p:cNvPr id="15883" name="Google Shape;15883;p7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4" name="Google Shape;15884;p7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5" name="Google Shape;15885;p7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6" name="Google Shape;15886;p7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7" name="Google Shape;15887;p7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8" name="Google Shape;15888;p7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9" name="Google Shape;15889;p7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0" name="Google Shape;15890;p7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1" name="Google Shape;15891;p7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2" name="Google Shape;15892;p7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3" name="Google Shape;15893;p7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4" name="Google Shape;15894;p7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95" name="Google Shape;15895;p76"/>
          <p:cNvGrpSpPr/>
          <p:nvPr/>
        </p:nvGrpSpPr>
        <p:grpSpPr>
          <a:xfrm>
            <a:off x="10018512" y="3264359"/>
            <a:ext cx="484245" cy="451723"/>
            <a:chOff x="7513884" y="2448269"/>
            <a:chExt cx="363184" cy="338792"/>
          </a:xfrm>
        </p:grpSpPr>
        <p:sp>
          <p:nvSpPr>
            <p:cNvPr id="15896" name="Google Shape;15896;p7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7" name="Google Shape;15897;p7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8" name="Google Shape;15898;p7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9" name="Google Shape;15899;p7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0" name="Google Shape;15900;p7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1" name="Google Shape;15901;p7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02" name="Google Shape;15902;p76"/>
          <p:cNvGrpSpPr/>
          <p:nvPr/>
        </p:nvGrpSpPr>
        <p:grpSpPr>
          <a:xfrm>
            <a:off x="7703690" y="5073101"/>
            <a:ext cx="344932" cy="482848"/>
            <a:chOff x="5777767" y="3804826"/>
            <a:chExt cx="258699" cy="362136"/>
          </a:xfrm>
        </p:grpSpPr>
        <p:sp>
          <p:nvSpPr>
            <p:cNvPr id="15903" name="Google Shape;15903;p7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4" name="Google Shape;15904;p7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5" name="Google Shape;15905;p7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06" name="Google Shape;15906;p76"/>
          <p:cNvGrpSpPr/>
          <p:nvPr/>
        </p:nvGrpSpPr>
        <p:grpSpPr>
          <a:xfrm>
            <a:off x="10604135" y="3248779"/>
            <a:ext cx="482255" cy="482884"/>
            <a:chOff x="7953101" y="2436584"/>
            <a:chExt cx="361691" cy="362163"/>
          </a:xfrm>
        </p:grpSpPr>
        <p:sp>
          <p:nvSpPr>
            <p:cNvPr id="15907" name="Google Shape;15907;p7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8" name="Google Shape;15908;p7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9" name="Google Shape;15909;p7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0" name="Google Shape;15910;p7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1" name="Google Shape;15911;p7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2" name="Google Shape;15912;p7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3" name="Google Shape;15913;p7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4" name="Google Shape;15914;p7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5" name="Google Shape;15915;p7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16" name="Google Shape;15916;p76"/>
          <p:cNvGrpSpPr/>
          <p:nvPr/>
        </p:nvGrpSpPr>
        <p:grpSpPr>
          <a:xfrm>
            <a:off x="6479138" y="4473507"/>
            <a:ext cx="497975" cy="483023"/>
            <a:chOff x="4859353" y="3355130"/>
            <a:chExt cx="373481" cy="362267"/>
          </a:xfrm>
        </p:grpSpPr>
        <p:sp>
          <p:nvSpPr>
            <p:cNvPr id="15917" name="Google Shape;15917;p7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8" name="Google Shape;15918;p7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9" name="Google Shape;15919;p7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0" name="Google Shape;15920;p7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1" name="Google Shape;15921;p7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2" name="Google Shape;15922;p7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3" name="Google Shape;15923;p7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4" name="Google Shape;15924;p7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5" name="Google Shape;15925;p7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6" name="Google Shape;15926;p7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7" name="Google Shape;15927;p7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8" name="Google Shape;15928;p7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9" name="Google Shape;15929;p7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0" name="Google Shape;15930;p7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31" name="Google Shape;15931;p76"/>
          <p:cNvGrpSpPr/>
          <p:nvPr/>
        </p:nvGrpSpPr>
        <p:grpSpPr>
          <a:xfrm>
            <a:off x="8850238" y="2001310"/>
            <a:ext cx="504961" cy="482673"/>
            <a:chOff x="6637678" y="1500982"/>
            <a:chExt cx="378721" cy="362005"/>
          </a:xfrm>
        </p:grpSpPr>
        <p:sp>
          <p:nvSpPr>
            <p:cNvPr id="15932" name="Google Shape;15932;p7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3" name="Google Shape;15933;p7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4" name="Google Shape;15934;p7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5" name="Google Shape;15935;p7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6" name="Google Shape;15936;p7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7" name="Google Shape;15937;p7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8" name="Google Shape;15938;p7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9" name="Google Shape;15939;p7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0" name="Google Shape;15940;p7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1" name="Google Shape;15941;p7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2" name="Google Shape;15942;p7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3" name="Google Shape;15943;p7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4" name="Google Shape;15944;p7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5" name="Google Shape;15945;p7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6" name="Google Shape;15946;p7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7" name="Google Shape;15947;p7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48" name="Google Shape;15948;p76"/>
          <p:cNvGrpSpPr/>
          <p:nvPr/>
        </p:nvGrpSpPr>
        <p:grpSpPr>
          <a:xfrm>
            <a:off x="7770658" y="4473995"/>
            <a:ext cx="297388" cy="482884"/>
            <a:chOff x="5827993" y="3355496"/>
            <a:chExt cx="223041" cy="362163"/>
          </a:xfrm>
        </p:grpSpPr>
        <p:sp>
          <p:nvSpPr>
            <p:cNvPr id="15949" name="Google Shape;15949;p7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0" name="Google Shape;15950;p7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1" name="Google Shape;15951;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2" name="Google Shape;15952;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3" name="Google Shape;15953;p7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4" name="Google Shape;15954;p7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5" name="Google Shape;15955;p7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6" name="Google Shape;15956;p7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7" name="Google Shape;15957;p7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8" name="Google Shape;15958;p7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9" name="Google Shape;15959;p7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0" name="Google Shape;15960;p7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1" name="Google Shape;15961;p7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2" name="Google Shape;15962;p7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3" name="Google Shape;15963;p7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64" name="Google Shape;15964;p76"/>
          <p:cNvGrpSpPr/>
          <p:nvPr/>
        </p:nvGrpSpPr>
        <p:grpSpPr>
          <a:xfrm>
            <a:off x="10038284" y="2000855"/>
            <a:ext cx="494027" cy="482115"/>
            <a:chOff x="7528713" y="1500641"/>
            <a:chExt cx="370520" cy="361586"/>
          </a:xfrm>
        </p:grpSpPr>
        <p:sp>
          <p:nvSpPr>
            <p:cNvPr id="15965" name="Google Shape;15965;p7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6" name="Google Shape;15966;p7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7" name="Google Shape;15967;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8" name="Google Shape;15968;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9" name="Google Shape;15969;p7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0" name="Google Shape;15970;p7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1" name="Google Shape;15971;p7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72" name="Google Shape;15972;p76"/>
          <p:cNvGrpSpPr/>
          <p:nvPr/>
        </p:nvGrpSpPr>
        <p:grpSpPr>
          <a:xfrm>
            <a:off x="7089598" y="4473995"/>
            <a:ext cx="489905" cy="482884"/>
            <a:chOff x="5317198" y="3355496"/>
            <a:chExt cx="367429" cy="362163"/>
          </a:xfrm>
        </p:grpSpPr>
        <p:sp>
          <p:nvSpPr>
            <p:cNvPr id="15973" name="Google Shape;15973;p7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4" name="Google Shape;15974;p7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5" name="Google Shape;15975;p7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6" name="Google Shape;15976;p7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7" name="Google Shape;15977;p7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8" name="Google Shape;15978;p7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9" name="Google Shape;15979;p7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0" name="Google Shape;15980;p7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1" name="Google Shape;15981;p7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2" name="Google Shape;15982;p7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3" name="Google Shape;15983;p7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4" name="Google Shape;15984;p7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5" name="Google Shape;15985;p7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6" name="Google Shape;15986;p7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7" name="Google Shape;15987;p7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8" name="Google Shape;15988;p7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89" name="Google Shape;15989;p76"/>
          <p:cNvGrpSpPr/>
          <p:nvPr/>
        </p:nvGrpSpPr>
        <p:grpSpPr>
          <a:xfrm>
            <a:off x="7070629" y="2000751"/>
            <a:ext cx="510900" cy="482988"/>
            <a:chOff x="5302971" y="1500563"/>
            <a:chExt cx="383175" cy="362241"/>
          </a:xfrm>
        </p:grpSpPr>
        <p:sp>
          <p:nvSpPr>
            <p:cNvPr id="15990" name="Google Shape;15990;p7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1" name="Google Shape;15991;p7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92" name="Google Shape;15992;p76"/>
          <p:cNvGrpSpPr/>
          <p:nvPr/>
        </p:nvGrpSpPr>
        <p:grpSpPr>
          <a:xfrm>
            <a:off x="8270274" y="2033938"/>
            <a:ext cx="485573" cy="416615"/>
            <a:chOff x="6202705" y="1525453"/>
            <a:chExt cx="364180" cy="312461"/>
          </a:xfrm>
        </p:grpSpPr>
        <p:sp>
          <p:nvSpPr>
            <p:cNvPr id="15993" name="Google Shape;15993;p7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4" name="Google Shape;15994;p7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5" name="Google Shape;15995;p7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6" name="Google Shape;15996;p7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7" name="Google Shape;15997;p7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8" name="Google Shape;15998;p7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9" name="Google Shape;15999;p7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00" name="Google Shape;16000;p76"/>
          <p:cNvGrpSpPr/>
          <p:nvPr/>
        </p:nvGrpSpPr>
        <p:grpSpPr>
          <a:xfrm>
            <a:off x="9449623" y="2004803"/>
            <a:ext cx="483197" cy="474884"/>
            <a:chOff x="7087217" y="1503602"/>
            <a:chExt cx="362398" cy="356163"/>
          </a:xfrm>
        </p:grpSpPr>
        <p:sp>
          <p:nvSpPr>
            <p:cNvPr id="16001" name="Google Shape;16001;p7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2" name="Google Shape;16002;p7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3" name="Google Shape;16003;p7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4" name="Google Shape;16004;p7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5" name="Google Shape;16005;p7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6" name="Google Shape;16006;p7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7" name="Google Shape;16007;p7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8" name="Google Shape;16008;p7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9" name="Google Shape;16009;p7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0" name="Google Shape;16010;p7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1" name="Google Shape;16011;p7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2" name="Google Shape;16012;p7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3" name="Google Shape;16013;p7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4" name="Google Shape;16014;p7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5" name="Google Shape;16015;p7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6" name="Google Shape;16016;p7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7" name="Google Shape;16017;p7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8" name="Google Shape;16018;p7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9" name="Google Shape;16019;p7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0" name="Google Shape;16020;p7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1" name="Google Shape;16021;p7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22" name="Google Shape;16022;p76"/>
          <p:cNvGrpSpPr/>
          <p:nvPr/>
        </p:nvGrpSpPr>
        <p:grpSpPr>
          <a:xfrm>
            <a:off x="10625270" y="2001170"/>
            <a:ext cx="504996" cy="481940"/>
            <a:chOff x="7968952" y="1500877"/>
            <a:chExt cx="378747" cy="361455"/>
          </a:xfrm>
        </p:grpSpPr>
        <p:sp>
          <p:nvSpPr>
            <p:cNvPr id="16023" name="Google Shape;16023;p7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4" name="Google Shape;16024;p7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5" name="Google Shape;16025;p7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6" name="Google Shape;16026;p7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7" name="Google Shape;16027;p7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8" name="Google Shape;16028;p7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9" name="Google Shape;16029;p7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0" name="Google Shape;16030;p7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1" name="Google Shape;16031;p7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2" name="Google Shape;16032;p7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3" name="Google Shape;16033;p7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4" name="Google Shape;16034;p7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5" name="Google Shape;16035;p7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6" name="Google Shape;16036;p7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7" name="Google Shape;16037;p7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38" name="Google Shape;16038;p76"/>
          <p:cNvGrpSpPr/>
          <p:nvPr/>
        </p:nvGrpSpPr>
        <p:grpSpPr>
          <a:xfrm>
            <a:off x="7681927" y="2055631"/>
            <a:ext cx="482884" cy="372983"/>
            <a:chOff x="5761445" y="1541723"/>
            <a:chExt cx="362163" cy="279737"/>
          </a:xfrm>
        </p:grpSpPr>
        <p:sp>
          <p:nvSpPr>
            <p:cNvPr id="16039" name="Google Shape;16039;p7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0" name="Google Shape;16040;p7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1" name="Google Shape;16041;p7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2" name="Google Shape;16042;p7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3" name="Google Shape;16043;p7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4" name="Google Shape;16044;p7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45" name="Google Shape;16045;p76"/>
          <p:cNvGrpSpPr/>
          <p:nvPr/>
        </p:nvGrpSpPr>
        <p:grpSpPr>
          <a:xfrm>
            <a:off x="8273278" y="4474100"/>
            <a:ext cx="477853" cy="483093"/>
            <a:chOff x="6204958" y="3355575"/>
            <a:chExt cx="358390" cy="362320"/>
          </a:xfrm>
        </p:grpSpPr>
        <p:sp>
          <p:nvSpPr>
            <p:cNvPr id="16046" name="Google Shape;16046;p7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7" name="Google Shape;16047;p7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8" name="Google Shape;16048;p7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9" name="Google Shape;16049;p7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0" name="Google Shape;16050;p7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1" name="Google Shape;16051;p7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2" name="Google Shape;16052;p7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3" name="Google Shape;16053;p7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4" name="Google Shape;16054;p7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5" name="Google Shape;16055;p7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6" name="Google Shape;16056;p7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7" name="Google Shape;16057;p7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8" name="Google Shape;16058;p7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9" name="Google Shape;16059;p7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0" name="Google Shape;16060;p7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1" name="Google Shape;16061;p7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62" name="Google Shape;16062;p76"/>
          <p:cNvGrpSpPr/>
          <p:nvPr/>
        </p:nvGrpSpPr>
        <p:grpSpPr>
          <a:xfrm>
            <a:off x="6586627" y="1999807"/>
            <a:ext cx="323972" cy="483547"/>
            <a:chOff x="4939970" y="1499855"/>
            <a:chExt cx="242979" cy="362660"/>
          </a:xfrm>
        </p:grpSpPr>
        <p:sp>
          <p:nvSpPr>
            <p:cNvPr id="16063" name="Google Shape;16063;p7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4" name="Google Shape;16064;p7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5" name="Google Shape;16065;p7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6" name="Google Shape;16066;p7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7" name="Google Shape;16067;p7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8" name="Google Shape;16068;p7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69" name="Google Shape;16069;p76"/>
          <p:cNvGrpSpPr/>
          <p:nvPr/>
        </p:nvGrpSpPr>
        <p:grpSpPr>
          <a:xfrm>
            <a:off x="10697931" y="4473995"/>
            <a:ext cx="379096" cy="482884"/>
            <a:chOff x="8023448" y="3355496"/>
            <a:chExt cx="284322" cy="362163"/>
          </a:xfrm>
        </p:grpSpPr>
        <p:sp>
          <p:nvSpPr>
            <p:cNvPr id="16070" name="Google Shape;16070;p7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1" name="Google Shape;16071;p7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2" name="Google Shape;16072;p7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3" name="Google Shape;16073;p7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4" name="Google Shape;16074;p7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5" name="Google Shape;16075;p7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6" name="Google Shape;16076;p7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7" name="Google Shape;16077;p7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8" name="Google Shape;16078;p7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79" name="Google Shape;16079;p76"/>
          <p:cNvGrpSpPr/>
          <p:nvPr/>
        </p:nvGrpSpPr>
        <p:grpSpPr>
          <a:xfrm>
            <a:off x="8858935" y="4473995"/>
            <a:ext cx="488927" cy="482639"/>
            <a:chOff x="6644201" y="3355496"/>
            <a:chExt cx="366695" cy="361979"/>
          </a:xfrm>
        </p:grpSpPr>
        <p:sp>
          <p:nvSpPr>
            <p:cNvPr id="16080" name="Google Shape;16080;p7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1" name="Google Shape;16081;p7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2" name="Google Shape;16082;p7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3" name="Google Shape;16083;p7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4" name="Google Shape;16084;p7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5" name="Google Shape;16085;p7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6" name="Google Shape;16086;p7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7" name="Google Shape;16087;p7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8" name="Google Shape;16088;p7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9" name="Google Shape;16089;p7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0" name="Google Shape;16090;p7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1" name="Google Shape;16091;p7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2" name="Google Shape;16092;p7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3" name="Google Shape;16093;p7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4" name="Google Shape;16094;p7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5" name="Google Shape;16095;p7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6" name="Google Shape;16096;p7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7" name="Google Shape;16097;p7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8" name="Google Shape;16098;p7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9" name="Google Shape;16099;p7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0" name="Google Shape;16100;p7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1" name="Google Shape;16101;p7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02" name="Google Shape;16102;p76"/>
          <p:cNvGrpSpPr/>
          <p:nvPr/>
        </p:nvGrpSpPr>
        <p:grpSpPr>
          <a:xfrm>
            <a:off x="10606860" y="2692257"/>
            <a:ext cx="486901" cy="361351"/>
            <a:chOff x="7955145" y="2019192"/>
            <a:chExt cx="365176" cy="271013"/>
          </a:xfrm>
        </p:grpSpPr>
        <p:sp>
          <p:nvSpPr>
            <p:cNvPr id="16103" name="Google Shape;16103;p7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4" name="Google Shape;16104;p7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5" name="Google Shape;16105;p7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6" name="Google Shape;16106;p7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7" name="Google Shape;16107;p7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8" name="Google Shape;16108;p7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09" name="Google Shape;16109;p76"/>
          <p:cNvGrpSpPr/>
          <p:nvPr/>
        </p:nvGrpSpPr>
        <p:grpSpPr>
          <a:xfrm>
            <a:off x="10024208" y="2679295"/>
            <a:ext cx="482569" cy="387027"/>
            <a:chOff x="7518155" y="2009471"/>
            <a:chExt cx="361927" cy="290270"/>
          </a:xfrm>
        </p:grpSpPr>
        <p:sp>
          <p:nvSpPr>
            <p:cNvPr id="16110" name="Google Shape;16110;p7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1" name="Google Shape;16111;p7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2" name="Google Shape;16112;p7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3" name="Google Shape;16113;p7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4" name="Google Shape;16114;p7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5" name="Google Shape;16115;p7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6" name="Google Shape;16116;p7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7" name="Google Shape;16117;p7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8" name="Google Shape;16118;p7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9" name="Google Shape;16119;p7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0" name="Google Shape;16120;p7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1" name="Google Shape;16121;p7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2" name="Google Shape;16122;p7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23" name="Google Shape;16123;p76"/>
          <p:cNvGrpSpPr/>
          <p:nvPr/>
        </p:nvGrpSpPr>
        <p:grpSpPr>
          <a:xfrm>
            <a:off x="9439563" y="2654737"/>
            <a:ext cx="482884" cy="436352"/>
            <a:chOff x="7079672" y="1991053"/>
            <a:chExt cx="362163" cy="327264"/>
          </a:xfrm>
        </p:grpSpPr>
        <p:sp>
          <p:nvSpPr>
            <p:cNvPr id="16124" name="Google Shape;16124;p7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5" name="Google Shape;16125;p7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6" name="Google Shape;16126;p7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7" name="Google Shape;16127;p7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8" name="Google Shape;16128;p7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9" name="Google Shape;16129;p7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0" name="Google Shape;16130;p7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1" name="Google Shape;16131;p7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2" name="Google Shape;16132;p7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3" name="Google Shape;16133;p7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4" name="Google Shape;16134;p7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5" name="Google Shape;16135;p7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6" name="Google Shape;16136;p7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7" name="Google Shape;16137;p7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8" name="Google Shape;16138;p7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9" name="Google Shape;16139;p7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40" name="Google Shape;16140;p76"/>
          <p:cNvGrpSpPr/>
          <p:nvPr/>
        </p:nvGrpSpPr>
        <p:grpSpPr>
          <a:xfrm>
            <a:off x="8854918" y="2714019"/>
            <a:ext cx="482535" cy="317509"/>
            <a:chOff x="6641188" y="2035514"/>
            <a:chExt cx="361901" cy="238132"/>
          </a:xfrm>
        </p:grpSpPr>
        <p:sp>
          <p:nvSpPr>
            <p:cNvPr id="16141" name="Google Shape;16141;p7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2" name="Google Shape;16142;p7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3" name="Google Shape;16143;p7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4" name="Google Shape;16144;p7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5" name="Google Shape;16145;p7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6" name="Google Shape;16146;p7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7" name="Google Shape;16147;p7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8" name="Google Shape;16148;p7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9" name="Google Shape;16149;p7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0" name="Google Shape;16150;p7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1" name="Google Shape;16151;p7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2" name="Google Shape;16152;p7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3" name="Google Shape;16153;p7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4" name="Google Shape;16154;p7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5" name="Google Shape;16155;p7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6" name="Google Shape;16156;p7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7" name="Google Shape;16157;p7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8" name="Google Shape;16158;p7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9" name="Google Shape;16159;p7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60" name="Google Shape;16160;p76"/>
          <p:cNvGrpSpPr/>
          <p:nvPr/>
        </p:nvGrpSpPr>
        <p:grpSpPr>
          <a:xfrm>
            <a:off x="8269925" y="2648903"/>
            <a:ext cx="483233" cy="447845"/>
            <a:chOff x="6202443" y="1986677"/>
            <a:chExt cx="362425" cy="335884"/>
          </a:xfrm>
        </p:grpSpPr>
        <p:sp>
          <p:nvSpPr>
            <p:cNvPr id="16161" name="Google Shape;16161;p7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2" name="Google Shape;16162;p7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3" name="Google Shape;16163;p7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4" name="Google Shape;16164;p7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5" name="Google Shape;16165;p7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6" name="Google Shape;16166;p7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7" name="Google Shape;16167;p7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8" name="Google Shape;16168;p7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9" name="Google Shape;16169;p7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0" name="Google Shape;16170;p7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1" name="Google Shape;16171;p7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2" name="Google Shape;16172;p7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3" name="Google Shape;16173;p7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4" name="Google Shape;16174;p7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5" name="Google Shape;16175;p7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6" name="Google Shape;16176;p7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7" name="Google Shape;16177;p7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8" name="Google Shape;16178;p7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9" name="Google Shape;16179;p7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0" name="Google Shape;16180;p7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81" name="Google Shape;16181;p76"/>
          <p:cNvGrpSpPr/>
          <p:nvPr/>
        </p:nvGrpSpPr>
        <p:grpSpPr>
          <a:xfrm>
            <a:off x="7685630" y="2688798"/>
            <a:ext cx="499057" cy="368092"/>
            <a:chOff x="5764222" y="2016598"/>
            <a:chExt cx="374293" cy="276069"/>
          </a:xfrm>
        </p:grpSpPr>
        <p:sp>
          <p:nvSpPr>
            <p:cNvPr id="16182" name="Google Shape;16182;p7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3" name="Google Shape;16183;p7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4" name="Google Shape;16184;p7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5" name="Google Shape;16185;p7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6" name="Google Shape;16186;p7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7" name="Google Shape;16187;p7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8" name="Google Shape;16188;p7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9" name="Google Shape;16189;p7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0" name="Google Shape;16190;p7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1" name="Google Shape;16191;p7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2" name="Google Shape;16192;p7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93" name="Google Shape;16193;p76"/>
          <p:cNvGrpSpPr/>
          <p:nvPr/>
        </p:nvGrpSpPr>
        <p:grpSpPr>
          <a:xfrm>
            <a:off x="7100637" y="2688589"/>
            <a:ext cx="482569" cy="368687"/>
            <a:chOff x="5325477" y="2016441"/>
            <a:chExt cx="361927" cy="276515"/>
          </a:xfrm>
        </p:grpSpPr>
        <p:sp>
          <p:nvSpPr>
            <p:cNvPr id="16194" name="Google Shape;16194;p7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5" name="Google Shape;16195;p7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6" name="Google Shape;16196;p7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7" name="Google Shape;16197;p7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8" name="Google Shape;16198;p7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9" name="Google Shape;16199;p7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0" name="Google Shape;16200;p7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1" name="Google Shape;16201;p7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2" name="Google Shape;16202;p7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3" name="Google Shape;16203;p7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4" name="Google Shape;16204;p7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5" name="Google Shape;16205;p7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6" name="Google Shape;16206;p7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7" name="Google Shape;16207;p7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8" name="Google Shape;16208;p7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9" name="Google Shape;16209;p7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0" name="Google Shape;16210;p7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1" name="Google Shape;16211;p7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2" name="Google Shape;16212;p7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3" name="Google Shape;16213;p7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14" name="Google Shape;16214;p76"/>
          <p:cNvGrpSpPr/>
          <p:nvPr/>
        </p:nvGrpSpPr>
        <p:grpSpPr>
          <a:xfrm>
            <a:off x="6494228" y="2689600"/>
            <a:ext cx="485573" cy="366416"/>
            <a:chOff x="4870671" y="2017200"/>
            <a:chExt cx="364180" cy="274812"/>
          </a:xfrm>
        </p:grpSpPr>
        <p:sp>
          <p:nvSpPr>
            <p:cNvPr id="16215" name="Google Shape;16215;p7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6" name="Google Shape;16216;p7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7" name="Google Shape;16217;p7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8" name="Google Shape;16218;p7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9" name="Google Shape;16219;p7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0" name="Google Shape;16220;p7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1" name="Google Shape;16221;p7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2" name="Google Shape;16222;p7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3" name="Google Shape;16223;p7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4" name="Google Shape;16224;p7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5" name="Google Shape;16225;p7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6" name="Google Shape;16226;p7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7" name="Google Shape;16227;p7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28" name="Google Shape;16228;p76"/>
          <p:cNvGrpSpPr/>
          <p:nvPr/>
        </p:nvGrpSpPr>
        <p:grpSpPr>
          <a:xfrm>
            <a:off x="9526301" y="4473995"/>
            <a:ext cx="347587" cy="482709"/>
            <a:chOff x="7144726" y="3355496"/>
            <a:chExt cx="260690" cy="362032"/>
          </a:xfrm>
        </p:grpSpPr>
        <p:sp>
          <p:nvSpPr>
            <p:cNvPr id="16229" name="Google Shape;16229;p7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0" name="Google Shape;16230;p7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1" name="Google Shape;16231;p7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2" name="Google Shape;16232;p7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3" name="Google Shape;16233;p7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4" name="Google Shape;16234;p7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35" name="Google Shape;16235;p76"/>
          <p:cNvGrpSpPr/>
          <p:nvPr/>
        </p:nvGrpSpPr>
        <p:grpSpPr>
          <a:xfrm>
            <a:off x="8940959" y="5704068"/>
            <a:ext cx="348949" cy="482360"/>
            <a:chOff x="6705719" y="4278051"/>
            <a:chExt cx="261712" cy="361770"/>
          </a:xfrm>
        </p:grpSpPr>
        <p:sp>
          <p:nvSpPr>
            <p:cNvPr id="16236" name="Google Shape;16236;p7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7" name="Google Shape;16237;p7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8" name="Google Shape;16238;p7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9" name="Google Shape;16239;p7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0" name="Google Shape;16240;p7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1" name="Google Shape;16241;p7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2" name="Google Shape;16242;p7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3" name="Google Shape;16243;p7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4" name="Google Shape;16244;p7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5" name="Google Shape;16245;p7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6" name="Google Shape;16246;p7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7" name="Google Shape;16247;p7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8" name="Google Shape;16248;p7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9" name="Google Shape;16249;p7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0" name="Google Shape;16250;p7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51" name="Google Shape;16251;p76"/>
          <p:cNvGrpSpPr/>
          <p:nvPr/>
        </p:nvGrpSpPr>
        <p:grpSpPr>
          <a:xfrm>
            <a:off x="7667533" y="3855537"/>
            <a:ext cx="426955" cy="481871"/>
            <a:chOff x="5750650" y="2891652"/>
            <a:chExt cx="320216" cy="361403"/>
          </a:xfrm>
        </p:grpSpPr>
        <p:sp>
          <p:nvSpPr>
            <p:cNvPr id="16252" name="Google Shape;16252;p7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3" name="Google Shape;16253;p7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4" name="Google Shape;16254;p7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5" name="Google Shape;16255;p7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6" name="Google Shape;16256;p7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7" name="Google Shape;16257;p7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8" name="Google Shape;16258;p7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9" name="Google Shape;16259;p7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0" name="Google Shape;16260;p7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1" name="Google Shape;16261;p7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2" name="Google Shape;16262;p7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3" name="Google Shape;16263;p7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4" name="Google Shape;16264;p7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5" name="Google Shape;16265;p7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6" name="Google Shape;16266;p7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67" name="Google Shape;16267;p76"/>
          <p:cNvGrpSpPr/>
          <p:nvPr/>
        </p:nvGrpSpPr>
        <p:grpSpPr>
          <a:xfrm>
            <a:off x="8877345" y="3855188"/>
            <a:ext cx="421296" cy="482569"/>
            <a:chOff x="6658009" y="2891390"/>
            <a:chExt cx="315972" cy="361927"/>
          </a:xfrm>
        </p:grpSpPr>
        <p:sp>
          <p:nvSpPr>
            <p:cNvPr id="16268" name="Google Shape;16268;p7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9" name="Google Shape;16269;p7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0" name="Google Shape;16270;p7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1" name="Google Shape;16271;p7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2" name="Google Shape;16272;p7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3" name="Google Shape;16273;p7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4" name="Google Shape;16274;p7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75" name="Google Shape;16275;p76"/>
          <p:cNvGrpSpPr/>
          <p:nvPr/>
        </p:nvGrpSpPr>
        <p:grpSpPr>
          <a:xfrm>
            <a:off x="8271287" y="3854942"/>
            <a:ext cx="427304" cy="482813"/>
            <a:chOff x="6203465" y="2891206"/>
            <a:chExt cx="320478" cy="362110"/>
          </a:xfrm>
        </p:grpSpPr>
        <p:sp>
          <p:nvSpPr>
            <p:cNvPr id="16276" name="Google Shape;16276;p7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7" name="Google Shape;16277;p7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8" name="Google Shape;16278;p7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9" name="Google Shape;16279;p7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0" name="Google Shape;16280;p7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81" name="Google Shape;16281;p76"/>
          <p:cNvGrpSpPr/>
          <p:nvPr/>
        </p:nvGrpSpPr>
        <p:grpSpPr>
          <a:xfrm>
            <a:off x="10089707" y="3855012"/>
            <a:ext cx="409488" cy="483059"/>
            <a:chOff x="7567280" y="2891259"/>
            <a:chExt cx="307116" cy="362294"/>
          </a:xfrm>
        </p:grpSpPr>
        <p:sp>
          <p:nvSpPr>
            <p:cNvPr id="16282" name="Google Shape;16282;p7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3" name="Google Shape;16283;p7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4" name="Google Shape;16284;p7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5" name="Google Shape;16285;p7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6" name="Google Shape;16286;p7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7" name="Google Shape;16287;p7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8" name="Google Shape;16288;p7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9" name="Google Shape;16289;p7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0" name="Google Shape;16290;p7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1" name="Google Shape;16291;p7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2" name="Google Shape;16292;p7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3" name="Google Shape;16293;p7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94" name="Google Shape;16294;p76"/>
          <p:cNvGrpSpPr/>
          <p:nvPr/>
        </p:nvGrpSpPr>
        <p:grpSpPr>
          <a:xfrm>
            <a:off x="9483439" y="3855362"/>
            <a:ext cx="451408" cy="482045"/>
            <a:chOff x="7112579" y="2891521"/>
            <a:chExt cx="338556" cy="361534"/>
          </a:xfrm>
        </p:grpSpPr>
        <p:sp>
          <p:nvSpPr>
            <p:cNvPr id="16295" name="Google Shape;16295;p7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6" name="Google Shape;16296;p7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97" name="Google Shape;16297;p76"/>
          <p:cNvGrpSpPr/>
          <p:nvPr/>
        </p:nvGrpSpPr>
        <p:grpSpPr>
          <a:xfrm>
            <a:off x="9540346" y="5073381"/>
            <a:ext cx="276637" cy="481696"/>
            <a:chOff x="7155259" y="3805036"/>
            <a:chExt cx="207478" cy="361272"/>
          </a:xfrm>
        </p:grpSpPr>
        <p:sp>
          <p:nvSpPr>
            <p:cNvPr id="16298" name="Google Shape;16298;p7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9" name="Google Shape;16299;p7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0" name="Google Shape;16300;p7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1" name="Google Shape;16301;p7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2" name="Google Shape;16302;p7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3" name="Google Shape;16303;p7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4" name="Google Shape;16304;p7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5" name="Google Shape;16305;p7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6" name="Google Shape;16306;p7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7" name="Google Shape;16307;p7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8" name="Google Shape;16308;p7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9" name="Google Shape;16309;p7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10" name="Google Shape;16310;p76"/>
          <p:cNvGrpSpPr/>
          <p:nvPr/>
        </p:nvGrpSpPr>
        <p:grpSpPr>
          <a:xfrm>
            <a:off x="6553824" y="3855188"/>
            <a:ext cx="243800" cy="482569"/>
            <a:chOff x="4915368" y="2891390"/>
            <a:chExt cx="182850" cy="361927"/>
          </a:xfrm>
        </p:grpSpPr>
        <p:sp>
          <p:nvSpPr>
            <p:cNvPr id="16311" name="Google Shape;16311;p7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2" name="Google Shape;16312;p7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3" name="Google Shape;16313;p7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4" name="Google Shape;16314;p7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5" name="Google Shape;16315;p7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6" name="Google Shape;16316;p7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7" name="Google Shape;16317;p7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8" name="Google Shape;16318;p7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9" name="Google Shape;16319;p7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0" name="Google Shape;16320;p7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1" name="Google Shape;16321;p7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22" name="Google Shape;16322;p76"/>
          <p:cNvGrpSpPr/>
          <p:nvPr/>
        </p:nvGrpSpPr>
        <p:grpSpPr>
          <a:xfrm>
            <a:off x="10704953" y="3855537"/>
            <a:ext cx="386119" cy="481871"/>
            <a:chOff x="8028714" y="2891652"/>
            <a:chExt cx="289589" cy="361403"/>
          </a:xfrm>
        </p:grpSpPr>
        <p:sp>
          <p:nvSpPr>
            <p:cNvPr id="16323" name="Google Shape;16323;p7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4" name="Google Shape;16324;p7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5" name="Google Shape;16325;p7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6" name="Google Shape;16326;p7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7" name="Google Shape;16327;p7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8" name="Google Shape;16328;p7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9" name="Google Shape;16329;p7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0" name="Google Shape;16330;p7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1" name="Google Shape;16331;p7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2" name="Google Shape;16332;p7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3" name="Google Shape;16333;p7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4" name="Google Shape;16334;p7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5" name="Google Shape;16335;p7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6" name="Google Shape;16336;p7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7" name="Google Shape;16337;p7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8" name="Google Shape;16338;p7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9" name="Google Shape;16339;p7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0" name="Google Shape;16340;p7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1" name="Google Shape;16341;p7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2" name="Google Shape;16342;p7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43" name="Google Shape;16343;p76"/>
          <p:cNvGrpSpPr/>
          <p:nvPr/>
        </p:nvGrpSpPr>
        <p:grpSpPr>
          <a:xfrm>
            <a:off x="10069097" y="5073033"/>
            <a:ext cx="391113" cy="482569"/>
            <a:chOff x="7551822" y="3804774"/>
            <a:chExt cx="293335" cy="361927"/>
          </a:xfrm>
        </p:grpSpPr>
        <p:sp>
          <p:nvSpPr>
            <p:cNvPr id="16344" name="Google Shape;16344;p7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5" name="Google Shape;16345;p7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6" name="Google Shape;16346;p7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7" name="Google Shape;16347;p7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8" name="Google Shape;16348;p7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9" name="Google Shape;16349;p7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0" name="Google Shape;16350;p7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1" name="Google Shape;16351;p7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2" name="Google Shape;16352;p7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3" name="Google Shape;16353;p7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4" name="Google Shape;16354;p7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55" name="Google Shape;16355;p76"/>
          <p:cNvGrpSpPr/>
          <p:nvPr/>
        </p:nvGrpSpPr>
        <p:grpSpPr>
          <a:xfrm>
            <a:off x="8351634" y="5703545"/>
            <a:ext cx="280655" cy="482884"/>
            <a:chOff x="6263725" y="4277658"/>
            <a:chExt cx="210491" cy="362163"/>
          </a:xfrm>
        </p:grpSpPr>
        <p:sp>
          <p:nvSpPr>
            <p:cNvPr id="16356" name="Google Shape;16356;p7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7" name="Google Shape;16357;p7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8" name="Google Shape;16358;p7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9" name="Google Shape;16359;p7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0" name="Google Shape;16360;p7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1" name="Google Shape;16361;p7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2" name="Google Shape;16362;p7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3" name="Google Shape;16363;p7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4" name="Google Shape;16364;p7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5" name="Google Shape;16365;p7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6" name="Google Shape;16366;p7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7" name="Google Shape;16367;p7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8" name="Google Shape;16368;p7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9" name="Google Shape;16369;p7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0" name="Google Shape;16370;p7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71" name="Google Shape;16371;p76"/>
          <p:cNvGrpSpPr/>
          <p:nvPr/>
        </p:nvGrpSpPr>
        <p:grpSpPr>
          <a:xfrm>
            <a:off x="10650387" y="5072928"/>
            <a:ext cx="448404" cy="482673"/>
            <a:chOff x="7987790" y="3804695"/>
            <a:chExt cx="336303" cy="362005"/>
          </a:xfrm>
        </p:grpSpPr>
        <p:sp>
          <p:nvSpPr>
            <p:cNvPr id="16372" name="Google Shape;16372;p7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3" name="Google Shape;16373;p7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4" name="Google Shape;16374;p7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5" name="Google Shape;16375;p7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6" name="Google Shape;16376;p7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7" name="Google Shape;16377;p7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8" name="Google Shape;16378;p7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9" name="Google Shape;16379;p7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0" name="Google Shape;16380;p7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1" name="Google Shape;16381;p7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82" name="Google Shape;16382;p76"/>
          <p:cNvGrpSpPr/>
          <p:nvPr/>
        </p:nvGrpSpPr>
        <p:grpSpPr>
          <a:xfrm>
            <a:off x="7031259" y="3855047"/>
            <a:ext cx="494831" cy="483023"/>
            <a:chOff x="5273444" y="2891285"/>
            <a:chExt cx="371123" cy="362267"/>
          </a:xfrm>
        </p:grpSpPr>
        <p:sp>
          <p:nvSpPr>
            <p:cNvPr id="16383" name="Google Shape;16383;p7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4" name="Google Shape;16384;p7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5" name="Google Shape;16385;p7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6" name="Google Shape;16386;p7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7" name="Google Shape;16387;p7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8" name="Google Shape;16388;p7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9" name="Google Shape;16389;p7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0" name="Google Shape;16390;p7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1" name="Google Shape;16391;p7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2" name="Google Shape;16392;p7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3" name="Google Shape;16393;p7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4" name="Google Shape;16394;p7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5" name="Google Shape;16395;p7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6" name="Google Shape;16396;p7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97" name="Google Shape;16397;p76"/>
          <p:cNvGrpSpPr/>
          <p:nvPr/>
        </p:nvGrpSpPr>
        <p:grpSpPr>
          <a:xfrm>
            <a:off x="10173864" y="4477865"/>
            <a:ext cx="286345" cy="476040"/>
            <a:chOff x="2235125" y="238075"/>
            <a:chExt cx="3144350" cy="5227375"/>
          </a:xfrm>
        </p:grpSpPr>
        <p:sp>
          <p:nvSpPr>
            <p:cNvPr id="16398" name="Google Shape;16398;p7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9" name="Google Shape;16399;p7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0" name="Google Shape;16400;p7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1" name="Google Shape;16401;p7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2" name="Google Shape;16402;p7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3" name="Google Shape;16403;p7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4" name="Google Shape;16404;p7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5" name="Google Shape;16405;p7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6" name="Google Shape;16406;p7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07" name="Google Shape;16407;p76"/>
          <p:cNvGrpSpPr/>
          <p:nvPr/>
        </p:nvGrpSpPr>
        <p:grpSpPr>
          <a:xfrm>
            <a:off x="3747639" y="5689476"/>
            <a:ext cx="456661" cy="469259"/>
            <a:chOff x="2810729" y="4267107"/>
            <a:chExt cx="342496" cy="351944"/>
          </a:xfrm>
        </p:grpSpPr>
        <p:sp>
          <p:nvSpPr>
            <p:cNvPr id="16408" name="Google Shape;16408;p7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9" name="Google Shape;16409;p7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0" name="Google Shape;16410;p7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1" name="Google Shape;16411;p7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2" name="Google Shape;16412;p7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3" name="Google Shape;16413;p7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4" name="Google Shape;16414;p7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5" name="Google Shape;16415;p7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6" name="Google Shape;16416;p7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7" name="Google Shape;16417;p7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8" name="Google Shape;16418;p7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9" name="Google Shape;16419;p7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0" name="Google Shape;16420;p7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1" name="Google Shape;16421;p7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2" name="Google Shape;16422;p7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3" name="Google Shape;16423;p7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4" name="Google Shape;16424;p7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5" name="Google Shape;16425;p7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6" name="Google Shape;16426;p7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7" name="Google Shape;16427;p7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8" name="Google Shape;16428;p7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9" name="Google Shape;16429;p7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0" name="Google Shape;16430;p7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1" name="Google Shape;16431;p7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2" name="Google Shape;16432;p7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3" name="Google Shape;16433;p7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4" name="Google Shape;16434;p7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5" name="Google Shape;16435;p7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6" name="Google Shape;16436;p7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7" name="Google Shape;16437;p7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38" name="Google Shape;16438;p76"/>
          <p:cNvGrpSpPr/>
          <p:nvPr/>
        </p:nvGrpSpPr>
        <p:grpSpPr>
          <a:xfrm>
            <a:off x="2372225" y="5074167"/>
            <a:ext cx="376508" cy="457939"/>
            <a:chOff x="1779168" y="3805625"/>
            <a:chExt cx="282381" cy="343454"/>
          </a:xfrm>
        </p:grpSpPr>
        <p:sp>
          <p:nvSpPr>
            <p:cNvPr id="16439" name="Google Shape;16439;p7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0" name="Google Shape;16440;p7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1" name="Google Shape;16441;p7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2" name="Google Shape;16442;p7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3" name="Google Shape;16443;p7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4" name="Google Shape;16444;p7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5" name="Google Shape;16445;p7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6" name="Google Shape;16446;p7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7" name="Google Shape;16447;p7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8" name="Google Shape;16448;p7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9" name="Google Shape;16449;p7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0" name="Google Shape;16450;p7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1" name="Google Shape;16451;p7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2" name="Google Shape;16452;p7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3" name="Google Shape;16453;p7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4" name="Google Shape;16454;p7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5" name="Google Shape;16455;p7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6" name="Google Shape;16456;p7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7" name="Google Shape;16457;p7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8" name="Google Shape;16458;p7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9" name="Google Shape;16459;p7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0" name="Google Shape;16460;p7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1" name="Google Shape;16461;p7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2" name="Google Shape;16462;p7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3" name="Google Shape;16463;p7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4" name="Google Shape;16464;p7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5" name="Google Shape;16465;p7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6" name="Google Shape;16466;p7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67" name="Google Shape;16467;p76"/>
          <p:cNvGrpSpPr/>
          <p:nvPr/>
        </p:nvGrpSpPr>
        <p:grpSpPr>
          <a:xfrm>
            <a:off x="3458030" y="3209373"/>
            <a:ext cx="522141" cy="486047"/>
            <a:chOff x="2593522" y="2407029"/>
            <a:chExt cx="391606" cy="364535"/>
          </a:xfrm>
        </p:grpSpPr>
        <p:sp>
          <p:nvSpPr>
            <p:cNvPr id="16468" name="Google Shape;16468;p7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9" name="Google Shape;16469;p7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0" name="Google Shape;16470;p7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1" name="Google Shape;16471;p7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2" name="Google Shape;16472;p7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3" name="Google Shape;16473;p7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4" name="Google Shape;16474;p7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5" name="Google Shape;16475;p7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6" name="Google Shape;16476;p7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7" name="Google Shape;16477;p7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8" name="Google Shape;16478;p7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9" name="Google Shape;16479;p7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0" name="Google Shape;16480;p7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1" name="Google Shape;16481;p7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2" name="Google Shape;16482;p7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3" name="Google Shape;16483;p7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4" name="Google Shape;16484;p7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5" name="Google Shape;16485;p7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6" name="Google Shape;16486;p7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7" name="Google Shape;16487;p7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8" name="Google Shape;16488;p7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9" name="Google Shape;16489;p7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0" name="Google Shape;16490;p7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1" name="Google Shape;16491;p7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2" name="Google Shape;16492;p7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3" name="Google Shape;16493;p7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4" name="Google Shape;16494;p7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5" name="Google Shape;16495;p7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6" name="Google Shape;16496;p7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7" name="Google Shape;16497;p7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8" name="Google Shape;16498;p7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9" name="Google Shape;16499;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0" name="Google Shape;16500;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1" name="Google Shape;16501;p7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2" name="Google Shape;16502;p7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3" name="Google Shape;16503;p7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4" name="Google Shape;16504;p7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5" name="Google Shape;16505;p7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6" name="Google Shape;16506;p7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07" name="Google Shape;16507;p76"/>
          <p:cNvGrpSpPr/>
          <p:nvPr/>
        </p:nvGrpSpPr>
        <p:grpSpPr>
          <a:xfrm>
            <a:off x="5273396" y="3242990"/>
            <a:ext cx="430549" cy="445861"/>
            <a:chOff x="3955047" y="2432242"/>
            <a:chExt cx="322912" cy="334396"/>
          </a:xfrm>
        </p:grpSpPr>
        <p:sp>
          <p:nvSpPr>
            <p:cNvPr id="16508" name="Google Shape;16508;p7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9" name="Google Shape;16509;p7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0" name="Google Shape;16510;p7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11" name="Google Shape;16511;p76"/>
          <p:cNvGrpSpPr/>
          <p:nvPr/>
        </p:nvGrpSpPr>
        <p:grpSpPr>
          <a:xfrm>
            <a:off x="2403287" y="2617139"/>
            <a:ext cx="353831" cy="469259"/>
            <a:chOff x="1802465" y="1962854"/>
            <a:chExt cx="265373" cy="351944"/>
          </a:xfrm>
        </p:grpSpPr>
        <p:sp>
          <p:nvSpPr>
            <p:cNvPr id="16512" name="Google Shape;16512;p7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3" name="Google Shape;16513;p7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4" name="Google Shape;16514;p7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5" name="Google Shape;16515;p7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6" name="Google Shape;16516;p7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7" name="Google Shape;16517;p7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8" name="Google Shape;16518;p7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19" name="Google Shape;16519;p76"/>
          <p:cNvGrpSpPr/>
          <p:nvPr/>
        </p:nvGrpSpPr>
        <p:grpSpPr>
          <a:xfrm>
            <a:off x="4682761" y="2608296"/>
            <a:ext cx="498644" cy="484829"/>
            <a:chOff x="3512070" y="1956222"/>
            <a:chExt cx="373983" cy="363622"/>
          </a:xfrm>
        </p:grpSpPr>
        <p:sp>
          <p:nvSpPr>
            <p:cNvPr id="16520" name="Google Shape;16520;p7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1" name="Google Shape;16521;p7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2" name="Google Shape;16522;p7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3" name="Google Shape;16523;p7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4" name="Google Shape;16524;p7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5" name="Google Shape;16525;p7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6" name="Google Shape;16526;p7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7" name="Google Shape;16527;p7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8" name="Google Shape;16528;p7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9" name="Google Shape;16529;p7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0" name="Google Shape;16530;p7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1" name="Google Shape;16531;p7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2" name="Google Shape;16532;p7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3" name="Google Shape;16533;p7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4" name="Google Shape;16534;p7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5" name="Google Shape;16535;p7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6" name="Google Shape;16536;p7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37" name="Google Shape;16537;p76"/>
          <p:cNvGrpSpPr/>
          <p:nvPr/>
        </p:nvGrpSpPr>
        <p:grpSpPr>
          <a:xfrm>
            <a:off x="1123578" y="3193001"/>
            <a:ext cx="460853" cy="475547"/>
            <a:chOff x="842683" y="2394751"/>
            <a:chExt cx="345640" cy="356660"/>
          </a:xfrm>
        </p:grpSpPr>
        <p:sp>
          <p:nvSpPr>
            <p:cNvPr id="16538" name="Google Shape;16538;p7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9" name="Google Shape;16539;p7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0" name="Google Shape;16540;p7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1" name="Google Shape;16541;p7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2" name="Google Shape;16542;p7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3" name="Google Shape;16543;p7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4" name="Google Shape;16544;p7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5" name="Google Shape;16545;p7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6" name="Google Shape;16546;p7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7" name="Google Shape;16547;p7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8" name="Google Shape;16548;p7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9" name="Google Shape;16549;p7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0" name="Google Shape;16550;p7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1" name="Google Shape;16551;p7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2" name="Google Shape;16552;p7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3" name="Google Shape;16553;p7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54" name="Google Shape;16554;p76"/>
          <p:cNvGrpSpPr/>
          <p:nvPr/>
        </p:nvGrpSpPr>
        <p:grpSpPr>
          <a:xfrm>
            <a:off x="1720820" y="3199290"/>
            <a:ext cx="449115" cy="456681"/>
            <a:chOff x="1290615" y="2399467"/>
            <a:chExt cx="336836" cy="342511"/>
          </a:xfrm>
        </p:grpSpPr>
        <p:sp>
          <p:nvSpPr>
            <p:cNvPr id="16555" name="Google Shape;16555;p7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6" name="Google Shape;16556;p7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7" name="Google Shape;16557;p7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8" name="Google Shape;16558;p7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9" name="Google Shape;16559;p7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0" name="Google Shape;16560;p7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1" name="Google Shape;16561;p7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2" name="Google Shape;16562;p7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3" name="Google Shape;16563;p7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4" name="Google Shape;16564;p7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5" name="Google Shape;16565;p7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6" name="Google Shape;16566;p7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7" name="Google Shape;16567;p7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8" name="Google Shape;16568;p7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9" name="Google Shape;16569;p7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0" name="Google Shape;16570;p7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1" name="Google Shape;16571;p7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2" name="Google Shape;16572;p7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3" name="Google Shape;16573;p7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74" name="Google Shape;16574;p76"/>
          <p:cNvGrpSpPr/>
          <p:nvPr/>
        </p:nvGrpSpPr>
        <p:grpSpPr>
          <a:xfrm>
            <a:off x="2331080" y="3211468"/>
            <a:ext cx="411344" cy="444504"/>
            <a:chOff x="1748310" y="2408601"/>
            <a:chExt cx="308508" cy="333378"/>
          </a:xfrm>
        </p:grpSpPr>
        <p:sp>
          <p:nvSpPr>
            <p:cNvPr id="16575" name="Google Shape;16575;p7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6" name="Google Shape;16576;p7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7" name="Google Shape;16577;p7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8" name="Google Shape;16578;p7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9" name="Google Shape;16579;p7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0" name="Google Shape;16580;p7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1" name="Google Shape;16581;p7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2" name="Google Shape;16582;p7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83" name="Google Shape;16583;p76"/>
          <p:cNvGrpSpPr/>
          <p:nvPr/>
        </p:nvGrpSpPr>
        <p:grpSpPr>
          <a:xfrm>
            <a:off x="4059485" y="3224045"/>
            <a:ext cx="501579" cy="420188"/>
            <a:chOff x="3044614" y="2418033"/>
            <a:chExt cx="376184" cy="315141"/>
          </a:xfrm>
        </p:grpSpPr>
        <p:sp>
          <p:nvSpPr>
            <p:cNvPr id="16584" name="Google Shape;16584;p7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5" name="Google Shape;16585;p7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6" name="Google Shape;16586;p7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7" name="Google Shape;16587;p7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8" name="Google Shape;16588;p7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9" name="Google Shape;16589;p7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0" name="Google Shape;16590;p7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1" name="Google Shape;16591;p7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2" name="Google Shape;16592;p7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93" name="Google Shape;16593;p76"/>
          <p:cNvGrpSpPr/>
          <p:nvPr/>
        </p:nvGrpSpPr>
        <p:grpSpPr>
          <a:xfrm>
            <a:off x="5258185" y="5086763"/>
            <a:ext cx="477244" cy="456901"/>
            <a:chOff x="3943638" y="3815072"/>
            <a:chExt cx="357933" cy="342676"/>
          </a:xfrm>
        </p:grpSpPr>
        <p:sp>
          <p:nvSpPr>
            <p:cNvPr id="16594" name="Google Shape;16594;p7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5" name="Google Shape;16595;p7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6" name="Google Shape;16596;p7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7" name="Google Shape;16597;p7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8" name="Google Shape;16598;p7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9" name="Google Shape;16599;p7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0" name="Google Shape;16600;p7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1" name="Google Shape;16601;p7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2" name="Google Shape;16602;p7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03" name="Google Shape;16603;p76"/>
          <p:cNvGrpSpPr/>
          <p:nvPr/>
        </p:nvGrpSpPr>
        <p:grpSpPr>
          <a:xfrm>
            <a:off x="4677709" y="5080455"/>
            <a:ext cx="468859" cy="469279"/>
            <a:chOff x="3508282" y="3810341"/>
            <a:chExt cx="351644" cy="351959"/>
          </a:xfrm>
        </p:grpSpPr>
        <p:sp>
          <p:nvSpPr>
            <p:cNvPr id="16604" name="Google Shape;16604;p7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5" name="Google Shape;16605;p7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6" name="Google Shape;16606;p7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7" name="Google Shape;16607;p7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8" name="Google Shape;16608;p7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9" name="Google Shape;16609;p7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0" name="Google Shape;16610;p7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1" name="Google Shape;16611;p7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2" name="Google Shape;16612;p7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3" name="Google Shape;16613;p7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4" name="Google Shape;16614;p7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5" name="Google Shape;16615;p7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6" name="Google Shape;16616;p7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17" name="Google Shape;16617;p76"/>
          <p:cNvGrpSpPr/>
          <p:nvPr/>
        </p:nvGrpSpPr>
        <p:grpSpPr>
          <a:xfrm>
            <a:off x="2966114" y="2617139"/>
            <a:ext cx="404217" cy="469079"/>
            <a:chOff x="2224585" y="1962854"/>
            <a:chExt cx="303163" cy="351809"/>
          </a:xfrm>
        </p:grpSpPr>
        <p:sp>
          <p:nvSpPr>
            <p:cNvPr id="16618" name="Google Shape;16618;p7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9" name="Google Shape;16619;p7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0" name="Google Shape;16620;p7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1" name="Google Shape;16621;p7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2" name="Google Shape;16622;p7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3" name="Google Shape;16623;p7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4" name="Google Shape;16624;p7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5" name="Google Shape;16625;p7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26" name="Google Shape;16626;p76"/>
          <p:cNvGrpSpPr/>
          <p:nvPr/>
        </p:nvGrpSpPr>
        <p:grpSpPr>
          <a:xfrm>
            <a:off x="3497059" y="2654491"/>
            <a:ext cx="518787" cy="394975"/>
            <a:chOff x="2622794" y="1990868"/>
            <a:chExt cx="389090" cy="296231"/>
          </a:xfrm>
        </p:grpSpPr>
        <p:sp>
          <p:nvSpPr>
            <p:cNvPr id="16627" name="Google Shape;16627;p7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8" name="Google Shape;16628;p7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9" name="Google Shape;16629;p7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0" name="Google Shape;16630;p7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1" name="Google Shape;16631;p7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2" name="Google Shape;16632;p7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3" name="Google Shape;16633;p7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4" name="Google Shape;16634;p7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5" name="Google Shape;16635;p7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36" name="Google Shape;16636;p76"/>
          <p:cNvGrpSpPr/>
          <p:nvPr/>
        </p:nvGrpSpPr>
        <p:grpSpPr>
          <a:xfrm>
            <a:off x="5303101" y="2602866"/>
            <a:ext cx="436099" cy="500321"/>
            <a:chOff x="3977326" y="1952149"/>
            <a:chExt cx="327074" cy="375241"/>
          </a:xfrm>
        </p:grpSpPr>
        <p:sp>
          <p:nvSpPr>
            <p:cNvPr id="16637" name="Google Shape;16637;p7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8" name="Google Shape;16638;p7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9" name="Google Shape;16639;p7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0" name="Google Shape;16640;p7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1" name="Google Shape;16641;p7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2" name="Google Shape;16642;p7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3" name="Google Shape;16643;p7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4" name="Google Shape;16644;p7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5" name="Google Shape;16645;p7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6" name="Google Shape;16646;p7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7" name="Google Shape;16647;p7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8" name="Google Shape;16648;p7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9" name="Google Shape;16649;p7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0" name="Google Shape;16650;p7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1" name="Google Shape;16651;p7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2" name="Google Shape;16652;p7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3" name="Google Shape;16653;p7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54" name="Google Shape;16654;p76"/>
          <p:cNvGrpSpPr/>
          <p:nvPr/>
        </p:nvGrpSpPr>
        <p:grpSpPr>
          <a:xfrm>
            <a:off x="1788817" y="4453407"/>
            <a:ext cx="345865" cy="494032"/>
            <a:chOff x="1341612" y="3340055"/>
            <a:chExt cx="259399" cy="370524"/>
          </a:xfrm>
        </p:grpSpPr>
        <p:sp>
          <p:nvSpPr>
            <p:cNvPr id="16655" name="Google Shape;16655;p7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6" name="Google Shape;16656;p7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7" name="Google Shape;16657;p7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8" name="Google Shape;16658;p7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9" name="Google Shape;16659;p7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0" name="Google Shape;16660;p7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1" name="Google Shape;16661;p7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2" name="Google Shape;16662;p7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3" name="Google Shape;16663;p7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4" name="Google Shape;16664;p7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5" name="Google Shape;16665;p7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6" name="Google Shape;16666;p7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7" name="Google Shape;16667;p7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8" name="Google Shape;16668;p7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9" name="Google Shape;16669;p7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0" name="Google Shape;16670;p7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1" name="Google Shape;16671;p7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2" name="Google Shape;16672;p7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73" name="Google Shape;16673;p76"/>
          <p:cNvGrpSpPr/>
          <p:nvPr/>
        </p:nvGrpSpPr>
        <p:grpSpPr>
          <a:xfrm>
            <a:off x="2906523" y="5126630"/>
            <a:ext cx="468839" cy="376508"/>
            <a:chOff x="2179892" y="3844972"/>
            <a:chExt cx="351629" cy="282381"/>
          </a:xfrm>
        </p:grpSpPr>
        <p:sp>
          <p:nvSpPr>
            <p:cNvPr id="16674" name="Google Shape;16674;p7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5" name="Google Shape;16675;p7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6" name="Google Shape;16676;p7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7" name="Google Shape;16677;p7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8" name="Google Shape;16678;p7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9" name="Google Shape;16679;p7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0" name="Google Shape;16680;p7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1" name="Google Shape;16681;p7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2" name="Google Shape;16682;p7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3" name="Google Shape;16683;p7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4" name="Google Shape;16684;p7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5" name="Google Shape;16685;p7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6" name="Google Shape;16686;p7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7" name="Google Shape;16687;p7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8" name="Google Shape;16688;p7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9" name="Google Shape;16689;p7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0" name="Google Shape;16690;p7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1" name="Google Shape;16691;p7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2" name="Google Shape;16692;p7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3" name="Google Shape;16693;p7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94" name="Google Shape;16694;p76"/>
          <p:cNvGrpSpPr/>
          <p:nvPr/>
        </p:nvGrpSpPr>
        <p:grpSpPr>
          <a:xfrm>
            <a:off x="4174894" y="5089179"/>
            <a:ext cx="293401" cy="450892"/>
            <a:chOff x="3131170" y="3816884"/>
            <a:chExt cx="220051" cy="338169"/>
          </a:xfrm>
        </p:grpSpPr>
        <p:sp>
          <p:nvSpPr>
            <p:cNvPr id="16695" name="Google Shape;16695;p7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6" name="Google Shape;16696;p7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7" name="Google Shape;16697;p7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8" name="Google Shape;16698;p7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9" name="Google Shape;16699;p7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0" name="Google Shape;16700;p7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1" name="Google Shape;16701;p7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2" name="Google Shape;16702;p7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3" name="Google Shape;16703;p7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04" name="Google Shape;16704;p76"/>
          <p:cNvGrpSpPr/>
          <p:nvPr/>
        </p:nvGrpSpPr>
        <p:grpSpPr>
          <a:xfrm>
            <a:off x="1204670" y="4479419"/>
            <a:ext cx="330653" cy="444524"/>
            <a:chOff x="903502" y="3359564"/>
            <a:chExt cx="247990" cy="333393"/>
          </a:xfrm>
        </p:grpSpPr>
        <p:sp>
          <p:nvSpPr>
            <p:cNvPr id="16705" name="Google Shape;16705;p7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6" name="Google Shape;16706;p7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7" name="Google Shape;16707;p7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8" name="Google Shape;16708;p7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9" name="Google Shape;16709;p7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0" name="Google Shape;16710;p7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1" name="Google Shape;16711;p7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2" name="Google Shape;16712;p7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3" name="Google Shape;16713;p7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4" name="Google Shape;16714;p7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5" name="Google Shape;16715;p7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6" name="Google Shape;16716;p7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7" name="Google Shape;16717;p7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8" name="Google Shape;16718;p7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9" name="Google Shape;16719;p7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0" name="Google Shape;16720;p7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1" name="Google Shape;16721;p7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2" name="Google Shape;16722;p7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3" name="Google Shape;16723;p7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4" name="Google Shape;16724;p7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5" name="Google Shape;16725;p7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6" name="Google Shape;16726;p7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27" name="Google Shape;16727;p76"/>
          <p:cNvGrpSpPr/>
          <p:nvPr/>
        </p:nvGrpSpPr>
        <p:grpSpPr>
          <a:xfrm>
            <a:off x="3488255" y="3853948"/>
            <a:ext cx="487724" cy="481536"/>
            <a:chOff x="2616191" y="2890461"/>
            <a:chExt cx="365793" cy="361152"/>
          </a:xfrm>
        </p:grpSpPr>
        <p:sp>
          <p:nvSpPr>
            <p:cNvPr id="16728" name="Google Shape;16728;p7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9" name="Google Shape;16729;p7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0" name="Google Shape;16730;p7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1" name="Google Shape;16731;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2" name="Google Shape;16732;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3" name="Google Shape;16733;p7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4" name="Google Shape;16734;p7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5" name="Google Shape;16735;p7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6" name="Google Shape;16736;p7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7" name="Google Shape;16737;p7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8" name="Google Shape;16738;p7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39" name="Google Shape;16739;p76"/>
          <p:cNvGrpSpPr/>
          <p:nvPr/>
        </p:nvGrpSpPr>
        <p:grpSpPr>
          <a:xfrm>
            <a:off x="4066612" y="2594481"/>
            <a:ext cx="537253" cy="518048"/>
            <a:chOff x="3049959" y="1945861"/>
            <a:chExt cx="402940" cy="388536"/>
          </a:xfrm>
        </p:grpSpPr>
        <p:sp>
          <p:nvSpPr>
            <p:cNvPr id="16740" name="Google Shape;16740;p7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1" name="Google Shape;16741;p7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2" name="Google Shape;16742;p7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3" name="Google Shape;16743;p7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4" name="Google Shape;16744;p7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5" name="Google Shape;16745;p7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46" name="Google Shape;16746;p76"/>
          <p:cNvGrpSpPr/>
          <p:nvPr/>
        </p:nvGrpSpPr>
        <p:grpSpPr>
          <a:xfrm>
            <a:off x="3310700" y="5691572"/>
            <a:ext cx="269904" cy="465485"/>
            <a:chOff x="2483025" y="4268679"/>
            <a:chExt cx="202428" cy="349114"/>
          </a:xfrm>
        </p:grpSpPr>
        <p:sp>
          <p:nvSpPr>
            <p:cNvPr id="16747" name="Google Shape;16747;p7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8" name="Google Shape;16748;p7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9" name="Google Shape;16749;p7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0" name="Google Shape;16750;p7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1" name="Google Shape;16751;p7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2" name="Google Shape;16752;p7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53" name="Google Shape;16753;p76"/>
          <p:cNvGrpSpPr/>
          <p:nvPr/>
        </p:nvGrpSpPr>
        <p:grpSpPr>
          <a:xfrm>
            <a:off x="1150010" y="3847979"/>
            <a:ext cx="439453" cy="486667"/>
            <a:chOff x="862507" y="2885984"/>
            <a:chExt cx="329590" cy="365000"/>
          </a:xfrm>
        </p:grpSpPr>
        <p:sp>
          <p:nvSpPr>
            <p:cNvPr id="16754" name="Google Shape;16754;p7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5" name="Google Shape;16755;p7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6" name="Google Shape;16756;p7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7" name="Google Shape;16757;p7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8" name="Google Shape;16758;p7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9" name="Google Shape;16759;p7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0" name="Google Shape;16760;p7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61" name="Google Shape;16761;p76"/>
          <p:cNvGrpSpPr/>
          <p:nvPr/>
        </p:nvGrpSpPr>
        <p:grpSpPr>
          <a:xfrm>
            <a:off x="4109433" y="3829074"/>
            <a:ext cx="425179" cy="506409"/>
            <a:chOff x="3082075" y="2871805"/>
            <a:chExt cx="318884" cy="379807"/>
          </a:xfrm>
        </p:grpSpPr>
        <p:sp>
          <p:nvSpPr>
            <p:cNvPr id="16762" name="Google Shape;16762;p7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3" name="Google Shape;16763;p7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4" name="Google Shape;16764;p7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5" name="Google Shape;16765;p7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6" name="Google Shape;16766;p7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7" name="Google Shape;16767;p7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8" name="Google Shape;16768;p7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9" name="Google Shape;16769;p7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0" name="Google Shape;16770;p7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1" name="Google Shape;16771;p7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2" name="Google Shape;16772;p7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3" name="Google Shape;16773;p7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4" name="Google Shape;16774;p7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5" name="Google Shape;16775;p7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6" name="Google Shape;16776;p7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7" name="Google Shape;16777;p7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8" name="Google Shape;16778;p7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9" name="Google Shape;16779;p7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0" name="Google Shape;16780;p7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1" name="Google Shape;16781;p7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82" name="Google Shape;16782;p76"/>
          <p:cNvGrpSpPr/>
          <p:nvPr/>
        </p:nvGrpSpPr>
        <p:grpSpPr>
          <a:xfrm>
            <a:off x="3459707" y="2021992"/>
            <a:ext cx="546916" cy="432325"/>
            <a:chOff x="2594780" y="1516494"/>
            <a:chExt cx="410187" cy="324244"/>
          </a:xfrm>
        </p:grpSpPr>
        <p:sp>
          <p:nvSpPr>
            <p:cNvPr id="16783" name="Google Shape;16783;p7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4" name="Google Shape;16784;p7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5" name="Google Shape;16785;p7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6" name="Google Shape;16786;p7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7" name="Google Shape;16787;p7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8" name="Google Shape;16788;p7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9" name="Google Shape;16789;p7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0" name="Google Shape;16790;p7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91" name="Google Shape;16791;p76"/>
          <p:cNvGrpSpPr/>
          <p:nvPr/>
        </p:nvGrpSpPr>
        <p:grpSpPr>
          <a:xfrm>
            <a:off x="2323953" y="2003946"/>
            <a:ext cx="444923" cy="444484"/>
            <a:chOff x="1742965" y="1502959"/>
            <a:chExt cx="333692" cy="333363"/>
          </a:xfrm>
        </p:grpSpPr>
        <p:sp>
          <p:nvSpPr>
            <p:cNvPr id="16792" name="Google Shape;16792;p7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3" name="Google Shape;16793;p7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4" name="Google Shape;16794;p7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5" name="Google Shape;16795;p7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96" name="Google Shape;16796;p76"/>
          <p:cNvGrpSpPr/>
          <p:nvPr/>
        </p:nvGrpSpPr>
        <p:grpSpPr>
          <a:xfrm>
            <a:off x="4068708" y="2022413"/>
            <a:ext cx="520045" cy="395393"/>
            <a:chOff x="3051531" y="1516809"/>
            <a:chExt cx="390034" cy="296545"/>
          </a:xfrm>
        </p:grpSpPr>
        <p:sp>
          <p:nvSpPr>
            <p:cNvPr id="16797" name="Google Shape;16797;p7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8" name="Google Shape;16798;p7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9" name="Google Shape;16799;p7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0" name="Google Shape;16800;p7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1" name="Google Shape;16801;p7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2" name="Google Shape;16802;p7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3" name="Google Shape;16803;p7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4" name="Google Shape;16804;p7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5" name="Google Shape;16805;p7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6" name="Google Shape;16806;p7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7" name="Google Shape;16807;p7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8" name="Google Shape;16808;p7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9" name="Google Shape;16809;p7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0" name="Google Shape;16810;p7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1" name="Google Shape;16811;p7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12" name="Google Shape;16812;p76"/>
          <p:cNvGrpSpPr/>
          <p:nvPr/>
        </p:nvGrpSpPr>
        <p:grpSpPr>
          <a:xfrm>
            <a:off x="4686534" y="1985361"/>
            <a:ext cx="472193" cy="469159"/>
            <a:chOff x="3514900" y="1489020"/>
            <a:chExt cx="354145" cy="351869"/>
          </a:xfrm>
        </p:grpSpPr>
        <p:sp>
          <p:nvSpPr>
            <p:cNvPr id="16813" name="Google Shape;16813;p7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4" name="Google Shape;16814;p7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5" name="Google Shape;16815;p7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6" name="Google Shape;16816;p7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7" name="Google Shape;16817;p7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8" name="Google Shape;16818;p7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9" name="Google Shape;16819;p7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0" name="Google Shape;16820;p7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1" name="Google Shape;16821;p7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2" name="Google Shape;16822;p7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3" name="Google Shape;16823;p7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4" name="Google Shape;16824;p7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5" name="Google Shape;16825;p7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6" name="Google Shape;16826;p7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7" name="Google Shape;16827;p7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8" name="Google Shape;16828;p7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9" name="Google Shape;16829;p7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0" name="Google Shape;16830;p7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1" name="Google Shape;16831;p7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2" name="Google Shape;16832;p7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3" name="Google Shape;16833;p7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4" name="Google Shape;16834;p7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35" name="Google Shape;16835;p76"/>
          <p:cNvGrpSpPr/>
          <p:nvPr/>
        </p:nvGrpSpPr>
        <p:grpSpPr>
          <a:xfrm>
            <a:off x="4088432" y="4467262"/>
            <a:ext cx="462131" cy="444244"/>
            <a:chOff x="3066324" y="3350446"/>
            <a:chExt cx="346598" cy="333183"/>
          </a:xfrm>
        </p:grpSpPr>
        <p:sp>
          <p:nvSpPr>
            <p:cNvPr id="16836" name="Google Shape;16836;p7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7" name="Google Shape;16837;p7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8" name="Google Shape;16838;p7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9" name="Google Shape;16839;p7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0" name="Google Shape;16840;p7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1" name="Google Shape;16841;p7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2" name="Google Shape;16842;p7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3" name="Google Shape;16843;p7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4" name="Google Shape;16844;p7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5" name="Google Shape;16845;p7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46" name="Google Shape;16846;p76"/>
          <p:cNvGrpSpPr/>
          <p:nvPr/>
        </p:nvGrpSpPr>
        <p:grpSpPr>
          <a:xfrm>
            <a:off x="1710340" y="2602785"/>
            <a:ext cx="484371" cy="484451"/>
            <a:chOff x="1282755" y="1952089"/>
            <a:chExt cx="363278" cy="363338"/>
          </a:xfrm>
        </p:grpSpPr>
        <p:sp>
          <p:nvSpPr>
            <p:cNvPr id="16847" name="Google Shape;16847;p7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8" name="Google Shape;16848;p7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9" name="Google Shape;16849;p7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0" name="Google Shape;16850;p7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1" name="Google Shape;16851;p7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2" name="Google Shape;16852;p7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3" name="Google Shape;16853;p7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54" name="Google Shape;16854;p76"/>
          <p:cNvGrpSpPr/>
          <p:nvPr/>
        </p:nvGrpSpPr>
        <p:grpSpPr>
          <a:xfrm>
            <a:off x="4680126" y="3879041"/>
            <a:ext cx="473511" cy="458099"/>
            <a:chOff x="3510094" y="2909281"/>
            <a:chExt cx="355133" cy="343574"/>
          </a:xfrm>
        </p:grpSpPr>
        <p:sp>
          <p:nvSpPr>
            <p:cNvPr id="16855" name="Google Shape;16855;p7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6" name="Google Shape;16856;p7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7" name="Google Shape;16857;p7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8" name="Google Shape;16858;p7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9" name="Google Shape;16859;p7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0" name="Google Shape;16860;p7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1" name="Google Shape;16861;p7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2" name="Google Shape;16862;p7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3" name="Google Shape;16863;p7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4" name="Google Shape;16864;p7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5" name="Google Shape;16865;p7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6" name="Google Shape;16866;p7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7" name="Google Shape;16867;p7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6868" name="Google Shape;16868;p76"/>
          <p:cNvSpPr/>
          <p:nvPr/>
        </p:nvSpPr>
        <p:spPr>
          <a:xfrm>
            <a:off x="3351846" y="2416108"/>
            <a:ext cx="43660" cy="35275"/>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6869" name="Google Shape;16869;p76"/>
          <p:cNvGrpSpPr/>
          <p:nvPr/>
        </p:nvGrpSpPr>
        <p:grpSpPr>
          <a:xfrm>
            <a:off x="2885123" y="2009296"/>
            <a:ext cx="510383" cy="442088"/>
            <a:chOff x="2163842" y="1506972"/>
            <a:chExt cx="382787" cy="331566"/>
          </a:xfrm>
        </p:grpSpPr>
        <p:sp>
          <p:nvSpPr>
            <p:cNvPr id="16870" name="Google Shape;16870;p7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1" name="Google Shape;16871;p7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2" name="Google Shape;16872;p7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3" name="Google Shape;16873;p7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4" name="Google Shape;16874;p7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5" name="Google Shape;16875;p7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6" name="Google Shape;16876;p7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7" name="Google Shape;16877;p7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78" name="Google Shape;16878;p76"/>
          <p:cNvGrpSpPr/>
          <p:nvPr/>
        </p:nvGrpSpPr>
        <p:grpSpPr>
          <a:xfrm>
            <a:off x="2318503" y="4466203"/>
            <a:ext cx="477224" cy="467381"/>
            <a:chOff x="1738877" y="3349652"/>
            <a:chExt cx="357918" cy="350536"/>
          </a:xfrm>
        </p:grpSpPr>
        <p:sp>
          <p:nvSpPr>
            <p:cNvPr id="16879" name="Google Shape;16879;p7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0" name="Google Shape;16880;p7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1" name="Google Shape;16881;p7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2" name="Google Shape;16882;p7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3" name="Google Shape;16883;p7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4" name="Google Shape;16884;p7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5" name="Google Shape;16885;p7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6" name="Google Shape;16886;p7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7" name="Google Shape;16887;p7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8" name="Google Shape;16888;p7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9" name="Google Shape;16889;p7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0" name="Google Shape;16890;p7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1" name="Google Shape;16891;p7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2" name="Google Shape;16892;p7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3" name="Google Shape;16893;p7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4" name="Google Shape;16894;p7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5" name="Google Shape;16895;p7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6" name="Google Shape;16896;p7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97" name="Google Shape;16897;p76"/>
          <p:cNvGrpSpPr/>
          <p:nvPr/>
        </p:nvGrpSpPr>
        <p:grpSpPr>
          <a:xfrm>
            <a:off x="2629093" y="5702473"/>
            <a:ext cx="511041" cy="445263"/>
            <a:chOff x="1971819" y="4276854"/>
            <a:chExt cx="383281" cy="333947"/>
          </a:xfrm>
        </p:grpSpPr>
        <p:sp>
          <p:nvSpPr>
            <p:cNvPr id="16898" name="Google Shape;16898;p7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9" name="Google Shape;16899;p7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0" name="Google Shape;16900;p7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1" name="Google Shape;16901;p7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2" name="Google Shape;16902;p7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3" name="Google Shape;16903;p7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4" name="Google Shape;16904;p7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5" name="Google Shape;16905;p7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6" name="Google Shape;16906;p7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7" name="Google Shape;16907;p7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08" name="Google Shape;16908;p76"/>
          <p:cNvGrpSpPr/>
          <p:nvPr/>
        </p:nvGrpSpPr>
        <p:grpSpPr>
          <a:xfrm>
            <a:off x="2433493" y="3847759"/>
            <a:ext cx="234649" cy="481855"/>
            <a:chOff x="1825119" y="2885819"/>
            <a:chExt cx="175987" cy="361391"/>
          </a:xfrm>
        </p:grpSpPr>
        <p:sp>
          <p:nvSpPr>
            <p:cNvPr id="16909" name="Google Shape;16909;p7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0" name="Google Shape;16910;p7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1" name="Google Shape;16911;p7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2" name="Google Shape;16912;p7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3" name="Google Shape;16913;p7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4" name="Google Shape;16914;p7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5" name="Google Shape;16915;p7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6" name="Google Shape;16916;p7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7" name="Google Shape;16917;p7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8" name="Google Shape;16918;p7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19" name="Google Shape;16919;p76"/>
          <p:cNvGrpSpPr/>
          <p:nvPr/>
        </p:nvGrpSpPr>
        <p:grpSpPr>
          <a:xfrm>
            <a:off x="4673099" y="4541126"/>
            <a:ext cx="493195" cy="301785"/>
            <a:chOff x="3504824" y="3405844"/>
            <a:chExt cx="369896" cy="226339"/>
          </a:xfrm>
        </p:grpSpPr>
        <p:sp>
          <p:nvSpPr>
            <p:cNvPr id="16920" name="Google Shape;16920;p7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1" name="Google Shape;16921;p7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2" name="Google Shape;16922;p7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3" name="Google Shape;16923;p7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4" name="Google Shape;16924;p7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5" name="Google Shape;16925;p7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6" name="Google Shape;16926;p7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7" name="Google Shape;16927;p7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8" name="Google Shape;16928;p7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9" name="Google Shape;16929;p7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0" name="Google Shape;16930;p7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1" name="Google Shape;16931;p7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2" name="Google Shape;16932;p7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3" name="Google Shape;16933;p7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4" name="Google Shape;16934;p7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5" name="Google Shape;16935;p7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36" name="Google Shape;16936;p76"/>
          <p:cNvGrpSpPr/>
          <p:nvPr/>
        </p:nvGrpSpPr>
        <p:grpSpPr>
          <a:xfrm>
            <a:off x="1727548" y="5092792"/>
            <a:ext cx="460853" cy="457200"/>
            <a:chOff x="1295661" y="3819594"/>
            <a:chExt cx="345640" cy="342900"/>
          </a:xfrm>
        </p:grpSpPr>
        <p:sp>
          <p:nvSpPr>
            <p:cNvPr id="16937" name="Google Shape;16937;p7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8" name="Google Shape;16938;p7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9" name="Google Shape;16939;p7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0" name="Google Shape;16940;p7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1" name="Google Shape;16941;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2" name="Google Shape;16942;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3" name="Google Shape;16943;p7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4" name="Google Shape;16944;p7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5" name="Google Shape;16945;p7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6" name="Google Shape;16946;p7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7" name="Google Shape;16947;p7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8" name="Google Shape;16948;p7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9" name="Google Shape;16949;p7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0" name="Google Shape;16950;p7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1" name="Google Shape;16951;p7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2" name="Google Shape;16952;p7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3" name="Google Shape;16953;p7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54" name="Google Shape;16954;p76"/>
          <p:cNvGrpSpPr/>
          <p:nvPr/>
        </p:nvGrpSpPr>
        <p:grpSpPr>
          <a:xfrm>
            <a:off x="4648763" y="3244627"/>
            <a:ext cx="505771" cy="375651"/>
            <a:chOff x="3486572" y="2433470"/>
            <a:chExt cx="379328" cy="281738"/>
          </a:xfrm>
        </p:grpSpPr>
        <p:sp>
          <p:nvSpPr>
            <p:cNvPr id="16955" name="Google Shape;16955;p7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6" name="Google Shape;16956;p7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7" name="Google Shape;16957;p7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8" name="Google Shape;16958;p7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9" name="Google Shape;16959;p7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0" name="Google Shape;16960;p7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1" name="Google Shape;16961;p7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6962" name="Google Shape;16962;p76"/>
          <p:cNvSpPr/>
          <p:nvPr/>
        </p:nvSpPr>
        <p:spPr>
          <a:xfrm>
            <a:off x="5002574" y="3612711"/>
            <a:ext cx="50807" cy="43380"/>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6963" name="Google Shape;16963;p76"/>
          <p:cNvGrpSpPr/>
          <p:nvPr/>
        </p:nvGrpSpPr>
        <p:grpSpPr>
          <a:xfrm>
            <a:off x="5329533" y="4439512"/>
            <a:ext cx="360977" cy="474349"/>
            <a:chOff x="3997149" y="3329634"/>
            <a:chExt cx="270733" cy="355762"/>
          </a:xfrm>
        </p:grpSpPr>
        <p:sp>
          <p:nvSpPr>
            <p:cNvPr id="16964" name="Google Shape;16964;p7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5" name="Google Shape;16965;p7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6" name="Google Shape;16966;p7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7" name="Google Shape;16967;p7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8" name="Google Shape;16968;p7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9" name="Google Shape;16969;p7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0" name="Google Shape;16970;p7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1" name="Google Shape;16971;p7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2" name="Google Shape;16972;p7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3" name="Google Shape;16973;p7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4" name="Google Shape;16974;p7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5" name="Google Shape;16975;p7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6" name="Google Shape;16976;p7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7" name="Google Shape;16977;p7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8" name="Google Shape;16978;p7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9" name="Google Shape;16979;p7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0" name="Google Shape;16980;p7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1" name="Google Shape;16981;p7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2" name="Google Shape;16982;p7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3" name="Google Shape;16983;p7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4" name="Google Shape;16984;p7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85" name="Google Shape;16985;p76"/>
          <p:cNvGrpSpPr/>
          <p:nvPr/>
        </p:nvGrpSpPr>
        <p:grpSpPr>
          <a:xfrm>
            <a:off x="5272458" y="3865806"/>
            <a:ext cx="460873" cy="458039"/>
            <a:chOff x="3954343" y="2899354"/>
            <a:chExt cx="345655" cy="343529"/>
          </a:xfrm>
        </p:grpSpPr>
        <p:sp>
          <p:nvSpPr>
            <p:cNvPr id="16986" name="Google Shape;16986;p7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7" name="Google Shape;16987;p7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8" name="Google Shape;16988;p7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9" name="Google Shape;16989;p7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0" name="Google Shape;16990;p7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1" name="Google Shape;16991;p7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2" name="Google Shape;16992;p7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3" name="Google Shape;16993;p7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4" name="Google Shape;16994;p7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5" name="Google Shape;16995;p7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6" name="Google Shape;16996;p7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7" name="Google Shape;16997;p7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98" name="Google Shape;16998;p76"/>
          <p:cNvGrpSpPr/>
          <p:nvPr/>
        </p:nvGrpSpPr>
        <p:grpSpPr>
          <a:xfrm>
            <a:off x="2888057" y="4468459"/>
            <a:ext cx="492755" cy="466404"/>
            <a:chOff x="2166043" y="3351344"/>
            <a:chExt cx="369566" cy="349803"/>
          </a:xfrm>
        </p:grpSpPr>
        <p:sp>
          <p:nvSpPr>
            <p:cNvPr id="16999" name="Google Shape;16999;p7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0" name="Google Shape;17000;p7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1" name="Google Shape;17001;p7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2" name="Google Shape;17002;p7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3" name="Google Shape;17003;p7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4" name="Google Shape;17004;p7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5" name="Google Shape;17005;p7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6" name="Google Shape;17006;p7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7" name="Google Shape;17007;p7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08" name="Google Shape;17008;p76"/>
          <p:cNvGrpSpPr/>
          <p:nvPr/>
        </p:nvGrpSpPr>
        <p:grpSpPr>
          <a:xfrm>
            <a:off x="3492866" y="4469777"/>
            <a:ext cx="487724" cy="439033"/>
            <a:chOff x="2619649" y="3352332"/>
            <a:chExt cx="365793" cy="329275"/>
          </a:xfrm>
        </p:grpSpPr>
        <p:sp>
          <p:nvSpPr>
            <p:cNvPr id="17009" name="Google Shape;17009;p7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0" name="Google Shape;17010;p7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1" name="Google Shape;17011;p7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2" name="Google Shape;17012;p7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3" name="Google Shape;17013;p7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4" name="Google Shape;17014;p7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5" name="Google Shape;17015;p7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6" name="Google Shape;17016;p7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7" name="Google Shape;17017;p7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8" name="Google Shape;17018;p7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19" name="Google Shape;17019;p76"/>
          <p:cNvGrpSpPr/>
          <p:nvPr/>
        </p:nvGrpSpPr>
        <p:grpSpPr>
          <a:xfrm>
            <a:off x="1725014" y="1997637"/>
            <a:ext cx="454165" cy="469259"/>
            <a:chOff x="1293760" y="1498228"/>
            <a:chExt cx="340624" cy="351944"/>
          </a:xfrm>
        </p:grpSpPr>
        <p:sp>
          <p:nvSpPr>
            <p:cNvPr id="17020" name="Google Shape;17020;p7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1" name="Google Shape;17021;p7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2" name="Google Shape;17022;p7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3" name="Google Shape;17023;p7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4" name="Google Shape;17024;p7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5" name="Google Shape;17025;p7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6" name="Google Shape;17026;p7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7" name="Google Shape;17027;p7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8" name="Google Shape;17028;p7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9" name="Google Shape;17029;p7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0" name="Google Shape;17030;p7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1" name="Google Shape;17031;p7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2" name="Google Shape;17032;p7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3" name="Google Shape;17033;p7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34" name="Google Shape;17034;p76"/>
          <p:cNvGrpSpPr/>
          <p:nvPr/>
        </p:nvGrpSpPr>
        <p:grpSpPr>
          <a:xfrm>
            <a:off x="1132802" y="2602766"/>
            <a:ext cx="542284" cy="511660"/>
            <a:chOff x="849601" y="1952074"/>
            <a:chExt cx="406713" cy="383745"/>
          </a:xfrm>
        </p:grpSpPr>
        <p:sp>
          <p:nvSpPr>
            <p:cNvPr id="17035" name="Google Shape;17035;p7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6" name="Google Shape;17036;p7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7" name="Google Shape;17037;p7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8" name="Google Shape;17038;p7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9" name="Google Shape;17039;p7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0" name="Google Shape;17040;p7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1" name="Google Shape;17041;p7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42" name="Google Shape;17042;p76"/>
          <p:cNvGrpSpPr/>
          <p:nvPr/>
        </p:nvGrpSpPr>
        <p:grpSpPr>
          <a:xfrm>
            <a:off x="3005162" y="3857821"/>
            <a:ext cx="271980" cy="473889"/>
            <a:chOff x="2253871" y="2893365"/>
            <a:chExt cx="203985" cy="355417"/>
          </a:xfrm>
        </p:grpSpPr>
        <p:sp>
          <p:nvSpPr>
            <p:cNvPr id="17043" name="Google Shape;17043;p7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4" name="Google Shape;17044;p7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5" name="Google Shape;17045;p7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6" name="Google Shape;17046;p7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7" name="Google Shape;17047;p7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8" name="Google Shape;17048;p7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9" name="Google Shape;17049;p7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0" name="Google Shape;17050;p7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1" name="Google Shape;17051;p7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2" name="Google Shape;17052;p7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3" name="Google Shape;17053;p7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54" name="Google Shape;17054;p76"/>
          <p:cNvGrpSpPr/>
          <p:nvPr/>
        </p:nvGrpSpPr>
        <p:grpSpPr>
          <a:xfrm>
            <a:off x="2922055" y="3211469"/>
            <a:ext cx="411764" cy="456761"/>
            <a:chOff x="2191541" y="2408601"/>
            <a:chExt cx="308823" cy="342571"/>
          </a:xfrm>
        </p:grpSpPr>
        <p:sp>
          <p:nvSpPr>
            <p:cNvPr id="17055" name="Google Shape;17055;p7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6" name="Google Shape;17056;p7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7" name="Google Shape;17057;p7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8" name="Google Shape;17058;p7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9" name="Google Shape;17059;p7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0" name="Google Shape;17060;p7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1" name="Google Shape;17061;p7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2" name="Google Shape;17062;p7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3" name="Google Shape;17063;p7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4" name="Google Shape;17064;p7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5" name="Google Shape;17065;p7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6" name="Google Shape;17066;p7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7" name="Google Shape;17067;p7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68" name="Google Shape;17068;p76"/>
          <p:cNvGrpSpPr/>
          <p:nvPr/>
        </p:nvGrpSpPr>
        <p:grpSpPr>
          <a:xfrm>
            <a:off x="1129867" y="2004785"/>
            <a:ext cx="456661" cy="455404"/>
            <a:chOff x="847400" y="1503588"/>
            <a:chExt cx="342496" cy="341553"/>
          </a:xfrm>
        </p:grpSpPr>
        <p:sp>
          <p:nvSpPr>
            <p:cNvPr id="17069" name="Google Shape;17069;p7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0" name="Google Shape;17070;p7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1" name="Google Shape;17071;p7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2" name="Google Shape;17072;p7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3" name="Google Shape;17073;p7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4" name="Google Shape;17074;p7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5" name="Google Shape;17075;p7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6" name="Google Shape;17076;p7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7" name="Google Shape;17077;p7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8" name="Google Shape;17078;p7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9" name="Google Shape;17079;p7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0" name="Google Shape;17080;p7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1" name="Google Shape;17081;p7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2" name="Google Shape;17082;p7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3" name="Google Shape;17083;p7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4" name="Google Shape;17084;p7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5" name="Google Shape;17085;p7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6" name="Google Shape;17086;p7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7" name="Google Shape;17087;p7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8" name="Google Shape;17088;p7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89" name="Google Shape;17089;p76"/>
          <p:cNvGrpSpPr/>
          <p:nvPr/>
        </p:nvGrpSpPr>
        <p:grpSpPr>
          <a:xfrm>
            <a:off x="1773285" y="3866226"/>
            <a:ext cx="373993" cy="481436"/>
            <a:chOff x="1329963" y="2899669"/>
            <a:chExt cx="280495" cy="361077"/>
          </a:xfrm>
        </p:grpSpPr>
        <p:sp>
          <p:nvSpPr>
            <p:cNvPr id="17090" name="Google Shape;17090;p7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1" name="Google Shape;17091;p7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2" name="Google Shape;17092;p7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3" name="Google Shape;17093;p7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4" name="Google Shape;17094;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5" name="Google Shape;17095;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6" name="Google Shape;17096;p7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97" name="Google Shape;17097;p76"/>
          <p:cNvGrpSpPr/>
          <p:nvPr/>
        </p:nvGrpSpPr>
        <p:grpSpPr>
          <a:xfrm>
            <a:off x="1249906" y="5067878"/>
            <a:ext cx="260661" cy="457919"/>
            <a:chOff x="937429" y="3800908"/>
            <a:chExt cx="195496" cy="343439"/>
          </a:xfrm>
        </p:grpSpPr>
        <p:sp>
          <p:nvSpPr>
            <p:cNvPr id="17098" name="Google Shape;17098;p7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9" name="Google Shape;17099;p7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0" name="Google Shape;17100;p7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1" name="Google Shape;17101;p7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2" name="Google Shape;17102;p7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3" name="Google Shape;17103;p7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4" name="Google Shape;17104;p7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5" name="Google Shape;17105;p7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6" name="Google Shape;17106;p7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7" name="Google Shape;17107;p7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8" name="Google Shape;17108;p7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9" name="Google Shape;17109;p7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0" name="Google Shape;17110;p7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11" name="Google Shape;17111;p76"/>
          <p:cNvGrpSpPr/>
          <p:nvPr/>
        </p:nvGrpSpPr>
        <p:grpSpPr>
          <a:xfrm>
            <a:off x="3583546" y="5080874"/>
            <a:ext cx="486885" cy="456681"/>
            <a:chOff x="2611459" y="3810655"/>
            <a:chExt cx="365164" cy="342511"/>
          </a:xfrm>
        </p:grpSpPr>
        <p:sp>
          <p:nvSpPr>
            <p:cNvPr id="17112" name="Google Shape;17112;p7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3" name="Google Shape;17113;p7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4" name="Google Shape;17114;p7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5" name="Google Shape;17115;p7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6" name="Google Shape;17116;p7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7" name="Google Shape;17117;p7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8" name="Google Shape;17118;p7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9" name="Google Shape;17119;p7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0" name="Google Shape;17120;p7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1" name="Google Shape;17121;p7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2" name="Google Shape;17122;p7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23" name="Google Shape;17123;p76"/>
          <p:cNvGrpSpPr/>
          <p:nvPr/>
        </p:nvGrpSpPr>
        <p:grpSpPr>
          <a:xfrm>
            <a:off x="5269942" y="2032374"/>
            <a:ext cx="493593" cy="400205"/>
            <a:chOff x="3952456" y="1524280"/>
            <a:chExt cx="370195" cy="300154"/>
          </a:xfrm>
        </p:grpSpPr>
        <p:sp>
          <p:nvSpPr>
            <p:cNvPr id="17124" name="Google Shape;17124;p7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5" name="Google Shape;17125;p7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6" name="Google Shape;17126;p7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7" name="Google Shape;17127;p7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8" name="Google Shape;17128;p7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9" name="Google Shape;17129;p7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33"/>
        <p:cNvGrpSpPr/>
        <p:nvPr/>
      </p:nvGrpSpPr>
      <p:grpSpPr>
        <a:xfrm>
          <a:off x="0" y="0"/>
          <a:ext cx="0" cy="0"/>
          <a:chOff x="0" y="0"/>
          <a:chExt cx="0" cy="0"/>
        </a:xfrm>
      </p:grpSpPr>
      <p:sp>
        <p:nvSpPr>
          <p:cNvPr id="17134" name="Google Shape;17134;p77"/>
          <p:cNvSpPr/>
          <p:nvPr/>
        </p:nvSpPr>
        <p:spPr>
          <a:xfrm>
            <a:off x="1125467" y="2045341"/>
            <a:ext cx="431556" cy="49808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5" name="Google Shape;17135;p77"/>
          <p:cNvSpPr/>
          <p:nvPr/>
        </p:nvSpPr>
        <p:spPr>
          <a:xfrm>
            <a:off x="1125472" y="2664815"/>
            <a:ext cx="510677" cy="451651"/>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6" name="Google Shape;17136;p77"/>
          <p:cNvSpPr/>
          <p:nvPr/>
        </p:nvSpPr>
        <p:spPr>
          <a:xfrm>
            <a:off x="1136579" y="3237860"/>
            <a:ext cx="488464" cy="497883"/>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37" name="Google Shape;17137;p77"/>
          <p:cNvGrpSpPr/>
          <p:nvPr/>
        </p:nvGrpSpPr>
        <p:grpSpPr>
          <a:xfrm>
            <a:off x="3983637" y="2082537"/>
            <a:ext cx="495843" cy="498355"/>
            <a:chOff x="-41270450" y="1973375"/>
            <a:chExt cx="315850" cy="317450"/>
          </a:xfrm>
        </p:grpSpPr>
        <p:sp>
          <p:nvSpPr>
            <p:cNvPr id="17138" name="Google Shape;17138;p7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9" name="Google Shape;17139;p7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0" name="Google Shape;17140;p7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1" name="Google Shape;17141;p7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42" name="Google Shape;17142;p77"/>
          <p:cNvGrpSpPr/>
          <p:nvPr/>
        </p:nvGrpSpPr>
        <p:grpSpPr>
          <a:xfrm>
            <a:off x="4007210" y="2678479"/>
            <a:ext cx="527828" cy="496117"/>
            <a:chOff x="-41291625" y="2339025"/>
            <a:chExt cx="336225" cy="316025"/>
          </a:xfrm>
        </p:grpSpPr>
        <p:sp>
          <p:nvSpPr>
            <p:cNvPr id="17143" name="Google Shape;17143;p7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4" name="Google Shape;17144;p7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45" name="Google Shape;17145;p77"/>
          <p:cNvSpPr/>
          <p:nvPr/>
        </p:nvSpPr>
        <p:spPr>
          <a:xfrm>
            <a:off x="3976036" y="2927833"/>
            <a:ext cx="0" cy="39"/>
          </a:xfrm>
          <a:custGeom>
            <a:avLst/>
            <a:gdLst/>
            <a:ahLst/>
            <a:cxnLst/>
            <a:rect l="l" t="t" r="r" b="b"/>
            <a:pathLst>
              <a:path h="1" extrusionOk="0">
                <a:moveTo>
                  <a:pt x="0"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6" name="Google Shape;17146;p77"/>
          <p:cNvSpPr/>
          <p:nvPr/>
        </p:nvSpPr>
        <p:spPr>
          <a:xfrm>
            <a:off x="4021902" y="3254863"/>
            <a:ext cx="502004" cy="497923"/>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7" name="Google Shape;17147;p77"/>
          <p:cNvSpPr/>
          <p:nvPr/>
        </p:nvSpPr>
        <p:spPr>
          <a:xfrm>
            <a:off x="2409984" y="3837128"/>
            <a:ext cx="309145" cy="497099"/>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8" name="Google Shape;17148;p77"/>
          <p:cNvSpPr/>
          <p:nvPr/>
        </p:nvSpPr>
        <p:spPr>
          <a:xfrm>
            <a:off x="2345699" y="4410502"/>
            <a:ext cx="437719" cy="499885"/>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9" name="Google Shape;17149;p77"/>
          <p:cNvSpPr/>
          <p:nvPr/>
        </p:nvSpPr>
        <p:spPr>
          <a:xfrm>
            <a:off x="2313585" y="5069213"/>
            <a:ext cx="497099" cy="498747"/>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0" name="Google Shape;17150;p77"/>
          <p:cNvSpPr/>
          <p:nvPr/>
        </p:nvSpPr>
        <p:spPr>
          <a:xfrm>
            <a:off x="5270996" y="3837442"/>
            <a:ext cx="499571" cy="496471"/>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51" name="Google Shape;17151;p77"/>
          <p:cNvGrpSpPr/>
          <p:nvPr/>
        </p:nvGrpSpPr>
        <p:grpSpPr>
          <a:xfrm>
            <a:off x="1639380" y="2045214"/>
            <a:ext cx="529241" cy="497529"/>
            <a:chOff x="-42804750" y="1949600"/>
            <a:chExt cx="337125" cy="316925"/>
          </a:xfrm>
        </p:grpSpPr>
        <p:sp>
          <p:nvSpPr>
            <p:cNvPr id="17152" name="Google Shape;17152;p7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3" name="Google Shape;17153;p7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4" name="Google Shape;17154;p7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55" name="Google Shape;17155;p77"/>
          <p:cNvGrpSpPr/>
          <p:nvPr/>
        </p:nvGrpSpPr>
        <p:grpSpPr>
          <a:xfrm>
            <a:off x="1722948" y="2648810"/>
            <a:ext cx="447608" cy="485677"/>
            <a:chOff x="-42778750" y="2320125"/>
            <a:chExt cx="285125" cy="309375"/>
          </a:xfrm>
        </p:grpSpPr>
        <p:sp>
          <p:nvSpPr>
            <p:cNvPr id="17156" name="Google Shape;17156;p7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7" name="Google Shape;17157;p7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58" name="Google Shape;17158;p77"/>
          <p:cNvGrpSpPr/>
          <p:nvPr/>
        </p:nvGrpSpPr>
        <p:grpSpPr>
          <a:xfrm>
            <a:off x="1693173" y="3244816"/>
            <a:ext cx="500788" cy="499571"/>
            <a:chOff x="-42796875" y="2680675"/>
            <a:chExt cx="319000" cy="318225"/>
          </a:xfrm>
        </p:grpSpPr>
        <p:sp>
          <p:nvSpPr>
            <p:cNvPr id="17159" name="Google Shape;17159;p7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0" name="Google Shape;17160;p7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1" name="Google Shape;17161;p7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2" name="Google Shape;17162;p7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3" name="Google Shape;17163;p7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64" name="Google Shape;17164;p77"/>
          <p:cNvSpPr/>
          <p:nvPr/>
        </p:nvSpPr>
        <p:spPr>
          <a:xfrm>
            <a:off x="4586193" y="2079367"/>
            <a:ext cx="500788" cy="497373"/>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5" name="Google Shape;17165;p77"/>
          <p:cNvSpPr/>
          <p:nvPr/>
        </p:nvSpPr>
        <p:spPr>
          <a:xfrm>
            <a:off x="4613031" y="2721323"/>
            <a:ext cx="506988" cy="424139"/>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6" name="Google Shape;17166;p77"/>
          <p:cNvSpPr/>
          <p:nvPr/>
        </p:nvSpPr>
        <p:spPr>
          <a:xfrm>
            <a:off x="4625737" y="3254863"/>
            <a:ext cx="500827" cy="496588"/>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7" name="Google Shape;17167;p77"/>
          <p:cNvSpPr/>
          <p:nvPr/>
        </p:nvSpPr>
        <p:spPr>
          <a:xfrm>
            <a:off x="2973955" y="3837129"/>
            <a:ext cx="358636" cy="494625"/>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8" name="Google Shape;17168;p77"/>
          <p:cNvSpPr/>
          <p:nvPr/>
        </p:nvSpPr>
        <p:spPr>
          <a:xfrm>
            <a:off x="2823309" y="4881877"/>
            <a:ext cx="39" cy="39"/>
          </a:xfrm>
          <a:custGeom>
            <a:avLst/>
            <a:gdLst/>
            <a:ahLst/>
            <a:cxnLst/>
            <a:rect l="l" t="t" r="r" b="b"/>
            <a:pathLst>
              <a:path w="1" h="1" extrusionOk="0">
                <a:moveTo>
                  <a:pt x="1"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69" name="Google Shape;17169;p77"/>
          <p:cNvGrpSpPr/>
          <p:nvPr/>
        </p:nvGrpSpPr>
        <p:grpSpPr>
          <a:xfrm>
            <a:off x="2890867" y="4415850"/>
            <a:ext cx="520568" cy="492781"/>
            <a:chOff x="-39055650" y="2315975"/>
            <a:chExt cx="331600" cy="313900"/>
          </a:xfrm>
        </p:grpSpPr>
        <p:sp>
          <p:nvSpPr>
            <p:cNvPr id="17170" name="Google Shape;17170;p7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1" name="Google Shape;17171;p7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72" name="Google Shape;17172;p77"/>
          <p:cNvSpPr/>
          <p:nvPr/>
        </p:nvSpPr>
        <p:spPr>
          <a:xfrm>
            <a:off x="2899810" y="5106517"/>
            <a:ext cx="499532" cy="424139"/>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3" name="Google Shape;17173;p77"/>
          <p:cNvSpPr/>
          <p:nvPr/>
        </p:nvSpPr>
        <p:spPr>
          <a:xfrm>
            <a:off x="5327253" y="4396296"/>
            <a:ext cx="387051" cy="500473"/>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74" name="Google Shape;17174;p77"/>
          <p:cNvGrpSpPr/>
          <p:nvPr/>
        </p:nvGrpSpPr>
        <p:grpSpPr>
          <a:xfrm>
            <a:off x="2213089" y="2045450"/>
            <a:ext cx="506988" cy="495724"/>
            <a:chOff x="-42430625" y="1949750"/>
            <a:chExt cx="322950" cy="315775"/>
          </a:xfrm>
        </p:grpSpPr>
        <p:sp>
          <p:nvSpPr>
            <p:cNvPr id="17175" name="Google Shape;17175;p7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6" name="Google Shape;17176;p7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7" name="Google Shape;17177;p7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8" name="Google Shape;17178;p7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79" name="Google Shape;17179;p77"/>
          <p:cNvSpPr/>
          <p:nvPr/>
        </p:nvSpPr>
        <p:spPr>
          <a:xfrm>
            <a:off x="2292049" y="2642205"/>
            <a:ext cx="432812" cy="497099"/>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0" name="Google Shape;17180;p77"/>
          <p:cNvSpPr/>
          <p:nvPr/>
        </p:nvSpPr>
        <p:spPr>
          <a:xfrm>
            <a:off x="2262013" y="3218797"/>
            <a:ext cx="493409" cy="49686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1" name="Google Shape;17181;p77"/>
          <p:cNvSpPr/>
          <p:nvPr/>
        </p:nvSpPr>
        <p:spPr>
          <a:xfrm>
            <a:off x="5222695" y="2091102"/>
            <a:ext cx="498355" cy="453809"/>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2" name="Google Shape;17182;p77"/>
          <p:cNvSpPr/>
          <p:nvPr/>
        </p:nvSpPr>
        <p:spPr>
          <a:xfrm>
            <a:off x="5248555" y="2676819"/>
            <a:ext cx="505772" cy="498355"/>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3" name="Google Shape;17183;p77"/>
          <p:cNvSpPr/>
          <p:nvPr/>
        </p:nvSpPr>
        <p:spPr>
          <a:xfrm>
            <a:off x="5209145" y="3253253"/>
            <a:ext cx="498355" cy="49831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4" name="Google Shape;17184;p77"/>
          <p:cNvSpPr/>
          <p:nvPr/>
        </p:nvSpPr>
        <p:spPr>
          <a:xfrm>
            <a:off x="3488467" y="3833085"/>
            <a:ext cx="499571" cy="500827"/>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85" name="Google Shape;17185;p77"/>
          <p:cNvGrpSpPr/>
          <p:nvPr/>
        </p:nvGrpSpPr>
        <p:grpSpPr>
          <a:xfrm>
            <a:off x="3497792" y="4413376"/>
            <a:ext cx="497099" cy="496077"/>
            <a:chOff x="-38686275" y="2314400"/>
            <a:chExt cx="316650" cy="316000"/>
          </a:xfrm>
        </p:grpSpPr>
        <p:sp>
          <p:nvSpPr>
            <p:cNvPr id="17186" name="Google Shape;17186;p7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7" name="Google Shape;17187;p7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88" name="Google Shape;17188;p77"/>
          <p:cNvGrpSpPr/>
          <p:nvPr/>
        </p:nvGrpSpPr>
        <p:grpSpPr>
          <a:xfrm>
            <a:off x="3495928" y="5069429"/>
            <a:ext cx="500827" cy="498315"/>
            <a:chOff x="-38686275" y="2682250"/>
            <a:chExt cx="319025" cy="317425"/>
          </a:xfrm>
        </p:grpSpPr>
        <p:sp>
          <p:nvSpPr>
            <p:cNvPr id="17189" name="Google Shape;17189;p7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0" name="Google Shape;17190;p7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91" name="Google Shape;17191;p77"/>
          <p:cNvGrpSpPr/>
          <p:nvPr/>
        </p:nvGrpSpPr>
        <p:grpSpPr>
          <a:xfrm>
            <a:off x="5253771" y="5067487"/>
            <a:ext cx="521824" cy="502200"/>
            <a:chOff x="-37534750" y="2668075"/>
            <a:chExt cx="332400" cy="319900"/>
          </a:xfrm>
        </p:grpSpPr>
        <p:sp>
          <p:nvSpPr>
            <p:cNvPr id="17192" name="Google Shape;17192;p7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3" name="Google Shape;17193;p7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94" name="Google Shape;17194;p77"/>
          <p:cNvSpPr/>
          <p:nvPr/>
        </p:nvSpPr>
        <p:spPr>
          <a:xfrm>
            <a:off x="2809002" y="2044439"/>
            <a:ext cx="500788" cy="496784"/>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95" name="Google Shape;17195;p77"/>
          <p:cNvGrpSpPr/>
          <p:nvPr/>
        </p:nvGrpSpPr>
        <p:grpSpPr>
          <a:xfrm>
            <a:off x="2842259" y="2642333"/>
            <a:ext cx="500788" cy="498747"/>
            <a:chOff x="-42062025" y="2316000"/>
            <a:chExt cx="319000" cy="317700"/>
          </a:xfrm>
        </p:grpSpPr>
        <p:sp>
          <p:nvSpPr>
            <p:cNvPr id="17196" name="Google Shape;17196;p7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7" name="Google Shape;17197;p7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98" name="Google Shape;17198;p77"/>
          <p:cNvSpPr/>
          <p:nvPr/>
        </p:nvSpPr>
        <p:spPr>
          <a:xfrm>
            <a:off x="2846703" y="3217580"/>
            <a:ext cx="504516" cy="500395"/>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99" name="Google Shape;17199;p77"/>
          <p:cNvGrpSpPr/>
          <p:nvPr/>
        </p:nvGrpSpPr>
        <p:grpSpPr>
          <a:xfrm>
            <a:off x="1168759" y="3857138"/>
            <a:ext cx="440191" cy="490897"/>
            <a:chOff x="-40150450" y="1977325"/>
            <a:chExt cx="280400" cy="312700"/>
          </a:xfrm>
        </p:grpSpPr>
        <p:sp>
          <p:nvSpPr>
            <p:cNvPr id="17200" name="Google Shape;17200;p7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1" name="Google Shape;17201;p7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2" name="Google Shape;17202;p7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3" name="Google Shape;17203;p7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04" name="Google Shape;17204;p77"/>
          <p:cNvGrpSpPr/>
          <p:nvPr/>
        </p:nvGrpSpPr>
        <p:grpSpPr>
          <a:xfrm>
            <a:off x="1160713" y="4469429"/>
            <a:ext cx="456281" cy="497099"/>
            <a:chOff x="-40160700" y="2339625"/>
            <a:chExt cx="290650" cy="316650"/>
          </a:xfrm>
        </p:grpSpPr>
        <p:sp>
          <p:nvSpPr>
            <p:cNvPr id="17205" name="Google Shape;17205;p7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6" name="Google Shape;17206;p7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7" name="Google Shape;17207;p7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8" name="Google Shape;17208;p7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09" name="Google Shape;17209;p77"/>
          <p:cNvGrpSpPr/>
          <p:nvPr/>
        </p:nvGrpSpPr>
        <p:grpSpPr>
          <a:xfrm>
            <a:off x="1136479" y="5070039"/>
            <a:ext cx="500788" cy="497099"/>
            <a:chOff x="-40171725" y="2705875"/>
            <a:chExt cx="319000" cy="316650"/>
          </a:xfrm>
        </p:grpSpPr>
        <p:sp>
          <p:nvSpPr>
            <p:cNvPr id="17210" name="Google Shape;17210;p7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1" name="Google Shape;17211;p7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12" name="Google Shape;17212;p77"/>
          <p:cNvGrpSpPr/>
          <p:nvPr/>
        </p:nvGrpSpPr>
        <p:grpSpPr>
          <a:xfrm>
            <a:off x="4146610" y="3835979"/>
            <a:ext cx="363581" cy="498355"/>
            <a:chOff x="-38275925" y="1946600"/>
            <a:chExt cx="231600" cy="317450"/>
          </a:xfrm>
        </p:grpSpPr>
        <p:sp>
          <p:nvSpPr>
            <p:cNvPr id="17213" name="Google Shape;17213;p7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4" name="Google Shape;17214;p7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15" name="Google Shape;17215;p77"/>
          <p:cNvSpPr/>
          <p:nvPr/>
        </p:nvSpPr>
        <p:spPr>
          <a:xfrm>
            <a:off x="4077164" y="4411601"/>
            <a:ext cx="499571" cy="498785"/>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6" name="Google Shape;17216;p77"/>
          <p:cNvSpPr/>
          <p:nvPr/>
        </p:nvSpPr>
        <p:spPr>
          <a:xfrm>
            <a:off x="4183934" y="5068801"/>
            <a:ext cx="293095" cy="49957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17" name="Google Shape;17217;p77"/>
          <p:cNvGrpSpPr/>
          <p:nvPr/>
        </p:nvGrpSpPr>
        <p:grpSpPr>
          <a:xfrm>
            <a:off x="2898455" y="5699236"/>
            <a:ext cx="509461" cy="495881"/>
            <a:chOff x="-37190575" y="1951325"/>
            <a:chExt cx="324525" cy="315875"/>
          </a:xfrm>
        </p:grpSpPr>
        <p:sp>
          <p:nvSpPr>
            <p:cNvPr id="17218" name="Google Shape;17218;p7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9" name="Google Shape;17219;p7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0" name="Google Shape;17220;p7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1" name="Google Shape;17221;p7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2" name="Google Shape;17222;p7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23" name="Google Shape;17223;p77"/>
          <p:cNvSpPr/>
          <p:nvPr/>
        </p:nvSpPr>
        <p:spPr>
          <a:xfrm>
            <a:off x="3388795" y="2041967"/>
            <a:ext cx="504516" cy="49831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24" name="Google Shape;17224;p77"/>
          <p:cNvGrpSpPr/>
          <p:nvPr/>
        </p:nvGrpSpPr>
        <p:grpSpPr>
          <a:xfrm>
            <a:off x="3432192" y="2747437"/>
            <a:ext cx="498315" cy="390740"/>
            <a:chOff x="-41694200" y="2382950"/>
            <a:chExt cx="317425" cy="248900"/>
          </a:xfrm>
        </p:grpSpPr>
        <p:sp>
          <p:nvSpPr>
            <p:cNvPr id="17225" name="Google Shape;17225;p7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6" name="Google Shape;17226;p7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27" name="Google Shape;17227;p77"/>
          <p:cNvGrpSpPr/>
          <p:nvPr/>
        </p:nvGrpSpPr>
        <p:grpSpPr>
          <a:xfrm>
            <a:off x="3427957" y="3218513"/>
            <a:ext cx="500788" cy="498355"/>
            <a:chOff x="-41695775" y="2683025"/>
            <a:chExt cx="319000" cy="317450"/>
          </a:xfrm>
        </p:grpSpPr>
        <p:sp>
          <p:nvSpPr>
            <p:cNvPr id="17228" name="Google Shape;17228;p7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9" name="Google Shape;17229;p7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0" name="Google Shape;17230;p7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31" name="Google Shape;17231;p77"/>
          <p:cNvGrpSpPr/>
          <p:nvPr/>
        </p:nvGrpSpPr>
        <p:grpSpPr>
          <a:xfrm>
            <a:off x="1751022" y="3875540"/>
            <a:ext cx="456281" cy="500827"/>
            <a:chOff x="-39792875" y="1971800"/>
            <a:chExt cx="290650" cy="319025"/>
          </a:xfrm>
        </p:grpSpPr>
        <p:sp>
          <p:nvSpPr>
            <p:cNvPr id="17232" name="Google Shape;17232;p7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3" name="Google Shape;17233;p7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34" name="Google Shape;17234;p77"/>
          <p:cNvGrpSpPr/>
          <p:nvPr/>
        </p:nvGrpSpPr>
        <p:grpSpPr>
          <a:xfrm>
            <a:off x="1762758" y="4450309"/>
            <a:ext cx="432812" cy="499767"/>
            <a:chOff x="-39783425" y="2337925"/>
            <a:chExt cx="275700" cy="318350"/>
          </a:xfrm>
        </p:grpSpPr>
        <p:sp>
          <p:nvSpPr>
            <p:cNvPr id="17235" name="Google Shape;17235;p7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6" name="Google Shape;17236;p7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37" name="Google Shape;17237;p77"/>
          <p:cNvSpPr/>
          <p:nvPr/>
        </p:nvSpPr>
        <p:spPr>
          <a:xfrm>
            <a:off x="1728578" y="5069745"/>
            <a:ext cx="495881" cy="497687"/>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38" name="Google Shape;17238;p77"/>
          <p:cNvGrpSpPr/>
          <p:nvPr/>
        </p:nvGrpSpPr>
        <p:grpSpPr>
          <a:xfrm>
            <a:off x="4653771" y="3838452"/>
            <a:ext cx="511933" cy="496824"/>
            <a:chOff x="-37956150" y="1948175"/>
            <a:chExt cx="326100" cy="316475"/>
          </a:xfrm>
        </p:grpSpPr>
        <p:sp>
          <p:nvSpPr>
            <p:cNvPr id="17239" name="Google Shape;17239;p7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0" name="Google Shape;17240;p7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1" name="Google Shape;17241;p7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42" name="Google Shape;17242;p77"/>
          <p:cNvGrpSpPr/>
          <p:nvPr/>
        </p:nvGrpSpPr>
        <p:grpSpPr>
          <a:xfrm>
            <a:off x="4663796" y="4514790"/>
            <a:ext cx="500827" cy="324020"/>
            <a:chOff x="-37953000" y="2379000"/>
            <a:chExt cx="319025" cy="206400"/>
          </a:xfrm>
        </p:grpSpPr>
        <p:sp>
          <p:nvSpPr>
            <p:cNvPr id="17243" name="Google Shape;17243;p7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4" name="Google Shape;17244;p7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5" name="Google Shape;17245;p7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6" name="Google Shape;17246;p7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7" name="Google Shape;17247;p7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48" name="Google Shape;17248;p77"/>
          <p:cNvSpPr/>
          <p:nvPr/>
        </p:nvSpPr>
        <p:spPr>
          <a:xfrm>
            <a:off x="4654601" y="5068801"/>
            <a:ext cx="514407" cy="49957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9" name="Google Shape;17249;p77"/>
          <p:cNvSpPr/>
          <p:nvPr/>
        </p:nvSpPr>
        <p:spPr>
          <a:xfrm>
            <a:off x="3558935" y="5697976"/>
            <a:ext cx="358636" cy="498355"/>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0" name="Google Shape;17250;p77"/>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Educational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251" name="Google Shape;17251;p77"/>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Medical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252" name="Google Shape;17252;p77"/>
          <p:cNvSpPr/>
          <p:nvPr/>
        </p:nvSpPr>
        <p:spPr>
          <a:xfrm>
            <a:off x="6488727" y="2108321"/>
            <a:ext cx="470907" cy="419452"/>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53" name="Google Shape;17253;p77"/>
          <p:cNvGrpSpPr/>
          <p:nvPr/>
        </p:nvGrpSpPr>
        <p:grpSpPr>
          <a:xfrm>
            <a:off x="6487459" y="2677805"/>
            <a:ext cx="472143" cy="473417"/>
            <a:chOff x="-28467625" y="2331750"/>
            <a:chExt cx="296150" cy="296950"/>
          </a:xfrm>
        </p:grpSpPr>
        <p:sp>
          <p:nvSpPr>
            <p:cNvPr id="17254" name="Google Shape;17254;p7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5" name="Google Shape;17255;p7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56" name="Google Shape;17256;p77"/>
          <p:cNvGrpSpPr/>
          <p:nvPr/>
        </p:nvGrpSpPr>
        <p:grpSpPr>
          <a:xfrm>
            <a:off x="6506292" y="3268579"/>
            <a:ext cx="434477" cy="468436"/>
            <a:chOff x="-28461325" y="2701925"/>
            <a:chExt cx="272525" cy="293825"/>
          </a:xfrm>
        </p:grpSpPr>
        <p:sp>
          <p:nvSpPr>
            <p:cNvPr id="17257" name="Google Shape;17257;p7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8" name="Google Shape;17258;p7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9" name="Google Shape;17259;p7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60" name="Google Shape;17260;p77"/>
          <p:cNvGrpSpPr/>
          <p:nvPr/>
        </p:nvGrpSpPr>
        <p:grpSpPr>
          <a:xfrm>
            <a:off x="9471881" y="2166761"/>
            <a:ext cx="472143" cy="302632"/>
            <a:chOff x="-26585200" y="2025375"/>
            <a:chExt cx="296150" cy="189825"/>
          </a:xfrm>
        </p:grpSpPr>
        <p:sp>
          <p:nvSpPr>
            <p:cNvPr id="17261" name="Google Shape;17261;p7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2" name="Google Shape;17262;p7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3" name="Google Shape;17263;p7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4" name="Google Shape;17264;p7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5" name="Google Shape;17265;p7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66" name="Google Shape;17266;p77"/>
          <p:cNvGrpSpPr/>
          <p:nvPr/>
        </p:nvGrpSpPr>
        <p:grpSpPr>
          <a:xfrm>
            <a:off x="9472497" y="2679059"/>
            <a:ext cx="470907" cy="470907"/>
            <a:chOff x="-26584425" y="2340425"/>
            <a:chExt cx="295375" cy="295375"/>
          </a:xfrm>
        </p:grpSpPr>
        <p:sp>
          <p:nvSpPr>
            <p:cNvPr id="17267" name="Google Shape;17267;p7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8" name="Google Shape;17268;p7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9" name="Google Shape;17269;p7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0" name="Google Shape;17270;p7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1" name="Google Shape;17271;p7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72" name="Google Shape;17272;p77"/>
          <p:cNvGrpSpPr/>
          <p:nvPr/>
        </p:nvGrpSpPr>
        <p:grpSpPr>
          <a:xfrm>
            <a:off x="9465604" y="3267185"/>
            <a:ext cx="484697" cy="471225"/>
            <a:chOff x="-26585200" y="2710400"/>
            <a:chExt cx="304025" cy="295575"/>
          </a:xfrm>
        </p:grpSpPr>
        <p:sp>
          <p:nvSpPr>
            <p:cNvPr id="17273" name="Google Shape;17273;p7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4" name="Google Shape;17274;p7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5" name="Google Shape;17275;p7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6" name="Google Shape;17276;p7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7" name="Google Shape;17277;p7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8" name="Google Shape;17278;p7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9" name="Google Shape;17279;p7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0" name="Google Shape;17280;p7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1" name="Google Shape;17281;p7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2" name="Google Shape;17282;p7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3" name="Google Shape;17283;p7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4" name="Google Shape;17284;p7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85" name="Google Shape;17285;p77"/>
          <p:cNvGrpSpPr/>
          <p:nvPr/>
        </p:nvGrpSpPr>
        <p:grpSpPr>
          <a:xfrm>
            <a:off x="7672450" y="3855821"/>
            <a:ext cx="472181" cy="470947"/>
            <a:chOff x="-24709875" y="1970225"/>
            <a:chExt cx="296175" cy="295400"/>
          </a:xfrm>
        </p:grpSpPr>
        <p:sp>
          <p:nvSpPr>
            <p:cNvPr id="17286" name="Google Shape;17286;p7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7" name="Google Shape;17287;p7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88" name="Google Shape;17288;p77"/>
          <p:cNvGrpSpPr/>
          <p:nvPr/>
        </p:nvGrpSpPr>
        <p:grpSpPr>
          <a:xfrm>
            <a:off x="7715137" y="4451659"/>
            <a:ext cx="386809" cy="472143"/>
            <a:chOff x="-24683100" y="2340425"/>
            <a:chExt cx="242625" cy="296150"/>
          </a:xfrm>
        </p:grpSpPr>
        <p:sp>
          <p:nvSpPr>
            <p:cNvPr id="17289" name="Google Shape;17289;p7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0" name="Google Shape;17290;p7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1" name="Google Shape;17291;p7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2" name="Google Shape;17292;p7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93" name="Google Shape;17293;p77"/>
          <p:cNvSpPr/>
          <p:nvPr/>
        </p:nvSpPr>
        <p:spPr>
          <a:xfrm>
            <a:off x="7715720" y="5039880"/>
            <a:ext cx="386769" cy="472181"/>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94" name="Google Shape;17294;p77"/>
          <p:cNvGrpSpPr/>
          <p:nvPr/>
        </p:nvGrpSpPr>
        <p:grpSpPr>
          <a:xfrm>
            <a:off x="10656793" y="3855821"/>
            <a:ext cx="480951" cy="470947"/>
            <a:chOff x="-22881800" y="1971800"/>
            <a:chExt cx="301675" cy="295400"/>
          </a:xfrm>
        </p:grpSpPr>
        <p:sp>
          <p:nvSpPr>
            <p:cNvPr id="17295" name="Google Shape;17295;p7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6" name="Google Shape;17296;p7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7" name="Google Shape;17297;p7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8" name="Google Shape;17298;p7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9" name="Google Shape;17299;p7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0" name="Google Shape;17300;p7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01" name="Google Shape;17301;p77"/>
          <p:cNvSpPr/>
          <p:nvPr/>
        </p:nvSpPr>
        <p:spPr>
          <a:xfrm>
            <a:off x="7101455" y="2081955"/>
            <a:ext cx="419452" cy="472181"/>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2" name="Google Shape;17302;p77"/>
          <p:cNvSpPr/>
          <p:nvPr/>
        </p:nvSpPr>
        <p:spPr>
          <a:xfrm>
            <a:off x="7072579" y="2678543"/>
            <a:ext cx="477204" cy="471863"/>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03" name="Google Shape;17303;p77"/>
          <p:cNvGrpSpPr/>
          <p:nvPr/>
        </p:nvGrpSpPr>
        <p:grpSpPr>
          <a:xfrm>
            <a:off x="7158585" y="3266706"/>
            <a:ext cx="303907" cy="472181"/>
            <a:chOff x="-28043900" y="2701925"/>
            <a:chExt cx="190625" cy="296175"/>
          </a:xfrm>
        </p:grpSpPr>
        <p:sp>
          <p:nvSpPr>
            <p:cNvPr id="17304" name="Google Shape;17304;p7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5" name="Google Shape;17305;p7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6" name="Google Shape;17306;p7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7" name="Google Shape;17307;p7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8" name="Google Shape;17308;p7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09" name="Google Shape;17309;p77"/>
          <p:cNvGrpSpPr/>
          <p:nvPr/>
        </p:nvGrpSpPr>
        <p:grpSpPr>
          <a:xfrm>
            <a:off x="10055740" y="2082624"/>
            <a:ext cx="472181" cy="470907"/>
            <a:chOff x="-26215025" y="1971025"/>
            <a:chExt cx="296175" cy="295375"/>
          </a:xfrm>
        </p:grpSpPr>
        <p:sp>
          <p:nvSpPr>
            <p:cNvPr id="17310" name="Google Shape;17310;p7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1" name="Google Shape;17311;p7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2" name="Google Shape;17312;p7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3" name="Google Shape;17313;p7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4" name="Google Shape;17314;p7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5" name="Google Shape;17315;p7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6" name="Google Shape;17316;p7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7" name="Google Shape;17317;p7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18" name="Google Shape;17318;p77"/>
          <p:cNvGrpSpPr/>
          <p:nvPr/>
        </p:nvGrpSpPr>
        <p:grpSpPr>
          <a:xfrm>
            <a:off x="10055104" y="2679678"/>
            <a:ext cx="473457" cy="469671"/>
            <a:chOff x="-26215825" y="2341200"/>
            <a:chExt cx="296975" cy="294600"/>
          </a:xfrm>
        </p:grpSpPr>
        <p:sp>
          <p:nvSpPr>
            <p:cNvPr id="17319" name="Google Shape;17319;p7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0" name="Google Shape;17320;p7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1" name="Google Shape;17321;p77"/>
          <p:cNvGrpSpPr/>
          <p:nvPr/>
        </p:nvGrpSpPr>
        <p:grpSpPr>
          <a:xfrm>
            <a:off x="10097810" y="3267344"/>
            <a:ext cx="388044" cy="470907"/>
            <a:chOff x="-26179575" y="2710600"/>
            <a:chExt cx="243400" cy="295375"/>
          </a:xfrm>
        </p:grpSpPr>
        <p:sp>
          <p:nvSpPr>
            <p:cNvPr id="17322" name="Google Shape;17322;p7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3" name="Google Shape;17323;p7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4" name="Google Shape;17324;p7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5" name="Google Shape;17325;p77"/>
          <p:cNvGrpSpPr/>
          <p:nvPr/>
        </p:nvGrpSpPr>
        <p:grpSpPr>
          <a:xfrm>
            <a:off x="8283223" y="3855841"/>
            <a:ext cx="449583" cy="470907"/>
            <a:chOff x="-24328675" y="1971025"/>
            <a:chExt cx="282000" cy="295375"/>
          </a:xfrm>
        </p:grpSpPr>
        <p:sp>
          <p:nvSpPr>
            <p:cNvPr id="17326" name="Google Shape;17326;p7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7" name="Google Shape;17327;p7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8" name="Google Shape;17328;p77"/>
          <p:cNvGrpSpPr/>
          <p:nvPr/>
        </p:nvGrpSpPr>
        <p:grpSpPr>
          <a:xfrm>
            <a:off x="8286371" y="4452276"/>
            <a:ext cx="443285" cy="470907"/>
            <a:chOff x="-24330250" y="2340425"/>
            <a:chExt cx="278050" cy="295375"/>
          </a:xfrm>
        </p:grpSpPr>
        <p:sp>
          <p:nvSpPr>
            <p:cNvPr id="17329" name="Google Shape;17329;p7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0" name="Google Shape;17330;p7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1" name="Google Shape;17331;p7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2" name="Google Shape;17332;p7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3" name="Google Shape;17333;p7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4" name="Google Shape;17334;p7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5" name="Google Shape;17335;p7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36" name="Google Shape;17336;p77"/>
          <p:cNvGrpSpPr/>
          <p:nvPr/>
        </p:nvGrpSpPr>
        <p:grpSpPr>
          <a:xfrm>
            <a:off x="8272560" y="5040560"/>
            <a:ext cx="470907" cy="470907"/>
            <a:chOff x="-24338900" y="2710600"/>
            <a:chExt cx="295375" cy="295375"/>
          </a:xfrm>
        </p:grpSpPr>
        <p:sp>
          <p:nvSpPr>
            <p:cNvPr id="17337" name="Google Shape;17337;p7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8" name="Google Shape;17338;p7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39" name="Google Shape;17339;p77"/>
          <p:cNvGrpSpPr/>
          <p:nvPr/>
        </p:nvGrpSpPr>
        <p:grpSpPr>
          <a:xfrm>
            <a:off x="10660560" y="4453073"/>
            <a:ext cx="473417" cy="469312"/>
            <a:chOff x="-22859750" y="2335900"/>
            <a:chExt cx="296950" cy="294375"/>
          </a:xfrm>
        </p:grpSpPr>
        <p:sp>
          <p:nvSpPr>
            <p:cNvPr id="17340" name="Google Shape;17340;p7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1" name="Google Shape;17341;p7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2" name="Google Shape;17342;p7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43" name="Google Shape;17343;p77"/>
          <p:cNvGrpSpPr/>
          <p:nvPr/>
        </p:nvGrpSpPr>
        <p:grpSpPr>
          <a:xfrm>
            <a:off x="7699690" y="2082604"/>
            <a:ext cx="415665" cy="470947"/>
            <a:chOff x="-27710725" y="1959200"/>
            <a:chExt cx="260725" cy="295400"/>
          </a:xfrm>
        </p:grpSpPr>
        <p:sp>
          <p:nvSpPr>
            <p:cNvPr id="17344" name="Google Shape;17344;p7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5" name="Google Shape;17345;p7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46" name="Google Shape;17346;p77"/>
          <p:cNvGrpSpPr/>
          <p:nvPr/>
        </p:nvGrpSpPr>
        <p:grpSpPr>
          <a:xfrm>
            <a:off x="7670175" y="2760666"/>
            <a:ext cx="474693" cy="307693"/>
            <a:chOff x="-27728850" y="2382950"/>
            <a:chExt cx="297750" cy="193000"/>
          </a:xfrm>
        </p:grpSpPr>
        <p:sp>
          <p:nvSpPr>
            <p:cNvPr id="17347" name="Google Shape;17347;p7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8" name="Google Shape;17348;p7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9" name="Google Shape;17349;p7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50" name="Google Shape;17350;p77"/>
          <p:cNvSpPr/>
          <p:nvPr/>
        </p:nvSpPr>
        <p:spPr>
          <a:xfrm>
            <a:off x="7671426" y="3275769"/>
            <a:ext cx="473457" cy="453968"/>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1" name="Google Shape;17351;p77"/>
          <p:cNvSpPr/>
          <p:nvPr/>
        </p:nvSpPr>
        <p:spPr>
          <a:xfrm>
            <a:off x="10645890" y="2081955"/>
            <a:ext cx="472181" cy="472181"/>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52" name="Google Shape;17352;p77"/>
          <p:cNvGrpSpPr/>
          <p:nvPr/>
        </p:nvGrpSpPr>
        <p:grpSpPr>
          <a:xfrm>
            <a:off x="10645300" y="2691614"/>
            <a:ext cx="472181" cy="445797"/>
            <a:chOff x="-25844850" y="2357750"/>
            <a:chExt cx="296175" cy="279625"/>
          </a:xfrm>
        </p:grpSpPr>
        <p:sp>
          <p:nvSpPr>
            <p:cNvPr id="17353" name="Google Shape;17353;p7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4" name="Google Shape;17354;p7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5" name="Google Shape;17355;p7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6" name="Google Shape;17356;p7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7" name="Google Shape;17357;p7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8" name="Google Shape;17358;p7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59" name="Google Shape;17359;p77"/>
          <p:cNvSpPr/>
          <p:nvPr/>
        </p:nvSpPr>
        <p:spPr>
          <a:xfrm>
            <a:off x="10642761" y="3266822"/>
            <a:ext cx="478440" cy="471863"/>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60" name="Google Shape;17360;p77"/>
          <p:cNvGrpSpPr/>
          <p:nvPr/>
        </p:nvGrpSpPr>
        <p:grpSpPr>
          <a:xfrm>
            <a:off x="8950511" y="3855821"/>
            <a:ext cx="305183" cy="470947"/>
            <a:chOff x="-23917525" y="1970225"/>
            <a:chExt cx="191425" cy="295400"/>
          </a:xfrm>
        </p:grpSpPr>
        <p:sp>
          <p:nvSpPr>
            <p:cNvPr id="17361" name="Google Shape;17361;p7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2" name="Google Shape;17362;p7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3" name="Google Shape;17363;p7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64" name="Google Shape;17364;p77"/>
          <p:cNvGrpSpPr/>
          <p:nvPr/>
        </p:nvGrpSpPr>
        <p:grpSpPr>
          <a:xfrm>
            <a:off x="8890886" y="4451659"/>
            <a:ext cx="424433" cy="472143"/>
            <a:chOff x="-23952175" y="2340425"/>
            <a:chExt cx="266225" cy="296150"/>
          </a:xfrm>
        </p:grpSpPr>
        <p:sp>
          <p:nvSpPr>
            <p:cNvPr id="17365" name="Google Shape;17365;p7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6" name="Google Shape;17366;p7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67" name="Google Shape;17367;p77"/>
          <p:cNvSpPr/>
          <p:nvPr/>
        </p:nvSpPr>
        <p:spPr>
          <a:xfrm>
            <a:off x="8855005" y="5040976"/>
            <a:ext cx="497292" cy="469989"/>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68" name="Google Shape;17368;p77"/>
          <p:cNvGrpSpPr/>
          <p:nvPr/>
        </p:nvGrpSpPr>
        <p:grpSpPr>
          <a:xfrm>
            <a:off x="10737782" y="5038667"/>
            <a:ext cx="318973" cy="474693"/>
            <a:chOff x="-22811700" y="2700350"/>
            <a:chExt cx="200075" cy="297750"/>
          </a:xfrm>
        </p:grpSpPr>
        <p:sp>
          <p:nvSpPr>
            <p:cNvPr id="17369" name="Google Shape;17369;p7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0" name="Google Shape;17370;p7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1" name="Google Shape;17371;p7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72" name="Google Shape;17372;p77"/>
          <p:cNvGrpSpPr/>
          <p:nvPr/>
        </p:nvGrpSpPr>
        <p:grpSpPr>
          <a:xfrm>
            <a:off x="8269050" y="2081987"/>
            <a:ext cx="473417" cy="472181"/>
            <a:chOff x="-27358650" y="1961575"/>
            <a:chExt cx="296950" cy="296175"/>
          </a:xfrm>
        </p:grpSpPr>
        <p:sp>
          <p:nvSpPr>
            <p:cNvPr id="17373" name="Google Shape;17373;p7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4" name="Google Shape;17374;p7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75" name="Google Shape;17375;p77"/>
          <p:cNvSpPr/>
          <p:nvPr/>
        </p:nvSpPr>
        <p:spPr>
          <a:xfrm>
            <a:off x="8324915" y="2678981"/>
            <a:ext cx="362935" cy="47098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6" name="Google Shape;17376;p77"/>
          <p:cNvSpPr/>
          <p:nvPr/>
        </p:nvSpPr>
        <p:spPr>
          <a:xfrm>
            <a:off x="8269674" y="3266663"/>
            <a:ext cx="473417" cy="472181"/>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7" name="Google Shape;17377;p77"/>
          <p:cNvSpPr/>
          <p:nvPr/>
        </p:nvSpPr>
        <p:spPr>
          <a:xfrm>
            <a:off x="6511305" y="3856429"/>
            <a:ext cx="429496" cy="469671"/>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78" name="Google Shape;17378;p77"/>
          <p:cNvGrpSpPr/>
          <p:nvPr/>
        </p:nvGrpSpPr>
        <p:grpSpPr>
          <a:xfrm>
            <a:off x="6487508" y="4466087"/>
            <a:ext cx="475928" cy="443285"/>
            <a:chOff x="-25477800" y="2357750"/>
            <a:chExt cx="298525" cy="278050"/>
          </a:xfrm>
        </p:grpSpPr>
        <p:sp>
          <p:nvSpPr>
            <p:cNvPr id="17379" name="Google Shape;17379;p7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0" name="Google Shape;17380;p7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81" name="Google Shape;17381;p77"/>
          <p:cNvSpPr/>
          <p:nvPr/>
        </p:nvSpPr>
        <p:spPr>
          <a:xfrm>
            <a:off x="6489346" y="5040418"/>
            <a:ext cx="473417" cy="471105"/>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82" name="Google Shape;17382;p77"/>
          <p:cNvGrpSpPr/>
          <p:nvPr/>
        </p:nvGrpSpPr>
        <p:grpSpPr>
          <a:xfrm>
            <a:off x="9467143" y="3855841"/>
            <a:ext cx="472181" cy="470907"/>
            <a:chOff x="-23599325" y="1971025"/>
            <a:chExt cx="296175" cy="295375"/>
          </a:xfrm>
        </p:grpSpPr>
        <p:sp>
          <p:nvSpPr>
            <p:cNvPr id="17383" name="Google Shape;17383;p7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4" name="Google Shape;17384;p7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85" name="Google Shape;17385;p77"/>
          <p:cNvSpPr/>
          <p:nvPr/>
        </p:nvSpPr>
        <p:spPr>
          <a:xfrm>
            <a:off x="9468319" y="4450984"/>
            <a:ext cx="470907" cy="473417"/>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6" name="Google Shape;17386;p77"/>
          <p:cNvSpPr/>
          <p:nvPr/>
        </p:nvSpPr>
        <p:spPr>
          <a:xfrm>
            <a:off x="9465170" y="5054945"/>
            <a:ext cx="477204" cy="442051"/>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7" name="Google Shape;17387;p77"/>
          <p:cNvSpPr/>
          <p:nvPr/>
        </p:nvSpPr>
        <p:spPr>
          <a:xfrm>
            <a:off x="8269266" y="5697296"/>
            <a:ext cx="474693" cy="472181"/>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88" name="Google Shape;17388;p77"/>
          <p:cNvGrpSpPr/>
          <p:nvPr/>
        </p:nvGrpSpPr>
        <p:grpSpPr>
          <a:xfrm>
            <a:off x="8859735" y="2082146"/>
            <a:ext cx="480951" cy="471863"/>
            <a:chOff x="-26993200" y="1961775"/>
            <a:chExt cx="301675" cy="295975"/>
          </a:xfrm>
        </p:grpSpPr>
        <p:sp>
          <p:nvSpPr>
            <p:cNvPr id="17389" name="Google Shape;17389;p7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0" name="Google Shape;17390;p7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1" name="Google Shape;17391;p7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92" name="Google Shape;17392;p77"/>
          <p:cNvGrpSpPr/>
          <p:nvPr/>
        </p:nvGrpSpPr>
        <p:grpSpPr>
          <a:xfrm>
            <a:off x="8893015" y="2679059"/>
            <a:ext cx="414389" cy="470907"/>
            <a:chOff x="-26970350" y="2332550"/>
            <a:chExt cx="259925" cy="295375"/>
          </a:xfrm>
        </p:grpSpPr>
        <p:sp>
          <p:nvSpPr>
            <p:cNvPr id="17393" name="Google Shape;17393;p7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4" name="Google Shape;17394;p7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95" name="Google Shape;17395;p77"/>
          <p:cNvGrpSpPr/>
          <p:nvPr/>
        </p:nvGrpSpPr>
        <p:grpSpPr>
          <a:xfrm>
            <a:off x="8865395" y="3309413"/>
            <a:ext cx="469631" cy="386769"/>
            <a:chOff x="-26986100" y="2735800"/>
            <a:chExt cx="294575" cy="242600"/>
          </a:xfrm>
        </p:grpSpPr>
        <p:sp>
          <p:nvSpPr>
            <p:cNvPr id="17396" name="Google Shape;17396;p7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7" name="Google Shape;17397;p7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98" name="Google Shape;17398;p77"/>
          <p:cNvSpPr/>
          <p:nvPr/>
        </p:nvSpPr>
        <p:spPr>
          <a:xfrm>
            <a:off x="7078259" y="3855809"/>
            <a:ext cx="470907" cy="470907"/>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99" name="Google Shape;17399;p77"/>
          <p:cNvGrpSpPr/>
          <p:nvPr/>
        </p:nvGrpSpPr>
        <p:grpSpPr>
          <a:xfrm>
            <a:off x="7077687" y="4451659"/>
            <a:ext cx="470907" cy="472143"/>
            <a:chOff x="-25104475" y="2340425"/>
            <a:chExt cx="295375" cy="296150"/>
          </a:xfrm>
        </p:grpSpPr>
        <p:sp>
          <p:nvSpPr>
            <p:cNvPr id="17400" name="Google Shape;17400;p7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1" name="Google Shape;17401;p7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2" name="Google Shape;17402;p7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3" name="Google Shape;17403;p7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4" name="Google Shape;17404;p7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5" name="Google Shape;17405;p7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6" name="Google Shape;17406;p7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7" name="Google Shape;17407;p7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8" name="Google Shape;17408;p7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409" name="Google Shape;17409;p77"/>
          <p:cNvSpPr/>
          <p:nvPr/>
        </p:nvSpPr>
        <p:spPr>
          <a:xfrm>
            <a:off x="7075748" y="5100163"/>
            <a:ext cx="475928" cy="351616"/>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410" name="Google Shape;17410;p77"/>
          <p:cNvGrpSpPr/>
          <p:nvPr/>
        </p:nvGrpSpPr>
        <p:grpSpPr>
          <a:xfrm>
            <a:off x="10064125" y="3855204"/>
            <a:ext cx="473417" cy="472181"/>
            <a:chOff x="-23229925" y="1970225"/>
            <a:chExt cx="296950" cy="296175"/>
          </a:xfrm>
        </p:grpSpPr>
        <p:sp>
          <p:nvSpPr>
            <p:cNvPr id="17411" name="Google Shape;17411;p7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2" name="Google Shape;17412;p7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3" name="Google Shape;17413;p7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4" name="Google Shape;17414;p7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15" name="Google Shape;17415;p77"/>
          <p:cNvGrpSpPr/>
          <p:nvPr/>
        </p:nvGrpSpPr>
        <p:grpSpPr>
          <a:xfrm>
            <a:off x="10120621" y="4451022"/>
            <a:ext cx="360424" cy="473417"/>
            <a:chOff x="-23177950" y="2340425"/>
            <a:chExt cx="226075" cy="296950"/>
          </a:xfrm>
        </p:grpSpPr>
        <p:sp>
          <p:nvSpPr>
            <p:cNvPr id="17416" name="Google Shape;17416;p7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7" name="Google Shape;17417;p7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18" name="Google Shape;17418;p77"/>
          <p:cNvGrpSpPr/>
          <p:nvPr/>
        </p:nvGrpSpPr>
        <p:grpSpPr>
          <a:xfrm>
            <a:off x="10064742" y="5039923"/>
            <a:ext cx="472181" cy="472181"/>
            <a:chOff x="-23229150" y="2710600"/>
            <a:chExt cx="296175" cy="296175"/>
          </a:xfrm>
        </p:grpSpPr>
        <p:sp>
          <p:nvSpPr>
            <p:cNvPr id="17419" name="Google Shape;17419;p7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20" name="Google Shape;17420;p7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421" name="Google Shape;17421;p77"/>
          <p:cNvSpPr/>
          <p:nvPr/>
        </p:nvSpPr>
        <p:spPr>
          <a:xfrm>
            <a:off x="8867399" y="5697939"/>
            <a:ext cx="472181" cy="470907"/>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25"/>
        <p:cNvGrpSpPr/>
        <p:nvPr/>
      </p:nvGrpSpPr>
      <p:grpSpPr>
        <a:xfrm>
          <a:off x="0" y="0"/>
          <a:ext cx="0" cy="0"/>
          <a:chOff x="0" y="0"/>
          <a:chExt cx="0" cy="0"/>
        </a:xfrm>
      </p:grpSpPr>
      <p:sp>
        <p:nvSpPr>
          <p:cNvPr id="17426" name="Google Shape;17426;p78"/>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Business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427" name="Google Shape;17427;p78"/>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Teamwork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7428" name="Google Shape;17428;p78"/>
          <p:cNvGrpSpPr/>
          <p:nvPr/>
        </p:nvGrpSpPr>
        <p:grpSpPr>
          <a:xfrm>
            <a:off x="1211309" y="2003447"/>
            <a:ext cx="342816" cy="483744"/>
            <a:chOff x="908482" y="1502585"/>
            <a:chExt cx="257112" cy="362808"/>
          </a:xfrm>
        </p:grpSpPr>
        <p:sp>
          <p:nvSpPr>
            <p:cNvPr id="17429" name="Google Shape;17429;p78"/>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0" name="Google Shape;17430;p78"/>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1" name="Google Shape;17431;p78"/>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2" name="Google Shape;17432;p78"/>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3" name="Google Shape;17433;p78"/>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4" name="Google Shape;17434;p78"/>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5" name="Google Shape;17435;p78"/>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6" name="Google Shape;17436;p78"/>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7" name="Google Shape;17437;p78"/>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8" name="Google Shape;17438;p78"/>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9" name="Google Shape;17439;p78"/>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0" name="Google Shape;17440;p78"/>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1" name="Google Shape;17441;p78"/>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2" name="Google Shape;17442;p78"/>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3" name="Google Shape;17443;p78"/>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4" name="Google Shape;17444;p78"/>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5" name="Google Shape;17445;p78"/>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6" name="Google Shape;17446;p78"/>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7" name="Google Shape;17447;p78"/>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8" name="Google Shape;17448;p78"/>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49" name="Google Shape;17449;p78"/>
          <p:cNvGrpSpPr/>
          <p:nvPr/>
        </p:nvGrpSpPr>
        <p:grpSpPr>
          <a:xfrm>
            <a:off x="1738050" y="2003622"/>
            <a:ext cx="483919" cy="483569"/>
            <a:chOff x="1303537" y="1502716"/>
            <a:chExt cx="362939" cy="362677"/>
          </a:xfrm>
        </p:grpSpPr>
        <p:sp>
          <p:nvSpPr>
            <p:cNvPr id="17450" name="Google Shape;17450;p78"/>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1" name="Google Shape;17451;p78"/>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2" name="Google Shape;17452;p78"/>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3" name="Google Shape;17453;p78"/>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4" name="Google Shape;17454;p78"/>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5" name="Google Shape;17455;p78"/>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6" name="Google Shape;17456;p78"/>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7" name="Google Shape;17457;p78"/>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8" name="Google Shape;17458;p78"/>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9" name="Google Shape;17459;p78"/>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0" name="Google Shape;17460;p78"/>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61" name="Google Shape;17461;p78"/>
          <p:cNvGrpSpPr/>
          <p:nvPr/>
        </p:nvGrpSpPr>
        <p:grpSpPr>
          <a:xfrm>
            <a:off x="2335869" y="2003622"/>
            <a:ext cx="483569" cy="483569"/>
            <a:chOff x="1751901" y="1502716"/>
            <a:chExt cx="362677" cy="362677"/>
          </a:xfrm>
        </p:grpSpPr>
        <p:sp>
          <p:nvSpPr>
            <p:cNvPr id="17462" name="Google Shape;17462;p78"/>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3" name="Google Shape;17463;p78"/>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4" name="Google Shape;17464;p78"/>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5" name="Google Shape;17465;p78"/>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6" name="Google Shape;17466;p78"/>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7" name="Google Shape;17467;p78"/>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8" name="Google Shape;17468;p78"/>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9" name="Google Shape;17469;p78"/>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0" name="Google Shape;17470;p78"/>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1" name="Google Shape;17471;p78"/>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2" name="Google Shape;17472;p78"/>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3" name="Google Shape;17473;p78"/>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4" name="Google Shape;17474;p78"/>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5" name="Google Shape;17475;p78"/>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6" name="Google Shape;17476;p78"/>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7" name="Google Shape;17477;p78"/>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8" name="Google Shape;17478;p78"/>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9" name="Google Shape;17479;p78"/>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0" name="Google Shape;17480;p78"/>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81" name="Google Shape;17481;p78"/>
          <p:cNvGrpSpPr/>
          <p:nvPr/>
        </p:nvGrpSpPr>
        <p:grpSpPr>
          <a:xfrm>
            <a:off x="4126904" y="2003622"/>
            <a:ext cx="445720" cy="483569"/>
            <a:chOff x="3095178" y="1502716"/>
            <a:chExt cx="334290" cy="362677"/>
          </a:xfrm>
        </p:grpSpPr>
        <p:sp>
          <p:nvSpPr>
            <p:cNvPr id="17482" name="Google Shape;17482;p78"/>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3" name="Google Shape;17483;p78"/>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4" name="Google Shape;17484;p78"/>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5" name="Google Shape;17485;p78"/>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6" name="Google Shape;17486;p78"/>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7" name="Google Shape;17487;p78"/>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8" name="Google Shape;17488;p78"/>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9" name="Google Shape;17489;p78"/>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0" name="Google Shape;17490;p78"/>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1" name="Google Shape;17491;p78"/>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2" name="Google Shape;17492;p78"/>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3" name="Google Shape;17493;p78"/>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4" name="Google Shape;17494;p78"/>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5" name="Google Shape;17495;p78"/>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6" name="Google Shape;17496;p78"/>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7" name="Google Shape;17497;p78"/>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8" name="Google Shape;17498;p78"/>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99" name="Google Shape;17499;p78"/>
          <p:cNvGrpSpPr/>
          <p:nvPr/>
        </p:nvGrpSpPr>
        <p:grpSpPr>
          <a:xfrm>
            <a:off x="4723042" y="2007474"/>
            <a:ext cx="488261" cy="476007"/>
            <a:chOff x="3542281" y="1505605"/>
            <a:chExt cx="366196" cy="357005"/>
          </a:xfrm>
        </p:grpSpPr>
        <p:sp>
          <p:nvSpPr>
            <p:cNvPr id="17500" name="Google Shape;17500;p78"/>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1" name="Google Shape;17501;p78"/>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2" name="Google Shape;17502;p78"/>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3" name="Google Shape;17503;p78"/>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4" name="Google Shape;17504;p78"/>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5" name="Google Shape;17505;p78"/>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6" name="Google Shape;17506;p78"/>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7" name="Google Shape;17507;p78"/>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8" name="Google Shape;17508;p78"/>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9" name="Google Shape;17509;p78"/>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0" name="Google Shape;17510;p78"/>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1" name="Google Shape;17511;p78"/>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2" name="Google Shape;17512;p78"/>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3" name="Google Shape;17513;p78"/>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4" name="Google Shape;17514;p78"/>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5" name="Google Shape;17515;p78"/>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6" name="Google Shape;17516;p78"/>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7" name="Google Shape;17517;p78"/>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8" name="Google Shape;17518;p78"/>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9" name="Google Shape;17519;p78"/>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0" name="Google Shape;17520;p78"/>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1" name="Google Shape;17521;p78"/>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2" name="Google Shape;17522;p78"/>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3" name="Google Shape;17523;p78"/>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4" name="Google Shape;17524;p78"/>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25" name="Google Shape;17525;p78"/>
          <p:cNvGrpSpPr/>
          <p:nvPr/>
        </p:nvGrpSpPr>
        <p:grpSpPr>
          <a:xfrm>
            <a:off x="2331177" y="4513063"/>
            <a:ext cx="486231" cy="453423"/>
            <a:chOff x="1748382" y="3384797"/>
            <a:chExt cx="364673" cy="340067"/>
          </a:xfrm>
        </p:grpSpPr>
        <p:sp>
          <p:nvSpPr>
            <p:cNvPr id="17526" name="Google Shape;17526;p78"/>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7" name="Google Shape;17527;p78"/>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8" name="Google Shape;17528;p78"/>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9" name="Google Shape;17529;p78"/>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0" name="Google Shape;17530;p78"/>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1" name="Google Shape;17531;p78"/>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2" name="Google Shape;17532;p78"/>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3" name="Google Shape;17533;p78"/>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4" name="Google Shape;17534;p78"/>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5" name="Google Shape;17535;p78"/>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6" name="Google Shape;17536;p78"/>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7" name="Google Shape;17537;p78"/>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8" name="Google Shape;17538;p78"/>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9" name="Google Shape;17539;p78"/>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0" name="Google Shape;17540;p78"/>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41" name="Google Shape;17541;p78"/>
          <p:cNvGrpSpPr/>
          <p:nvPr/>
        </p:nvGrpSpPr>
        <p:grpSpPr>
          <a:xfrm>
            <a:off x="8294753" y="5081399"/>
            <a:ext cx="486231" cy="453072"/>
            <a:chOff x="6221064" y="3811049"/>
            <a:chExt cx="364673" cy="339804"/>
          </a:xfrm>
        </p:grpSpPr>
        <p:sp>
          <p:nvSpPr>
            <p:cNvPr id="17542" name="Google Shape;17542;p78"/>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3" name="Google Shape;17543;p78"/>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4" name="Google Shape;17544;p78"/>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5" name="Google Shape;17545;p78"/>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6" name="Google Shape;17546;p78"/>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7" name="Google Shape;17547;p78"/>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8" name="Google Shape;17548;p78"/>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9" name="Google Shape;17549;p78"/>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0" name="Google Shape;17550;p78"/>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1" name="Google Shape;17551;p78"/>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2" name="Google Shape;17552;p78"/>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3" name="Google Shape;17553;p78"/>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4" name="Google Shape;17554;p78"/>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5" name="Google Shape;17555;p78"/>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6" name="Google Shape;17556;p78"/>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57" name="Google Shape;17557;p78"/>
          <p:cNvGrpSpPr/>
          <p:nvPr/>
        </p:nvGrpSpPr>
        <p:grpSpPr>
          <a:xfrm>
            <a:off x="2910191" y="4515094"/>
            <a:ext cx="509373" cy="427268"/>
            <a:chOff x="2182643" y="3386320"/>
            <a:chExt cx="382030" cy="320451"/>
          </a:xfrm>
        </p:grpSpPr>
        <p:sp>
          <p:nvSpPr>
            <p:cNvPr id="17558" name="Google Shape;17558;p78"/>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9" name="Google Shape;17559;p78"/>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0" name="Google Shape;17560;p78"/>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1" name="Google Shape;17561;p78"/>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2" name="Google Shape;17562;p78"/>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3" name="Google Shape;17563;p78"/>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4" name="Google Shape;17564;p78"/>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5" name="Google Shape;17565;p78"/>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6" name="Google Shape;17566;p78"/>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7" name="Google Shape;17567;p78"/>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8" name="Google Shape;17568;p78"/>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9" name="Google Shape;17569;p78"/>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0" name="Google Shape;17570;p78"/>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1" name="Google Shape;17571;p78"/>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2" name="Google Shape;17572;p78"/>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73" name="Google Shape;17573;p78"/>
          <p:cNvGrpSpPr/>
          <p:nvPr/>
        </p:nvGrpSpPr>
        <p:grpSpPr>
          <a:xfrm>
            <a:off x="4112515" y="4519121"/>
            <a:ext cx="471840" cy="440993"/>
            <a:chOff x="3084386" y="3389340"/>
            <a:chExt cx="353880" cy="330745"/>
          </a:xfrm>
        </p:grpSpPr>
        <p:sp>
          <p:nvSpPr>
            <p:cNvPr id="17574" name="Google Shape;17574;p78"/>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5" name="Google Shape;17575;p78"/>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6" name="Google Shape;17576;p78"/>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7" name="Google Shape;17577;p78"/>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8" name="Google Shape;17578;p78"/>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9" name="Google Shape;17579;p78"/>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0" name="Google Shape;17580;p78"/>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1" name="Google Shape;17581;p78"/>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2" name="Google Shape;17582;p78"/>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3" name="Google Shape;17583;p78"/>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4" name="Google Shape;17584;p78"/>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5" name="Google Shape;17585;p78"/>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86" name="Google Shape;17586;p78"/>
          <p:cNvGrpSpPr/>
          <p:nvPr/>
        </p:nvGrpSpPr>
        <p:grpSpPr>
          <a:xfrm>
            <a:off x="1151332" y="2627875"/>
            <a:ext cx="462771" cy="485355"/>
            <a:chOff x="863499" y="1970906"/>
            <a:chExt cx="347078" cy="364016"/>
          </a:xfrm>
        </p:grpSpPr>
        <p:sp>
          <p:nvSpPr>
            <p:cNvPr id="17587" name="Google Shape;17587;p78"/>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8" name="Google Shape;17588;p78"/>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9" name="Google Shape;17589;p78"/>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0" name="Google Shape;17590;p78"/>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1" name="Google Shape;17591;p78"/>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2" name="Google Shape;17592;p78"/>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3" name="Google Shape;17593;p78"/>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4" name="Google Shape;17594;p78"/>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5" name="Google Shape;17595;p78"/>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6" name="Google Shape;17596;p78"/>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7" name="Google Shape;17597;p78"/>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8" name="Google Shape;17598;p78"/>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9" name="Google Shape;17599;p78"/>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0" name="Google Shape;17600;p78"/>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01" name="Google Shape;17601;p78"/>
          <p:cNvGrpSpPr/>
          <p:nvPr/>
        </p:nvGrpSpPr>
        <p:grpSpPr>
          <a:xfrm>
            <a:off x="2333172" y="2627875"/>
            <a:ext cx="485915" cy="485565"/>
            <a:chOff x="1749879" y="1970906"/>
            <a:chExt cx="364436" cy="364174"/>
          </a:xfrm>
        </p:grpSpPr>
        <p:sp>
          <p:nvSpPr>
            <p:cNvPr id="17602" name="Google Shape;17602;p78"/>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3" name="Google Shape;17603;p78"/>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4" name="Google Shape;17604;p78"/>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5" name="Google Shape;17605;p78"/>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6" name="Google Shape;17606;p78"/>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7" name="Google Shape;17607;p78"/>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8" name="Google Shape;17608;p78"/>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9" name="Google Shape;17609;p78"/>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0" name="Google Shape;17610;p78"/>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1" name="Google Shape;17611;p78"/>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2" name="Google Shape;17612;p78"/>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3" name="Google Shape;17613;p78"/>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4" name="Google Shape;17614;p78"/>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5" name="Google Shape;17615;p78"/>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16" name="Google Shape;17616;p78"/>
          <p:cNvGrpSpPr/>
          <p:nvPr/>
        </p:nvGrpSpPr>
        <p:grpSpPr>
          <a:xfrm>
            <a:off x="2915234" y="2634878"/>
            <a:ext cx="528141" cy="471980"/>
            <a:chOff x="2186425" y="1976158"/>
            <a:chExt cx="396106" cy="353985"/>
          </a:xfrm>
        </p:grpSpPr>
        <p:sp>
          <p:nvSpPr>
            <p:cNvPr id="17617" name="Google Shape;17617;p78"/>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8" name="Google Shape;17618;p78"/>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9" name="Google Shape;17619;p78"/>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0" name="Google Shape;17620;p78"/>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1" name="Google Shape;17621;p78"/>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2" name="Google Shape;17622;p78"/>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3" name="Google Shape;17623;p78"/>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24" name="Google Shape;17624;p78"/>
          <p:cNvGrpSpPr/>
          <p:nvPr/>
        </p:nvGrpSpPr>
        <p:grpSpPr>
          <a:xfrm>
            <a:off x="3545543" y="2689883"/>
            <a:ext cx="425587" cy="361653"/>
            <a:chOff x="2659157" y="2017412"/>
            <a:chExt cx="319190" cy="271240"/>
          </a:xfrm>
        </p:grpSpPr>
        <p:sp>
          <p:nvSpPr>
            <p:cNvPr id="17625" name="Google Shape;17625;p78"/>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6" name="Google Shape;17626;p78"/>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7" name="Google Shape;17627;p78"/>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8" name="Google Shape;17628;p78"/>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9" name="Google Shape;17629;p78"/>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0" name="Google Shape;17630;p78"/>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1" name="Google Shape;17631;p78"/>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2" name="Google Shape;17632;p78"/>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3" name="Google Shape;17633;p78"/>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4" name="Google Shape;17634;p78"/>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5" name="Google Shape;17635;p78"/>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6" name="Google Shape;17636;p78"/>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7" name="Google Shape;17637;p78"/>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8" name="Google Shape;17638;p78"/>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9" name="Google Shape;17639;p78"/>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0" name="Google Shape;17640;p78"/>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1" name="Google Shape;17641;p78"/>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2" name="Google Shape;17642;p78"/>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3" name="Google Shape;17643;p78"/>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4" name="Google Shape;17644;p78"/>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5" name="Google Shape;17645;p78"/>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6" name="Google Shape;17646;p78"/>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7" name="Google Shape;17647;p78"/>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8" name="Google Shape;17648;p78"/>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9" name="Google Shape;17649;p78"/>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0" name="Google Shape;17650;p78"/>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51" name="Google Shape;17651;p78"/>
          <p:cNvGrpSpPr/>
          <p:nvPr/>
        </p:nvGrpSpPr>
        <p:grpSpPr>
          <a:xfrm>
            <a:off x="4149034" y="2658022"/>
            <a:ext cx="425237" cy="425623"/>
            <a:chOff x="3111775" y="1993516"/>
            <a:chExt cx="318928" cy="319217"/>
          </a:xfrm>
        </p:grpSpPr>
        <p:sp>
          <p:nvSpPr>
            <p:cNvPr id="17652" name="Google Shape;17652;p78"/>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3" name="Google Shape;17653;p78"/>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4" name="Google Shape;17654;p78"/>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5" name="Google Shape;17655;p78"/>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6" name="Google Shape;17656;p78"/>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7" name="Google Shape;17657;p78"/>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8" name="Google Shape;17658;p78"/>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9" name="Google Shape;17659;p78"/>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0" name="Google Shape;17660;p78"/>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1" name="Google Shape;17661;p78"/>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2" name="Google Shape;17662;p78"/>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3" name="Google Shape;17663;p78"/>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4" name="Google Shape;17664;p78"/>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5" name="Google Shape;17665;p78"/>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6" name="Google Shape;17666;p78"/>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7" name="Google Shape;17667;p78"/>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8" name="Google Shape;17668;p78"/>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9" name="Google Shape;17669;p78"/>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0" name="Google Shape;17670;p78"/>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1" name="Google Shape;17671;p78"/>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2" name="Google Shape;17672;p78"/>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3" name="Google Shape;17673;p78"/>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4" name="Google Shape;17674;p78"/>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5" name="Google Shape;17675;p78"/>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6" name="Google Shape;17676;p78"/>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7" name="Google Shape;17677;p78"/>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8" name="Google Shape;17678;p78"/>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9" name="Google Shape;17679;p78"/>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0" name="Google Shape;17680;p78"/>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1" name="Google Shape;17681;p78"/>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82" name="Google Shape;17682;p78"/>
          <p:cNvGrpSpPr/>
          <p:nvPr/>
        </p:nvGrpSpPr>
        <p:grpSpPr>
          <a:xfrm>
            <a:off x="5365047" y="2627210"/>
            <a:ext cx="385076" cy="473836"/>
            <a:chOff x="4023785" y="1970407"/>
            <a:chExt cx="288807" cy="355377"/>
          </a:xfrm>
        </p:grpSpPr>
        <p:sp>
          <p:nvSpPr>
            <p:cNvPr id="17683" name="Google Shape;17683;p78"/>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4" name="Google Shape;17684;p78"/>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5" name="Google Shape;17685;p78"/>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6" name="Google Shape;17686;p78"/>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7" name="Google Shape;17687;p78"/>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8" name="Google Shape;17688;p78"/>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9" name="Google Shape;17689;p78"/>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0" name="Google Shape;17690;p78"/>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1" name="Google Shape;17691;p78"/>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2" name="Google Shape;17692;p78"/>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3" name="Google Shape;17693;p78"/>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4" name="Google Shape;17694;p78"/>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5" name="Google Shape;17695;p78"/>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6" name="Google Shape;17696;p78"/>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7" name="Google Shape;17697;p78"/>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8" name="Google Shape;17698;p78"/>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9" name="Google Shape;17699;p78"/>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0" name="Google Shape;17700;p78"/>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1" name="Google Shape;17701;p78"/>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2" name="Google Shape;17702;p78"/>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03" name="Google Shape;17703;p78"/>
          <p:cNvGrpSpPr/>
          <p:nvPr/>
        </p:nvGrpSpPr>
        <p:grpSpPr>
          <a:xfrm>
            <a:off x="4726054" y="4507951"/>
            <a:ext cx="426917" cy="425692"/>
            <a:chOff x="3544540" y="3380963"/>
            <a:chExt cx="320188" cy="319269"/>
          </a:xfrm>
        </p:grpSpPr>
        <p:sp>
          <p:nvSpPr>
            <p:cNvPr id="17704" name="Google Shape;17704;p78"/>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5" name="Google Shape;17705;p78"/>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6" name="Google Shape;17706;p78"/>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7" name="Google Shape;17707;p78"/>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8" name="Google Shape;17708;p78"/>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9" name="Google Shape;17709;p78"/>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0" name="Google Shape;17710;p78"/>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1" name="Google Shape;17711;p78"/>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2" name="Google Shape;17712;p78"/>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3" name="Google Shape;17713;p78"/>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4" name="Google Shape;17714;p78"/>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5" name="Google Shape;17715;p78"/>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6" name="Google Shape;17716;p78"/>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7" name="Google Shape;17717;p78"/>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8" name="Google Shape;17718;p78"/>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9" name="Google Shape;17719;p78"/>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20" name="Google Shape;17720;p78"/>
          <p:cNvGrpSpPr/>
          <p:nvPr/>
        </p:nvGrpSpPr>
        <p:grpSpPr>
          <a:xfrm>
            <a:off x="5259516" y="4473113"/>
            <a:ext cx="554261" cy="495473"/>
            <a:chOff x="3944637" y="3354834"/>
            <a:chExt cx="415696" cy="371605"/>
          </a:xfrm>
        </p:grpSpPr>
        <p:sp>
          <p:nvSpPr>
            <p:cNvPr id="17721" name="Google Shape;17721;p78"/>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2" name="Google Shape;17722;p78"/>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3" name="Google Shape;17723;p78"/>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4" name="Google Shape;17724;p78"/>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5" name="Google Shape;17725;p78"/>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6" name="Google Shape;17726;p78"/>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7" name="Google Shape;17727;p78"/>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8" name="Google Shape;17728;p78"/>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9" name="Google Shape;17729;p78"/>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0" name="Google Shape;17730;p78"/>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1" name="Google Shape;17731;p78"/>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2" name="Google Shape;17732;p78"/>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3" name="Google Shape;17733;p78"/>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4" name="Google Shape;17734;p78"/>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5" name="Google Shape;17735;p78"/>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6" name="Google Shape;17736;p78"/>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7" name="Google Shape;17737;p78"/>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38" name="Google Shape;17738;p78"/>
          <p:cNvGrpSpPr/>
          <p:nvPr/>
        </p:nvGrpSpPr>
        <p:grpSpPr>
          <a:xfrm>
            <a:off x="1752826" y="5095369"/>
            <a:ext cx="461756" cy="442848"/>
            <a:chOff x="1314619" y="3821527"/>
            <a:chExt cx="346317" cy="332136"/>
          </a:xfrm>
        </p:grpSpPr>
        <p:sp>
          <p:nvSpPr>
            <p:cNvPr id="17739" name="Google Shape;17739;p78"/>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0" name="Google Shape;17740;p78"/>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1" name="Google Shape;17741;p78"/>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2" name="Google Shape;17742;p78"/>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3" name="Google Shape;17743;p78"/>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4" name="Google Shape;17744;p78"/>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5" name="Google Shape;17745;p78"/>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6" name="Google Shape;17746;p78"/>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47" name="Google Shape;17747;p78"/>
          <p:cNvGrpSpPr/>
          <p:nvPr/>
        </p:nvGrpSpPr>
        <p:grpSpPr>
          <a:xfrm>
            <a:off x="2334852" y="5054579"/>
            <a:ext cx="515011" cy="507343"/>
            <a:chOff x="1751139" y="3790934"/>
            <a:chExt cx="386258" cy="380507"/>
          </a:xfrm>
        </p:grpSpPr>
        <p:sp>
          <p:nvSpPr>
            <p:cNvPr id="17748" name="Google Shape;17748;p78"/>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9" name="Google Shape;17749;p78"/>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0" name="Google Shape;17750;p78"/>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1" name="Google Shape;17751;p78"/>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2" name="Google Shape;17752;p78"/>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3" name="Google Shape;17753;p78"/>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4" name="Google Shape;17754;p78"/>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5" name="Google Shape;17755;p78"/>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6" name="Google Shape;17756;p78"/>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7" name="Google Shape;17757;p78"/>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8" name="Google Shape;17758;p78"/>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9" name="Google Shape;17759;p78"/>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0" name="Google Shape;17760;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1" name="Google Shape;17761;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2" name="Google Shape;17762;p78"/>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3" name="Google Shape;17763;p78"/>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4" name="Google Shape;17764;p78"/>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5" name="Google Shape;17765;p78"/>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66" name="Google Shape;17766;p78"/>
          <p:cNvGrpSpPr/>
          <p:nvPr/>
        </p:nvGrpSpPr>
        <p:grpSpPr>
          <a:xfrm>
            <a:off x="2919575" y="5095475"/>
            <a:ext cx="527476" cy="425237"/>
            <a:chOff x="2189681" y="3821606"/>
            <a:chExt cx="395607" cy="318928"/>
          </a:xfrm>
        </p:grpSpPr>
        <p:sp>
          <p:nvSpPr>
            <p:cNvPr id="17767" name="Google Shape;17767;p78"/>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8" name="Google Shape;17768;p78"/>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9" name="Google Shape;17769;p78"/>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0" name="Google Shape;17770;p78"/>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1" name="Google Shape;17771;p78"/>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2" name="Google Shape;17772;p78"/>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3" name="Google Shape;17773;p78"/>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4" name="Google Shape;17774;p78"/>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5" name="Google Shape;17775;p78"/>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6" name="Google Shape;17776;p78"/>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7" name="Google Shape;17777;p78"/>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8" name="Google Shape;17778;p78"/>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9" name="Google Shape;17779;p78"/>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0" name="Google Shape;17780;p78"/>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1" name="Google Shape;17781;p78"/>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2" name="Google Shape;17782;p78"/>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3" name="Google Shape;17783;p78"/>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4" name="Google Shape;17784;p78"/>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5" name="Google Shape;17785;p78"/>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6" name="Google Shape;17786;p78"/>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7" name="Google Shape;17787;p78"/>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8" name="Google Shape;17788;p78"/>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9" name="Google Shape;17789;p78"/>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0" name="Google Shape;17790;p78"/>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1" name="Google Shape;17791;p78"/>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2" name="Google Shape;17792;p78"/>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3" name="Google Shape;17793;p78"/>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4" name="Google Shape;17794;p78"/>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5" name="Google Shape;17795;p78"/>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6" name="Google Shape;17796;p78"/>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797" name="Google Shape;17797;p78"/>
          <p:cNvSpPr/>
          <p:nvPr/>
        </p:nvSpPr>
        <p:spPr>
          <a:xfrm>
            <a:off x="1717953" y="2720066"/>
            <a:ext cx="83121" cy="187847"/>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798" name="Google Shape;17798;p78"/>
          <p:cNvGrpSpPr/>
          <p:nvPr/>
        </p:nvGrpSpPr>
        <p:grpSpPr>
          <a:xfrm>
            <a:off x="1703213" y="2615130"/>
            <a:ext cx="560633" cy="510740"/>
            <a:chOff x="1277409" y="1961347"/>
            <a:chExt cx="420475" cy="383055"/>
          </a:xfrm>
        </p:grpSpPr>
        <p:sp>
          <p:nvSpPr>
            <p:cNvPr id="17799" name="Google Shape;17799;p78"/>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0" name="Google Shape;17800;p78"/>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1" name="Google Shape;17801;p78"/>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2" name="Google Shape;17802;p78"/>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3" name="Google Shape;17803;p78"/>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4" name="Google Shape;17804;p78"/>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5" name="Google Shape;17805;p78"/>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6" name="Google Shape;17806;p78"/>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7" name="Google Shape;17807;p78"/>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8" name="Google Shape;17808;p78"/>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9" name="Google Shape;17809;p78"/>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0" name="Google Shape;17810;p78"/>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1" name="Google Shape;17811;p78"/>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2" name="Google Shape;17812;p78"/>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3" name="Google Shape;17813;p78"/>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4" name="Google Shape;17814;p78"/>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5" name="Google Shape;17815;p78"/>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6" name="Google Shape;17816;p78"/>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7" name="Google Shape;17817;p78"/>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8" name="Google Shape;17818;p78"/>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9" name="Google Shape;17819;p78"/>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0" name="Google Shape;17820;p78"/>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1" name="Google Shape;17821;p78"/>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2" name="Google Shape;17822;p78"/>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3" name="Google Shape;17823;p78"/>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4" name="Google Shape;17824;p78"/>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5" name="Google Shape;17825;p78"/>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26" name="Google Shape;17826;p78"/>
          <p:cNvGrpSpPr/>
          <p:nvPr/>
        </p:nvGrpSpPr>
        <p:grpSpPr>
          <a:xfrm>
            <a:off x="2953434" y="3243759"/>
            <a:ext cx="506677" cy="468864"/>
            <a:chOff x="2215075" y="2432819"/>
            <a:chExt cx="380008" cy="351648"/>
          </a:xfrm>
        </p:grpSpPr>
        <p:sp>
          <p:nvSpPr>
            <p:cNvPr id="17827" name="Google Shape;17827;p78"/>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8" name="Google Shape;17828;p78"/>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9" name="Google Shape;17829;p78"/>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0" name="Google Shape;17830;p78"/>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1" name="Google Shape;17831;p78"/>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2" name="Google Shape;17832;p78"/>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3" name="Google Shape;17833;p78"/>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4" name="Google Shape;17834;p78"/>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5" name="Google Shape;17835;p78"/>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6" name="Google Shape;17836;p78"/>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7" name="Google Shape;17837;p78"/>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8" name="Google Shape;17838;p78"/>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9" name="Google Shape;17839;p78"/>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0" name="Google Shape;17840;p78"/>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1" name="Google Shape;17841;p78"/>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2" name="Google Shape;17842;p78"/>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3" name="Google Shape;17843;p78"/>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4" name="Google Shape;17844;p78"/>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5" name="Google Shape;17845;p78"/>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6" name="Google Shape;17846;p78"/>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7" name="Google Shape;17847;p78"/>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8" name="Google Shape;17848;p78"/>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9" name="Google Shape;17849;p78"/>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0" name="Google Shape;17850;p78"/>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1" name="Google Shape;17851;p78"/>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2" name="Google Shape;17852;p78"/>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3" name="Google Shape;17853;p78"/>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4" name="Google Shape;17854;p78"/>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5" name="Google Shape;17855;p78"/>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6" name="Google Shape;17856;p78"/>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7" name="Google Shape;17857;p78"/>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58" name="Google Shape;17858;p78"/>
          <p:cNvGrpSpPr/>
          <p:nvPr/>
        </p:nvGrpSpPr>
        <p:grpSpPr>
          <a:xfrm>
            <a:off x="3548556" y="3229790"/>
            <a:ext cx="458745" cy="454228"/>
            <a:chOff x="2661416" y="2422342"/>
            <a:chExt cx="344059" cy="340671"/>
          </a:xfrm>
        </p:grpSpPr>
        <p:sp>
          <p:nvSpPr>
            <p:cNvPr id="17859" name="Google Shape;17859;p78"/>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0" name="Google Shape;17860;p78"/>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1" name="Google Shape;17861;p78"/>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2" name="Google Shape;17862;p78"/>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3" name="Google Shape;17863;p78"/>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4" name="Google Shape;17864;p78"/>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5" name="Google Shape;17865;p78"/>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6" name="Google Shape;17866;p78"/>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7" name="Google Shape;17867;p78"/>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8" name="Google Shape;17868;p78"/>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9" name="Google Shape;17869;p78"/>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0" name="Google Shape;17870;p78"/>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1" name="Google Shape;17871;p78"/>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72" name="Google Shape;17872;p78"/>
          <p:cNvGrpSpPr/>
          <p:nvPr/>
        </p:nvGrpSpPr>
        <p:grpSpPr>
          <a:xfrm>
            <a:off x="5422013" y="3229789"/>
            <a:ext cx="275835" cy="464627"/>
            <a:chOff x="4066510" y="2422342"/>
            <a:chExt cx="206876" cy="348470"/>
          </a:xfrm>
        </p:grpSpPr>
        <p:sp>
          <p:nvSpPr>
            <p:cNvPr id="17873" name="Google Shape;17873;p78"/>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4" name="Google Shape;17874;p78"/>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5" name="Google Shape;17875;p78"/>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6" name="Google Shape;17876;p78"/>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7" name="Google Shape;17877;p78"/>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8" name="Google Shape;17878;p78"/>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9" name="Google Shape;17879;p78"/>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0" name="Google Shape;17880;p78"/>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1" name="Google Shape;17881;p78"/>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2" name="Google Shape;17882;p78"/>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3" name="Google Shape;17883;p78"/>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4" name="Google Shape;17884;p78"/>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885" name="Google Shape;17885;p78"/>
          <p:cNvSpPr/>
          <p:nvPr/>
        </p:nvSpPr>
        <p:spPr>
          <a:xfrm>
            <a:off x="3944275" y="5188961"/>
            <a:ext cx="37920" cy="177937"/>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886" name="Google Shape;17886;p78"/>
          <p:cNvGrpSpPr/>
          <p:nvPr/>
        </p:nvGrpSpPr>
        <p:grpSpPr>
          <a:xfrm>
            <a:off x="3490258" y="5089768"/>
            <a:ext cx="560633" cy="435321"/>
            <a:chOff x="2617693" y="3817325"/>
            <a:chExt cx="420475" cy="326491"/>
          </a:xfrm>
        </p:grpSpPr>
        <p:sp>
          <p:nvSpPr>
            <p:cNvPr id="17887" name="Google Shape;17887;p78"/>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8" name="Google Shape;17888;p78"/>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9" name="Google Shape;17889;p78"/>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0" name="Google Shape;17890;p78"/>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1" name="Google Shape;17891;p78"/>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2" name="Google Shape;17892;p78"/>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3" name="Google Shape;17893;p78"/>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4" name="Google Shape;17894;p78"/>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5" name="Google Shape;17895;p78"/>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6" name="Google Shape;17896;p78"/>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7" name="Google Shape;17897;p78"/>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8" name="Google Shape;17898;p78"/>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9" name="Google Shape;17899;p78"/>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0" name="Google Shape;17900;p78"/>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1" name="Google Shape;17901;p78"/>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2" name="Google Shape;17902;p78"/>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3" name="Google Shape;17903;p78"/>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04" name="Google Shape;17904;p78"/>
          <p:cNvGrpSpPr/>
          <p:nvPr/>
        </p:nvGrpSpPr>
        <p:grpSpPr>
          <a:xfrm>
            <a:off x="4727068" y="3231365"/>
            <a:ext cx="477512" cy="475516"/>
            <a:chOff x="3545301" y="2423523"/>
            <a:chExt cx="358134" cy="356637"/>
          </a:xfrm>
        </p:grpSpPr>
        <p:sp>
          <p:nvSpPr>
            <p:cNvPr id="17905" name="Google Shape;17905;p78"/>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6" name="Google Shape;17906;p78"/>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7" name="Google Shape;17907;p78"/>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8" name="Google Shape;17908;p78"/>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9" name="Google Shape;17909;p78"/>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0" name="Google Shape;17910;p78"/>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1" name="Google Shape;17911;p78"/>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2" name="Google Shape;17912;p78"/>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3" name="Google Shape;17913;p78"/>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14" name="Google Shape;17914;p78"/>
          <p:cNvGrpSpPr/>
          <p:nvPr/>
        </p:nvGrpSpPr>
        <p:grpSpPr>
          <a:xfrm>
            <a:off x="7688565" y="5700260"/>
            <a:ext cx="477547" cy="475901"/>
            <a:chOff x="5766424" y="4275195"/>
            <a:chExt cx="358160" cy="356926"/>
          </a:xfrm>
        </p:grpSpPr>
        <p:sp>
          <p:nvSpPr>
            <p:cNvPr id="17915" name="Google Shape;17915;p78"/>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6" name="Google Shape;17916;p78"/>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7" name="Google Shape;17917;p78"/>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8" name="Google Shape;17918;p78"/>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9" name="Google Shape;17919;p78"/>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0" name="Google Shape;17920;p78"/>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1" name="Google Shape;17921;p78"/>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2" name="Google Shape;17922;p78"/>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3" name="Google Shape;17923;p78"/>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24" name="Google Shape;17924;p78"/>
          <p:cNvGrpSpPr/>
          <p:nvPr/>
        </p:nvGrpSpPr>
        <p:grpSpPr>
          <a:xfrm>
            <a:off x="4708617" y="5099466"/>
            <a:ext cx="503001" cy="432309"/>
            <a:chOff x="3531462" y="3824599"/>
            <a:chExt cx="377251" cy="324232"/>
          </a:xfrm>
        </p:grpSpPr>
        <p:sp>
          <p:nvSpPr>
            <p:cNvPr id="17925" name="Google Shape;17925;p78"/>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6" name="Google Shape;17926;p78"/>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7" name="Google Shape;17927;p78"/>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8" name="Google Shape;17928;p78"/>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9" name="Google Shape;17929;p78"/>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0" name="Google Shape;17930;p78"/>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1" name="Google Shape;17931;p78"/>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2" name="Google Shape;17932;p78"/>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3" name="Google Shape;17933;p78"/>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4" name="Google Shape;17934;p78"/>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5" name="Google Shape;17935;p78"/>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36" name="Google Shape;17936;p78"/>
          <p:cNvGrpSpPr/>
          <p:nvPr/>
        </p:nvGrpSpPr>
        <p:grpSpPr>
          <a:xfrm>
            <a:off x="5374115" y="5073661"/>
            <a:ext cx="382031" cy="454088"/>
            <a:chOff x="4030586" y="3805246"/>
            <a:chExt cx="286523" cy="340566"/>
          </a:xfrm>
        </p:grpSpPr>
        <p:sp>
          <p:nvSpPr>
            <p:cNvPr id="17937" name="Google Shape;17937;p78"/>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8" name="Google Shape;17938;p78"/>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9" name="Google Shape;17939;p78"/>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0" name="Google Shape;17940;p78"/>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1" name="Google Shape;17941;p78"/>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2" name="Google Shape;17942;p78"/>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3" name="Google Shape;17943;p78"/>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4" name="Google Shape;17944;p78"/>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5" name="Google Shape;17945;p78"/>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6" name="Google Shape;17946;p78"/>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7" name="Google Shape;17947;p78"/>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8" name="Google Shape;17948;p78"/>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9" name="Google Shape;17949;p78"/>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50" name="Google Shape;17950;p78"/>
          <p:cNvGrpSpPr/>
          <p:nvPr/>
        </p:nvGrpSpPr>
        <p:grpSpPr>
          <a:xfrm>
            <a:off x="2907845" y="3851625"/>
            <a:ext cx="502336" cy="499291"/>
            <a:chOff x="2180884" y="2888719"/>
            <a:chExt cx="376752" cy="374468"/>
          </a:xfrm>
        </p:grpSpPr>
        <p:sp>
          <p:nvSpPr>
            <p:cNvPr id="17951" name="Google Shape;17951;p78"/>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2" name="Google Shape;17952;p78"/>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3" name="Google Shape;17953;p78"/>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4" name="Google Shape;17954;p78"/>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5" name="Google Shape;17955;p78"/>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6" name="Google Shape;17956;p78"/>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7" name="Google Shape;17957;p78"/>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8" name="Google Shape;17958;p78"/>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9" name="Google Shape;17959;p78"/>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0" name="Google Shape;17960;p78"/>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1" name="Google Shape;17961;p78"/>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2" name="Google Shape;17962;p78"/>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3" name="Google Shape;17963;p78"/>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4" name="Google Shape;17964;p78"/>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65" name="Google Shape;17965;p78"/>
          <p:cNvGrpSpPr/>
          <p:nvPr/>
        </p:nvGrpSpPr>
        <p:grpSpPr>
          <a:xfrm>
            <a:off x="5272577" y="3924000"/>
            <a:ext cx="504332" cy="354545"/>
            <a:chOff x="3954432" y="2942999"/>
            <a:chExt cx="378249" cy="265909"/>
          </a:xfrm>
        </p:grpSpPr>
        <p:sp>
          <p:nvSpPr>
            <p:cNvPr id="17966" name="Google Shape;17966;p78"/>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7" name="Google Shape;17967;p78"/>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8" name="Google Shape;17968;p78"/>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9" name="Google Shape;17969;p78"/>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0" name="Google Shape;17970;p78"/>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1" name="Google Shape;17971;p78"/>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2" name="Google Shape;17972;p78"/>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3" name="Google Shape;17973;p78"/>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4" name="Google Shape;17974;p78"/>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75" name="Google Shape;17975;p78"/>
          <p:cNvGrpSpPr/>
          <p:nvPr/>
        </p:nvGrpSpPr>
        <p:grpSpPr>
          <a:xfrm>
            <a:off x="2336183" y="5688811"/>
            <a:ext cx="504683" cy="499675"/>
            <a:chOff x="1752137" y="4266608"/>
            <a:chExt cx="378512" cy="374756"/>
          </a:xfrm>
        </p:grpSpPr>
        <p:sp>
          <p:nvSpPr>
            <p:cNvPr id="17976" name="Google Shape;17976;p78"/>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7" name="Google Shape;17977;p78"/>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8" name="Google Shape;17978;p78"/>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9" name="Google Shape;17979;p78"/>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0" name="Google Shape;17980;p78"/>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1" name="Google Shape;17981;p78"/>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2" name="Google Shape;17982;p78"/>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3" name="Google Shape;17983;p78"/>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4" name="Google Shape;17984;p78"/>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5" name="Google Shape;17985;p78"/>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6" name="Google Shape;17986;p78"/>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7" name="Google Shape;17987;p78"/>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8" name="Google Shape;17988;p78"/>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9" name="Google Shape;17989;p78"/>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0" name="Google Shape;17990;p78"/>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1" name="Google Shape;17991;p78"/>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2" name="Google Shape;17992;p78"/>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3" name="Google Shape;17993;p78"/>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4" name="Google Shape;17994;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5" name="Google Shape;17995;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6" name="Google Shape;17996;p78"/>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97" name="Google Shape;17997;p78"/>
          <p:cNvGrpSpPr/>
          <p:nvPr/>
        </p:nvGrpSpPr>
        <p:grpSpPr>
          <a:xfrm>
            <a:off x="4157052" y="5083396"/>
            <a:ext cx="454753" cy="454753"/>
            <a:chOff x="3117788" y="3812546"/>
            <a:chExt cx="341065" cy="341065"/>
          </a:xfrm>
        </p:grpSpPr>
        <p:sp>
          <p:nvSpPr>
            <p:cNvPr id="17998" name="Google Shape;17998;p78"/>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9" name="Google Shape;17999;p78"/>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0" name="Google Shape;18000;p78"/>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1" name="Google Shape;18001;p78"/>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2" name="Google Shape;18002;p78"/>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3" name="Google Shape;18003;p78"/>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04" name="Google Shape;18004;p78"/>
          <p:cNvGrpSpPr/>
          <p:nvPr/>
        </p:nvGrpSpPr>
        <p:grpSpPr>
          <a:xfrm>
            <a:off x="5325868" y="5733244"/>
            <a:ext cx="451041" cy="430209"/>
            <a:chOff x="3994400" y="4299932"/>
            <a:chExt cx="338281" cy="322657"/>
          </a:xfrm>
        </p:grpSpPr>
        <p:sp>
          <p:nvSpPr>
            <p:cNvPr id="18005" name="Google Shape;18005;p78"/>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6" name="Google Shape;18006;p78"/>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7" name="Google Shape;18007;p78"/>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8" name="Google Shape;18008;p78"/>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9" name="Google Shape;18009;p78"/>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0" name="Google Shape;18010;p78"/>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1" name="Google Shape;18011;p78"/>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2" name="Google Shape;18012;p78"/>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013" name="Google Shape;18013;p78"/>
          <p:cNvSpPr/>
          <p:nvPr/>
        </p:nvSpPr>
        <p:spPr>
          <a:xfrm>
            <a:off x="4933787" y="2620838"/>
            <a:ext cx="64704" cy="32212"/>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4" name="Google Shape;18014;p78"/>
          <p:cNvSpPr/>
          <p:nvPr/>
        </p:nvSpPr>
        <p:spPr>
          <a:xfrm>
            <a:off x="4933787" y="2620838"/>
            <a:ext cx="44607" cy="292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015" name="Google Shape;18015;p78"/>
          <p:cNvGrpSpPr/>
          <p:nvPr/>
        </p:nvGrpSpPr>
        <p:grpSpPr>
          <a:xfrm>
            <a:off x="4764568" y="2620838"/>
            <a:ext cx="403144" cy="499991"/>
            <a:chOff x="3573426" y="1965628"/>
            <a:chExt cx="302358" cy="374993"/>
          </a:xfrm>
        </p:grpSpPr>
        <p:sp>
          <p:nvSpPr>
            <p:cNvPr id="18016" name="Google Shape;18016;p78"/>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7" name="Google Shape;18017;p78"/>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8" name="Google Shape;18018;p78"/>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9" name="Google Shape;18019;p78"/>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0" name="Google Shape;18020;p78"/>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1" name="Google Shape;18021;p78"/>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2" name="Google Shape;18022;p78"/>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3" name="Google Shape;18023;p78"/>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4" name="Google Shape;18024;p78"/>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5" name="Google Shape;18025;p78"/>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6" name="Google Shape;18026;p78"/>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7" name="Google Shape;18027;p78"/>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8" name="Google Shape;18028;p78"/>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9" name="Google Shape;18029;p78"/>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0" name="Google Shape;18030;p78"/>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1" name="Google Shape;18031;p78"/>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2" name="Google Shape;18032;p78"/>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3" name="Google Shape;18033;p78"/>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4" name="Google Shape;18034;p78"/>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5" name="Google Shape;18035;p78"/>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6" name="Google Shape;18036;p78"/>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7" name="Google Shape;18037;p78"/>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8" name="Google Shape;18038;p78"/>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9" name="Google Shape;18039;p78"/>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0" name="Google Shape;18040;p78"/>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1" name="Google Shape;18041;p78"/>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2" name="Google Shape;18042;p78"/>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3" name="Google Shape;18043;p78"/>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4" name="Google Shape;18044;p78"/>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5" name="Google Shape;18045;p78"/>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6" name="Google Shape;18046;p78"/>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7" name="Google Shape;18047;p78"/>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8" name="Google Shape;18048;p78"/>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9" name="Google Shape;18049;p78"/>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0" name="Google Shape;18050;p78"/>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1" name="Google Shape;18051;p78"/>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2" name="Google Shape;18052;p78"/>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3" name="Google Shape;18053;p78"/>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4" name="Google Shape;18054;p78"/>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5" name="Google Shape;18055;p78"/>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6" name="Google Shape;18056;p78"/>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7" name="Google Shape;18057;p78"/>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8" name="Google Shape;18058;p78"/>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9" name="Google Shape;18059;p78"/>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0" name="Google Shape;18060;p78"/>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1" name="Google Shape;18061;p78"/>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2" name="Google Shape;18062;p78"/>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63" name="Google Shape;18063;p78"/>
          <p:cNvGrpSpPr/>
          <p:nvPr/>
        </p:nvGrpSpPr>
        <p:grpSpPr>
          <a:xfrm>
            <a:off x="4684843" y="3878097"/>
            <a:ext cx="474501" cy="441343"/>
            <a:chOff x="3513632" y="2908572"/>
            <a:chExt cx="355876" cy="331007"/>
          </a:xfrm>
        </p:grpSpPr>
        <p:sp>
          <p:nvSpPr>
            <p:cNvPr id="18064" name="Google Shape;18064;p78"/>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5" name="Google Shape;18065;p78"/>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6" name="Google Shape;18066;p78"/>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7" name="Google Shape;18067;p78"/>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8" name="Google Shape;18068;p78"/>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9" name="Google Shape;18069;p78"/>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0" name="Google Shape;18070;p78"/>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1" name="Google Shape;18071;p78"/>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2" name="Google Shape;18072;p78"/>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3" name="Google Shape;18073;p78"/>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4" name="Google Shape;18074;p78"/>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5" name="Google Shape;18075;p78"/>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6" name="Google Shape;18076;p78"/>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7" name="Google Shape;18077;p78"/>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8" name="Google Shape;18078;p78"/>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9" name="Google Shape;18079;p78"/>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80" name="Google Shape;18080;p78"/>
          <p:cNvGrpSpPr/>
          <p:nvPr/>
        </p:nvGrpSpPr>
        <p:grpSpPr>
          <a:xfrm>
            <a:off x="3592111" y="3851240"/>
            <a:ext cx="314349" cy="499675"/>
            <a:chOff x="2694083" y="2888430"/>
            <a:chExt cx="235762" cy="374756"/>
          </a:xfrm>
        </p:grpSpPr>
        <p:sp>
          <p:nvSpPr>
            <p:cNvPr id="18081" name="Google Shape;18081;p78"/>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2" name="Google Shape;18082;p78"/>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3" name="Google Shape;18083;p78"/>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4" name="Google Shape;18084;p78"/>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5" name="Google Shape;18085;p78"/>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6" name="Google Shape;18086;p78"/>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7" name="Google Shape;18087;p78"/>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8" name="Google Shape;18088;p78"/>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9" name="Google Shape;18089;p78"/>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90" name="Google Shape;18090;p78"/>
          <p:cNvGrpSpPr/>
          <p:nvPr/>
        </p:nvGrpSpPr>
        <p:grpSpPr>
          <a:xfrm>
            <a:off x="1162046" y="5734118"/>
            <a:ext cx="476881" cy="414873"/>
            <a:chOff x="871534" y="4300588"/>
            <a:chExt cx="357661" cy="311155"/>
          </a:xfrm>
        </p:grpSpPr>
        <p:sp>
          <p:nvSpPr>
            <p:cNvPr id="18091" name="Google Shape;18091;p78"/>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2" name="Google Shape;18092;p78"/>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3" name="Google Shape;18093;p78"/>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4" name="Google Shape;18094;p78"/>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5" name="Google Shape;18095;p78"/>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6" name="Google Shape;18096;p78"/>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7" name="Google Shape;18097;p78"/>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8" name="Google Shape;18098;p78"/>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9" name="Google Shape;18099;p78"/>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0" name="Google Shape;18100;p78"/>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1" name="Google Shape;18101;p78"/>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2" name="Google Shape;18102;p78"/>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3" name="Google Shape;18103;p78"/>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4" name="Google Shape;18104;p78"/>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5" name="Google Shape;18105;p78"/>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6" name="Google Shape;18106;p78"/>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7" name="Google Shape;18107;p78"/>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8" name="Google Shape;18108;p78"/>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9" name="Google Shape;18109;p78"/>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0" name="Google Shape;18110;p78"/>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1" name="Google Shape;18111;p78"/>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12" name="Google Shape;18112;p78"/>
          <p:cNvGrpSpPr/>
          <p:nvPr/>
        </p:nvGrpSpPr>
        <p:grpSpPr>
          <a:xfrm>
            <a:off x="1221359" y="5095475"/>
            <a:ext cx="333467" cy="449047"/>
            <a:chOff x="916019" y="3821606"/>
            <a:chExt cx="250100" cy="336785"/>
          </a:xfrm>
        </p:grpSpPr>
        <p:sp>
          <p:nvSpPr>
            <p:cNvPr id="18113" name="Google Shape;18113;p78"/>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4" name="Google Shape;18114;p78"/>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5" name="Google Shape;18115;p78"/>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6" name="Google Shape;18116;p78"/>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7" name="Google Shape;18117;p78"/>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8" name="Google Shape;18118;p78"/>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9" name="Google Shape;18119;p78"/>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0" name="Google Shape;18120;p78"/>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1" name="Google Shape;18121;p78"/>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2" name="Google Shape;18122;p78"/>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3" name="Google Shape;18123;p78"/>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4" name="Google Shape;18124;p78"/>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5" name="Google Shape;18125;p78"/>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26" name="Google Shape;18126;p78"/>
          <p:cNvGrpSpPr/>
          <p:nvPr/>
        </p:nvGrpSpPr>
        <p:grpSpPr>
          <a:xfrm>
            <a:off x="1132915" y="3879427"/>
            <a:ext cx="499640" cy="443339"/>
            <a:chOff x="849686" y="2909570"/>
            <a:chExt cx="374730" cy="332504"/>
          </a:xfrm>
        </p:grpSpPr>
        <p:sp>
          <p:nvSpPr>
            <p:cNvPr id="18127" name="Google Shape;18127;p78"/>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8" name="Google Shape;18128;p78"/>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9" name="Google Shape;18129;p78"/>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0" name="Google Shape;18130;p78"/>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1" name="Google Shape;18131;p78"/>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2" name="Google Shape;18132;p78"/>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3" name="Google Shape;18133;p78"/>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4" name="Google Shape;18134;p78"/>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5" name="Google Shape;18135;p78"/>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6" name="Google Shape;18136;p78"/>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7" name="Google Shape;18137;p78"/>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38" name="Google Shape;18138;p78"/>
          <p:cNvGrpSpPr/>
          <p:nvPr/>
        </p:nvGrpSpPr>
        <p:grpSpPr>
          <a:xfrm>
            <a:off x="2314090" y="3226988"/>
            <a:ext cx="556957" cy="497155"/>
            <a:chOff x="1735567" y="2420241"/>
            <a:chExt cx="417718" cy="372866"/>
          </a:xfrm>
        </p:grpSpPr>
        <p:sp>
          <p:nvSpPr>
            <p:cNvPr id="18139" name="Google Shape;18139;p78"/>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0" name="Google Shape;18140;p78"/>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1" name="Google Shape;18141;p78"/>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2" name="Google Shape;18142;p78"/>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3" name="Google Shape;18143;p78"/>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4" name="Google Shape;18144;p78"/>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5" name="Google Shape;18145;p78"/>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6" name="Google Shape;18146;p78"/>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7" name="Google Shape;18147;p78"/>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8" name="Google Shape;18148;p78"/>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9" name="Google Shape;18149;p78"/>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0" name="Google Shape;18150;p78"/>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51" name="Google Shape;18151;p78"/>
          <p:cNvGrpSpPr/>
          <p:nvPr/>
        </p:nvGrpSpPr>
        <p:grpSpPr>
          <a:xfrm>
            <a:off x="4799091" y="5732787"/>
            <a:ext cx="334797" cy="412037"/>
            <a:chOff x="3599318" y="4299590"/>
            <a:chExt cx="251098" cy="309028"/>
          </a:xfrm>
        </p:grpSpPr>
        <p:sp>
          <p:nvSpPr>
            <p:cNvPr id="18152" name="Google Shape;18152;p78"/>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3" name="Google Shape;18153;p78"/>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4" name="Google Shape;18154;p78"/>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5" name="Google Shape;18155;p78"/>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6" name="Google Shape;18156;p78"/>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7" name="Google Shape;18157;p78"/>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58" name="Google Shape;18158;p78"/>
          <p:cNvGrpSpPr/>
          <p:nvPr/>
        </p:nvGrpSpPr>
        <p:grpSpPr>
          <a:xfrm>
            <a:off x="4141331" y="3244320"/>
            <a:ext cx="461091" cy="460075"/>
            <a:chOff x="3105998" y="2433240"/>
            <a:chExt cx="345818" cy="345056"/>
          </a:xfrm>
        </p:grpSpPr>
        <p:sp>
          <p:nvSpPr>
            <p:cNvPr id="18159" name="Google Shape;18159;p78"/>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0" name="Google Shape;18160;p78"/>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1" name="Google Shape;18161;p78"/>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2" name="Google Shape;18162;p78"/>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3" name="Google Shape;18163;p78"/>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4" name="Google Shape;18164;p78"/>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5" name="Google Shape;18165;p78"/>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6" name="Google Shape;18166;p78"/>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7" name="Google Shape;18167;p78"/>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8" name="Google Shape;18168;p78"/>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9" name="Google Shape;18169;p78"/>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70" name="Google Shape;18170;p78"/>
          <p:cNvGrpSpPr/>
          <p:nvPr/>
        </p:nvGrpSpPr>
        <p:grpSpPr>
          <a:xfrm>
            <a:off x="2316435" y="3867698"/>
            <a:ext cx="499640" cy="467148"/>
            <a:chOff x="1737326" y="2900773"/>
            <a:chExt cx="374730" cy="350361"/>
          </a:xfrm>
        </p:grpSpPr>
        <p:sp>
          <p:nvSpPr>
            <p:cNvPr id="18171" name="Google Shape;18171;p78"/>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2" name="Google Shape;18172;p78"/>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3" name="Google Shape;18173;p78"/>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4" name="Google Shape;18174;p78"/>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5" name="Google Shape;18175;p78"/>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6" name="Google Shape;18176;p78"/>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7" name="Google Shape;18177;p78"/>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8" name="Google Shape;18178;p78"/>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9" name="Google Shape;18179;p78"/>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0" name="Google Shape;18180;p78"/>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1" name="Google Shape;18181;p78"/>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2" name="Google Shape;18182;p78"/>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3" name="Google Shape;18183;p78"/>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4" name="Google Shape;18184;p78"/>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5" name="Google Shape;18185;p78"/>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6" name="Google Shape;18186;p78"/>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7" name="Google Shape;18187;p78"/>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88" name="Google Shape;18188;p78"/>
          <p:cNvGrpSpPr/>
          <p:nvPr/>
        </p:nvGrpSpPr>
        <p:grpSpPr>
          <a:xfrm>
            <a:off x="5334235" y="2105862"/>
            <a:ext cx="436301" cy="282137"/>
            <a:chOff x="4000676" y="1579396"/>
            <a:chExt cx="327226" cy="211603"/>
          </a:xfrm>
        </p:grpSpPr>
        <p:sp>
          <p:nvSpPr>
            <p:cNvPr id="18189" name="Google Shape;18189;p78"/>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0" name="Google Shape;18190;p78"/>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1" name="Google Shape;18191;p78"/>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2" name="Google Shape;18192;p78"/>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3" name="Google Shape;18193;p78"/>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4" name="Google Shape;18194;p78"/>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5" name="Google Shape;18195;p78"/>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6" name="Google Shape;18196;p78"/>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7" name="Google Shape;18197;p78"/>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8" name="Google Shape;18198;p78"/>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9" name="Google Shape;18199;p78"/>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0" name="Google Shape;18200;p78"/>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1" name="Google Shape;18201;p78"/>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2" name="Google Shape;18202;p78"/>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3" name="Google Shape;18203;p78"/>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4" name="Google Shape;18204;p78"/>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05" name="Google Shape;18205;p78"/>
          <p:cNvGrpSpPr/>
          <p:nvPr/>
        </p:nvGrpSpPr>
        <p:grpSpPr>
          <a:xfrm>
            <a:off x="3514031" y="2020780"/>
            <a:ext cx="494739" cy="448625"/>
            <a:chOff x="2635523" y="1515584"/>
            <a:chExt cx="371054" cy="336469"/>
          </a:xfrm>
        </p:grpSpPr>
        <p:sp>
          <p:nvSpPr>
            <p:cNvPr id="18206" name="Google Shape;18206;p78"/>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7" name="Google Shape;18207;p78"/>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8" name="Google Shape;18208;p78"/>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9" name="Google Shape;18209;p78"/>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0" name="Google Shape;18210;p78"/>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1" name="Google Shape;18211;p78"/>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2" name="Google Shape;18212;p78"/>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13" name="Google Shape;18213;p78"/>
          <p:cNvGrpSpPr/>
          <p:nvPr/>
        </p:nvGrpSpPr>
        <p:grpSpPr>
          <a:xfrm>
            <a:off x="2975877" y="2027642"/>
            <a:ext cx="415503" cy="435425"/>
            <a:chOff x="2231907" y="1520731"/>
            <a:chExt cx="311627" cy="326569"/>
          </a:xfrm>
        </p:grpSpPr>
        <p:sp>
          <p:nvSpPr>
            <p:cNvPr id="18214" name="Google Shape;18214;p78"/>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5" name="Google Shape;18215;p78"/>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6" name="Google Shape;18216;p78"/>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7" name="Google Shape;18217;p78"/>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8" name="Google Shape;18218;p78"/>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9" name="Google Shape;18219;p78"/>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0" name="Google Shape;18220;p78"/>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1" name="Google Shape;18221;p78"/>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2" name="Google Shape;18222;p78"/>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3" name="Google Shape;18223;p78"/>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24" name="Google Shape;18224;p78"/>
          <p:cNvGrpSpPr/>
          <p:nvPr/>
        </p:nvGrpSpPr>
        <p:grpSpPr>
          <a:xfrm>
            <a:off x="1786999" y="5735378"/>
            <a:ext cx="415853" cy="406260"/>
            <a:chOff x="1340249" y="4301533"/>
            <a:chExt cx="311890" cy="304695"/>
          </a:xfrm>
        </p:grpSpPr>
        <p:sp>
          <p:nvSpPr>
            <p:cNvPr id="18225" name="Google Shape;18225;p78"/>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6" name="Google Shape;18226;p78"/>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7" name="Google Shape;18227;p78"/>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8" name="Google Shape;18228;p78"/>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9" name="Google Shape;18229;p78"/>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0" name="Google Shape;18230;p78"/>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1" name="Google Shape;18231;p78"/>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2" name="Google Shape;18232;p78"/>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3" name="Google Shape;18233;p78"/>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4" name="Google Shape;18234;p78"/>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5" name="Google Shape;18235;p78"/>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6" name="Google Shape;18236;p78"/>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7" name="Google Shape;18237;p78"/>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8" name="Google Shape;18238;p78"/>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39" name="Google Shape;18239;p78"/>
          <p:cNvGrpSpPr/>
          <p:nvPr/>
        </p:nvGrpSpPr>
        <p:grpSpPr>
          <a:xfrm>
            <a:off x="1774254" y="4502699"/>
            <a:ext cx="409165" cy="443024"/>
            <a:chOff x="1330690" y="3377024"/>
            <a:chExt cx="306874" cy="332268"/>
          </a:xfrm>
        </p:grpSpPr>
        <p:sp>
          <p:nvSpPr>
            <p:cNvPr id="18240" name="Google Shape;18240;p78"/>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1" name="Google Shape;18241;p78"/>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2" name="Google Shape;18242;p78"/>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3" name="Google Shape;18243;p78"/>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4" name="Google Shape;18244;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5" name="Google Shape;18245;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6" name="Google Shape;18246;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7" name="Google Shape;18247;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8" name="Google Shape;18248;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9" name="Google Shape;18249;p78"/>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0" name="Google Shape;18250;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1" name="Google Shape;18251;p78"/>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2" name="Google Shape;18252;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3" name="Google Shape;18253;p78"/>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4" name="Google Shape;18254;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5" name="Google Shape;18255;p78"/>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6" name="Google Shape;18256;p78"/>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7" name="Google Shape;18257;p78"/>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8" name="Google Shape;18258;p78"/>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59" name="Google Shape;18259;p78"/>
          <p:cNvGrpSpPr/>
          <p:nvPr/>
        </p:nvGrpSpPr>
        <p:grpSpPr>
          <a:xfrm>
            <a:off x="3534130" y="4509036"/>
            <a:ext cx="455348" cy="433325"/>
            <a:chOff x="2650597" y="3381777"/>
            <a:chExt cx="341511" cy="324994"/>
          </a:xfrm>
        </p:grpSpPr>
        <p:sp>
          <p:nvSpPr>
            <p:cNvPr id="18260" name="Google Shape;18260;p78"/>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1" name="Google Shape;18261;p78"/>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2" name="Google Shape;18262;p78"/>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3" name="Google Shape;18263;p78"/>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4" name="Google Shape;18264;p78"/>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5" name="Google Shape;18265;p78"/>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6" name="Google Shape;18266;p78"/>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7" name="Google Shape;18267;p78"/>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8" name="Google Shape;18268;p78"/>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9" name="Google Shape;18269;p78"/>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0" name="Google Shape;18270;p78"/>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1" name="Google Shape;18271;p78"/>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2" name="Google Shape;18272;p78"/>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3" name="Google Shape;18273;p78"/>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4" name="Google Shape;18274;p78"/>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5" name="Google Shape;18275;p78"/>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6" name="Google Shape;18276;p78"/>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7" name="Google Shape;18277;p78"/>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8" name="Google Shape;18278;p78"/>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9" name="Google Shape;18279;p78"/>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0" name="Google Shape;18280;p78"/>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1" name="Google Shape;18281;p78"/>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2" name="Google Shape;18282;p78"/>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3" name="Google Shape;18283;p78"/>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4" name="Google Shape;18284;p78"/>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5" name="Google Shape;18285;p78"/>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6" name="Google Shape;18286;p78"/>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7" name="Google Shape;18287;p78"/>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8" name="Google Shape;18288;p78"/>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9" name="Google Shape;18289;p78"/>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0" name="Google Shape;18290;p78"/>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1" name="Google Shape;18291;p78"/>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2" name="Google Shape;18292;p78"/>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3" name="Google Shape;18293;p78"/>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4" name="Google Shape;18294;p78"/>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95" name="Google Shape;18295;p78"/>
          <p:cNvGrpSpPr/>
          <p:nvPr/>
        </p:nvGrpSpPr>
        <p:grpSpPr>
          <a:xfrm>
            <a:off x="1727337" y="3249817"/>
            <a:ext cx="536860" cy="431889"/>
            <a:chOff x="1295502" y="2437362"/>
            <a:chExt cx="402645" cy="323917"/>
          </a:xfrm>
        </p:grpSpPr>
        <p:sp>
          <p:nvSpPr>
            <p:cNvPr id="18296" name="Google Shape;18296;p78"/>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7" name="Google Shape;18297;p78"/>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8" name="Google Shape;18298;p78"/>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9" name="Google Shape;18299;p78"/>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0" name="Google Shape;18300;p78"/>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1" name="Google Shape;18301;p78"/>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2" name="Google Shape;18302;p78"/>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3" name="Google Shape;18303;p78"/>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4" name="Google Shape;18304;p78"/>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5" name="Google Shape;18305;p78"/>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6" name="Google Shape;18306;p78"/>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7" name="Google Shape;18307;p78"/>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8" name="Google Shape;18308;p78"/>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9" name="Google Shape;18309;p78"/>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0" name="Google Shape;18310;p78"/>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1" name="Google Shape;18311;p78"/>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12" name="Google Shape;18312;p78"/>
          <p:cNvGrpSpPr/>
          <p:nvPr/>
        </p:nvGrpSpPr>
        <p:grpSpPr>
          <a:xfrm>
            <a:off x="1176787" y="3251147"/>
            <a:ext cx="449747" cy="449396"/>
            <a:chOff x="882590" y="2438360"/>
            <a:chExt cx="337310" cy="337047"/>
          </a:xfrm>
        </p:grpSpPr>
        <p:sp>
          <p:nvSpPr>
            <p:cNvPr id="18313" name="Google Shape;18313;p78"/>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4" name="Google Shape;18314;p78"/>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5" name="Google Shape;18315;p78"/>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6" name="Google Shape;18316;p78"/>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7" name="Google Shape;18317;p78"/>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8" name="Google Shape;18318;p78"/>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9" name="Google Shape;18319;p78"/>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0" name="Google Shape;18320;p78"/>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1" name="Google Shape;18321;p78"/>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2" name="Google Shape;18322;p78"/>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3" name="Google Shape;18323;p78"/>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4" name="Google Shape;18324;p78"/>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5" name="Google Shape;18325;p78"/>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6" name="Google Shape;18326;p78"/>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7" name="Google Shape;18327;p78"/>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8" name="Google Shape;18328;p78"/>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9" name="Google Shape;18329;p78"/>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0" name="Google Shape;18330;p78"/>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1" name="Google Shape;18331;p78"/>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2" name="Google Shape;18332;p78"/>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3" name="Google Shape;18333;p78"/>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4" name="Google Shape;18334;p78"/>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5" name="Google Shape;18335;p78"/>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6" name="Google Shape;18336;p78"/>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37" name="Google Shape;18337;p78"/>
          <p:cNvGrpSpPr/>
          <p:nvPr/>
        </p:nvGrpSpPr>
        <p:grpSpPr>
          <a:xfrm>
            <a:off x="6513414" y="2025051"/>
            <a:ext cx="514381" cy="456784"/>
            <a:chOff x="4885060" y="1518788"/>
            <a:chExt cx="385786" cy="342588"/>
          </a:xfrm>
        </p:grpSpPr>
        <p:sp>
          <p:nvSpPr>
            <p:cNvPr id="18338" name="Google Shape;18338;p78"/>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9" name="Google Shape;18339;p78"/>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0" name="Google Shape;18340;p78"/>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1" name="Google Shape;18341;p78"/>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2" name="Google Shape;18342;p78"/>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3" name="Google Shape;18343;p78"/>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4" name="Google Shape;18344;p78"/>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5" name="Google Shape;18345;p78"/>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6" name="Google Shape;18346;p78"/>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7" name="Google Shape;18347;p78"/>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8" name="Google Shape;18348;p78"/>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9" name="Google Shape;18349;p78"/>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0" name="Google Shape;18350;p78"/>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1" name="Google Shape;18351;p78"/>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2" name="Google Shape;18352;p78"/>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3" name="Google Shape;18353;p78"/>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4" name="Google Shape;18354;p78"/>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5" name="Google Shape;18355;p78"/>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6" name="Google Shape;18356;p78"/>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57" name="Google Shape;18357;p78"/>
          <p:cNvGrpSpPr/>
          <p:nvPr/>
        </p:nvGrpSpPr>
        <p:grpSpPr>
          <a:xfrm>
            <a:off x="7192638" y="2019377"/>
            <a:ext cx="332101" cy="468128"/>
            <a:chOff x="5394478" y="1514533"/>
            <a:chExt cx="249076" cy="351096"/>
          </a:xfrm>
        </p:grpSpPr>
        <p:sp>
          <p:nvSpPr>
            <p:cNvPr id="18358" name="Google Shape;18358;p78"/>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9" name="Google Shape;18359;p78"/>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0" name="Google Shape;18360;p78"/>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1" name="Google Shape;18361;p78"/>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2" name="Google Shape;18362;p78"/>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3" name="Google Shape;18363;p78"/>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4" name="Google Shape;18364;p78"/>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5" name="Google Shape;18365;p78"/>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6" name="Google Shape;18366;p78"/>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7" name="Google Shape;18367;p78"/>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8" name="Google Shape;18368;p78"/>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9" name="Google Shape;18369;p78"/>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0" name="Google Shape;18370;p78"/>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1" name="Google Shape;18371;p78"/>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2" name="Google Shape;18372;p78"/>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3" name="Google Shape;18373;p78"/>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4" name="Google Shape;18374;p78"/>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5" name="Google Shape;18375;p78"/>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6" name="Google Shape;18376;p78"/>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7" name="Google Shape;18377;p78"/>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78" name="Google Shape;18378;p78"/>
          <p:cNvGrpSpPr/>
          <p:nvPr/>
        </p:nvGrpSpPr>
        <p:grpSpPr>
          <a:xfrm>
            <a:off x="7709679" y="2016016"/>
            <a:ext cx="474851" cy="474851"/>
            <a:chOff x="5782259" y="1512012"/>
            <a:chExt cx="356138" cy="356138"/>
          </a:xfrm>
        </p:grpSpPr>
        <p:sp>
          <p:nvSpPr>
            <p:cNvPr id="18379" name="Google Shape;18379;p78"/>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0" name="Google Shape;18380;p78"/>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1" name="Google Shape;18381;p78"/>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2" name="Google Shape;18382;p78"/>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3" name="Google Shape;18383;p78"/>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4" name="Google Shape;18384;p78"/>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5" name="Google Shape;18385;p78"/>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6" name="Google Shape;18386;p78"/>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7" name="Google Shape;18387;p78"/>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8" name="Google Shape;18388;p78"/>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9" name="Google Shape;18389;p78"/>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90" name="Google Shape;18390;p78"/>
          <p:cNvGrpSpPr/>
          <p:nvPr/>
        </p:nvGrpSpPr>
        <p:grpSpPr>
          <a:xfrm>
            <a:off x="8306131" y="2024070"/>
            <a:ext cx="458080" cy="458429"/>
            <a:chOff x="6229598" y="1518052"/>
            <a:chExt cx="343560" cy="343822"/>
          </a:xfrm>
        </p:grpSpPr>
        <p:sp>
          <p:nvSpPr>
            <p:cNvPr id="18391" name="Google Shape;18391;p78"/>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2" name="Google Shape;18392;p78"/>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3" name="Google Shape;18393;p78"/>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4" name="Google Shape;18394;p78"/>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5" name="Google Shape;18395;p78"/>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6" name="Google Shape;18396;p78"/>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7" name="Google Shape;18397;p78"/>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8" name="Google Shape;18398;p78"/>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9" name="Google Shape;18399;p78"/>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0" name="Google Shape;18400;p78"/>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1" name="Google Shape;18401;p78"/>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2" name="Google Shape;18402;p78"/>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3" name="Google Shape;18403;p78"/>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4" name="Google Shape;18404;p78"/>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5" name="Google Shape;18405;p78"/>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6" name="Google Shape;18406;p78"/>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7" name="Google Shape;18407;p78"/>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8" name="Google Shape;18408;p78"/>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9" name="Google Shape;18409;p78"/>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10" name="Google Shape;18410;p78"/>
          <p:cNvGrpSpPr/>
          <p:nvPr/>
        </p:nvGrpSpPr>
        <p:grpSpPr>
          <a:xfrm>
            <a:off x="1161031" y="4477313"/>
            <a:ext cx="457099" cy="468304"/>
            <a:chOff x="870773" y="3357985"/>
            <a:chExt cx="342824" cy="351228"/>
          </a:xfrm>
        </p:grpSpPr>
        <p:sp>
          <p:nvSpPr>
            <p:cNvPr id="18411" name="Google Shape;18411;p78"/>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2" name="Google Shape;18412;p78"/>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3" name="Google Shape;18413;p78"/>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4" name="Google Shape;18414;p78"/>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5" name="Google Shape;18415;p78"/>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6" name="Google Shape;18416;p78"/>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7" name="Google Shape;18417;p78"/>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8" name="Google Shape;18418;p78"/>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19" name="Google Shape;18419;p78"/>
          <p:cNvGrpSpPr/>
          <p:nvPr/>
        </p:nvGrpSpPr>
        <p:grpSpPr>
          <a:xfrm>
            <a:off x="3657445" y="5732787"/>
            <a:ext cx="212496" cy="411861"/>
            <a:chOff x="2743084" y="4299590"/>
            <a:chExt cx="159372" cy="308896"/>
          </a:xfrm>
        </p:grpSpPr>
        <p:sp>
          <p:nvSpPr>
            <p:cNvPr id="18420" name="Google Shape;18420;p78"/>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1" name="Google Shape;18421;p78"/>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2" name="Google Shape;18422;p78"/>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3" name="Google Shape;18423;p78"/>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4" name="Google Shape;18424;p78"/>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5" name="Google Shape;18425;p78"/>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6" name="Google Shape;18426;p78"/>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7" name="Google Shape;18427;p78"/>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8" name="Google Shape;18428;p78"/>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9" name="Google Shape;18429;p78"/>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0" name="Google Shape;18430;p78"/>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1" name="Google Shape;18431;p78"/>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2" name="Google Shape;18432;p78"/>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3" name="Google Shape;18433;p78"/>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4" name="Google Shape;18434;p78"/>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35" name="Google Shape;18435;p78"/>
          <p:cNvGrpSpPr/>
          <p:nvPr/>
        </p:nvGrpSpPr>
        <p:grpSpPr>
          <a:xfrm>
            <a:off x="1724675" y="3919622"/>
            <a:ext cx="499640" cy="362948"/>
            <a:chOff x="1293506" y="2939716"/>
            <a:chExt cx="374730" cy="272211"/>
          </a:xfrm>
        </p:grpSpPr>
        <p:sp>
          <p:nvSpPr>
            <p:cNvPr id="18436" name="Google Shape;18436;p78"/>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7" name="Google Shape;18437;p78"/>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8" name="Google Shape;18438;p78"/>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9" name="Google Shape;18439;p78"/>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0" name="Google Shape;18440;p78"/>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1" name="Google Shape;18441;p78"/>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2" name="Google Shape;18442;p78"/>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3" name="Google Shape;18443;p78"/>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4" name="Google Shape;18444;p78"/>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5" name="Google Shape;18445;p78"/>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6" name="Google Shape;18446;p78"/>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7" name="Google Shape;18447;p78"/>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8" name="Google Shape;18448;p78"/>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9" name="Google Shape;18449;p78"/>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0" name="Google Shape;18450;p78"/>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1" name="Google Shape;18451;p78"/>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2" name="Google Shape;18452;p78"/>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3" name="Google Shape;18453;p78"/>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4" name="Google Shape;18454;p78"/>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5" name="Google Shape;18455;p78"/>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6" name="Google Shape;18456;p78"/>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7" name="Google Shape;18457;p78"/>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8" name="Google Shape;18458;p78"/>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9" name="Google Shape;18459;p78"/>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0" name="Google Shape;18460;p78"/>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1" name="Google Shape;18461;p78"/>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2" name="Google Shape;18462;p78"/>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3" name="Google Shape;18463;p78"/>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4" name="Google Shape;18464;p78"/>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5" name="Google Shape;18465;p78"/>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66" name="Google Shape;18466;p78"/>
          <p:cNvGrpSpPr/>
          <p:nvPr/>
        </p:nvGrpSpPr>
        <p:grpSpPr>
          <a:xfrm>
            <a:off x="8893201" y="2007299"/>
            <a:ext cx="460111" cy="492288"/>
            <a:chOff x="6669900" y="1505474"/>
            <a:chExt cx="345083" cy="369216"/>
          </a:xfrm>
        </p:grpSpPr>
        <p:sp>
          <p:nvSpPr>
            <p:cNvPr id="18467" name="Google Shape;18467;p78"/>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8" name="Google Shape;18468;p78"/>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9" name="Google Shape;18469;p78"/>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0" name="Google Shape;18470;p78"/>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1" name="Google Shape;18471;p78"/>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2" name="Google Shape;18472;p78"/>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3" name="Google Shape;18473;p78"/>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4" name="Google Shape;18474;p78"/>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5" name="Google Shape;18475;p78"/>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6" name="Google Shape;18476;p78"/>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7" name="Google Shape;18477;p78"/>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8" name="Google Shape;18478;p78"/>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9" name="Google Shape;18479;p78"/>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0" name="Google Shape;18480;p78"/>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1" name="Google Shape;18481;p78"/>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2" name="Google Shape;18482;p78"/>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3" name="Google Shape;18483;p78"/>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4" name="Google Shape;18484;p78"/>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5" name="Google Shape;18485;p78"/>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6" name="Google Shape;18486;p78"/>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7" name="Google Shape;18487;p78"/>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8" name="Google Shape;18488;p78"/>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89" name="Google Shape;18489;p78"/>
          <p:cNvGrpSpPr/>
          <p:nvPr/>
        </p:nvGrpSpPr>
        <p:grpSpPr>
          <a:xfrm>
            <a:off x="9489338" y="2024001"/>
            <a:ext cx="444004" cy="458780"/>
            <a:chOff x="7117003" y="1518000"/>
            <a:chExt cx="333003" cy="344085"/>
          </a:xfrm>
        </p:grpSpPr>
        <p:sp>
          <p:nvSpPr>
            <p:cNvPr id="18490" name="Google Shape;18490;p78"/>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1" name="Google Shape;18491;p78"/>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2" name="Google Shape;18492;p78"/>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3" name="Google Shape;18493;p78"/>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4" name="Google Shape;18494;p78"/>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5" name="Google Shape;18495;p78"/>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6" name="Google Shape;18496;p78"/>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7" name="Google Shape;18497;p78"/>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8" name="Google Shape;18498;p78"/>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9" name="Google Shape;18499;p78"/>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0" name="Google Shape;18500;p78"/>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1" name="Google Shape;18501;p78"/>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2" name="Google Shape;18502;p78"/>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3" name="Google Shape;18503;p78"/>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4" name="Google Shape;18504;p78"/>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5" name="Google Shape;18505;p78"/>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6" name="Google Shape;18506;p78"/>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7" name="Google Shape;18507;p78"/>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8" name="Google Shape;18508;p78"/>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9" name="Google Shape;18509;p78"/>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0" name="Google Shape;18510;p78"/>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1" name="Google Shape;18511;p78"/>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2" name="Google Shape;18512;p78"/>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3" name="Google Shape;18513;p78"/>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4" name="Google Shape;18514;p78"/>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5" name="Google Shape;18515;p78"/>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6" name="Google Shape;18516;p78"/>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7" name="Google Shape;18517;p78"/>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8" name="Google Shape;18518;p78"/>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9" name="Google Shape;18519;p78"/>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0" name="Google Shape;18520;p78"/>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1" name="Google Shape;18521;p78"/>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2" name="Google Shape;18522;p78"/>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3" name="Google Shape;18523;p78"/>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4" name="Google Shape;18524;p78"/>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5" name="Google Shape;18525;p78"/>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6" name="Google Shape;18526;p78"/>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7" name="Google Shape;18527;p78"/>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28" name="Google Shape;18528;p78"/>
          <p:cNvGrpSpPr/>
          <p:nvPr/>
        </p:nvGrpSpPr>
        <p:grpSpPr>
          <a:xfrm>
            <a:off x="2933651" y="5718887"/>
            <a:ext cx="499675" cy="439067"/>
            <a:chOff x="2200238" y="4289165"/>
            <a:chExt cx="374756" cy="329300"/>
          </a:xfrm>
        </p:grpSpPr>
        <p:sp>
          <p:nvSpPr>
            <p:cNvPr id="18529" name="Google Shape;18529;p78"/>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0" name="Google Shape;18530;p78"/>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1" name="Google Shape;18531;p78"/>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2" name="Google Shape;18532;p78"/>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3" name="Google Shape;18533;p78"/>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4" name="Google Shape;18534;p78"/>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5" name="Google Shape;18535;p78"/>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6" name="Google Shape;18536;p78"/>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7" name="Google Shape;18537;p78"/>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8" name="Google Shape;18538;p78"/>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9" name="Google Shape;18539;p78"/>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0" name="Google Shape;18540;p78"/>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1" name="Google Shape;18541;p78"/>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2" name="Google Shape;18542;p78"/>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3" name="Google Shape;18543;p78"/>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4" name="Google Shape;18544;p78"/>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5" name="Google Shape;18545;p78"/>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6" name="Google Shape;18546;p78"/>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7" name="Google Shape;18547;p78"/>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8" name="Google Shape;18548;p78"/>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9" name="Google Shape;18549;p78"/>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0" name="Google Shape;18550;p78"/>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51" name="Google Shape;18551;p78"/>
          <p:cNvGrpSpPr/>
          <p:nvPr/>
        </p:nvGrpSpPr>
        <p:grpSpPr>
          <a:xfrm>
            <a:off x="10074725" y="1999945"/>
            <a:ext cx="449711" cy="506923"/>
            <a:chOff x="7556043" y="1499959"/>
            <a:chExt cx="337283" cy="380192"/>
          </a:xfrm>
        </p:grpSpPr>
        <p:sp>
          <p:nvSpPr>
            <p:cNvPr id="18552" name="Google Shape;18552;p78"/>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3" name="Google Shape;18553;p78"/>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4" name="Google Shape;18554;p78"/>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5" name="Google Shape;18555;p78"/>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6" name="Google Shape;18556;p78"/>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7" name="Google Shape;18557;p78"/>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8" name="Google Shape;18558;p78"/>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9" name="Google Shape;18559;p78"/>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0" name="Google Shape;18560;p78"/>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1" name="Google Shape;18561;p78"/>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2" name="Google Shape;18562;p78"/>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3" name="Google Shape;18563;p78"/>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4" name="Google Shape;18564;p78"/>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5" name="Google Shape;18565;p78"/>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66" name="Google Shape;18566;p78"/>
          <p:cNvGrpSpPr/>
          <p:nvPr/>
        </p:nvGrpSpPr>
        <p:grpSpPr>
          <a:xfrm>
            <a:off x="10657102" y="2023720"/>
            <a:ext cx="423241" cy="459445"/>
            <a:chOff x="7992826" y="1517790"/>
            <a:chExt cx="317431" cy="344584"/>
          </a:xfrm>
        </p:grpSpPr>
        <p:sp>
          <p:nvSpPr>
            <p:cNvPr id="18567" name="Google Shape;18567;p78"/>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8" name="Google Shape;18568;p78"/>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9" name="Google Shape;18569;p78"/>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0" name="Google Shape;18570;p78"/>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1" name="Google Shape;18571;p78"/>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2" name="Google Shape;18572;p78"/>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3" name="Google Shape;18573;p78"/>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4" name="Google Shape;18574;p78"/>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5" name="Google Shape;18575;p78"/>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6" name="Google Shape;18576;p78"/>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7" name="Google Shape;18577;p78"/>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8" name="Google Shape;18578;p78"/>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9" name="Google Shape;18579;p78"/>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0" name="Google Shape;18580;p78"/>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1" name="Google Shape;18581;p78"/>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2" name="Google Shape;18582;p78"/>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3" name="Google Shape;18583;p78"/>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84" name="Google Shape;18584;p78"/>
          <p:cNvGrpSpPr/>
          <p:nvPr/>
        </p:nvGrpSpPr>
        <p:grpSpPr>
          <a:xfrm>
            <a:off x="6485929" y="4453609"/>
            <a:ext cx="527476" cy="516552"/>
            <a:chOff x="4864446" y="3340207"/>
            <a:chExt cx="395607" cy="387414"/>
          </a:xfrm>
        </p:grpSpPr>
        <p:sp>
          <p:nvSpPr>
            <p:cNvPr id="18585" name="Google Shape;18585;p78"/>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6" name="Google Shape;18586;p78"/>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7" name="Google Shape;18587;p78"/>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8" name="Google Shape;18588;p78"/>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9" name="Google Shape;18589;p78"/>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0" name="Google Shape;18590;p78"/>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1" name="Google Shape;18591;p78"/>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2" name="Google Shape;18592;p78"/>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3" name="Google Shape;18593;p78"/>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4" name="Google Shape;18594;p78"/>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5" name="Google Shape;18595;p78"/>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6" name="Google Shape;18596;p78"/>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7" name="Google Shape;18597;p78"/>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8" name="Google Shape;18598;p78"/>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9" name="Google Shape;18599;p78"/>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0" name="Google Shape;18600;p78"/>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1" name="Google Shape;18601;p78"/>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2" name="Google Shape;18602;p78"/>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3" name="Google Shape;18603;p78"/>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4" name="Google Shape;18604;p78"/>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5" name="Google Shape;18605;p78"/>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6" name="Google Shape;18606;p78"/>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7" name="Google Shape;18607;p78"/>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8" name="Google Shape;18608;p78"/>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9" name="Google Shape;18609;p78"/>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610" name="Google Shape;18610;p78"/>
          <p:cNvGrpSpPr/>
          <p:nvPr/>
        </p:nvGrpSpPr>
        <p:grpSpPr>
          <a:xfrm>
            <a:off x="4173823" y="5765981"/>
            <a:ext cx="396456" cy="345161"/>
            <a:chOff x="3130367" y="4324485"/>
            <a:chExt cx="297342" cy="258871"/>
          </a:xfrm>
        </p:grpSpPr>
        <p:sp>
          <p:nvSpPr>
            <p:cNvPr id="18611" name="Google Shape;18611;p78"/>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2" name="Google Shape;18612;p78"/>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3" name="Google Shape;18613;p78"/>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4" name="Google Shape;18614;p78"/>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5" name="Google Shape;18615;p78"/>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6" name="Google Shape;18616;p78"/>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7" name="Google Shape;18617;p78"/>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8" name="Google Shape;18618;p78"/>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9" name="Google Shape;18619;p78"/>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0" name="Google Shape;18620;p78"/>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1" name="Google Shape;18621;p78"/>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2" name="Google Shape;18622;p78"/>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3" name="Google Shape;18623;p78"/>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4" name="Google Shape;18624;p78"/>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5" name="Google Shape;18625;p78"/>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6" name="Google Shape;18626;p78"/>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7" name="Google Shape;18627;p78"/>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8" name="Google Shape;18628;p78"/>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9" name="Google Shape;18629;p78"/>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0" name="Google Shape;18630;p78"/>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1" name="Google Shape;18631;p78"/>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2" name="Google Shape;18632;p78"/>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3" name="Google Shape;18633;p78"/>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634" name="Google Shape;18634;p78"/>
          <p:cNvGrpSpPr/>
          <p:nvPr/>
        </p:nvGrpSpPr>
        <p:grpSpPr>
          <a:xfrm>
            <a:off x="7070652" y="4519786"/>
            <a:ext cx="526145" cy="382031"/>
            <a:chOff x="5302988" y="3389839"/>
            <a:chExt cx="394609" cy="286523"/>
          </a:xfrm>
        </p:grpSpPr>
        <p:sp>
          <p:nvSpPr>
            <p:cNvPr id="18635" name="Google Shape;18635;p78"/>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6" name="Google Shape;18636;p78"/>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7" name="Google Shape;18637;p78"/>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8" name="Google Shape;18638;p78"/>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9" name="Google Shape;18639;p78"/>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0" name="Google Shape;18640;p78"/>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1" name="Google Shape;18641;p78"/>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2" name="Google Shape;18642;p78"/>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3" name="Google Shape;18643;p78"/>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4" name="Google Shape;18644;p78"/>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5" name="Google Shape;18645;p78"/>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6" name="Google Shape;18646;p78"/>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7" name="Google Shape;18647;p78"/>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8" name="Google Shape;18648;p78"/>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9" name="Google Shape;18649;p78"/>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0" name="Google Shape;18650;p78"/>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1" name="Google Shape;18651;p78"/>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2" name="Google Shape;18652;p78"/>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3" name="Google Shape;18653;p78"/>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4" name="Google Shape;18654;p78"/>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5" name="Google Shape;18655;p78"/>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6" name="Google Shape;18656;p78"/>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7" name="Google Shape;18657;p78"/>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8" name="Google Shape;18658;p78"/>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9" name="Google Shape;18659;p78"/>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0" name="Google Shape;18660;p78"/>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1" name="Google Shape;18661;p78"/>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2" name="Google Shape;18662;p78"/>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3" name="Google Shape;18663;p78"/>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4" name="Google Shape;18664;p78"/>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5" name="Google Shape;18665;p78"/>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6" name="Google Shape;18666;p78"/>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7" name="Google Shape;18667;p78"/>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668" name="Google Shape;18668;p78"/>
          <p:cNvSpPr/>
          <p:nvPr/>
        </p:nvSpPr>
        <p:spPr>
          <a:xfrm>
            <a:off x="7654709" y="4823351"/>
            <a:ext cx="33543" cy="83821"/>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669" name="Google Shape;18669;p78"/>
          <p:cNvGrpSpPr/>
          <p:nvPr/>
        </p:nvGrpSpPr>
        <p:grpSpPr>
          <a:xfrm>
            <a:off x="4081004" y="3871479"/>
            <a:ext cx="520753" cy="479437"/>
            <a:chOff x="3060752" y="2903609"/>
            <a:chExt cx="390565" cy="359578"/>
          </a:xfrm>
        </p:grpSpPr>
        <p:sp>
          <p:nvSpPr>
            <p:cNvPr id="18670" name="Google Shape;18670;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1" name="Google Shape;18671;p78"/>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2" name="Google Shape;18672;p78"/>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3" name="Google Shape;18673;p78"/>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4" name="Google Shape;18674;p78"/>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5" name="Google Shape;18675;p78"/>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6" name="Google Shape;18676;p78"/>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7" name="Google Shape;18677;p78"/>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8" name="Google Shape;18678;p78"/>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9" name="Google Shape;18679;p78"/>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0" name="Google Shape;18680;p78"/>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1" name="Google Shape;18681;p78"/>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2" name="Google Shape;18682;p78"/>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3" name="Google Shape;18683;p78"/>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4" name="Google Shape;18684;p78"/>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5" name="Google Shape;18685;p78"/>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6" name="Google Shape;18686;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7" name="Google Shape;18687;p78"/>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8" name="Google Shape;18688;p78"/>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9" name="Google Shape;18689;p78"/>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0" name="Google Shape;18690;p78"/>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1" name="Google Shape;18691;p78"/>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2" name="Google Shape;18692;p78"/>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3" name="Google Shape;18693;p78"/>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4" name="Google Shape;18694;p78"/>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5" name="Google Shape;18695;p78"/>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6" name="Google Shape;18696;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7" name="Google Shape;18697;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8" name="Google Shape;18698;p78"/>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9" name="Google Shape;18699;p78"/>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0" name="Google Shape;18700;p78"/>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1" name="Google Shape;18701;p78"/>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2" name="Google Shape;18702;p78"/>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3" name="Google Shape;18703;p78"/>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704" name="Google Shape;18704;p78"/>
          <p:cNvGrpSpPr/>
          <p:nvPr/>
        </p:nvGrpSpPr>
        <p:grpSpPr>
          <a:xfrm>
            <a:off x="7654709" y="4514743"/>
            <a:ext cx="526145" cy="392780"/>
            <a:chOff x="5741031" y="3386057"/>
            <a:chExt cx="394609" cy="294585"/>
          </a:xfrm>
        </p:grpSpPr>
        <p:sp>
          <p:nvSpPr>
            <p:cNvPr id="18705" name="Google Shape;18705;p78"/>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6" name="Google Shape;18706;p78"/>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7" name="Google Shape;18707;p78"/>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8" name="Google Shape;18708;p78"/>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9" name="Google Shape;18709;p78"/>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0" name="Google Shape;18710;p78"/>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1" name="Google Shape;18711;p78"/>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2" name="Google Shape;18712;p78"/>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3" name="Google Shape;18713;p78"/>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4" name="Google Shape;18714;p78"/>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5" name="Google Shape;18715;p78"/>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6" name="Google Shape;18716;p78"/>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7" name="Google Shape;18717;p78"/>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8" name="Google Shape;18718;p78"/>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9" name="Google Shape;18719;p78"/>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0" name="Google Shape;18720;p78"/>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1" name="Google Shape;18721;p78"/>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2" name="Google Shape;18722;p78"/>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3" name="Google Shape;18723;p78"/>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4" name="Google Shape;18724;p78"/>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5" name="Google Shape;18725;p78"/>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6" name="Google Shape;18726;p78"/>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7" name="Google Shape;18727;p78"/>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8" name="Google Shape;18728;p78"/>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9" name="Google Shape;18729;p78"/>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0" name="Google Shape;18730;p78"/>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1" name="Google Shape;18731;p78"/>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2" name="Google Shape;18732;p78"/>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3" name="Google Shape;18733;p78"/>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4" name="Google Shape;18734;p78"/>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735" name="Google Shape;18735;p78"/>
          <p:cNvSpPr/>
          <p:nvPr/>
        </p:nvSpPr>
        <p:spPr>
          <a:xfrm>
            <a:off x="8747090" y="4753010"/>
            <a:ext cx="17821" cy="115615"/>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736" name="Google Shape;18736;p78"/>
          <p:cNvGrpSpPr/>
          <p:nvPr/>
        </p:nvGrpSpPr>
        <p:grpSpPr>
          <a:xfrm>
            <a:off x="8238766" y="4491635"/>
            <a:ext cx="526145" cy="438332"/>
            <a:chOff x="6179074" y="3368726"/>
            <a:chExt cx="394609" cy="328749"/>
          </a:xfrm>
        </p:grpSpPr>
        <p:sp>
          <p:nvSpPr>
            <p:cNvPr id="18737" name="Google Shape;18737;p78"/>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8" name="Google Shape;18738;p78"/>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9" name="Google Shape;18739;p78"/>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0" name="Google Shape;18740;p78"/>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1" name="Google Shape;18741;p78"/>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2" name="Google Shape;18742;p78"/>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3" name="Google Shape;18743;p78"/>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4" name="Google Shape;18744;p78"/>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5" name="Google Shape;18745;p78"/>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6" name="Google Shape;18746;p78"/>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7" name="Google Shape;18747;p78"/>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8" name="Google Shape;18748;p78"/>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9" name="Google Shape;18749;p78"/>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0" name="Google Shape;18750;p78"/>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1" name="Google Shape;18751;p78"/>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2" name="Google Shape;18752;p78"/>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3" name="Google Shape;18753;p78"/>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4" name="Google Shape;18754;p78"/>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5" name="Google Shape;18755;p78"/>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6" name="Google Shape;18756;p78"/>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7" name="Google Shape;18757;p78"/>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8" name="Google Shape;18758;p78"/>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9" name="Google Shape;18759;p78"/>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0" name="Google Shape;18760;p78"/>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1" name="Google Shape;18761;p78"/>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2" name="Google Shape;18762;p78"/>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3" name="Google Shape;18763;p78"/>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4" name="Google Shape;18764;p78"/>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5" name="Google Shape;18765;p78"/>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6" name="Google Shape;18766;p78"/>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7" name="Google Shape;18767;p78"/>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8" name="Google Shape;18768;p78"/>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9" name="Google Shape;18769;p78"/>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0" name="Google Shape;18770;p78"/>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1" name="Google Shape;18771;p78"/>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2" name="Google Shape;18772;p78"/>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3" name="Google Shape;18773;p78"/>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4" name="Google Shape;18774;p78"/>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5" name="Google Shape;18775;p78"/>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6" name="Google Shape;18776;p78"/>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7" name="Google Shape;18777;p78"/>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8" name="Google Shape;18778;p78"/>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9" name="Google Shape;18779;p78"/>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0" name="Google Shape;18780;p78"/>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1" name="Google Shape;18781;p78"/>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2" name="Google Shape;18782;p78"/>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3" name="Google Shape;18783;p78"/>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4" name="Google Shape;18784;p78"/>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5" name="Google Shape;18785;p78"/>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6" name="Google Shape;18786;p78"/>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7" name="Google Shape;18787;p78"/>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8" name="Google Shape;18788;p78"/>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9" name="Google Shape;18789;p78"/>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0" name="Google Shape;18790;p78"/>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1" name="Google Shape;18791;p78"/>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2" name="Google Shape;18792;p78"/>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3" name="Google Shape;18793;p78"/>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4" name="Google Shape;18794;p78"/>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5" name="Google Shape;18795;p78"/>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6" name="Google Shape;18796;p78"/>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7" name="Google Shape;18797;p78"/>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8" name="Google Shape;18798;p78"/>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9" name="Google Shape;18799;p78"/>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0" name="Google Shape;18800;p78"/>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1" name="Google Shape;18801;p78"/>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2" name="Google Shape;18802;p78"/>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3" name="Google Shape;18803;p78"/>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4" name="Google Shape;18804;p78"/>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5" name="Google Shape;18805;p78"/>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6" name="Google Shape;18806;p78"/>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7" name="Google Shape;18807;p78"/>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8" name="Google Shape;18808;p78"/>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9" name="Google Shape;18809;p78"/>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0" name="Google Shape;18810;p78"/>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1" name="Google Shape;18811;p78"/>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2" name="Google Shape;18812;p78"/>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3" name="Google Shape;18813;p78"/>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4" name="Google Shape;18814;p78"/>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5" name="Google Shape;18815;p78"/>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6" name="Google Shape;18816;p78"/>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7" name="Google Shape;18817;p78"/>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8" name="Google Shape;18818;p78"/>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9" name="Google Shape;18819;p78"/>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20" name="Google Shape;18820;p78"/>
          <p:cNvGrpSpPr/>
          <p:nvPr/>
        </p:nvGrpSpPr>
        <p:grpSpPr>
          <a:xfrm>
            <a:off x="9406566" y="4490305"/>
            <a:ext cx="526111" cy="441343"/>
            <a:chOff x="7054924" y="3367728"/>
            <a:chExt cx="394583" cy="331007"/>
          </a:xfrm>
        </p:grpSpPr>
        <p:sp>
          <p:nvSpPr>
            <p:cNvPr id="18821" name="Google Shape;18821;p78"/>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2" name="Google Shape;18822;p78"/>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3" name="Google Shape;18823;p78"/>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4" name="Google Shape;18824;p78"/>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5" name="Google Shape;18825;p78"/>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6" name="Google Shape;18826;p78"/>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7" name="Google Shape;18827;p78"/>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8" name="Google Shape;18828;p78"/>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9" name="Google Shape;18829;p78"/>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0" name="Google Shape;18830;p78"/>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1" name="Google Shape;18831;p78"/>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2" name="Google Shape;18832;p78"/>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3" name="Google Shape;18833;p78"/>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4" name="Google Shape;18834;p78"/>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5" name="Google Shape;18835;p78"/>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36" name="Google Shape;18836;p78"/>
          <p:cNvGrpSpPr/>
          <p:nvPr/>
        </p:nvGrpSpPr>
        <p:grpSpPr>
          <a:xfrm>
            <a:off x="9990623" y="4481900"/>
            <a:ext cx="526111" cy="458115"/>
            <a:chOff x="7492967" y="3361425"/>
            <a:chExt cx="394583" cy="343586"/>
          </a:xfrm>
        </p:grpSpPr>
        <p:sp>
          <p:nvSpPr>
            <p:cNvPr id="18837" name="Google Shape;18837;p78"/>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8" name="Google Shape;18838;p78"/>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9" name="Google Shape;18839;p78"/>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0" name="Google Shape;18840;p78"/>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1" name="Google Shape;18841;p78"/>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2" name="Google Shape;18842;p78"/>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3" name="Google Shape;18843;p78"/>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4" name="Google Shape;18844;p78"/>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5" name="Google Shape;18845;p78"/>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6" name="Google Shape;18846;p78"/>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7" name="Google Shape;18847;p78"/>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8" name="Google Shape;18848;p78"/>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9" name="Google Shape;18849;p78"/>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0" name="Google Shape;18850;p78"/>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1" name="Google Shape;18851;p78"/>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2" name="Google Shape;18852;p78"/>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3" name="Google Shape;18853;p78"/>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4" name="Google Shape;18854;p78"/>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5" name="Google Shape;18855;p78"/>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6" name="Google Shape;18856;p78"/>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7" name="Google Shape;18857;p78"/>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8" name="Google Shape;18858;p78"/>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9" name="Google Shape;18859;p78"/>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60" name="Google Shape;18860;p78"/>
          <p:cNvGrpSpPr/>
          <p:nvPr/>
        </p:nvGrpSpPr>
        <p:grpSpPr>
          <a:xfrm>
            <a:off x="10580703" y="4470872"/>
            <a:ext cx="513716" cy="480208"/>
            <a:chOff x="7935527" y="3353154"/>
            <a:chExt cx="385287" cy="360156"/>
          </a:xfrm>
        </p:grpSpPr>
        <p:sp>
          <p:nvSpPr>
            <p:cNvPr id="18861" name="Google Shape;18861;p78"/>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2" name="Google Shape;18862;p78"/>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3" name="Google Shape;18863;p78"/>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4" name="Google Shape;18864;p78"/>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5" name="Google Shape;18865;p78"/>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6" name="Google Shape;18866;p78"/>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7" name="Google Shape;18867;p78"/>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8" name="Google Shape;18868;p78"/>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9" name="Google Shape;18869;p78"/>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0" name="Google Shape;18870;p78"/>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1" name="Google Shape;18871;p78"/>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2" name="Google Shape;18872;p78"/>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73" name="Google Shape;18873;p78"/>
          <p:cNvGrpSpPr/>
          <p:nvPr/>
        </p:nvGrpSpPr>
        <p:grpSpPr>
          <a:xfrm>
            <a:off x="7093096" y="2648324"/>
            <a:ext cx="464137" cy="464137"/>
            <a:chOff x="5319821" y="1986242"/>
            <a:chExt cx="348103" cy="348103"/>
          </a:xfrm>
        </p:grpSpPr>
        <p:sp>
          <p:nvSpPr>
            <p:cNvPr id="18874" name="Google Shape;18874;p78"/>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5" name="Google Shape;18875;p78"/>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6" name="Google Shape;18876;p78"/>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7" name="Google Shape;18877;p78"/>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8" name="Google Shape;18878;p78"/>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9" name="Google Shape;18879;p78"/>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0" name="Google Shape;18880;p78"/>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1" name="Google Shape;18881;p78"/>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2" name="Google Shape;18882;p78"/>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3" name="Google Shape;18883;p78"/>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4" name="Google Shape;18884;p78"/>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5" name="Google Shape;18885;p78"/>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6" name="Google Shape;18886;p78"/>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7" name="Google Shape;18887;p78"/>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8" name="Google Shape;18888;p78"/>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9" name="Google Shape;18889;p78"/>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0" name="Google Shape;18890;p78"/>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1" name="Google Shape;18891;p78"/>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2" name="Google Shape;18892;p78"/>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3" name="Google Shape;18893;p78"/>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4" name="Google Shape;18894;p78"/>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5" name="Google Shape;18895;p78"/>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6" name="Google Shape;18896;p78"/>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7" name="Google Shape;18897;p78"/>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8" name="Google Shape;18898;p78"/>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9" name="Google Shape;18899;p78"/>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0" name="Google Shape;18900;p78"/>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1" name="Google Shape;18901;p78"/>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2" name="Google Shape;18902;p78"/>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3" name="Google Shape;18903;p78"/>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4" name="Google Shape;18904;p78"/>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5" name="Google Shape;18905;p78"/>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6" name="Google Shape;18906;p78"/>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7" name="Google Shape;18907;p78"/>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8" name="Google Shape;18908;p78"/>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9" name="Google Shape;18909;p78"/>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0" name="Google Shape;18910;p78"/>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11" name="Google Shape;18911;p78"/>
          <p:cNvGrpSpPr/>
          <p:nvPr/>
        </p:nvGrpSpPr>
        <p:grpSpPr>
          <a:xfrm>
            <a:off x="7687902" y="2635578"/>
            <a:ext cx="464452" cy="464137"/>
            <a:chOff x="5765926" y="1976683"/>
            <a:chExt cx="348339" cy="348103"/>
          </a:xfrm>
        </p:grpSpPr>
        <p:sp>
          <p:nvSpPr>
            <p:cNvPr id="18912" name="Google Shape;18912;p78"/>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3" name="Google Shape;18913;p78"/>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4" name="Google Shape;18914;p78"/>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5" name="Google Shape;18915;p78"/>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6" name="Google Shape;18916;p78"/>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7" name="Google Shape;18917;p78"/>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8" name="Google Shape;18918;p78"/>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9" name="Google Shape;18919;p78"/>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0" name="Google Shape;18920;p78"/>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1" name="Google Shape;18921;p78"/>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2" name="Google Shape;18922;p78"/>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3" name="Google Shape;18923;p78"/>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4" name="Google Shape;18924;p78"/>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5" name="Google Shape;18925;p78"/>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26" name="Google Shape;18926;p78"/>
          <p:cNvGrpSpPr/>
          <p:nvPr/>
        </p:nvGrpSpPr>
        <p:grpSpPr>
          <a:xfrm>
            <a:off x="8255187" y="2641986"/>
            <a:ext cx="518757" cy="463716"/>
            <a:chOff x="6191390" y="1981489"/>
            <a:chExt cx="389068" cy="347787"/>
          </a:xfrm>
        </p:grpSpPr>
        <p:sp>
          <p:nvSpPr>
            <p:cNvPr id="18927" name="Google Shape;18927;p78"/>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8" name="Google Shape;18928;p78"/>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9" name="Google Shape;18929;p78"/>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0" name="Google Shape;18930;p78"/>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1" name="Google Shape;18931;p78"/>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2" name="Google Shape;18932;p78"/>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3" name="Google Shape;18933;p78"/>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34" name="Google Shape;18934;p78"/>
          <p:cNvGrpSpPr/>
          <p:nvPr/>
        </p:nvGrpSpPr>
        <p:grpSpPr>
          <a:xfrm>
            <a:off x="8877129" y="2676788"/>
            <a:ext cx="464137" cy="394285"/>
            <a:chOff x="6657846" y="2007591"/>
            <a:chExt cx="348103" cy="295714"/>
          </a:xfrm>
        </p:grpSpPr>
        <p:sp>
          <p:nvSpPr>
            <p:cNvPr id="18935" name="Google Shape;18935;p78"/>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6" name="Google Shape;18936;p78"/>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7" name="Google Shape;18937;p78"/>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8" name="Google Shape;18938;p78"/>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9" name="Google Shape;18939;p78"/>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0" name="Google Shape;18940;p78"/>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1" name="Google Shape;18941;p78"/>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2" name="Google Shape;18942;p78"/>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3" name="Google Shape;18943;p78"/>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4" name="Google Shape;18944;p78"/>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5" name="Google Shape;18945;p78"/>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6" name="Google Shape;18946;p78"/>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7" name="Google Shape;18947;p78"/>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8" name="Google Shape;18948;p78"/>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9" name="Google Shape;18949;p78"/>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0" name="Google Shape;18950;p78"/>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1" name="Google Shape;18951;p78"/>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2" name="Google Shape;18952;p78"/>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3" name="Google Shape;18953;p78"/>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4" name="Google Shape;18954;p78"/>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5" name="Google Shape;18955;p78"/>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6" name="Google Shape;18956;p78"/>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7" name="Google Shape;18957;p78"/>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8" name="Google Shape;18958;p78"/>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9" name="Google Shape;18959;p78"/>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0" name="Google Shape;18960;p78"/>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61" name="Google Shape;18961;p78"/>
          <p:cNvGrpSpPr/>
          <p:nvPr/>
        </p:nvGrpSpPr>
        <p:grpSpPr>
          <a:xfrm>
            <a:off x="9472252" y="2629206"/>
            <a:ext cx="463121" cy="464137"/>
            <a:chOff x="7104188" y="1971904"/>
            <a:chExt cx="347341" cy="348103"/>
          </a:xfrm>
        </p:grpSpPr>
        <p:sp>
          <p:nvSpPr>
            <p:cNvPr id="18962" name="Google Shape;18962;p78"/>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3" name="Google Shape;18963;p78"/>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4" name="Google Shape;18964;p78"/>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5" name="Google Shape;18965;p78"/>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6" name="Google Shape;18966;p78"/>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7" name="Google Shape;18967;p78"/>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8" name="Google Shape;18968;p78"/>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9" name="Google Shape;18969;p78"/>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0" name="Google Shape;18970;p78"/>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1" name="Google Shape;18971;p78"/>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2" name="Google Shape;18972;p78"/>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3" name="Google Shape;18973;p78"/>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4" name="Google Shape;18974;p78"/>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5" name="Google Shape;18975;p78"/>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6" name="Google Shape;18976;p78"/>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7" name="Google Shape;18977;p78"/>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8" name="Google Shape;18978;p78"/>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9" name="Google Shape;18979;p78"/>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0" name="Google Shape;18980;p78"/>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1" name="Google Shape;18981;p78"/>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2" name="Google Shape;18982;p78"/>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3" name="Google Shape;18983;p78"/>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4" name="Google Shape;18984;p78"/>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5" name="Google Shape;18985;p78"/>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6" name="Google Shape;18986;p78"/>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7" name="Google Shape;18987;p78"/>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8" name="Google Shape;18988;p78"/>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9" name="Google Shape;18989;p78"/>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0" name="Google Shape;18990;p78"/>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1" name="Google Shape;18991;p78"/>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92" name="Google Shape;18992;p78"/>
          <p:cNvGrpSpPr/>
          <p:nvPr/>
        </p:nvGrpSpPr>
        <p:grpSpPr>
          <a:xfrm>
            <a:off x="10068353" y="2629206"/>
            <a:ext cx="459095" cy="464207"/>
            <a:chOff x="7551264" y="1971904"/>
            <a:chExt cx="344321" cy="348155"/>
          </a:xfrm>
        </p:grpSpPr>
        <p:sp>
          <p:nvSpPr>
            <p:cNvPr id="18993" name="Google Shape;18993;p78"/>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4" name="Google Shape;18994;p78"/>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5" name="Google Shape;18995;p78"/>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6" name="Google Shape;18996;p78"/>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7" name="Google Shape;18997;p78"/>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8" name="Google Shape;18998;p78"/>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9" name="Google Shape;18999;p78"/>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0" name="Google Shape;19000;p78"/>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1" name="Google Shape;19001;p78"/>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2" name="Google Shape;19002;p78"/>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3" name="Google Shape;19003;p78"/>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4" name="Google Shape;19004;p78"/>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5" name="Google Shape;19005;p78"/>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6" name="Google Shape;19006;p78"/>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7" name="Google Shape;19007;p78"/>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8" name="Google Shape;19008;p78"/>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9" name="Google Shape;19009;p78"/>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0" name="Google Shape;19010;p78"/>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1" name="Google Shape;19011;p78"/>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12" name="Google Shape;19012;p78"/>
          <p:cNvGrpSpPr/>
          <p:nvPr/>
        </p:nvGrpSpPr>
        <p:grpSpPr>
          <a:xfrm>
            <a:off x="10656087" y="2629206"/>
            <a:ext cx="468828" cy="464137"/>
            <a:chOff x="7992065" y="1971904"/>
            <a:chExt cx="351621" cy="348103"/>
          </a:xfrm>
        </p:grpSpPr>
        <p:sp>
          <p:nvSpPr>
            <p:cNvPr id="19013" name="Google Shape;19013;p78"/>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4" name="Google Shape;19014;p78"/>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5" name="Google Shape;19015;p78"/>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6" name="Google Shape;19016;p78"/>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7" name="Google Shape;19017;p78"/>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8" name="Google Shape;19018;p78"/>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9" name="Google Shape;19019;p78"/>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0" name="Google Shape;19020;p78"/>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1" name="Google Shape;19021;p78"/>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2" name="Google Shape;19022;p78"/>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3" name="Google Shape;19023;p78"/>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4" name="Google Shape;19024;p78"/>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5" name="Google Shape;19025;p78"/>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6" name="Google Shape;19026;p78"/>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7" name="Google Shape;19027;p78"/>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28" name="Google Shape;19028;p78"/>
          <p:cNvGrpSpPr/>
          <p:nvPr/>
        </p:nvGrpSpPr>
        <p:grpSpPr>
          <a:xfrm>
            <a:off x="6548252" y="5057941"/>
            <a:ext cx="395440" cy="486580"/>
            <a:chOff x="4911189" y="3793455"/>
            <a:chExt cx="296580" cy="364935"/>
          </a:xfrm>
        </p:grpSpPr>
        <p:sp>
          <p:nvSpPr>
            <p:cNvPr id="19029" name="Google Shape;19029;p78"/>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0" name="Google Shape;19030;p78"/>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1" name="Google Shape;19031;p78"/>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2" name="Google Shape;19032;p78"/>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3" name="Google Shape;19033;p78"/>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4" name="Google Shape;19034;p78"/>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5" name="Google Shape;19035;p78"/>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6" name="Google Shape;19036;p78"/>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7" name="Google Shape;19037;p78"/>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8" name="Google Shape;19038;p78"/>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9" name="Google Shape;19039;p78"/>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0" name="Google Shape;19040;p78"/>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1" name="Google Shape;19041;p78"/>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2" name="Google Shape;19042;p78"/>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3" name="Google Shape;19043;p78"/>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4" name="Google Shape;19044;p78"/>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5" name="Google Shape;19045;p78"/>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6" name="Google Shape;19046;p78"/>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7" name="Google Shape;19047;p78"/>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8" name="Google Shape;19048;p78"/>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49" name="Google Shape;19049;p78"/>
          <p:cNvGrpSpPr/>
          <p:nvPr/>
        </p:nvGrpSpPr>
        <p:grpSpPr>
          <a:xfrm>
            <a:off x="7121911" y="5057695"/>
            <a:ext cx="440363" cy="438823"/>
            <a:chOff x="5341433" y="3793271"/>
            <a:chExt cx="330272" cy="329117"/>
          </a:xfrm>
        </p:grpSpPr>
        <p:sp>
          <p:nvSpPr>
            <p:cNvPr id="19050" name="Google Shape;19050;p78"/>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1" name="Google Shape;19051;p78"/>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2" name="Google Shape;19052;p78"/>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3" name="Google Shape;19053;p78"/>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4" name="Google Shape;19054;p78"/>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5" name="Google Shape;19055;p78"/>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6" name="Google Shape;19056;p78"/>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7" name="Google Shape;19057;p78"/>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8" name="Google Shape;19058;p78"/>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9" name="Google Shape;19059;p78"/>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0" name="Google Shape;19060;p78"/>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1" name="Google Shape;19061;p78"/>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2" name="Google Shape;19062;p78"/>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3" name="Google Shape;19063;p78"/>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4" name="Google Shape;19064;p78"/>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5" name="Google Shape;19065;p78"/>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66" name="Google Shape;19066;p78"/>
          <p:cNvGrpSpPr/>
          <p:nvPr/>
        </p:nvGrpSpPr>
        <p:grpSpPr>
          <a:xfrm>
            <a:off x="7658735" y="5021667"/>
            <a:ext cx="571348" cy="510915"/>
            <a:chOff x="5744051" y="3766250"/>
            <a:chExt cx="428511" cy="383186"/>
          </a:xfrm>
        </p:grpSpPr>
        <p:sp>
          <p:nvSpPr>
            <p:cNvPr id="19067" name="Google Shape;19067;p78"/>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8" name="Google Shape;19068;p78"/>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9" name="Google Shape;19069;p78"/>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0" name="Google Shape;19070;p78"/>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1" name="Google Shape;19071;p78"/>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2" name="Google Shape;19072;p78"/>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3" name="Google Shape;19073;p78"/>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4" name="Google Shape;19074;p78"/>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5" name="Google Shape;19075;p78"/>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6" name="Google Shape;19076;p78"/>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7" name="Google Shape;19077;p78"/>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8" name="Google Shape;19078;p78"/>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9" name="Google Shape;19079;p78"/>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0" name="Google Shape;19080;p78"/>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1" name="Google Shape;19081;p78"/>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2" name="Google Shape;19082;p78"/>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3" name="Google Shape;19083;p78"/>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84" name="Google Shape;19084;p78"/>
          <p:cNvGrpSpPr/>
          <p:nvPr/>
        </p:nvGrpSpPr>
        <p:grpSpPr>
          <a:xfrm>
            <a:off x="8904929" y="5057766"/>
            <a:ext cx="457099" cy="438647"/>
            <a:chOff x="6678697" y="3793324"/>
            <a:chExt cx="342824" cy="328985"/>
          </a:xfrm>
        </p:grpSpPr>
        <p:sp>
          <p:nvSpPr>
            <p:cNvPr id="19085" name="Google Shape;19085;p78"/>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6" name="Google Shape;19086;p78"/>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7" name="Google Shape;19087;p78"/>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8" name="Google Shape;19088;p78"/>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9" name="Google Shape;19089;p78"/>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0" name="Google Shape;19090;p78"/>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1" name="Google Shape;19091;p78"/>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2" name="Google Shape;19092;p78"/>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93" name="Google Shape;19093;p78"/>
          <p:cNvGrpSpPr/>
          <p:nvPr/>
        </p:nvGrpSpPr>
        <p:grpSpPr>
          <a:xfrm>
            <a:off x="9469205" y="5016029"/>
            <a:ext cx="531503" cy="522784"/>
            <a:chOff x="7101903" y="3762022"/>
            <a:chExt cx="398627" cy="392088"/>
          </a:xfrm>
        </p:grpSpPr>
        <p:sp>
          <p:nvSpPr>
            <p:cNvPr id="19094" name="Google Shape;19094;p78"/>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5" name="Google Shape;19095;p78"/>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6" name="Google Shape;19096;p78"/>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7" name="Google Shape;19097;p78"/>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8" name="Google Shape;19098;p78"/>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9" name="Google Shape;19099;p78"/>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0" name="Google Shape;19100;p78"/>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1" name="Google Shape;19101;p78"/>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2" name="Google Shape;19102;p78"/>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3" name="Google Shape;19103;p78"/>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4" name="Google Shape;19104;p78"/>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5" name="Google Shape;19105;p78"/>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6" name="Google Shape;19106;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7" name="Google Shape;19107;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8" name="Google Shape;19108;p78"/>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9" name="Google Shape;19109;p78"/>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0" name="Google Shape;19110;p78"/>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1" name="Google Shape;19111;p78"/>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12" name="Google Shape;19112;p78"/>
          <p:cNvGrpSpPr/>
          <p:nvPr/>
        </p:nvGrpSpPr>
        <p:grpSpPr>
          <a:xfrm>
            <a:off x="10055293" y="5057941"/>
            <a:ext cx="543863" cy="438647"/>
            <a:chOff x="7541469" y="3793455"/>
            <a:chExt cx="407897" cy="328985"/>
          </a:xfrm>
        </p:grpSpPr>
        <p:sp>
          <p:nvSpPr>
            <p:cNvPr id="19113" name="Google Shape;19113;p78"/>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4" name="Google Shape;19114;p78"/>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5" name="Google Shape;19115;p78"/>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6" name="Google Shape;19116;p78"/>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7" name="Google Shape;19117;p78"/>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8" name="Google Shape;19118;p78"/>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9" name="Google Shape;19119;p78"/>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0" name="Google Shape;19120;p78"/>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1" name="Google Shape;19121;p78"/>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2" name="Google Shape;19122;p78"/>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3" name="Google Shape;19123;p78"/>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4" name="Google Shape;19124;p78"/>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5" name="Google Shape;19125;p78"/>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6" name="Google Shape;19126;p78"/>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7" name="Google Shape;19127;p78"/>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8" name="Google Shape;19128;p78"/>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9" name="Google Shape;19129;p78"/>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0" name="Google Shape;19130;p78"/>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1" name="Google Shape;19131;p78"/>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2" name="Google Shape;19132;p78"/>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3" name="Google Shape;19133;p78"/>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4" name="Google Shape;19134;p78"/>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5" name="Google Shape;19135;p78"/>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6" name="Google Shape;19136;p78"/>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7" name="Google Shape;19137;p78"/>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8" name="Google Shape;19138;p78"/>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9" name="Google Shape;19139;p78"/>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0" name="Google Shape;19140;p78"/>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1" name="Google Shape;19141;p78"/>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2" name="Google Shape;19142;p78"/>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43" name="Google Shape;19143;p78"/>
          <p:cNvGrpSpPr/>
          <p:nvPr/>
        </p:nvGrpSpPr>
        <p:grpSpPr>
          <a:xfrm>
            <a:off x="7080384" y="3941750"/>
            <a:ext cx="576389" cy="352549"/>
            <a:chOff x="5310288" y="2956312"/>
            <a:chExt cx="432292" cy="264412"/>
          </a:xfrm>
        </p:grpSpPr>
        <p:sp>
          <p:nvSpPr>
            <p:cNvPr id="19144" name="Google Shape;19144;p78"/>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5" name="Google Shape;19145;p78"/>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6" name="Google Shape;19146;p78"/>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7" name="Google Shape;19147;p78"/>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8" name="Google Shape;19148;p78"/>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9" name="Google Shape;19149;p78"/>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0" name="Google Shape;19150;p78"/>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1" name="Google Shape;19151;p78"/>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2" name="Google Shape;19152;p78"/>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3" name="Google Shape;19153;p78"/>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4" name="Google Shape;19154;p78"/>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5" name="Google Shape;19155;p78"/>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6" name="Google Shape;19156;p78"/>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7" name="Google Shape;19157;p78"/>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8" name="Google Shape;19158;p78"/>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9" name="Google Shape;19159;p78"/>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0" name="Google Shape;19160;p78"/>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1" name="Google Shape;19161;p78"/>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2" name="Google Shape;19162;p78"/>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3" name="Google Shape;19163;p78"/>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4" name="Google Shape;19164;p78"/>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5" name="Google Shape;19165;p78"/>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6" name="Google Shape;19166;p78"/>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7" name="Google Shape;19167;p78"/>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8" name="Google Shape;19168;p78"/>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9" name="Google Shape;19169;p78"/>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0" name="Google Shape;19170;p78"/>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71" name="Google Shape;19171;p78"/>
          <p:cNvGrpSpPr/>
          <p:nvPr/>
        </p:nvGrpSpPr>
        <p:grpSpPr>
          <a:xfrm>
            <a:off x="6505397" y="3243094"/>
            <a:ext cx="530767" cy="453737"/>
            <a:chOff x="4879047" y="2432320"/>
            <a:chExt cx="398075" cy="340303"/>
          </a:xfrm>
        </p:grpSpPr>
        <p:sp>
          <p:nvSpPr>
            <p:cNvPr id="19172" name="Google Shape;19172;p78"/>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3" name="Google Shape;19173;p78"/>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4" name="Google Shape;19174;p78"/>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5" name="Google Shape;19175;p78"/>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6" name="Google Shape;19176;p78"/>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7" name="Google Shape;19177;p78"/>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8" name="Google Shape;19178;p78"/>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9" name="Google Shape;19179;p78"/>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0" name="Google Shape;19180;p78"/>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1" name="Google Shape;19181;p78"/>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2" name="Google Shape;19182;p78"/>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3" name="Google Shape;19183;p78"/>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4" name="Google Shape;19184;p78"/>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5" name="Google Shape;19185;p78"/>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6" name="Google Shape;19186;p78"/>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7" name="Google Shape;19187;p78"/>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8" name="Google Shape;19188;p78"/>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9" name="Google Shape;19189;p78"/>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0" name="Google Shape;19190;p78"/>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1" name="Google Shape;19191;p78"/>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2" name="Google Shape;19192;p78"/>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3" name="Google Shape;19193;p78"/>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4" name="Google Shape;19194;p78"/>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5" name="Google Shape;19195;p78"/>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6" name="Google Shape;19196;p78"/>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7" name="Google Shape;19197;p78"/>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98" name="Google Shape;19198;p78"/>
          <p:cNvGrpSpPr/>
          <p:nvPr/>
        </p:nvGrpSpPr>
        <p:grpSpPr>
          <a:xfrm>
            <a:off x="7184935" y="3191764"/>
            <a:ext cx="374643" cy="527861"/>
            <a:chOff x="5388701" y="2393823"/>
            <a:chExt cx="280982" cy="395896"/>
          </a:xfrm>
        </p:grpSpPr>
        <p:sp>
          <p:nvSpPr>
            <p:cNvPr id="19199" name="Google Shape;19199;p78"/>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0" name="Google Shape;19200;p78"/>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1" name="Google Shape;19201;p78"/>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2" name="Google Shape;19202;p78"/>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3" name="Google Shape;19203;p78"/>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4" name="Google Shape;19204;p78"/>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5" name="Google Shape;19205;p78"/>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6" name="Google Shape;19206;p78"/>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7" name="Google Shape;19207;p78"/>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8" name="Google Shape;19208;p78"/>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9" name="Google Shape;19209;p78"/>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0" name="Google Shape;19210;p78"/>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1" name="Google Shape;19211;p78"/>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2" name="Google Shape;19212;p78"/>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3" name="Google Shape;19213;p78"/>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4" name="Google Shape;19214;p78"/>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5" name="Google Shape;19215;p78"/>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6" name="Google Shape;19216;p78"/>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7" name="Google Shape;19217;p78"/>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8" name="Google Shape;19218;p78"/>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9" name="Google Shape;19219;p78"/>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0" name="Google Shape;19220;p78"/>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1" name="Google Shape;19221;p78"/>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2" name="Google Shape;19222;p78"/>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3" name="Google Shape;19223;p78"/>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4" name="Google Shape;19224;p78"/>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5" name="Google Shape;19225;p78"/>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6" name="Google Shape;19226;p78"/>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7" name="Google Shape;19227;p78"/>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8" name="Google Shape;19228;p78"/>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29" name="Google Shape;19229;p78"/>
          <p:cNvGrpSpPr/>
          <p:nvPr/>
        </p:nvGrpSpPr>
        <p:grpSpPr>
          <a:xfrm>
            <a:off x="7657720" y="3252163"/>
            <a:ext cx="593161" cy="421876"/>
            <a:chOff x="5743289" y="2439122"/>
            <a:chExt cx="444871" cy="316407"/>
          </a:xfrm>
        </p:grpSpPr>
        <p:sp>
          <p:nvSpPr>
            <p:cNvPr id="19230" name="Google Shape;19230;p78"/>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1" name="Google Shape;19231;p78"/>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2" name="Google Shape;19232;p78"/>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3" name="Google Shape;19233;p78"/>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4" name="Google Shape;19234;p78"/>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5" name="Google Shape;19235;p78"/>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6" name="Google Shape;19236;p78"/>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7" name="Google Shape;19237;p78"/>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8" name="Google Shape;19238;p78"/>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9" name="Google Shape;19239;p78"/>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0" name="Google Shape;19240;p78"/>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1" name="Google Shape;19241;p78"/>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2" name="Google Shape;19242;p78"/>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3" name="Google Shape;19243;p78"/>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4" name="Google Shape;19244;p78"/>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5" name="Google Shape;19245;p78"/>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6" name="Google Shape;19246;p78"/>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7" name="Google Shape;19247;p78"/>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8" name="Google Shape;19248;p78"/>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9" name="Google Shape;19249;p78"/>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0" name="Google Shape;19250;p78"/>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1" name="Google Shape;19251;p78"/>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2" name="Google Shape;19252;p78"/>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3" name="Google Shape;19253;p78"/>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4" name="Google Shape;19254;p78"/>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5" name="Google Shape;19255;p78"/>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6" name="Google Shape;19256;p78"/>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7" name="Google Shape;19257;p78"/>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8" name="Google Shape;19258;p78"/>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59" name="Google Shape;19259;p78"/>
          <p:cNvGrpSpPr/>
          <p:nvPr/>
        </p:nvGrpSpPr>
        <p:grpSpPr>
          <a:xfrm>
            <a:off x="8307147" y="3243444"/>
            <a:ext cx="468479" cy="484549"/>
            <a:chOff x="6230360" y="2432583"/>
            <a:chExt cx="351359" cy="363412"/>
          </a:xfrm>
        </p:grpSpPr>
        <p:sp>
          <p:nvSpPr>
            <p:cNvPr id="19260" name="Google Shape;19260;p78"/>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1" name="Google Shape;19261;p78"/>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2" name="Google Shape;19262;p78"/>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3" name="Google Shape;19263;p78"/>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4" name="Google Shape;19264;p78"/>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5" name="Google Shape;19265;p78"/>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6" name="Google Shape;19266;p78"/>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7" name="Google Shape;19267;p78"/>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8" name="Google Shape;19268;p78"/>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9" name="Google Shape;19269;p78"/>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0" name="Google Shape;19270;p78"/>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1" name="Google Shape;19271;p78"/>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2" name="Google Shape;19272;p78"/>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3" name="Google Shape;19273;p78"/>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4" name="Google Shape;19274;p78"/>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5" name="Google Shape;19275;p78"/>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6" name="Google Shape;19276;p78"/>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7" name="Google Shape;19277;p78"/>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8" name="Google Shape;19278;p78"/>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9" name="Google Shape;19279;p78"/>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0" name="Google Shape;19280;p78"/>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81" name="Google Shape;19281;p78"/>
          <p:cNvGrpSpPr/>
          <p:nvPr/>
        </p:nvGrpSpPr>
        <p:grpSpPr>
          <a:xfrm>
            <a:off x="8845302" y="3279403"/>
            <a:ext cx="517041" cy="382240"/>
            <a:chOff x="6633976" y="2459552"/>
            <a:chExt cx="387781" cy="286680"/>
          </a:xfrm>
        </p:grpSpPr>
        <p:sp>
          <p:nvSpPr>
            <p:cNvPr id="19282" name="Google Shape;19282;p78"/>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3" name="Google Shape;19283;p78"/>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4" name="Google Shape;19284;p78"/>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5" name="Google Shape;19285;p78"/>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6" name="Google Shape;19286;p78"/>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7" name="Google Shape;19287;p78"/>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8" name="Google Shape;19288;p78"/>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89" name="Google Shape;19289;p78"/>
          <p:cNvGrpSpPr/>
          <p:nvPr/>
        </p:nvGrpSpPr>
        <p:grpSpPr>
          <a:xfrm>
            <a:off x="9454814" y="3238087"/>
            <a:ext cx="502652" cy="465152"/>
            <a:chOff x="7091110" y="2428565"/>
            <a:chExt cx="376989" cy="348864"/>
          </a:xfrm>
        </p:grpSpPr>
        <p:sp>
          <p:nvSpPr>
            <p:cNvPr id="19290" name="Google Shape;19290;p78"/>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1" name="Google Shape;19291;p78"/>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2" name="Google Shape;19292;p78"/>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3" name="Google Shape;19293;p78"/>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4" name="Google Shape;19294;p78"/>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5" name="Google Shape;19295;p78"/>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6" name="Google Shape;19296;p78"/>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7" name="Google Shape;19297;p78"/>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8" name="Google Shape;19298;p78"/>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9" name="Google Shape;19299;p78"/>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0" name="Google Shape;19300;p78"/>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1" name="Google Shape;19301;p78"/>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2" name="Google Shape;19302;p78"/>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3" name="Google Shape;19303;p78"/>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4" name="Google Shape;19304;p78"/>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5" name="Google Shape;19305;p78"/>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6" name="Google Shape;19306;p78"/>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7" name="Google Shape;19307;p78"/>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8" name="Google Shape;19308;p78"/>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9" name="Google Shape;19309;p78"/>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0" name="Google Shape;19310;p78"/>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1" name="Google Shape;19311;p78"/>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2" name="Google Shape;19312;p78"/>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3" name="Google Shape;19313;p78"/>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4" name="Google Shape;19314;p78"/>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5" name="Google Shape;19315;p78"/>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6" name="Google Shape;19316;p78"/>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7" name="Google Shape;19317;p78"/>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8" name="Google Shape;19318;p78"/>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9" name="Google Shape;19319;p78"/>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0" name="Google Shape;19320;p78"/>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21" name="Google Shape;19321;p78"/>
          <p:cNvGrpSpPr/>
          <p:nvPr/>
        </p:nvGrpSpPr>
        <p:grpSpPr>
          <a:xfrm>
            <a:off x="10048570" y="3220300"/>
            <a:ext cx="492953" cy="500656"/>
            <a:chOff x="7536427" y="2415225"/>
            <a:chExt cx="369715" cy="375492"/>
          </a:xfrm>
        </p:grpSpPr>
        <p:sp>
          <p:nvSpPr>
            <p:cNvPr id="19322" name="Google Shape;19322;p78"/>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3" name="Google Shape;19323;p78"/>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4" name="Google Shape;19324;p78"/>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5" name="Google Shape;19325;p78"/>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6" name="Google Shape;19326;p78"/>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7" name="Google Shape;19327;p78"/>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8" name="Google Shape;19328;p78"/>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9" name="Google Shape;19329;p78"/>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0" name="Google Shape;19330;p78"/>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1" name="Google Shape;19331;p78"/>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2" name="Google Shape;19332;p78"/>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3" name="Google Shape;19333;p78"/>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4" name="Google Shape;19334;p78"/>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5" name="Google Shape;19335;p78"/>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6" name="Google Shape;19336;p78"/>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7" name="Google Shape;19337;p78"/>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8" name="Google Shape;19338;p78"/>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9" name="Google Shape;19339;p78"/>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0" name="Google Shape;19340;p78"/>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1" name="Google Shape;19341;p78"/>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2" name="Google Shape;19342;p78"/>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3" name="Google Shape;19343;p78"/>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4" name="Google Shape;19344;p78"/>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5" name="Google Shape;19345;p78"/>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6" name="Google Shape;19346;p78"/>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7" name="Google Shape;19347;p78"/>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8" name="Google Shape;19348;p78"/>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9" name="Google Shape;19349;p78"/>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0" name="Google Shape;19350;p78"/>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1" name="Google Shape;19351;p78"/>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2" name="Google Shape;19352;p78"/>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3" name="Google Shape;19353;p78"/>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4" name="Google Shape;19354;p78"/>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5" name="Google Shape;19355;p78"/>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6" name="Google Shape;19356;p78"/>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7" name="Google Shape;19357;p78"/>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8" name="Google Shape;19358;p78"/>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9" name="Google Shape;19359;p78"/>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60" name="Google Shape;19360;p78"/>
          <p:cNvGrpSpPr/>
          <p:nvPr/>
        </p:nvGrpSpPr>
        <p:grpSpPr>
          <a:xfrm>
            <a:off x="10641031" y="3238403"/>
            <a:ext cx="471175" cy="477547"/>
            <a:chOff x="7980773" y="2428802"/>
            <a:chExt cx="353381" cy="358160"/>
          </a:xfrm>
        </p:grpSpPr>
        <p:sp>
          <p:nvSpPr>
            <p:cNvPr id="19361" name="Google Shape;19361;p78"/>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2" name="Google Shape;19362;p78"/>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3" name="Google Shape;19363;p78"/>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4" name="Google Shape;19364;p78"/>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5" name="Google Shape;19365;p78"/>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6" name="Google Shape;19366;p78"/>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7" name="Google Shape;19367;p78"/>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8" name="Google Shape;19368;p78"/>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9" name="Google Shape;19369;p78"/>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0" name="Google Shape;19370;p78"/>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1" name="Google Shape;19371;p78"/>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2" name="Google Shape;19372;p78"/>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3" name="Google Shape;19373;p78"/>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4" name="Google Shape;19374;p78"/>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5" name="Google Shape;19375;p78"/>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6" name="Google Shape;19376;p78"/>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7" name="Google Shape;19377;p78"/>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8" name="Google Shape;19378;p78"/>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9" name="Google Shape;19379;p78"/>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0" name="Google Shape;19380;p78"/>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1" name="Google Shape;19381;p78"/>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2" name="Google Shape;19382;p78"/>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3" name="Google Shape;19383;p78"/>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4" name="Google Shape;19384;p78"/>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5" name="Google Shape;19385;p78"/>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6" name="Google Shape;19386;p78"/>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7" name="Google Shape;19387;p78"/>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8" name="Google Shape;19388;p78"/>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9" name="Google Shape;19389;p78"/>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0" name="Google Shape;19390;p78"/>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91" name="Google Shape;19391;p78"/>
          <p:cNvGrpSpPr/>
          <p:nvPr/>
        </p:nvGrpSpPr>
        <p:grpSpPr>
          <a:xfrm>
            <a:off x="6514745" y="5721654"/>
            <a:ext cx="461791" cy="458604"/>
            <a:chOff x="4886058" y="4291240"/>
            <a:chExt cx="346343" cy="343953"/>
          </a:xfrm>
        </p:grpSpPr>
        <p:sp>
          <p:nvSpPr>
            <p:cNvPr id="19392" name="Google Shape;19392;p78"/>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3" name="Google Shape;19393;p78"/>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4" name="Google Shape;19394;p78"/>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5" name="Google Shape;19395;p78"/>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6" name="Google Shape;19396;p78"/>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7" name="Google Shape;19397;p78"/>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8" name="Google Shape;19398;p78"/>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9" name="Google Shape;19399;p78"/>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0" name="Google Shape;19400;p78"/>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1" name="Google Shape;19401;p78"/>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2" name="Google Shape;19402;p78"/>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3" name="Google Shape;19403;p78"/>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4" name="Google Shape;19404;p78"/>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05" name="Google Shape;19405;p78"/>
          <p:cNvGrpSpPr/>
          <p:nvPr/>
        </p:nvGrpSpPr>
        <p:grpSpPr>
          <a:xfrm>
            <a:off x="7125621" y="5721408"/>
            <a:ext cx="406155" cy="458080"/>
            <a:chOff x="5344216" y="4291056"/>
            <a:chExt cx="304616" cy="343560"/>
          </a:xfrm>
        </p:grpSpPr>
        <p:sp>
          <p:nvSpPr>
            <p:cNvPr id="19406" name="Google Shape;19406;p78"/>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7" name="Google Shape;19407;p78"/>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8" name="Google Shape;19408;p78"/>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9" name="Google Shape;19409;p78"/>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0" name="Google Shape;19410;p78"/>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1" name="Google Shape;19411;p78"/>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2" name="Google Shape;19412;p78"/>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3" name="Google Shape;19413;p78"/>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4" name="Google Shape;19414;p78"/>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5" name="Google Shape;19415;p78"/>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6" name="Google Shape;19416;p78"/>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17" name="Google Shape;19417;p78"/>
          <p:cNvGrpSpPr/>
          <p:nvPr/>
        </p:nvGrpSpPr>
        <p:grpSpPr>
          <a:xfrm>
            <a:off x="8373333" y="5685897"/>
            <a:ext cx="272124" cy="458324"/>
            <a:chOff x="6271562" y="4290872"/>
            <a:chExt cx="204093" cy="343743"/>
          </a:xfrm>
        </p:grpSpPr>
        <p:sp>
          <p:nvSpPr>
            <p:cNvPr id="19418" name="Google Shape;19418;p78"/>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9" name="Google Shape;19419;p78"/>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0" name="Google Shape;19420;p78"/>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1" name="Google Shape;19421;p78"/>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2" name="Google Shape;19422;p78"/>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3" name="Google Shape;19423;p78"/>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4" name="Google Shape;19424;p78"/>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5" name="Google Shape;19425;p78"/>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6" name="Google Shape;19426;p78"/>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7" name="Google Shape;19427;p78"/>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8" name="Google Shape;19428;p78"/>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9" name="Google Shape;19429;p78"/>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30" name="Google Shape;19430;p78"/>
          <p:cNvGrpSpPr/>
          <p:nvPr/>
        </p:nvGrpSpPr>
        <p:grpSpPr>
          <a:xfrm>
            <a:off x="8852655" y="5772318"/>
            <a:ext cx="458780" cy="356260"/>
            <a:chOff x="6639491" y="4329238"/>
            <a:chExt cx="344085" cy="267195"/>
          </a:xfrm>
        </p:grpSpPr>
        <p:sp>
          <p:nvSpPr>
            <p:cNvPr id="19431" name="Google Shape;19431;p78"/>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2" name="Google Shape;19432;p78"/>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3" name="Google Shape;19433;p78"/>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4" name="Google Shape;19434;p78"/>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5" name="Google Shape;19435;p78"/>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6" name="Google Shape;19436;p78"/>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7" name="Google Shape;19437;p78"/>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8" name="Google Shape;19438;p78"/>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9" name="Google Shape;19439;p78"/>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0" name="Google Shape;19440;p78"/>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1" name="Google Shape;19441;p78"/>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2" name="Google Shape;19442;p78"/>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3" name="Google Shape;19443;p78"/>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4" name="Google Shape;19444;p78"/>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5" name="Google Shape;19445;p78"/>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6" name="Google Shape;19446;p78"/>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7" name="Google Shape;19447;p78"/>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8" name="Google Shape;19448;p78"/>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49" name="Google Shape;19449;p78"/>
          <p:cNvGrpSpPr/>
          <p:nvPr/>
        </p:nvGrpSpPr>
        <p:grpSpPr>
          <a:xfrm>
            <a:off x="9511115" y="5721408"/>
            <a:ext cx="310639" cy="458080"/>
            <a:chOff x="7133336" y="4291056"/>
            <a:chExt cx="232979" cy="343560"/>
          </a:xfrm>
        </p:grpSpPr>
        <p:sp>
          <p:nvSpPr>
            <p:cNvPr id="19450" name="Google Shape;19450;p78"/>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1" name="Google Shape;19451;p78"/>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2" name="Google Shape;19452;p78"/>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3" name="Google Shape;19453;p78"/>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4" name="Google Shape;19454;p78"/>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5" name="Google Shape;19455;p78"/>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6" name="Google Shape;19456;p78"/>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7" name="Google Shape;19457;p78"/>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8" name="Google Shape;19458;p78"/>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9" name="Google Shape;19459;p78"/>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0" name="Google Shape;19460;p78"/>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1" name="Google Shape;19461;p78"/>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2" name="Google Shape;19462;p78"/>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3" name="Google Shape;19463;p78"/>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4" name="Google Shape;19464;p78"/>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5" name="Google Shape;19465;p78"/>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6" name="Google Shape;19466;p78"/>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67" name="Google Shape;19467;p78"/>
          <p:cNvGrpSpPr/>
          <p:nvPr/>
        </p:nvGrpSpPr>
        <p:grpSpPr>
          <a:xfrm>
            <a:off x="10095173" y="5721408"/>
            <a:ext cx="310639" cy="458080"/>
            <a:chOff x="7571379" y="4291056"/>
            <a:chExt cx="232979" cy="343560"/>
          </a:xfrm>
        </p:grpSpPr>
        <p:sp>
          <p:nvSpPr>
            <p:cNvPr id="19468" name="Google Shape;19468;p78"/>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9" name="Google Shape;19469;p78"/>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0" name="Google Shape;19470;p78"/>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1" name="Google Shape;19471;p78"/>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2" name="Google Shape;19472;p78"/>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3" name="Google Shape;19473;p78"/>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4" name="Google Shape;19474;p78"/>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5" name="Google Shape;19475;p78"/>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6" name="Google Shape;19476;p78"/>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7" name="Google Shape;19477;p78"/>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8" name="Google Shape;19478;p78"/>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9" name="Google Shape;19479;p78"/>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0" name="Google Shape;19480;p78"/>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1" name="Google Shape;19481;p78"/>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2" name="Google Shape;19482;p78"/>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3" name="Google Shape;19483;p78"/>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84" name="Google Shape;19484;p78"/>
          <p:cNvGrpSpPr/>
          <p:nvPr/>
        </p:nvGrpSpPr>
        <p:grpSpPr>
          <a:xfrm>
            <a:off x="8888509" y="4463833"/>
            <a:ext cx="394425" cy="494283"/>
            <a:chOff x="6666381" y="3347875"/>
            <a:chExt cx="295819" cy="370712"/>
          </a:xfrm>
        </p:grpSpPr>
        <p:sp>
          <p:nvSpPr>
            <p:cNvPr id="19485" name="Google Shape;19485;p78"/>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6" name="Google Shape;19486;p78"/>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7" name="Google Shape;19487;p78"/>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8" name="Google Shape;19488;p78"/>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9" name="Google Shape;19489;p78"/>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0" name="Google Shape;19490;p78"/>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1" name="Google Shape;19491;p78"/>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2" name="Google Shape;19492;p78"/>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3" name="Google Shape;19493;p78"/>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4" name="Google Shape;19494;p78"/>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5" name="Google Shape;19495;p78"/>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6" name="Google Shape;19496;p78"/>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7" name="Google Shape;19497;p78"/>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8" name="Google Shape;19498;p78"/>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9" name="Google Shape;19499;p78"/>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0" name="Google Shape;19500;p78"/>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1" name="Google Shape;19501;p78"/>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2" name="Google Shape;19502;p78"/>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3" name="Google Shape;19503;p78"/>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4" name="Google Shape;19504;p78"/>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5" name="Google Shape;19505;p78"/>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6" name="Google Shape;19506;p78"/>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7" name="Google Shape;19507;p78"/>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8" name="Google Shape;19508;p78"/>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9" name="Google Shape;19509;p78"/>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0" name="Google Shape;19510;p78"/>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1" name="Google Shape;19511;p78"/>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2" name="Google Shape;19512;p78"/>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3" name="Google Shape;19513;p78"/>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4" name="Google Shape;19514;p78"/>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5" name="Google Shape;19515;p78"/>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6" name="Google Shape;19516;p78"/>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7" name="Google Shape;19517;p78"/>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8" name="Google Shape;19518;p78"/>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9" name="Google Shape;19519;p78"/>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0" name="Google Shape;19520;p78"/>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1" name="Google Shape;19521;p78"/>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2" name="Google Shape;19522;p78"/>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3" name="Google Shape;19523;p78"/>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4" name="Google Shape;19524;p78"/>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525" name="Google Shape;19525;p78"/>
          <p:cNvGrpSpPr/>
          <p:nvPr/>
        </p:nvGrpSpPr>
        <p:grpSpPr>
          <a:xfrm>
            <a:off x="6503681" y="3849946"/>
            <a:ext cx="519423" cy="520439"/>
            <a:chOff x="4877760" y="2887459"/>
            <a:chExt cx="389567" cy="390329"/>
          </a:xfrm>
        </p:grpSpPr>
        <p:sp>
          <p:nvSpPr>
            <p:cNvPr id="19526" name="Google Shape;19526;p78"/>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7" name="Google Shape;19527;p78"/>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8" name="Google Shape;19528;p78"/>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9" name="Google Shape;19529;p78"/>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0" name="Google Shape;19530;p78"/>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1" name="Google Shape;19531;p78"/>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2" name="Google Shape;19532;p78"/>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3" name="Google Shape;19533;p78"/>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4" name="Google Shape;19534;p78"/>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5" name="Google Shape;19535;p78"/>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6" name="Google Shape;19536;p78"/>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7" name="Google Shape;19537;p78"/>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8" name="Google Shape;19538;p78"/>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9" name="Google Shape;19539;p78"/>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0" name="Google Shape;19540;p78"/>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1" name="Google Shape;19541;p78"/>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2" name="Google Shape;19542;p78"/>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3" name="Google Shape;19543;p78"/>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4" name="Google Shape;19544;p78"/>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5" name="Google Shape;19545;p78"/>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6" name="Google Shape;19546;p78"/>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7" name="Google Shape;19547;p78"/>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8" name="Google Shape;19548;p78"/>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9" name="Google Shape;19549;p78"/>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0" name="Google Shape;19550;p78"/>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1" name="Google Shape;19551;p78"/>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2" name="Google Shape;19552;p78"/>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3" name="Google Shape;19553;p78"/>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4" name="Google Shape;19554;p78"/>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5" name="Google Shape;19555;p78"/>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6" name="Google Shape;19556;p78"/>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7" name="Google Shape;19557;p78"/>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8" name="Google Shape;19558;p78"/>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9" name="Google Shape;19559;p78"/>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0" name="Google Shape;19560;p78"/>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1" name="Google Shape;19561;p78"/>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2" name="Google Shape;19562;p78"/>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3" name="Google Shape;19563;p78"/>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4" name="Google Shape;19564;p78"/>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5" name="Google Shape;19565;p78"/>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6" name="Google Shape;19566;p78"/>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7" name="Google Shape;19567;p78"/>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8" name="Google Shape;19568;p78"/>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9" name="Google Shape;19569;p78"/>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570" name="Google Shape;19570;p78"/>
          <p:cNvSpPr/>
          <p:nvPr/>
        </p:nvSpPr>
        <p:spPr>
          <a:xfrm>
            <a:off x="7881560" y="3850261"/>
            <a:ext cx="67051" cy="33543"/>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1" name="Google Shape;19571;p78"/>
          <p:cNvSpPr/>
          <p:nvPr/>
        </p:nvSpPr>
        <p:spPr>
          <a:xfrm>
            <a:off x="7881560" y="3850261"/>
            <a:ext cx="46288" cy="30532"/>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2" name="Google Shape;19572;p78"/>
          <p:cNvSpPr/>
          <p:nvPr/>
        </p:nvSpPr>
        <p:spPr>
          <a:xfrm>
            <a:off x="7730793" y="4193742"/>
            <a:ext cx="37569" cy="100908"/>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3" name="Google Shape;19573;p78"/>
          <p:cNvSpPr/>
          <p:nvPr/>
        </p:nvSpPr>
        <p:spPr>
          <a:xfrm>
            <a:off x="7730441" y="4194092"/>
            <a:ext cx="37920" cy="74753"/>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4" name="Google Shape;19574;p78"/>
          <p:cNvSpPr/>
          <p:nvPr/>
        </p:nvSpPr>
        <p:spPr>
          <a:xfrm>
            <a:off x="7705653" y="4305328"/>
            <a:ext cx="25175" cy="64704"/>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575" name="Google Shape;19575;p78"/>
          <p:cNvGrpSpPr/>
          <p:nvPr/>
        </p:nvGrpSpPr>
        <p:grpSpPr>
          <a:xfrm>
            <a:off x="7705653" y="3850260"/>
            <a:ext cx="419215" cy="519773"/>
            <a:chOff x="5779239" y="2887695"/>
            <a:chExt cx="314411" cy="389830"/>
          </a:xfrm>
        </p:grpSpPr>
        <p:sp>
          <p:nvSpPr>
            <p:cNvPr id="19576" name="Google Shape;19576;p78"/>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7" name="Google Shape;19577;p78"/>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8" name="Google Shape;19578;p78"/>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9" name="Google Shape;19579;p78"/>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0" name="Google Shape;19580;p78"/>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1" name="Google Shape;19581;p78"/>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2" name="Google Shape;19582;p78"/>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3" name="Google Shape;19583;p78"/>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4" name="Google Shape;19584;p78"/>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5" name="Google Shape;19585;p78"/>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6" name="Google Shape;19586;p78"/>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7" name="Google Shape;19587;p78"/>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8" name="Google Shape;19588;p78"/>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9" name="Google Shape;19589;p78"/>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0" name="Google Shape;19590;p78"/>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1" name="Google Shape;19591;p78"/>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2" name="Google Shape;19592;p78"/>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3" name="Google Shape;19593;p78"/>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4" name="Google Shape;19594;p78"/>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5" name="Google Shape;19595;p78"/>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6" name="Google Shape;19596;p78"/>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7" name="Google Shape;19597;p78"/>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8" name="Google Shape;19598;p78"/>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9" name="Google Shape;19599;p78"/>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0" name="Google Shape;19600;p78"/>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1" name="Google Shape;19601;p78"/>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2" name="Google Shape;19602;p78"/>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3" name="Google Shape;19603;p78"/>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4" name="Google Shape;19604;p78"/>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5" name="Google Shape;19605;p78"/>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6" name="Google Shape;19606;p78"/>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7" name="Google Shape;19607;p78"/>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8" name="Google Shape;19608;p78"/>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9" name="Google Shape;19609;p78"/>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0" name="Google Shape;19610;p78"/>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1" name="Google Shape;19611;p78"/>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2" name="Google Shape;19612;p78"/>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3" name="Google Shape;19613;p78"/>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4" name="Google Shape;19614;p78"/>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5" name="Google Shape;19615;p78"/>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6" name="Google Shape;19616;p78"/>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7" name="Google Shape;19617;p78"/>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8" name="Google Shape;19618;p78"/>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9" name="Google Shape;19619;p78"/>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20" name="Google Shape;19620;p78"/>
          <p:cNvGrpSpPr/>
          <p:nvPr/>
        </p:nvGrpSpPr>
        <p:grpSpPr>
          <a:xfrm>
            <a:off x="8253507" y="3921303"/>
            <a:ext cx="519773" cy="377339"/>
            <a:chOff x="6190130" y="2940977"/>
            <a:chExt cx="389830" cy="283004"/>
          </a:xfrm>
        </p:grpSpPr>
        <p:sp>
          <p:nvSpPr>
            <p:cNvPr id="19621" name="Google Shape;19621;p78"/>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2" name="Google Shape;19622;p78"/>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3" name="Google Shape;19623;p78"/>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4" name="Google Shape;19624;p78"/>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5" name="Google Shape;19625;p78"/>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6" name="Google Shape;19626;p78"/>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7" name="Google Shape;19627;p78"/>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8" name="Google Shape;19628;p78"/>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9" name="Google Shape;19629;p78"/>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0" name="Google Shape;19630;p78"/>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1" name="Google Shape;19631;p78"/>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2" name="Google Shape;19632;p78"/>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3" name="Google Shape;19633;p78"/>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4" name="Google Shape;19634;p78"/>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5" name="Google Shape;19635;p78"/>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6" name="Google Shape;19636;p78"/>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7" name="Google Shape;19637;p78"/>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8" name="Google Shape;19638;p78"/>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9" name="Google Shape;19639;p78"/>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0" name="Google Shape;19640;p78"/>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1" name="Google Shape;19641;p78"/>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2" name="Google Shape;19642;p78"/>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3" name="Google Shape;19643;p78"/>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4" name="Google Shape;19644;p78"/>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5" name="Google Shape;19645;p78"/>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6" name="Google Shape;19646;p78"/>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7" name="Google Shape;19647;p78"/>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8" name="Google Shape;19648;p78"/>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9" name="Google Shape;19649;p78"/>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0" name="Google Shape;19650;p78"/>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51" name="Google Shape;19651;p78"/>
          <p:cNvGrpSpPr/>
          <p:nvPr/>
        </p:nvGrpSpPr>
        <p:grpSpPr>
          <a:xfrm>
            <a:off x="8845302" y="3867033"/>
            <a:ext cx="519737" cy="486231"/>
            <a:chOff x="6633976" y="2900274"/>
            <a:chExt cx="389803" cy="364673"/>
          </a:xfrm>
        </p:grpSpPr>
        <p:sp>
          <p:nvSpPr>
            <p:cNvPr id="19652" name="Google Shape;19652;p78"/>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3" name="Google Shape;19653;p78"/>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4" name="Google Shape;19654;p78"/>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5" name="Google Shape;19655;p78"/>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6" name="Google Shape;19656;p78"/>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7" name="Google Shape;19657;p78"/>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8" name="Google Shape;19658;p78"/>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9" name="Google Shape;19659;p78"/>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0" name="Google Shape;19660;p78"/>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1" name="Google Shape;19661;p78"/>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2" name="Google Shape;19662;p78"/>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3" name="Google Shape;19663;p78"/>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4" name="Google Shape;19664;p78"/>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5" name="Google Shape;19665;p78"/>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6" name="Google Shape;19666;p78"/>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7" name="Google Shape;19667;p78"/>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8" name="Google Shape;19668;p78"/>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69" name="Google Shape;19669;p78"/>
          <p:cNvGrpSpPr/>
          <p:nvPr/>
        </p:nvGrpSpPr>
        <p:grpSpPr>
          <a:xfrm>
            <a:off x="10023781" y="3847250"/>
            <a:ext cx="486580" cy="510039"/>
            <a:chOff x="7517835" y="2885437"/>
            <a:chExt cx="364935" cy="382529"/>
          </a:xfrm>
        </p:grpSpPr>
        <p:sp>
          <p:nvSpPr>
            <p:cNvPr id="19670" name="Google Shape;19670;p78"/>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1" name="Google Shape;19671;p78"/>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2" name="Google Shape;19672;p78"/>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3" name="Google Shape;19673;p78"/>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4" name="Google Shape;19674;p78"/>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5" name="Google Shape;19675;p78"/>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6" name="Google Shape;19676;p78"/>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7" name="Google Shape;19677;p78"/>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8" name="Google Shape;19678;p78"/>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9" name="Google Shape;19679;p78"/>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0" name="Google Shape;19680;p78"/>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1" name="Google Shape;19681;p78"/>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2" name="Google Shape;19682;p78"/>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3" name="Google Shape;19683;p78"/>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4" name="Google Shape;19684;p78"/>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5" name="Google Shape;19685;p78"/>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6" name="Google Shape;19686;p78"/>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7" name="Google Shape;19687;p78"/>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8" name="Google Shape;19688;p78"/>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9" name="Google Shape;19689;p78"/>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0" name="Google Shape;19690;p78"/>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1" name="Google Shape;19691;p78"/>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2" name="Google Shape;19692;p78"/>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3" name="Google Shape;19693;p78"/>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4" name="Google Shape;19694;p78"/>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5" name="Google Shape;19695;p78"/>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6" name="Google Shape;19696;p78"/>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7" name="Google Shape;19697;p78"/>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8" name="Google Shape;19698;p78"/>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9" name="Google Shape;19699;p78"/>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0" name="Google Shape;19700;p78"/>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1" name="Google Shape;19701;p78"/>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2" name="Google Shape;19702;p78"/>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3" name="Google Shape;19703;p78"/>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4" name="Google Shape;19704;p78"/>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5" name="Google Shape;19705;p78"/>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6" name="Google Shape;19706;p78"/>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07" name="Google Shape;19707;p78"/>
          <p:cNvGrpSpPr/>
          <p:nvPr/>
        </p:nvGrpSpPr>
        <p:grpSpPr>
          <a:xfrm>
            <a:off x="9450121" y="3849525"/>
            <a:ext cx="477547" cy="514136"/>
            <a:chOff x="7087591" y="2887144"/>
            <a:chExt cx="358160" cy="385602"/>
          </a:xfrm>
        </p:grpSpPr>
        <p:sp>
          <p:nvSpPr>
            <p:cNvPr id="19708" name="Google Shape;19708;p78"/>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9" name="Google Shape;19709;p78"/>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0" name="Google Shape;19710;p78"/>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1" name="Google Shape;19711;p78"/>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2" name="Google Shape;19712;p78"/>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3" name="Google Shape;19713;p78"/>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4" name="Google Shape;19714;p78"/>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5" name="Google Shape;19715;p78"/>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6" name="Google Shape;19716;p78"/>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7" name="Google Shape;19717;p78"/>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8" name="Google Shape;19718;p78"/>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9" name="Google Shape;19719;p78"/>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0" name="Google Shape;19720;p78"/>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1" name="Google Shape;19721;p78"/>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2" name="Google Shape;19722;p78"/>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3" name="Google Shape;19723;p78"/>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4" name="Google Shape;19724;p78"/>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5" name="Google Shape;19725;p78"/>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6" name="Google Shape;19726;p78"/>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27" name="Google Shape;19727;p78"/>
          <p:cNvGrpSpPr/>
          <p:nvPr/>
        </p:nvGrpSpPr>
        <p:grpSpPr>
          <a:xfrm>
            <a:off x="10601817" y="3847250"/>
            <a:ext cx="510039" cy="510039"/>
            <a:chOff x="7951362" y="2885437"/>
            <a:chExt cx="382529" cy="382529"/>
          </a:xfrm>
        </p:grpSpPr>
        <p:sp>
          <p:nvSpPr>
            <p:cNvPr id="19728" name="Google Shape;19728;p78"/>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9" name="Google Shape;19729;p78"/>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0" name="Google Shape;19730;p78"/>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1" name="Google Shape;19731;p78"/>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2" name="Google Shape;19732;p78"/>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3" name="Google Shape;19733;p78"/>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4" name="Google Shape;19734;p78"/>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5" name="Google Shape;19735;p78"/>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6" name="Google Shape;19736;p78"/>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7" name="Google Shape;19737;p78"/>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8" name="Google Shape;19738;p78"/>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9" name="Google Shape;19739;p78"/>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0" name="Google Shape;19740;p78"/>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1" name="Google Shape;19741;p78"/>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2" name="Google Shape;19742;p78"/>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3" name="Google Shape;19743;p78"/>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4" name="Google Shape;19744;p78"/>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5" name="Google Shape;19745;p78"/>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6" name="Google Shape;19746;p78"/>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7" name="Google Shape;19747;p78"/>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8" name="Google Shape;19748;p78"/>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9" name="Google Shape;19749;p78"/>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0" name="Google Shape;19750;p78"/>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1" name="Google Shape;19751;p78"/>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2" name="Google Shape;19752;p78"/>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3" name="Google Shape;19753;p78"/>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4" name="Google Shape;19754;p78"/>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5" name="Google Shape;19755;p78"/>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6" name="Google Shape;19756;p78"/>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7" name="Google Shape;19757;p78"/>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8" name="Google Shape;19758;p78"/>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9" name="Google Shape;19759;p78"/>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0" name="Google Shape;19760;p78"/>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1" name="Google Shape;19761;p78"/>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2" name="Google Shape;19762;p78"/>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3" name="Google Shape;19763;p78"/>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4" name="Google Shape;19764;p78"/>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5" name="Google Shape;19765;p78"/>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6" name="Google Shape;19766;p78"/>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7" name="Google Shape;19767;p78"/>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8" name="Google Shape;19768;p78"/>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9" name="Google Shape;19769;p78"/>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0" name="Google Shape;19770;p78"/>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1" name="Google Shape;19771;p78"/>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2" name="Google Shape;19772;p78"/>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3" name="Google Shape;19773;p78"/>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4" name="Google Shape;19774;p78"/>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5" name="Google Shape;19775;p78"/>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6" name="Google Shape;19776;p78"/>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77" name="Google Shape;19777;p78"/>
          <p:cNvGrpSpPr/>
          <p:nvPr/>
        </p:nvGrpSpPr>
        <p:grpSpPr>
          <a:xfrm>
            <a:off x="10739208" y="5085986"/>
            <a:ext cx="369285" cy="448801"/>
            <a:chOff x="8054406" y="3814489"/>
            <a:chExt cx="276964" cy="336601"/>
          </a:xfrm>
        </p:grpSpPr>
        <p:sp>
          <p:nvSpPr>
            <p:cNvPr id="19778" name="Google Shape;19778;p78"/>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9" name="Google Shape;19779;p78"/>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0" name="Google Shape;19780;p78"/>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1" name="Google Shape;19781;p78"/>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2" name="Google Shape;19782;p78"/>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3" name="Google Shape;19783;p78"/>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4" name="Google Shape;19784;p78"/>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5" name="Google Shape;19785;p78"/>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6" name="Google Shape;19786;p78"/>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87" name="Google Shape;19787;p78"/>
          <p:cNvGrpSpPr/>
          <p:nvPr/>
        </p:nvGrpSpPr>
        <p:grpSpPr>
          <a:xfrm>
            <a:off x="10582383" y="5726766"/>
            <a:ext cx="504332" cy="447365"/>
            <a:chOff x="7936787" y="4295074"/>
            <a:chExt cx="378249" cy="335524"/>
          </a:xfrm>
        </p:grpSpPr>
        <p:sp>
          <p:nvSpPr>
            <p:cNvPr id="19788" name="Google Shape;19788;p78"/>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9" name="Google Shape;19789;p78"/>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0" name="Google Shape;19790;p78"/>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1" name="Google Shape;19791;p78"/>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2" name="Google Shape;19792;p78"/>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3" name="Google Shape;19793;p78"/>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4" name="Google Shape;19794;p78"/>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5" name="Google Shape;19795;p78"/>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6" name="Google Shape;19796;p78"/>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7" name="Google Shape;19797;p78"/>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8" name="Google Shape;19798;p78"/>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9" name="Google Shape;19799;p78"/>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0" name="Google Shape;19800;p78"/>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1" name="Google Shape;19801;p78"/>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2" name="Google Shape;19802;p78"/>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3" name="Google Shape;19803;p78"/>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04" name="Google Shape;19804;p78"/>
          <p:cNvGrpSpPr/>
          <p:nvPr/>
        </p:nvGrpSpPr>
        <p:grpSpPr>
          <a:xfrm>
            <a:off x="6514745" y="2621187"/>
            <a:ext cx="518092" cy="517743"/>
            <a:chOff x="4886058" y="1965890"/>
            <a:chExt cx="388569" cy="388307"/>
          </a:xfrm>
        </p:grpSpPr>
        <p:sp>
          <p:nvSpPr>
            <p:cNvPr id="19805" name="Google Shape;19805;p78"/>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6" name="Google Shape;19806;p78"/>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7" name="Google Shape;19807;p78"/>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8" name="Google Shape;19808;p78"/>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9" name="Google Shape;19809;p78"/>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0" name="Google Shape;19810;p78"/>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1" name="Google Shape;19811;p78"/>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2" name="Google Shape;19812;p78"/>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3" name="Google Shape;19813;p78"/>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4" name="Google Shape;19814;p78"/>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5" name="Google Shape;19815;p78"/>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819"/>
        <p:cNvGrpSpPr/>
        <p:nvPr/>
      </p:nvGrpSpPr>
      <p:grpSpPr>
        <a:xfrm>
          <a:off x="0" y="0"/>
          <a:ext cx="0" cy="0"/>
          <a:chOff x="0" y="0"/>
          <a:chExt cx="0" cy="0"/>
        </a:xfrm>
      </p:grpSpPr>
      <p:sp>
        <p:nvSpPr>
          <p:cNvPr id="19820" name="Google Shape;19820;p79"/>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Business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9821" name="Google Shape;19821;p79"/>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Teamwork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9822" name="Google Shape;19822;p79"/>
          <p:cNvGrpSpPr/>
          <p:nvPr/>
        </p:nvGrpSpPr>
        <p:grpSpPr>
          <a:xfrm>
            <a:off x="1139158" y="2055627"/>
            <a:ext cx="488359" cy="488320"/>
            <a:chOff x="-65131525" y="1914325"/>
            <a:chExt cx="316650" cy="316625"/>
          </a:xfrm>
        </p:grpSpPr>
        <p:sp>
          <p:nvSpPr>
            <p:cNvPr id="19823" name="Google Shape;19823;p7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24" name="Google Shape;19824;p7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25" name="Google Shape;19825;p79"/>
          <p:cNvGrpSpPr/>
          <p:nvPr/>
        </p:nvGrpSpPr>
        <p:grpSpPr>
          <a:xfrm>
            <a:off x="1139158" y="2696010"/>
            <a:ext cx="488359" cy="488359"/>
            <a:chOff x="-65131525" y="2281350"/>
            <a:chExt cx="316650" cy="316650"/>
          </a:xfrm>
        </p:grpSpPr>
        <p:sp>
          <p:nvSpPr>
            <p:cNvPr id="19826" name="Google Shape;19826;p7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27" name="Google Shape;19827;p7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28" name="Google Shape;19828;p79"/>
          <p:cNvGrpSpPr/>
          <p:nvPr/>
        </p:nvGrpSpPr>
        <p:grpSpPr>
          <a:xfrm>
            <a:off x="1143419" y="3316009"/>
            <a:ext cx="479837" cy="489553"/>
            <a:chOff x="-65129950" y="2646800"/>
            <a:chExt cx="311125" cy="317425"/>
          </a:xfrm>
        </p:grpSpPr>
        <p:sp>
          <p:nvSpPr>
            <p:cNvPr id="19829" name="Google Shape;19829;p7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0" name="Google Shape;19830;p7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31" name="Google Shape;19831;p79"/>
          <p:cNvGrpSpPr/>
          <p:nvPr/>
        </p:nvGrpSpPr>
        <p:grpSpPr>
          <a:xfrm>
            <a:off x="4081197" y="2053776"/>
            <a:ext cx="491983" cy="492021"/>
            <a:chOff x="-63252250" y="1930850"/>
            <a:chExt cx="319000" cy="319025"/>
          </a:xfrm>
        </p:grpSpPr>
        <p:sp>
          <p:nvSpPr>
            <p:cNvPr id="19832" name="Google Shape;19832;p7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3" name="Google Shape;19833;p7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34" name="Google Shape;19834;p79"/>
          <p:cNvSpPr/>
          <p:nvPr/>
        </p:nvSpPr>
        <p:spPr>
          <a:xfrm>
            <a:off x="4070525" y="2694892"/>
            <a:ext cx="496495" cy="490595"/>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35" name="Google Shape;19835;p79"/>
          <p:cNvGrpSpPr/>
          <p:nvPr/>
        </p:nvGrpSpPr>
        <p:grpSpPr>
          <a:xfrm>
            <a:off x="4082412" y="3315391"/>
            <a:ext cx="489553" cy="490788"/>
            <a:chOff x="-63250675" y="2664125"/>
            <a:chExt cx="317425" cy="318225"/>
          </a:xfrm>
        </p:grpSpPr>
        <p:sp>
          <p:nvSpPr>
            <p:cNvPr id="19836" name="Google Shape;19836;p7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7" name="Google Shape;19837;p7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38" name="Google Shape;19838;p79"/>
          <p:cNvGrpSpPr/>
          <p:nvPr/>
        </p:nvGrpSpPr>
        <p:grpSpPr>
          <a:xfrm>
            <a:off x="2317961" y="3950600"/>
            <a:ext cx="484696" cy="481688"/>
            <a:chOff x="-61354075" y="1940500"/>
            <a:chExt cx="314275" cy="312325"/>
          </a:xfrm>
        </p:grpSpPr>
        <p:sp>
          <p:nvSpPr>
            <p:cNvPr id="19839" name="Google Shape;19839;p7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0" name="Google Shape;19840;p7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1" name="Google Shape;19841;p7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2" name="Google Shape;19842;p7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43" name="Google Shape;19843;p79"/>
          <p:cNvGrpSpPr/>
          <p:nvPr/>
        </p:nvGrpSpPr>
        <p:grpSpPr>
          <a:xfrm>
            <a:off x="2316131" y="4548670"/>
            <a:ext cx="488359" cy="448260"/>
            <a:chOff x="-61354875" y="2322300"/>
            <a:chExt cx="316650" cy="290650"/>
          </a:xfrm>
        </p:grpSpPr>
        <p:sp>
          <p:nvSpPr>
            <p:cNvPr id="19844" name="Google Shape;19844;p7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5" name="Google Shape;19845;p7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6" name="Google Shape;19846;p7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47" name="Google Shape;19847;p79"/>
          <p:cNvGrpSpPr/>
          <p:nvPr/>
        </p:nvGrpSpPr>
        <p:grpSpPr>
          <a:xfrm>
            <a:off x="2316131" y="5118755"/>
            <a:ext cx="488359" cy="488359"/>
            <a:chOff x="-61354875" y="2671225"/>
            <a:chExt cx="316650" cy="316650"/>
          </a:xfrm>
        </p:grpSpPr>
        <p:sp>
          <p:nvSpPr>
            <p:cNvPr id="19848" name="Google Shape;19848;p7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9" name="Google Shape;19849;p7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0" name="Google Shape;19850;p7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1" name="Google Shape;19851;p7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2" name="Google Shape;19852;p7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53" name="Google Shape;19853;p79"/>
          <p:cNvGrpSpPr/>
          <p:nvPr/>
        </p:nvGrpSpPr>
        <p:grpSpPr>
          <a:xfrm>
            <a:off x="5270003" y="3945068"/>
            <a:ext cx="491983" cy="492755"/>
            <a:chOff x="-59502375" y="1904375"/>
            <a:chExt cx="319000" cy="319500"/>
          </a:xfrm>
        </p:grpSpPr>
        <p:sp>
          <p:nvSpPr>
            <p:cNvPr id="19854" name="Google Shape;19854;p7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5" name="Google Shape;19855;p7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6" name="Google Shape;19856;p7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57" name="Google Shape;19857;p79"/>
          <p:cNvGrpSpPr/>
          <p:nvPr/>
        </p:nvGrpSpPr>
        <p:grpSpPr>
          <a:xfrm>
            <a:off x="1731495" y="2057343"/>
            <a:ext cx="491983" cy="484888"/>
            <a:chOff x="-64774725" y="1916550"/>
            <a:chExt cx="319000" cy="314400"/>
          </a:xfrm>
        </p:grpSpPr>
        <p:sp>
          <p:nvSpPr>
            <p:cNvPr id="19858" name="Google Shape;19858;p7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9" name="Google Shape;19859;p7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60" name="Google Shape;19860;p79"/>
          <p:cNvGrpSpPr/>
          <p:nvPr/>
        </p:nvGrpSpPr>
        <p:grpSpPr>
          <a:xfrm>
            <a:off x="1733306" y="2693582"/>
            <a:ext cx="488359" cy="493217"/>
            <a:chOff x="-64764500" y="2280550"/>
            <a:chExt cx="316650" cy="319800"/>
          </a:xfrm>
        </p:grpSpPr>
        <p:sp>
          <p:nvSpPr>
            <p:cNvPr id="19861" name="Google Shape;19861;p7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2" name="Google Shape;19862;p7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63" name="Google Shape;19863;p79"/>
          <p:cNvSpPr/>
          <p:nvPr/>
        </p:nvSpPr>
        <p:spPr>
          <a:xfrm>
            <a:off x="1755671" y="3316606"/>
            <a:ext cx="426399" cy="48835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64" name="Google Shape;19864;p79"/>
          <p:cNvGrpSpPr/>
          <p:nvPr/>
        </p:nvGrpSpPr>
        <p:grpSpPr>
          <a:xfrm>
            <a:off x="4682698" y="2106618"/>
            <a:ext cx="487125" cy="386337"/>
            <a:chOff x="-62882850" y="1999375"/>
            <a:chExt cx="315850" cy="250500"/>
          </a:xfrm>
        </p:grpSpPr>
        <p:sp>
          <p:nvSpPr>
            <p:cNvPr id="19865" name="Google Shape;19865;p7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6" name="Google Shape;19866;p7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67" name="Google Shape;19867;p79"/>
          <p:cNvGrpSpPr/>
          <p:nvPr/>
        </p:nvGrpSpPr>
        <p:grpSpPr>
          <a:xfrm>
            <a:off x="4671150" y="2695393"/>
            <a:ext cx="510220" cy="489592"/>
            <a:chOff x="-62890750" y="2296300"/>
            <a:chExt cx="330825" cy="317450"/>
          </a:xfrm>
        </p:grpSpPr>
        <p:sp>
          <p:nvSpPr>
            <p:cNvPr id="19868" name="Google Shape;19868;p7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9" name="Google Shape;19869;p7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0" name="Google Shape;19870;p7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71" name="Google Shape;19871;p79"/>
          <p:cNvGrpSpPr/>
          <p:nvPr/>
        </p:nvGrpSpPr>
        <p:grpSpPr>
          <a:xfrm>
            <a:off x="4682698" y="3316009"/>
            <a:ext cx="487125" cy="489553"/>
            <a:chOff x="-62882850" y="2664925"/>
            <a:chExt cx="315850" cy="317425"/>
          </a:xfrm>
        </p:grpSpPr>
        <p:sp>
          <p:nvSpPr>
            <p:cNvPr id="19872" name="Google Shape;19872;p7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3" name="Google Shape;19873;p7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74" name="Google Shape;19874;p79"/>
          <p:cNvSpPr/>
          <p:nvPr/>
        </p:nvSpPr>
        <p:spPr>
          <a:xfrm>
            <a:off x="2900950" y="3948403"/>
            <a:ext cx="492021" cy="486084"/>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75" name="Google Shape;19875;p79"/>
          <p:cNvGrpSpPr/>
          <p:nvPr/>
        </p:nvGrpSpPr>
        <p:grpSpPr>
          <a:xfrm>
            <a:off x="2910897" y="4532862"/>
            <a:ext cx="488359" cy="479876"/>
            <a:chOff x="-60988625" y="2310475"/>
            <a:chExt cx="316650" cy="311150"/>
          </a:xfrm>
        </p:grpSpPr>
        <p:sp>
          <p:nvSpPr>
            <p:cNvPr id="19876" name="Google Shape;19876;p7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7" name="Google Shape;19877;p7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8" name="Google Shape;19878;p7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9" name="Google Shape;19879;p7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0" name="Google Shape;19880;p7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1" name="Google Shape;19881;p7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82" name="Google Shape;19882;p79"/>
          <p:cNvGrpSpPr/>
          <p:nvPr/>
        </p:nvGrpSpPr>
        <p:grpSpPr>
          <a:xfrm>
            <a:off x="2911512" y="5117080"/>
            <a:ext cx="487125" cy="491713"/>
            <a:chOff x="-60987050" y="2671400"/>
            <a:chExt cx="315850" cy="318825"/>
          </a:xfrm>
        </p:grpSpPr>
        <p:sp>
          <p:nvSpPr>
            <p:cNvPr id="19883" name="Google Shape;19883;p7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4" name="Google Shape;19884;p7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85" name="Google Shape;19885;p79"/>
          <p:cNvGrpSpPr/>
          <p:nvPr/>
        </p:nvGrpSpPr>
        <p:grpSpPr>
          <a:xfrm>
            <a:off x="5270001" y="4534095"/>
            <a:ext cx="491983" cy="477408"/>
            <a:chOff x="-59481900" y="2290800"/>
            <a:chExt cx="319000" cy="309550"/>
          </a:xfrm>
        </p:grpSpPr>
        <p:sp>
          <p:nvSpPr>
            <p:cNvPr id="19886" name="Google Shape;19886;p7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7" name="Google Shape;19887;p7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8" name="Google Shape;19888;p7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9" name="Google Shape;19889;p7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0" name="Google Shape;19890;p7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1" name="Google Shape;19891;p7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92" name="Google Shape;19892;p79"/>
          <p:cNvGrpSpPr/>
          <p:nvPr/>
        </p:nvGrpSpPr>
        <p:grpSpPr>
          <a:xfrm>
            <a:off x="2322407" y="2055125"/>
            <a:ext cx="491983" cy="489323"/>
            <a:chOff x="-64401400" y="1914475"/>
            <a:chExt cx="319000" cy="317275"/>
          </a:xfrm>
        </p:grpSpPr>
        <p:sp>
          <p:nvSpPr>
            <p:cNvPr id="19893" name="Google Shape;19893;p7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4" name="Google Shape;19894;p7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5" name="Google Shape;19895;p79"/>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96" name="Google Shape;19896;p79"/>
          <p:cNvGrpSpPr/>
          <p:nvPr/>
        </p:nvGrpSpPr>
        <p:grpSpPr>
          <a:xfrm>
            <a:off x="2408657" y="2696511"/>
            <a:ext cx="319480" cy="487356"/>
            <a:chOff x="-64343900" y="2282125"/>
            <a:chExt cx="207150" cy="316000"/>
          </a:xfrm>
        </p:grpSpPr>
        <p:sp>
          <p:nvSpPr>
            <p:cNvPr id="19897" name="Google Shape;19897;p7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8" name="Google Shape;19898;p7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99" name="Google Shape;19899;p79"/>
          <p:cNvSpPr/>
          <p:nvPr/>
        </p:nvSpPr>
        <p:spPr>
          <a:xfrm>
            <a:off x="2315052" y="3314178"/>
            <a:ext cx="489553" cy="493217"/>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00" name="Google Shape;19900;p79"/>
          <p:cNvGrpSpPr/>
          <p:nvPr/>
        </p:nvGrpSpPr>
        <p:grpSpPr>
          <a:xfrm>
            <a:off x="5315922" y="2055473"/>
            <a:ext cx="425164" cy="488628"/>
            <a:chOff x="-62496925" y="1931475"/>
            <a:chExt cx="275675" cy="316825"/>
          </a:xfrm>
        </p:grpSpPr>
        <p:sp>
          <p:nvSpPr>
            <p:cNvPr id="19901" name="Google Shape;19901;p7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2" name="Google Shape;19902;p7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3" name="Google Shape;19903;p79"/>
          <p:cNvGrpSpPr/>
          <p:nvPr/>
        </p:nvGrpSpPr>
        <p:grpSpPr>
          <a:xfrm>
            <a:off x="5284922" y="2695239"/>
            <a:ext cx="487164" cy="489901"/>
            <a:chOff x="-62516625" y="2297875"/>
            <a:chExt cx="315875" cy="317650"/>
          </a:xfrm>
        </p:grpSpPr>
        <p:sp>
          <p:nvSpPr>
            <p:cNvPr id="19904" name="Google Shape;19904;p7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5" name="Google Shape;19905;p7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6" name="Google Shape;19906;p79"/>
          <p:cNvGrpSpPr/>
          <p:nvPr/>
        </p:nvGrpSpPr>
        <p:grpSpPr>
          <a:xfrm>
            <a:off x="5283110" y="3337851"/>
            <a:ext cx="490788" cy="445869"/>
            <a:chOff x="-62518200" y="2692475"/>
            <a:chExt cx="318225" cy="289100"/>
          </a:xfrm>
        </p:grpSpPr>
        <p:sp>
          <p:nvSpPr>
            <p:cNvPr id="19907" name="Google Shape;19907;p7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8" name="Google Shape;19908;p7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9" name="Google Shape;19909;p79"/>
          <p:cNvGrpSpPr/>
          <p:nvPr/>
        </p:nvGrpSpPr>
        <p:grpSpPr>
          <a:xfrm>
            <a:off x="3531982" y="3947883"/>
            <a:ext cx="413057" cy="487125"/>
            <a:chOff x="-60597975" y="1939525"/>
            <a:chExt cx="267825" cy="315850"/>
          </a:xfrm>
        </p:grpSpPr>
        <p:sp>
          <p:nvSpPr>
            <p:cNvPr id="19910" name="Google Shape;19910;p7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1" name="Google Shape;19911;p7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2" name="Google Shape;19912;p79"/>
          <p:cNvGrpSpPr/>
          <p:nvPr/>
        </p:nvGrpSpPr>
        <p:grpSpPr>
          <a:xfrm>
            <a:off x="3492519" y="4527117"/>
            <a:ext cx="491983" cy="491367"/>
            <a:chOff x="-60620800" y="2304600"/>
            <a:chExt cx="319000" cy="318600"/>
          </a:xfrm>
        </p:grpSpPr>
        <p:sp>
          <p:nvSpPr>
            <p:cNvPr id="19913" name="Google Shape;19913;p7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4" name="Google Shape;19914;p7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5" name="Google Shape;19915;p7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6" name="Google Shape;19916;p79"/>
          <p:cNvGrpSpPr/>
          <p:nvPr/>
        </p:nvGrpSpPr>
        <p:grpSpPr>
          <a:xfrm>
            <a:off x="3494331" y="5187984"/>
            <a:ext cx="488359" cy="349901"/>
            <a:chOff x="-60621600" y="2716100"/>
            <a:chExt cx="316650" cy="226875"/>
          </a:xfrm>
        </p:grpSpPr>
        <p:sp>
          <p:nvSpPr>
            <p:cNvPr id="19917" name="Google Shape;19917;p7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8" name="Google Shape;19918;p7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9" name="Google Shape;19919;p79"/>
          <p:cNvGrpSpPr/>
          <p:nvPr/>
        </p:nvGrpSpPr>
        <p:grpSpPr>
          <a:xfrm>
            <a:off x="5277287" y="5118775"/>
            <a:ext cx="477408" cy="488320"/>
            <a:chOff x="-59475600" y="2658625"/>
            <a:chExt cx="309550" cy="316625"/>
          </a:xfrm>
        </p:grpSpPr>
        <p:sp>
          <p:nvSpPr>
            <p:cNvPr id="19920" name="Google Shape;19920;p7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1" name="Google Shape;19921;p7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2" name="Google Shape;19922;p7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3" name="Google Shape;19923;p7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4" name="Google Shape;19924;p7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5" name="Google Shape;19925;p7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6" name="Google Shape;19926;p7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927" name="Google Shape;19927;p79"/>
          <p:cNvSpPr/>
          <p:nvPr/>
        </p:nvSpPr>
        <p:spPr>
          <a:xfrm>
            <a:off x="2900877" y="2056224"/>
            <a:ext cx="487164" cy="487125"/>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8" name="Google Shape;19928;p79"/>
          <p:cNvSpPr/>
          <p:nvPr/>
        </p:nvSpPr>
        <p:spPr>
          <a:xfrm>
            <a:off x="2937335" y="2694179"/>
            <a:ext cx="414253" cy="492021"/>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29" name="Google Shape;19929;p79"/>
          <p:cNvGrpSpPr/>
          <p:nvPr/>
        </p:nvGrpSpPr>
        <p:grpSpPr>
          <a:xfrm>
            <a:off x="2977448" y="3316009"/>
            <a:ext cx="351059" cy="489553"/>
            <a:chOff x="-63987100" y="2646800"/>
            <a:chExt cx="227625" cy="317425"/>
          </a:xfrm>
        </p:grpSpPr>
        <p:sp>
          <p:nvSpPr>
            <p:cNvPr id="19930" name="Google Shape;19930;p7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1" name="Google Shape;19931;p7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32" name="Google Shape;19932;p79"/>
          <p:cNvGrpSpPr/>
          <p:nvPr/>
        </p:nvGrpSpPr>
        <p:grpSpPr>
          <a:xfrm>
            <a:off x="1136571" y="3944837"/>
            <a:ext cx="477408" cy="493217"/>
            <a:chOff x="-62148000" y="1930075"/>
            <a:chExt cx="309550" cy="319800"/>
          </a:xfrm>
        </p:grpSpPr>
        <p:sp>
          <p:nvSpPr>
            <p:cNvPr id="19933" name="Google Shape;19933;p7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4" name="Google Shape;19934;p7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35" name="Google Shape;19935;p79"/>
          <p:cNvGrpSpPr/>
          <p:nvPr/>
        </p:nvGrpSpPr>
        <p:grpSpPr>
          <a:xfrm>
            <a:off x="1132927" y="4529218"/>
            <a:ext cx="484696" cy="487164"/>
            <a:chOff x="-62150375" y="2297875"/>
            <a:chExt cx="314275" cy="315875"/>
          </a:xfrm>
        </p:grpSpPr>
        <p:sp>
          <p:nvSpPr>
            <p:cNvPr id="19936" name="Google Shape;19936;p7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7" name="Google Shape;19937;p7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8" name="Google Shape;19938;p7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9" name="Google Shape;19939;p7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0" name="Google Shape;19940;p7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41" name="Google Shape;19941;p79"/>
          <p:cNvGrpSpPr/>
          <p:nvPr/>
        </p:nvGrpSpPr>
        <p:grpSpPr>
          <a:xfrm>
            <a:off x="1131097" y="5117542"/>
            <a:ext cx="488359" cy="490788"/>
            <a:chOff x="-62150375" y="2664925"/>
            <a:chExt cx="316650" cy="318225"/>
          </a:xfrm>
        </p:grpSpPr>
        <p:sp>
          <p:nvSpPr>
            <p:cNvPr id="19942" name="Google Shape;19942;p7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3" name="Google Shape;19943;p7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4" name="Google Shape;19944;p7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5" name="Google Shape;19945;p7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46" name="Google Shape;19946;p79"/>
          <p:cNvGrpSpPr/>
          <p:nvPr/>
        </p:nvGrpSpPr>
        <p:grpSpPr>
          <a:xfrm>
            <a:off x="4087882" y="3945511"/>
            <a:ext cx="489553" cy="491868"/>
            <a:chOff x="-60254550" y="1938025"/>
            <a:chExt cx="317425" cy="318925"/>
          </a:xfrm>
        </p:grpSpPr>
        <p:sp>
          <p:nvSpPr>
            <p:cNvPr id="19947" name="Google Shape;19947;p7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8" name="Google Shape;19948;p7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9" name="Google Shape;19949;p7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0" name="Google Shape;19950;p7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51" name="Google Shape;19951;p79"/>
          <p:cNvGrpSpPr/>
          <p:nvPr/>
        </p:nvGrpSpPr>
        <p:grpSpPr>
          <a:xfrm>
            <a:off x="4053665" y="4528519"/>
            <a:ext cx="488864" cy="488560"/>
            <a:chOff x="6479471" y="2079003"/>
            <a:chExt cx="348923" cy="348706"/>
          </a:xfrm>
        </p:grpSpPr>
        <p:sp>
          <p:nvSpPr>
            <p:cNvPr id="19952" name="Google Shape;19952;p7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53" name="Google Shape;19953;p79"/>
            <p:cNvGrpSpPr/>
            <p:nvPr/>
          </p:nvGrpSpPr>
          <p:grpSpPr>
            <a:xfrm>
              <a:off x="6520582" y="2079003"/>
              <a:ext cx="307811" cy="348706"/>
              <a:chOff x="-60218325" y="2304850"/>
              <a:chExt cx="279625" cy="316775"/>
            </a:xfrm>
          </p:grpSpPr>
          <p:sp>
            <p:nvSpPr>
              <p:cNvPr id="19954" name="Google Shape;19954;p7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5" name="Google Shape;19955;p7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6" name="Google Shape;19956;p7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7" name="Google Shape;19957;p7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8" name="Google Shape;19958;p7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9" name="Google Shape;19959;p7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0" name="Google Shape;19960;p7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9961" name="Google Shape;19961;p79"/>
          <p:cNvGrpSpPr/>
          <p:nvPr/>
        </p:nvGrpSpPr>
        <p:grpSpPr>
          <a:xfrm>
            <a:off x="4125532" y="5116943"/>
            <a:ext cx="414253" cy="491983"/>
            <a:chOff x="-60232500" y="2671225"/>
            <a:chExt cx="268600" cy="319000"/>
          </a:xfrm>
        </p:grpSpPr>
        <p:sp>
          <p:nvSpPr>
            <p:cNvPr id="19962" name="Google Shape;19962;p7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3" name="Google Shape;19963;p7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64" name="Google Shape;19964;p79"/>
          <p:cNvGrpSpPr/>
          <p:nvPr/>
        </p:nvGrpSpPr>
        <p:grpSpPr>
          <a:xfrm>
            <a:off x="2906191" y="5715122"/>
            <a:ext cx="487164" cy="491983"/>
            <a:chOff x="-59100700" y="1911950"/>
            <a:chExt cx="315875" cy="319000"/>
          </a:xfrm>
        </p:grpSpPr>
        <p:sp>
          <p:nvSpPr>
            <p:cNvPr id="19965" name="Google Shape;19965;p7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6" name="Google Shape;19966;p7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7" name="Google Shape;19967;p7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8" name="Google Shape;19968;p7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9" name="Google Shape;19969;p7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0" name="Google Shape;19970;p7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1" name="Google Shape;19971;p7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2" name="Google Shape;19972;p7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3" name="Google Shape;19973;p7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4" name="Google Shape;19974;p7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75" name="Google Shape;19975;p79"/>
          <p:cNvGrpSpPr/>
          <p:nvPr/>
        </p:nvGrpSpPr>
        <p:grpSpPr>
          <a:xfrm>
            <a:off x="3495747" y="2055761"/>
            <a:ext cx="506557" cy="488051"/>
            <a:chOff x="-63665750" y="1914325"/>
            <a:chExt cx="328450" cy="316450"/>
          </a:xfrm>
        </p:grpSpPr>
        <p:sp>
          <p:nvSpPr>
            <p:cNvPr id="19976" name="Google Shape;19976;p7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7" name="Google Shape;19977;p7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78" name="Google Shape;19978;p79"/>
          <p:cNvGrpSpPr/>
          <p:nvPr/>
        </p:nvGrpSpPr>
        <p:grpSpPr>
          <a:xfrm>
            <a:off x="3502420" y="2694487"/>
            <a:ext cx="493217" cy="491405"/>
            <a:chOff x="-63666550" y="2278975"/>
            <a:chExt cx="319800" cy="318625"/>
          </a:xfrm>
        </p:grpSpPr>
        <p:sp>
          <p:nvSpPr>
            <p:cNvPr id="19979" name="Google Shape;19979;p7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0" name="Google Shape;19980;p7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1" name="Google Shape;19981;p79"/>
          <p:cNvGrpSpPr/>
          <p:nvPr/>
        </p:nvGrpSpPr>
        <p:grpSpPr>
          <a:xfrm>
            <a:off x="3498775" y="3315854"/>
            <a:ext cx="500504" cy="489863"/>
            <a:chOff x="-63669700" y="2646600"/>
            <a:chExt cx="324525" cy="317625"/>
          </a:xfrm>
        </p:grpSpPr>
        <p:sp>
          <p:nvSpPr>
            <p:cNvPr id="19982" name="Google Shape;19982;p7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3" name="Google Shape;19983;p7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4" name="Google Shape;19984;p79"/>
          <p:cNvGrpSpPr/>
          <p:nvPr/>
        </p:nvGrpSpPr>
        <p:grpSpPr>
          <a:xfrm>
            <a:off x="1715149" y="3946957"/>
            <a:ext cx="488359" cy="488976"/>
            <a:chOff x="-61784125" y="1931250"/>
            <a:chExt cx="316650" cy="317050"/>
          </a:xfrm>
        </p:grpSpPr>
        <p:sp>
          <p:nvSpPr>
            <p:cNvPr id="19985" name="Google Shape;19985;p7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6" name="Google Shape;19986;p7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7" name="Google Shape;19987;p7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8" name="Google Shape;19988;p7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9" name="Google Shape;19989;p79"/>
          <p:cNvGrpSpPr/>
          <p:nvPr/>
        </p:nvGrpSpPr>
        <p:grpSpPr>
          <a:xfrm>
            <a:off x="1715147" y="4528621"/>
            <a:ext cx="488359" cy="488359"/>
            <a:chOff x="-61783350" y="2297100"/>
            <a:chExt cx="316650" cy="316650"/>
          </a:xfrm>
        </p:grpSpPr>
        <p:sp>
          <p:nvSpPr>
            <p:cNvPr id="19990" name="Google Shape;19990;p7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1" name="Google Shape;19991;p7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92" name="Google Shape;19992;p79"/>
          <p:cNvGrpSpPr/>
          <p:nvPr/>
        </p:nvGrpSpPr>
        <p:grpSpPr>
          <a:xfrm>
            <a:off x="1715147" y="5116731"/>
            <a:ext cx="488359" cy="492407"/>
            <a:chOff x="-61782550" y="2664925"/>
            <a:chExt cx="316650" cy="319275"/>
          </a:xfrm>
        </p:grpSpPr>
        <p:sp>
          <p:nvSpPr>
            <p:cNvPr id="19993" name="Google Shape;19993;p7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4" name="Google Shape;19994;p7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5" name="Google Shape;19995;p7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96" name="Google Shape;19996;p79"/>
          <p:cNvGrpSpPr/>
          <p:nvPr/>
        </p:nvGrpSpPr>
        <p:grpSpPr>
          <a:xfrm>
            <a:off x="4677517" y="3958582"/>
            <a:ext cx="489553" cy="465725"/>
            <a:chOff x="-59889100" y="1945025"/>
            <a:chExt cx="317425" cy="301975"/>
          </a:xfrm>
        </p:grpSpPr>
        <p:sp>
          <p:nvSpPr>
            <p:cNvPr id="19997" name="Google Shape;19997;p7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8" name="Google Shape;19998;p7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9" name="Google Shape;19999;p7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0" name="Google Shape;20000;p7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01" name="Google Shape;20001;p79"/>
          <p:cNvSpPr/>
          <p:nvPr/>
        </p:nvSpPr>
        <p:spPr>
          <a:xfrm>
            <a:off x="4668930" y="4581461"/>
            <a:ext cx="490788" cy="382675"/>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02" name="Google Shape;20002;p79"/>
          <p:cNvGrpSpPr/>
          <p:nvPr/>
        </p:nvGrpSpPr>
        <p:grpSpPr>
          <a:xfrm>
            <a:off x="4676302" y="5119295"/>
            <a:ext cx="491983" cy="487279"/>
            <a:chOff x="-59889100" y="2671925"/>
            <a:chExt cx="319000" cy="315950"/>
          </a:xfrm>
        </p:grpSpPr>
        <p:sp>
          <p:nvSpPr>
            <p:cNvPr id="20003" name="Google Shape;20003;p7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4" name="Google Shape;20004;p7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5" name="Google Shape;20005;p7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6" name="Google Shape;20006;p7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07" name="Google Shape;20007;p79"/>
          <p:cNvGrpSpPr/>
          <p:nvPr/>
        </p:nvGrpSpPr>
        <p:grpSpPr>
          <a:xfrm>
            <a:off x="3493606" y="5709302"/>
            <a:ext cx="489553" cy="488359"/>
            <a:chOff x="-59092025" y="2296300"/>
            <a:chExt cx="317425" cy="316650"/>
          </a:xfrm>
        </p:grpSpPr>
        <p:sp>
          <p:nvSpPr>
            <p:cNvPr id="20008" name="Google Shape;20008;p7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9" name="Google Shape;20009;p7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10" name="Google Shape;20010;p79"/>
          <p:cNvGrpSpPr/>
          <p:nvPr/>
        </p:nvGrpSpPr>
        <p:grpSpPr>
          <a:xfrm>
            <a:off x="6487481" y="2043861"/>
            <a:ext cx="470899" cy="463465"/>
            <a:chOff x="683125" y="1955275"/>
            <a:chExt cx="299325" cy="294600"/>
          </a:xfrm>
        </p:grpSpPr>
        <p:sp>
          <p:nvSpPr>
            <p:cNvPr id="20011" name="Google Shape;20011;p7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2" name="Google Shape;20012;p7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3" name="Google Shape;20013;p7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4" name="Google Shape;20014;p7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15" name="Google Shape;20015;p79"/>
          <p:cNvGrpSpPr/>
          <p:nvPr/>
        </p:nvGrpSpPr>
        <p:grpSpPr>
          <a:xfrm>
            <a:off x="6488722" y="2644604"/>
            <a:ext cx="468420" cy="465981"/>
            <a:chOff x="685475" y="2318350"/>
            <a:chExt cx="297750" cy="296200"/>
          </a:xfrm>
        </p:grpSpPr>
        <p:sp>
          <p:nvSpPr>
            <p:cNvPr id="20016" name="Google Shape;20016;p7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7" name="Google Shape;20017;p7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8" name="Google Shape;20018;p7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19" name="Google Shape;20019;p79"/>
          <p:cNvSpPr/>
          <p:nvPr/>
        </p:nvSpPr>
        <p:spPr>
          <a:xfrm>
            <a:off x="6490566" y="3233673"/>
            <a:ext cx="464684" cy="465903"/>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20" name="Google Shape;20020;p79"/>
          <p:cNvGrpSpPr/>
          <p:nvPr/>
        </p:nvGrpSpPr>
        <p:grpSpPr>
          <a:xfrm>
            <a:off x="9459600" y="2043546"/>
            <a:ext cx="412689" cy="464095"/>
            <a:chOff x="2523000" y="1954875"/>
            <a:chExt cx="262325" cy="295000"/>
          </a:xfrm>
        </p:grpSpPr>
        <p:sp>
          <p:nvSpPr>
            <p:cNvPr id="20021" name="Google Shape;20021;p7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2" name="Google Shape;20022;p7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23" name="Google Shape;20023;p79"/>
          <p:cNvGrpSpPr/>
          <p:nvPr/>
        </p:nvGrpSpPr>
        <p:grpSpPr>
          <a:xfrm>
            <a:off x="9431734" y="2645233"/>
            <a:ext cx="468420" cy="464723"/>
            <a:chOff x="2508825" y="2318350"/>
            <a:chExt cx="297750" cy="295400"/>
          </a:xfrm>
        </p:grpSpPr>
        <p:sp>
          <p:nvSpPr>
            <p:cNvPr id="20024" name="Google Shape;20024;p7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5" name="Google Shape;20025;p7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26" name="Google Shape;20026;p79"/>
          <p:cNvSpPr/>
          <p:nvPr/>
        </p:nvSpPr>
        <p:spPr>
          <a:xfrm>
            <a:off x="9432885" y="3233673"/>
            <a:ext cx="465943" cy="465903"/>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27" name="Google Shape;20027;p79"/>
          <p:cNvGrpSpPr/>
          <p:nvPr/>
        </p:nvGrpSpPr>
        <p:grpSpPr>
          <a:xfrm>
            <a:off x="7663165" y="3863971"/>
            <a:ext cx="463465" cy="464684"/>
            <a:chOff x="4321150" y="1946600"/>
            <a:chExt cx="294600" cy="295375"/>
          </a:xfrm>
        </p:grpSpPr>
        <p:sp>
          <p:nvSpPr>
            <p:cNvPr id="20028" name="Google Shape;20028;p7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9" name="Google Shape;20029;p7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0" name="Google Shape;20030;p7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31" name="Google Shape;20031;p79"/>
          <p:cNvSpPr/>
          <p:nvPr/>
        </p:nvSpPr>
        <p:spPr>
          <a:xfrm>
            <a:off x="7658667" y="4530747"/>
            <a:ext cx="472156" cy="434989"/>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2" name="Google Shape;20032;p79"/>
          <p:cNvSpPr/>
          <p:nvPr/>
        </p:nvSpPr>
        <p:spPr>
          <a:xfrm>
            <a:off x="7659296" y="5114967"/>
            <a:ext cx="470899" cy="46468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3" name="Google Shape;20033;p79"/>
          <p:cNvSpPr/>
          <p:nvPr/>
        </p:nvSpPr>
        <p:spPr>
          <a:xfrm>
            <a:off x="10693461" y="3865161"/>
            <a:ext cx="298672" cy="462207"/>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4" name="Google Shape;20034;p79"/>
          <p:cNvSpPr/>
          <p:nvPr/>
        </p:nvSpPr>
        <p:spPr>
          <a:xfrm>
            <a:off x="7080487" y="2042573"/>
            <a:ext cx="468381" cy="465943"/>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35" name="Google Shape;20035;p79"/>
          <p:cNvGrpSpPr/>
          <p:nvPr/>
        </p:nvGrpSpPr>
        <p:grpSpPr>
          <a:xfrm>
            <a:off x="7079895" y="2645233"/>
            <a:ext cx="469640" cy="464723"/>
            <a:chOff x="1049375" y="2318350"/>
            <a:chExt cx="298525" cy="295400"/>
          </a:xfrm>
        </p:grpSpPr>
        <p:sp>
          <p:nvSpPr>
            <p:cNvPr id="20036" name="Google Shape;20036;p7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7" name="Google Shape;20037;p7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8" name="Google Shape;20038;p7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9" name="Google Shape;20039;p7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0" name="Google Shape;20040;p79"/>
          <p:cNvGrpSpPr/>
          <p:nvPr/>
        </p:nvGrpSpPr>
        <p:grpSpPr>
          <a:xfrm>
            <a:off x="7080524" y="3232502"/>
            <a:ext cx="468381" cy="468381"/>
            <a:chOff x="1049375" y="2680675"/>
            <a:chExt cx="297725" cy="297725"/>
          </a:xfrm>
        </p:grpSpPr>
        <p:sp>
          <p:nvSpPr>
            <p:cNvPr id="20041" name="Google Shape;20041;p7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2" name="Google Shape;20042;p7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3" name="Google Shape;20043;p79"/>
          <p:cNvGrpSpPr/>
          <p:nvPr/>
        </p:nvGrpSpPr>
        <p:grpSpPr>
          <a:xfrm>
            <a:off x="10031794" y="2043231"/>
            <a:ext cx="464684" cy="464723"/>
            <a:chOff x="2872725" y="1954475"/>
            <a:chExt cx="295375" cy="295400"/>
          </a:xfrm>
        </p:grpSpPr>
        <p:sp>
          <p:nvSpPr>
            <p:cNvPr id="20044" name="Google Shape;20044;p7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5" name="Google Shape;20045;p7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6" name="Google Shape;20046;p7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7" name="Google Shape;20047;p79"/>
          <p:cNvGrpSpPr/>
          <p:nvPr/>
        </p:nvGrpSpPr>
        <p:grpSpPr>
          <a:xfrm>
            <a:off x="10060289" y="2643996"/>
            <a:ext cx="407695" cy="467201"/>
            <a:chOff x="2890050" y="2318350"/>
            <a:chExt cx="259150" cy="296975"/>
          </a:xfrm>
        </p:grpSpPr>
        <p:sp>
          <p:nvSpPr>
            <p:cNvPr id="20048" name="Google Shape;20048;p7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9" name="Google Shape;20049;p7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50" name="Google Shape;20050;p79"/>
          <p:cNvSpPr/>
          <p:nvPr/>
        </p:nvSpPr>
        <p:spPr>
          <a:xfrm>
            <a:off x="10113458" y="3233044"/>
            <a:ext cx="301149" cy="46716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51" name="Google Shape;20051;p79"/>
          <p:cNvGrpSpPr/>
          <p:nvPr/>
        </p:nvGrpSpPr>
        <p:grpSpPr>
          <a:xfrm>
            <a:off x="8250310" y="3864601"/>
            <a:ext cx="463425" cy="463425"/>
            <a:chOff x="4685050" y="1945825"/>
            <a:chExt cx="294575" cy="294575"/>
          </a:xfrm>
        </p:grpSpPr>
        <p:sp>
          <p:nvSpPr>
            <p:cNvPr id="20052" name="Google Shape;20052;p7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3" name="Google Shape;20053;p7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4" name="Google Shape;20054;p7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5" name="Google Shape;20055;p7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6" name="Google Shape;20056;p7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57" name="Google Shape;20057;p79"/>
          <p:cNvSpPr/>
          <p:nvPr/>
        </p:nvSpPr>
        <p:spPr>
          <a:xfrm>
            <a:off x="8249517" y="4516510"/>
            <a:ext cx="464684" cy="463465"/>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8" name="Google Shape;20058;p79"/>
          <p:cNvSpPr/>
          <p:nvPr/>
        </p:nvSpPr>
        <p:spPr>
          <a:xfrm>
            <a:off x="8277400" y="5113729"/>
            <a:ext cx="408915" cy="46716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59" name="Google Shape;20059;p79"/>
          <p:cNvGrpSpPr/>
          <p:nvPr/>
        </p:nvGrpSpPr>
        <p:grpSpPr>
          <a:xfrm>
            <a:off x="10610673" y="4516568"/>
            <a:ext cx="464684" cy="463465"/>
            <a:chOff x="6131900" y="2301825"/>
            <a:chExt cx="295375" cy="294600"/>
          </a:xfrm>
        </p:grpSpPr>
        <p:sp>
          <p:nvSpPr>
            <p:cNvPr id="20060" name="Google Shape;20060;p7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1" name="Google Shape;20061;p7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2" name="Google Shape;20062;p7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3" name="Google Shape;20063;p7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64" name="Google Shape;20064;p79"/>
          <p:cNvGrpSpPr/>
          <p:nvPr/>
        </p:nvGrpSpPr>
        <p:grpSpPr>
          <a:xfrm>
            <a:off x="7671997" y="2042622"/>
            <a:ext cx="468420" cy="465943"/>
            <a:chOff x="1412450" y="1954475"/>
            <a:chExt cx="297750" cy="296175"/>
          </a:xfrm>
        </p:grpSpPr>
        <p:sp>
          <p:nvSpPr>
            <p:cNvPr id="20065" name="Google Shape;20065;p7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6" name="Google Shape;20066;p7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67" name="Google Shape;20067;p79"/>
          <p:cNvSpPr/>
          <p:nvPr/>
        </p:nvSpPr>
        <p:spPr>
          <a:xfrm>
            <a:off x="7673795" y="2647043"/>
            <a:ext cx="464723" cy="460987"/>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68" name="Google Shape;20068;p79"/>
          <p:cNvGrpSpPr/>
          <p:nvPr/>
        </p:nvGrpSpPr>
        <p:grpSpPr>
          <a:xfrm>
            <a:off x="7671997" y="3232659"/>
            <a:ext cx="468420" cy="468067"/>
            <a:chOff x="1413250" y="2680675"/>
            <a:chExt cx="297750" cy="297525"/>
          </a:xfrm>
        </p:grpSpPr>
        <p:sp>
          <p:nvSpPr>
            <p:cNvPr id="20069" name="Google Shape;20069;p7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0" name="Google Shape;20070;p7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1" name="Google Shape;20071;p7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2" name="Google Shape;20072;p7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73" name="Google Shape;20073;p79"/>
          <p:cNvSpPr/>
          <p:nvPr/>
        </p:nvSpPr>
        <p:spPr>
          <a:xfrm>
            <a:off x="10683144" y="2042593"/>
            <a:ext cx="360617" cy="465903"/>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4" name="Google Shape;20074;p79"/>
          <p:cNvSpPr/>
          <p:nvPr/>
        </p:nvSpPr>
        <p:spPr>
          <a:xfrm>
            <a:off x="10619331" y="2645509"/>
            <a:ext cx="488243" cy="464055"/>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5" name="Google Shape;20075;p79"/>
          <p:cNvSpPr/>
          <p:nvPr/>
        </p:nvSpPr>
        <p:spPr>
          <a:xfrm>
            <a:off x="10629242" y="3233673"/>
            <a:ext cx="468420" cy="465903"/>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76" name="Google Shape;20076;p79"/>
          <p:cNvGrpSpPr/>
          <p:nvPr/>
        </p:nvGrpSpPr>
        <p:grpSpPr>
          <a:xfrm>
            <a:off x="8840544" y="3864149"/>
            <a:ext cx="467161" cy="464329"/>
            <a:chOff x="5045775" y="1946400"/>
            <a:chExt cx="296950" cy="295150"/>
          </a:xfrm>
        </p:grpSpPr>
        <p:sp>
          <p:nvSpPr>
            <p:cNvPr id="20077" name="Google Shape;20077;p7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8" name="Google Shape;20078;p7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79" name="Google Shape;20079;p79"/>
          <p:cNvGrpSpPr/>
          <p:nvPr/>
        </p:nvGrpSpPr>
        <p:grpSpPr>
          <a:xfrm>
            <a:off x="8838675" y="4542585"/>
            <a:ext cx="470899" cy="411431"/>
            <a:chOff x="5046550" y="2327025"/>
            <a:chExt cx="299325" cy="261525"/>
          </a:xfrm>
        </p:grpSpPr>
        <p:sp>
          <p:nvSpPr>
            <p:cNvPr id="20080" name="Google Shape;20080;p7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1" name="Google Shape;20081;p7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2" name="Google Shape;20082;p7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83" name="Google Shape;20083;p79"/>
          <p:cNvSpPr/>
          <p:nvPr/>
        </p:nvSpPr>
        <p:spPr>
          <a:xfrm>
            <a:off x="8943822" y="5113729"/>
            <a:ext cx="260247" cy="46716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84" name="Google Shape;20084;p79"/>
          <p:cNvGrpSpPr/>
          <p:nvPr/>
        </p:nvGrpSpPr>
        <p:grpSpPr>
          <a:xfrm>
            <a:off x="10608806" y="5115035"/>
            <a:ext cx="468420" cy="464684"/>
            <a:chOff x="6167350" y="2672800"/>
            <a:chExt cx="297750" cy="295375"/>
          </a:xfrm>
        </p:grpSpPr>
        <p:sp>
          <p:nvSpPr>
            <p:cNvPr id="20085" name="Google Shape;20085;p7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6" name="Google Shape;20086;p7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7" name="Google Shape;20087;p7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8" name="Google Shape;20088;p7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9" name="Google Shape;20089;p7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90" name="Google Shape;20090;p79"/>
          <p:cNvGrpSpPr/>
          <p:nvPr/>
        </p:nvGrpSpPr>
        <p:grpSpPr>
          <a:xfrm>
            <a:off x="8263469" y="2042013"/>
            <a:ext cx="463465" cy="467161"/>
            <a:chOff x="1777925" y="1953700"/>
            <a:chExt cx="294600" cy="296950"/>
          </a:xfrm>
        </p:grpSpPr>
        <p:sp>
          <p:nvSpPr>
            <p:cNvPr id="20091" name="Google Shape;20091;p7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2" name="Google Shape;20092;p7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3" name="Google Shape;20093;p7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4" name="Google Shape;20094;p7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95" name="Google Shape;20095;p79"/>
          <p:cNvGrpSpPr/>
          <p:nvPr/>
        </p:nvGrpSpPr>
        <p:grpSpPr>
          <a:xfrm>
            <a:off x="8284549" y="2645864"/>
            <a:ext cx="421303" cy="463465"/>
            <a:chOff x="1790525" y="2319150"/>
            <a:chExt cx="267800" cy="294600"/>
          </a:xfrm>
        </p:grpSpPr>
        <p:sp>
          <p:nvSpPr>
            <p:cNvPr id="20096" name="Google Shape;20096;p7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7" name="Google Shape;20097;p7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98" name="Google Shape;20098;p79"/>
          <p:cNvSpPr/>
          <p:nvPr/>
        </p:nvSpPr>
        <p:spPr>
          <a:xfrm>
            <a:off x="8261538" y="3233044"/>
            <a:ext cx="467201" cy="46716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99" name="Google Shape;20099;p79"/>
          <p:cNvGrpSpPr/>
          <p:nvPr/>
        </p:nvGrpSpPr>
        <p:grpSpPr>
          <a:xfrm>
            <a:off x="6488515" y="3863951"/>
            <a:ext cx="465943" cy="464723"/>
            <a:chOff x="3599700" y="1954475"/>
            <a:chExt cx="296175" cy="295400"/>
          </a:xfrm>
        </p:grpSpPr>
        <p:sp>
          <p:nvSpPr>
            <p:cNvPr id="20100" name="Google Shape;20100;p7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1" name="Google Shape;20101;p7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2" name="Google Shape;20102;p7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03" name="Google Shape;20103;p79"/>
          <p:cNvGrpSpPr/>
          <p:nvPr/>
        </p:nvGrpSpPr>
        <p:grpSpPr>
          <a:xfrm>
            <a:off x="6489756" y="4516569"/>
            <a:ext cx="463465" cy="463465"/>
            <a:chOff x="3601275" y="2319150"/>
            <a:chExt cx="294600" cy="294600"/>
          </a:xfrm>
        </p:grpSpPr>
        <p:sp>
          <p:nvSpPr>
            <p:cNvPr id="20104" name="Google Shape;20104;p7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5" name="Google Shape;20105;p7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06" name="Google Shape;20106;p79"/>
          <p:cNvSpPr/>
          <p:nvPr/>
        </p:nvSpPr>
        <p:spPr>
          <a:xfrm>
            <a:off x="6488999" y="5114967"/>
            <a:ext cx="464723" cy="46468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07" name="Google Shape;20107;p79"/>
          <p:cNvGrpSpPr/>
          <p:nvPr/>
        </p:nvGrpSpPr>
        <p:grpSpPr>
          <a:xfrm>
            <a:off x="9449359" y="3863362"/>
            <a:ext cx="437428" cy="465903"/>
            <a:chOff x="5421475" y="1945825"/>
            <a:chExt cx="278050" cy="296150"/>
          </a:xfrm>
        </p:grpSpPr>
        <p:sp>
          <p:nvSpPr>
            <p:cNvPr id="20108" name="Google Shape;20108;p7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9" name="Google Shape;20109;p7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0" name="Google Shape;20110;p7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1" name="Google Shape;20111;p7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2" name="Google Shape;20112;p7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3" name="Google Shape;20113;p7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4" name="Google Shape;20114;p7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5" name="Google Shape;20115;p7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16" name="Google Shape;20116;p79"/>
          <p:cNvSpPr/>
          <p:nvPr/>
        </p:nvSpPr>
        <p:spPr>
          <a:xfrm>
            <a:off x="9432435" y="4514031"/>
            <a:ext cx="470899" cy="468420"/>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17" name="Google Shape;20117;p79"/>
          <p:cNvGrpSpPr/>
          <p:nvPr/>
        </p:nvGrpSpPr>
        <p:grpSpPr>
          <a:xfrm>
            <a:off x="9434493" y="5197431"/>
            <a:ext cx="467161" cy="299891"/>
            <a:chOff x="5411225" y="2726350"/>
            <a:chExt cx="296950" cy="190625"/>
          </a:xfrm>
        </p:grpSpPr>
        <p:sp>
          <p:nvSpPr>
            <p:cNvPr id="20118" name="Google Shape;20118;p7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9" name="Google Shape;20119;p7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20" name="Google Shape;20120;p79"/>
          <p:cNvGrpSpPr/>
          <p:nvPr/>
        </p:nvGrpSpPr>
        <p:grpSpPr>
          <a:xfrm>
            <a:off x="8247872" y="5716461"/>
            <a:ext cx="468381" cy="435187"/>
            <a:chOff x="6524150" y="1938725"/>
            <a:chExt cx="297725" cy="276625"/>
          </a:xfrm>
        </p:grpSpPr>
        <p:sp>
          <p:nvSpPr>
            <p:cNvPr id="20121" name="Google Shape;20121;p7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2" name="Google Shape;20122;p7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3" name="Google Shape;20123;p7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4" name="Google Shape;20124;p7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25" name="Google Shape;20125;p79"/>
          <p:cNvGrpSpPr/>
          <p:nvPr/>
        </p:nvGrpSpPr>
        <p:grpSpPr>
          <a:xfrm>
            <a:off x="8850049" y="2042622"/>
            <a:ext cx="467201" cy="465943"/>
            <a:chOff x="2141000" y="1954475"/>
            <a:chExt cx="296975" cy="296175"/>
          </a:xfrm>
        </p:grpSpPr>
        <p:sp>
          <p:nvSpPr>
            <p:cNvPr id="20126" name="Google Shape;20126;p7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7" name="Google Shape;20127;p7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8" name="Google Shape;20128;p7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9" name="Google Shape;20129;p7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0" name="Google Shape;20130;p79"/>
          <p:cNvGrpSpPr/>
          <p:nvPr/>
        </p:nvGrpSpPr>
        <p:grpSpPr>
          <a:xfrm>
            <a:off x="8841396" y="2645076"/>
            <a:ext cx="484507" cy="465037"/>
            <a:chOff x="2140225" y="2318650"/>
            <a:chExt cx="307975" cy="295600"/>
          </a:xfrm>
        </p:grpSpPr>
        <p:sp>
          <p:nvSpPr>
            <p:cNvPr id="20131" name="Google Shape;20131;p7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2" name="Google Shape;20132;p7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3" name="Google Shape;20133;p79"/>
          <p:cNvGrpSpPr/>
          <p:nvPr/>
        </p:nvGrpSpPr>
        <p:grpSpPr>
          <a:xfrm>
            <a:off x="8848810" y="3233741"/>
            <a:ext cx="469679" cy="465903"/>
            <a:chOff x="2139425" y="2682250"/>
            <a:chExt cx="298550" cy="296150"/>
          </a:xfrm>
        </p:grpSpPr>
        <p:sp>
          <p:nvSpPr>
            <p:cNvPr id="20134" name="Google Shape;20134;p7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5" name="Google Shape;20135;p7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6" name="Google Shape;20136;p7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7" name="Google Shape;20137;p7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8" name="Google Shape;20138;p79"/>
          <p:cNvGrpSpPr/>
          <p:nvPr/>
        </p:nvGrpSpPr>
        <p:grpSpPr>
          <a:xfrm>
            <a:off x="7068293" y="3919721"/>
            <a:ext cx="467201" cy="353184"/>
            <a:chOff x="3962775" y="1990700"/>
            <a:chExt cx="296975" cy="224500"/>
          </a:xfrm>
        </p:grpSpPr>
        <p:sp>
          <p:nvSpPr>
            <p:cNvPr id="20139" name="Google Shape;20139;p7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0" name="Google Shape;20140;p7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1" name="Google Shape;20141;p7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2" name="Google Shape;20142;p7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43" name="Google Shape;20143;p79"/>
          <p:cNvGrpSpPr/>
          <p:nvPr/>
        </p:nvGrpSpPr>
        <p:grpSpPr>
          <a:xfrm>
            <a:off x="7068922" y="4515330"/>
            <a:ext cx="465943" cy="465943"/>
            <a:chOff x="3963575" y="2317575"/>
            <a:chExt cx="296175" cy="296175"/>
          </a:xfrm>
        </p:grpSpPr>
        <p:sp>
          <p:nvSpPr>
            <p:cNvPr id="20144" name="Google Shape;20144;p7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5" name="Google Shape;20145;p7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6" name="Google Shape;20146;p7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7" name="Google Shape;20147;p7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8" name="Google Shape;20148;p7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9" name="Google Shape;20149;p7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0" name="Google Shape;20150;p7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1" name="Google Shape;20151;p7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2" name="Google Shape;20152;p7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3" name="Google Shape;20153;p7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4" name="Google Shape;20154;p7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5" name="Google Shape;20155;p7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6" name="Google Shape;20156;p7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7" name="Google Shape;20157;p7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8" name="Google Shape;20158;p7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9" name="Google Shape;20159;p7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60" name="Google Shape;20160;p79"/>
          <p:cNvGrpSpPr/>
          <p:nvPr/>
        </p:nvGrpSpPr>
        <p:grpSpPr>
          <a:xfrm>
            <a:off x="7068922" y="5115035"/>
            <a:ext cx="465943" cy="464684"/>
            <a:chOff x="3962775" y="2683025"/>
            <a:chExt cx="296175" cy="295375"/>
          </a:xfrm>
        </p:grpSpPr>
        <p:sp>
          <p:nvSpPr>
            <p:cNvPr id="20161" name="Google Shape;20161;p7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2" name="Google Shape;20162;p7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3" name="Google Shape;20163;p7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64" name="Google Shape;20164;p79"/>
          <p:cNvSpPr/>
          <p:nvPr/>
        </p:nvSpPr>
        <p:spPr>
          <a:xfrm>
            <a:off x="10017701" y="3863922"/>
            <a:ext cx="472156" cy="46468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65" name="Google Shape;20165;p79"/>
          <p:cNvGrpSpPr/>
          <p:nvPr/>
        </p:nvGrpSpPr>
        <p:grpSpPr>
          <a:xfrm>
            <a:off x="10021638" y="4515958"/>
            <a:ext cx="464684" cy="464684"/>
            <a:chOff x="5775900" y="2308125"/>
            <a:chExt cx="295375" cy="295375"/>
          </a:xfrm>
        </p:grpSpPr>
        <p:sp>
          <p:nvSpPr>
            <p:cNvPr id="20166" name="Google Shape;20166;p7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7" name="Google Shape;20167;p7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8" name="Google Shape;20168;p7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9" name="Google Shape;20169;p7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70" name="Google Shape;20170;p7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71" name="Google Shape;20171;p79"/>
          <p:cNvGrpSpPr/>
          <p:nvPr/>
        </p:nvGrpSpPr>
        <p:grpSpPr>
          <a:xfrm>
            <a:off x="10049523" y="5114406"/>
            <a:ext cx="408915" cy="465943"/>
            <a:chOff x="5794025" y="2673575"/>
            <a:chExt cx="259925" cy="296175"/>
          </a:xfrm>
        </p:grpSpPr>
        <p:sp>
          <p:nvSpPr>
            <p:cNvPr id="20172" name="Google Shape;20172;p7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73" name="Google Shape;20173;p7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74" name="Google Shape;20174;p79"/>
          <p:cNvSpPr/>
          <p:nvPr/>
        </p:nvSpPr>
        <p:spPr>
          <a:xfrm>
            <a:off x="8850637" y="5742425"/>
            <a:ext cx="465943" cy="46468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178"/>
        <p:cNvGrpSpPr/>
        <p:nvPr/>
      </p:nvGrpSpPr>
      <p:grpSpPr>
        <a:xfrm>
          <a:off x="0" y="0"/>
          <a:ext cx="0" cy="0"/>
          <a:chOff x="0" y="0"/>
          <a:chExt cx="0" cy="0"/>
        </a:xfrm>
      </p:grpSpPr>
      <p:sp>
        <p:nvSpPr>
          <p:cNvPr id="20179" name="Google Shape;20179;p80"/>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chemeClr val="lt1"/>
                </a:solidFill>
                <a:latin typeface="Arial" panose="020B0604020202020204"/>
                <a:ea typeface="Arial" panose="020B0604020202020204"/>
                <a:cs typeface="Arial" panose="020B0604020202020204"/>
                <a:sym typeface="Arial" panose="020B0604020202020204"/>
              </a:rPr>
              <a:t>Help &amp; Support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0180" name="Google Shape;20180;p80"/>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Avatar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0181" name="Google Shape;20181;p80"/>
          <p:cNvGrpSpPr/>
          <p:nvPr/>
        </p:nvGrpSpPr>
        <p:grpSpPr>
          <a:xfrm>
            <a:off x="2353550" y="4462385"/>
            <a:ext cx="390401" cy="479011"/>
            <a:chOff x="1765162" y="3346789"/>
            <a:chExt cx="292801" cy="359258"/>
          </a:xfrm>
        </p:grpSpPr>
        <p:sp>
          <p:nvSpPr>
            <p:cNvPr id="20182" name="Google Shape;20182;p80"/>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3" name="Google Shape;20183;p80"/>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4" name="Google Shape;20184;p80"/>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5" name="Google Shape;20185;p80"/>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6" name="Google Shape;20186;p80"/>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7" name="Google Shape;20187;p80"/>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8" name="Google Shape;20188;p80"/>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9" name="Google Shape;20189;p80"/>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0" name="Google Shape;20190;p80"/>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1" name="Google Shape;20191;p80"/>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2" name="Google Shape;20192;p80"/>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3" name="Google Shape;20193;p80"/>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4" name="Google Shape;20194;p80"/>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5" name="Google Shape;20195;p80"/>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6" name="Google Shape;20196;p80"/>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97" name="Google Shape;20197;p80"/>
          <p:cNvGrpSpPr/>
          <p:nvPr/>
        </p:nvGrpSpPr>
        <p:grpSpPr>
          <a:xfrm>
            <a:off x="4103510" y="3260006"/>
            <a:ext cx="478661" cy="395079"/>
            <a:chOff x="3077632" y="2445004"/>
            <a:chExt cx="358996" cy="296309"/>
          </a:xfrm>
        </p:grpSpPr>
        <p:sp>
          <p:nvSpPr>
            <p:cNvPr id="20198" name="Google Shape;20198;p80"/>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9" name="Google Shape;20199;p80"/>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0" name="Google Shape;20200;p80"/>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1" name="Google Shape;20201;p80"/>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2" name="Google Shape;20202;p80"/>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3" name="Google Shape;20203;p80"/>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4" name="Google Shape;20204;p80"/>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5" name="Google Shape;20205;p80"/>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6" name="Google Shape;20206;p80"/>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7" name="Google Shape;20207;p80"/>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8" name="Google Shape;20208;p80"/>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9" name="Google Shape;20209;p80"/>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0" name="Google Shape;20210;p80"/>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1" name="Google Shape;20211;p80"/>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2" name="Google Shape;20212;p80"/>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3" name="Google Shape;20213;p80"/>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4" name="Google Shape;20214;p80"/>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5" name="Google Shape;20215;p80"/>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6" name="Google Shape;20216;p80"/>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7" name="Google Shape;20217;p80"/>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8" name="Google Shape;20218;p80"/>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9" name="Google Shape;20219;p80"/>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0" name="Google Shape;20220;p80"/>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1" name="Google Shape;20221;p80"/>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2" name="Google Shape;20222;p80"/>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3" name="Google Shape;20223;p80"/>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24" name="Google Shape;20224;p80"/>
          <p:cNvGrpSpPr/>
          <p:nvPr/>
        </p:nvGrpSpPr>
        <p:grpSpPr>
          <a:xfrm>
            <a:off x="3513649" y="3242373"/>
            <a:ext cx="478976" cy="430691"/>
            <a:chOff x="2635237" y="2431780"/>
            <a:chExt cx="359232" cy="323018"/>
          </a:xfrm>
        </p:grpSpPr>
        <p:sp>
          <p:nvSpPr>
            <p:cNvPr id="20225" name="Google Shape;20225;p80"/>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6" name="Google Shape;20226;p80"/>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7" name="Google Shape;20227;p80"/>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8" name="Google Shape;20228;p80"/>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9" name="Google Shape;20229;p80"/>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0" name="Google Shape;20230;p80"/>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1" name="Google Shape;20231;p80"/>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2" name="Google Shape;20232;p80"/>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3" name="Google Shape;20233;p80"/>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4" name="Google Shape;20234;p80"/>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5" name="Google Shape;20235;p80"/>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6" name="Google Shape;20236;p80"/>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7" name="Google Shape;20237;p80"/>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8" name="Google Shape;20238;p80"/>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9" name="Google Shape;20239;p80"/>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40" name="Google Shape;20240;p80"/>
          <p:cNvGrpSpPr/>
          <p:nvPr/>
        </p:nvGrpSpPr>
        <p:grpSpPr>
          <a:xfrm>
            <a:off x="5348869" y="5024176"/>
            <a:ext cx="497585" cy="478592"/>
            <a:chOff x="4011651" y="3768132"/>
            <a:chExt cx="373189" cy="358944"/>
          </a:xfrm>
        </p:grpSpPr>
        <p:sp>
          <p:nvSpPr>
            <p:cNvPr id="20241" name="Google Shape;20241;p80"/>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2" name="Google Shape;20242;p80"/>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3" name="Google Shape;20243;p80"/>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4" name="Google Shape;20244;p80"/>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5" name="Google Shape;20245;p80"/>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6" name="Google Shape;20246;p80"/>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7" name="Google Shape;20247;p80"/>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8" name="Google Shape;20248;p80"/>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9" name="Google Shape;20249;p80"/>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0" name="Google Shape;20250;p80"/>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51" name="Google Shape;20251;p80"/>
          <p:cNvGrpSpPr/>
          <p:nvPr/>
        </p:nvGrpSpPr>
        <p:grpSpPr>
          <a:xfrm>
            <a:off x="2919425" y="2615471"/>
            <a:ext cx="486657" cy="478732"/>
            <a:chOff x="2189568" y="1961603"/>
            <a:chExt cx="364993" cy="359049"/>
          </a:xfrm>
        </p:grpSpPr>
        <p:sp>
          <p:nvSpPr>
            <p:cNvPr id="20252" name="Google Shape;20252;p80"/>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3" name="Google Shape;20253;p80"/>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4" name="Google Shape;20254;p80"/>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5" name="Google Shape;20255;p80"/>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6" name="Google Shape;20256;p80"/>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7" name="Google Shape;20257;p80"/>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8" name="Google Shape;20258;p80"/>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9" name="Google Shape;20259;p80"/>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0" name="Google Shape;20260;p80"/>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1" name="Google Shape;20261;p80"/>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2" name="Google Shape;20262;p80"/>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3" name="Google Shape;20263;p80"/>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4" name="Google Shape;20264;p80"/>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5" name="Google Shape;20265;p80"/>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6" name="Google Shape;20266;p80"/>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7" name="Google Shape;20267;p80"/>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68" name="Google Shape;20268;p80"/>
          <p:cNvGrpSpPr/>
          <p:nvPr/>
        </p:nvGrpSpPr>
        <p:grpSpPr>
          <a:xfrm>
            <a:off x="2924103" y="3226629"/>
            <a:ext cx="504568" cy="461764"/>
            <a:chOff x="2193077" y="2419971"/>
            <a:chExt cx="378426" cy="346323"/>
          </a:xfrm>
        </p:grpSpPr>
        <p:sp>
          <p:nvSpPr>
            <p:cNvPr id="20269" name="Google Shape;20269;p80"/>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0" name="Google Shape;20270;p80"/>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1" name="Google Shape;20271;p80"/>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2" name="Google Shape;20272;p80"/>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3" name="Google Shape;20273;p80"/>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4" name="Google Shape;20274;p80"/>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5" name="Google Shape;20275;p80"/>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6" name="Google Shape;20276;p80"/>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7" name="Google Shape;20277;p80"/>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8" name="Google Shape;20278;p80"/>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9" name="Google Shape;20279;p80"/>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0" name="Google Shape;20280;p80"/>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1" name="Google Shape;20281;p80"/>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2" name="Google Shape;20282;p80"/>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3" name="Google Shape;20283;p80"/>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4" name="Google Shape;20284;p80"/>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5" name="Google Shape;20285;p80"/>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6" name="Google Shape;20286;p80"/>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7" name="Google Shape;20287;p80"/>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8" name="Google Shape;20288;p80"/>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9" name="Google Shape;20289;p80"/>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90" name="Google Shape;20290;p80"/>
          <p:cNvGrpSpPr/>
          <p:nvPr/>
        </p:nvGrpSpPr>
        <p:grpSpPr>
          <a:xfrm>
            <a:off x="1148830" y="3842360"/>
            <a:ext cx="369069" cy="489520"/>
            <a:chOff x="861622" y="2881770"/>
            <a:chExt cx="276802" cy="367140"/>
          </a:xfrm>
        </p:grpSpPr>
        <p:sp>
          <p:nvSpPr>
            <p:cNvPr id="20291" name="Google Shape;20291;p80"/>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2" name="Google Shape;20292;p80"/>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3" name="Google Shape;20293;p80"/>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4" name="Google Shape;20294;p80"/>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5" name="Google Shape;20295;p80"/>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6" name="Google Shape;20296;p80"/>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7" name="Google Shape;20297;p80"/>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8" name="Google Shape;20298;p80"/>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9" name="Google Shape;20299;p80"/>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0" name="Google Shape;20300;p80"/>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1" name="Google Shape;20301;p80"/>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2" name="Google Shape;20302;p80"/>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3" name="Google Shape;20303;p80"/>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4" name="Google Shape;20304;p80"/>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5" name="Google Shape;20305;p80"/>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6" name="Google Shape;20306;p80"/>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7" name="Google Shape;20307;p80"/>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8" name="Google Shape;20308;p80"/>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9" name="Google Shape;20309;p80"/>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0" name="Google Shape;20310;p80"/>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1" name="Google Shape;20311;p80"/>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2" name="Google Shape;20312;p80"/>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13" name="Google Shape;20313;p80"/>
          <p:cNvGrpSpPr/>
          <p:nvPr/>
        </p:nvGrpSpPr>
        <p:grpSpPr>
          <a:xfrm>
            <a:off x="5290912" y="3842255"/>
            <a:ext cx="492592" cy="489520"/>
            <a:chOff x="3968184" y="2881691"/>
            <a:chExt cx="369444" cy="367140"/>
          </a:xfrm>
        </p:grpSpPr>
        <p:sp>
          <p:nvSpPr>
            <p:cNvPr id="20314" name="Google Shape;20314;p80"/>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5" name="Google Shape;20315;p80"/>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6" name="Google Shape;20316;p80"/>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7" name="Google Shape;20317;p80"/>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8" name="Google Shape;20318;p80"/>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9" name="Google Shape;20319;p80"/>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0" name="Google Shape;20320;p80"/>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1" name="Google Shape;20321;p80"/>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2" name="Google Shape;20322;p80"/>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3" name="Google Shape;20323;p80"/>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4" name="Google Shape;20324;p80"/>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5" name="Google Shape;20325;p80"/>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6" name="Google Shape;20326;p80"/>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7" name="Google Shape;20327;p80"/>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8" name="Google Shape;20328;p80"/>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9" name="Google Shape;20329;p80"/>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0" name="Google Shape;20330;p80"/>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1" name="Google Shape;20331;p80"/>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2" name="Google Shape;20332;p80"/>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3" name="Google Shape;20333;p80"/>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4" name="Google Shape;20334;p80"/>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5" name="Google Shape;20335;p80"/>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6" name="Google Shape;20336;p80"/>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7" name="Google Shape;20337;p80"/>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38" name="Google Shape;20338;p80"/>
          <p:cNvGrpSpPr/>
          <p:nvPr/>
        </p:nvGrpSpPr>
        <p:grpSpPr>
          <a:xfrm>
            <a:off x="4685062" y="3842779"/>
            <a:ext cx="495316" cy="489101"/>
            <a:chOff x="3513796" y="2882084"/>
            <a:chExt cx="371487" cy="366826"/>
          </a:xfrm>
        </p:grpSpPr>
        <p:sp>
          <p:nvSpPr>
            <p:cNvPr id="20339" name="Google Shape;20339;p80"/>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0" name="Google Shape;20340;p80"/>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1" name="Google Shape;20341;p80"/>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2" name="Google Shape;20342;p80"/>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3" name="Google Shape;20343;p80"/>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4" name="Google Shape;20344;p80"/>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5" name="Google Shape;20345;p80"/>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6" name="Google Shape;20346;p80"/>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7" name="Google Shape;20347;p80"/>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8" name="Google Shape;20348;p80"/>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9" name="Google Shape;20349;p80"/>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0" name="Google Shape;20350;p80"/>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1" name="Google Shape;20351;p80"/>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2" name="Google Shape;20352;p80"/>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3" name="Google Shape;20353;p80"/>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4" name="Google Shape;20354;p80"/>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5" name="Google Shape;20355;p80"/>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6" name="Google Shape;20356;p80"/>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7" name="Google Shape;20357;p80"/>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8" name="Google Shape;20358;p80"/>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9" name="Google Shape;20359;p80"/>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0" name="Google Shape;20360;p80"/>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1" name="Google Shape;20361;p80"/>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2" name="Google Shape;20362;p80"/>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3" name="Google Shape;20363;p80"/>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4" name="Google Shape;20364;p80"/>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5" name="Google Shape;20365;p80"/>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6" name="Google Shape;20366;p80"/>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7" name="Google Shape;20367;p80"/>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8" name="Google Shape;20368;p80"/>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9" name="Google Shape;20369;p80"/>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0" name="Google Shape;20370;p80"/>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1" name="Google Shape;20371;p80"/>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2" name="Google Shape;20372;p80"/>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3" name="Google Shape;20373;p80"/>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4" name="Google Shape;20374;p80"/>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5" name="Google Shape;20375;p80"/>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6" name="Google Shape;20376;p80"/>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7" name="Google Shape;20377;p80"/>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8" name="Google Shape;20378;p80"/>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9" name="Google Shape;20379;p80"/>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0" name="Google Shape;20380;p80"/>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1" name="Google Shape;20381;p80"/>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2" name="Google Shape;20382;p80"/>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3" name="Google Shape;20383;p80"/>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4" name="Google Shape;20384;p80"/>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5" name="Google Shape;20385;p80"/>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6" name="Google Shape;20386;p80"/>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7" name="Google Shape;20387;p80"/>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88" name="Google Shape;20388;p80"/>
          <p:cNvGrpSpPr/>
          <p:nvPr/>
        </p:nvGrpSpPr>
        <p:grpSpPr>
          <a:xfrm>
            <a:off x="1164821" y="2000367"/>
            <a:ext cx="446681" cy="478976"/>
            <a:chOff x="873615" y="1500275"/>
            <a:chExt cx="335011" cy="359232"/>
          </a:xfrm>
        </p:grpSpPr>
        <p:sp>
          <p:nvSpPr>
            <p:cNvPr id="20389" name="Google Shape;20389;p80"/>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0" name="Google Shape;20390;p80"/>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1" name="Google Shape;20391;p80"/>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2" name="Google Shape;20392;p80"/>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3" name="Google Shape;20393;p80"/>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4" name="Google Shape;20394;p80"/>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5" name="Google Shape;20395;p80"/>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6" name="Google Shape;20396;p80"/>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7" name="Google Shape;20397;p80"/>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8" name="Google Shape;20398;p80"/>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9" name="Google Shape;20399;p80"/>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00" name="Google Shape;20400;p80"/>
          <p:cNvGrpSpPr/>
          <p:nvPr/>
        </p:nvGrpSpPr>
        <p:grpSpPr>
          <a:xfrm>
            <a:off x="2936077" y="4462317"/>
            <a:ext cx="449544" cy="479081"/>
            <a:chOff x="2202058" y="3346737"/>
            <a:chExt cx="337158" cy="359311"/>
          </a:xfrm>
        </p:grpSpPr>
        <p:sp>
          <p:nvSpPr>
            <p:cNvPr id="20401" name="Google Shape;20401;p80"/>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2" name="Google Shape;20402;p80"/>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3" name="Google Shape;20403;p80"/>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4" name="Google Shape;20404;p80"/>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5" name="Google Shape;20405;p80"/>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6" name="Google Shape;20406;p80"/>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7" name="Google Shape;20407;p80"/>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8" name="Google Shape;20408;p80"/>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9" name="Google Shape;20409;p80"/>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10" name="Google Shape;20410;p80"/>
          <p:cNvGrpSpPr/>
          <p:nvPr/>
        </p:nvGrpSpPr>
        <p:grpSpPr>
          <a:xfrm>
            <a:off x="2964079" y="5090896"/>
            <a:ext cx="478976" cy="408067"/>
            <a:chOff x="2223059" y="3818172"/>
            <a:chExt cx="359232" cy="306050"/>
          </a:xfrm>
        </p:grpSpPr>
        <p:sp>
          <p:nvSpPr>
            <p:cNvPr id="20411" name="Google Shape;20411;p80"/>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2" name="Google Shape;20412;p80"/>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3" name="Google Shape;20413;p80"/>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4" name="Google Shape;20414;p80"/>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5" name="Google Shape;20415;p80"/>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6" name="Google Shape;20416;p80"/>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7" name="Google Shape;20417;p80"/>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8" name="Google Shape;20418;p80"/>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9" name="Google Shape;20419;p80"/>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20" name="Google Shape;20420;p80"/>
          <p:cNvGrpSpPr/>
          <p:nvPr/>
        </p:nvGrpSpPr>
        <p:grpSpPr>
          <a:xfrm>
            <a:off x="2301319" y="2655761"/>
            <a:ext cx="504568" cy="398012"/>
            <a:chOff x="1725989" y="1991820"/>
            <a:chExt cx="378426" cy="298509"/>
          </a:xfrm>
        </p:grpSpPr>
        <p:sp>
          <p:nvSpPr>
            <p:cNvPr id="20421" name="Google Shape;20421;p80"/>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2" name="Google Shape;20422;p80"/>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3" name="Google Shape;20423;p80"/>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4" name="Google Shape;20424;p80"/>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5" name="Google Shape;20425;p80"/>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6" name="Google Shape;20426;p80"/>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7" name="Google Shape;20427;p80"/>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8" name="Google Shape;20428;p80"/>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9" name="Google Shape;20429;p80"/>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0" name="Google Shape;20430;p80"/>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1" name="Google Shape;20431;p80"/>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2" name="Google Shape;20432;p80"/>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33" name="Google Shape;20433;p80"/>
          <p:cNvGrpSpPr/>
          <p:nvPr/>
        </p:nvGrpSpPr>
        <p:grpSpPr>
          <a:xfrm>
            <a:off x="2357879" y="5055669"/>
            <a:ext cx="490637" cy="478767"/>
            <a:chOff x="1768409" y="3791751"/>
            <a:chExt cx="367978" cy="359075"/>
          </a:xfrm>
        </p:grpSpPr>
        <p:sp>
          <p:nvSpPr>
            <p:cNvPr id="20434" name="Google Shape;20434;p80"/>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5" name="Google Shape;20435;p80"/>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6" name="Google Shape;20436;p80"/>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7" name="Google Shape;20437;p80"/>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8" name="Google Shape;20438;p80"/>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9" name="Google Shape;20439;p80"/>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0" name="Google Shape;20440;p80"/>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1" name="Google Shape;20441;p80"/>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2" name="Google Shape;20442;p80"/>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3" name="Google Shape;20443;p80"/>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4" name="Google Shape;20444;p80"/>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5" name="Google Shape;20445;p80"/>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6" name="Google Shape;20446;p80"/>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47" name="Google Shape;20447;p80"/>
          <p:cNvGrpSpPr/>
          <p:nvPr/>
        </p:nvGrpSpPr>
        <p:grpSpPr>
          <a:xfrm>
            <a:off x="3558618" y="5055076"/>
            <a:ext cx="478313" cy="479081"/>
            <a:chOff x="2668963" y="3791306"/>
            <a:chExt cx="358735" cy="359311"/>
          </a:xfrm>
        </p:grpSpPr>
        <p:sp>
          <p:nvSpPr>
            <p:cNvPr id="20448" name="Google Shape;20448;p80"/>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9" name="Google Shape;20449;p80"/>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0" name="Google Shape;20450;p80"/>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1" name="Google Shape;20451;p80"/>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2" name="Google Shape;20452;p80"/>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3" name="Google Shape;20453;p80"/>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4" name="Google Shape;20454;p80"/>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5" name="Google Shape;20455;p80"/>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6" name="Google Shape;20456;p80"/>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7" name="Google Shape;20457;p80"/>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8" name="Google Shape;20458;p80"/>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9" name="Google Shape;20459;p80"/>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0" name="Google Shape;20460;p80"/>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1" name="Google Shape;20461;p80"/>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2" name="Google Shape;20462;p80"/>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3" name="Google Shape;20463;p80"/>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64" name="Google Shape;20464;p80"/>
          <p:cNvGrpSpPr/>
          <p:nvPr/>
        </p:nvGrpSpPr>
        <p:grpSpPr>
          <a:xfrm>
            <a:off x="1132910" y="2660265"/>
            <a:ext cx="485191" cy="388969"/>
            <a:chOff x="849682" y="1995198"/>
            <a:chExt cx="363893" cy="291727"/>
          </a:xfrm>
        </p:grpSpPr>
        <p:sp>
          <p:nvSpPr>
            <p:cNvPr id="20465" name="Google Shape;20465;p80"/>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6" name="Google Shape;20466;p80"/>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7" name="Google Shape;20467;p80"/>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8" name="Google Shape;20468;p80"/>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9" name="Google Shape;20469;p80"/>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0" name="Google Shape;20470;p80"/>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1" name="Google Shape;20471;p80"/>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2" name="Google Shape;20472;p80"/>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3" name="Google Shape;20473;p80"/>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4" name="Google Shape;20474;p80"/>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5" name="Google Shape;20475;p80"/>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6" name="Google Shape;20476;p80"/>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7" name="Google Shape;20477;p80"/>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8" name="Google Shape;20478;p80"/>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9" name="Google Shape;20479;p80"/>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0" name="Google Shape;20480;p80"/>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1" name="Google Shape;20481;p80"/>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2" name="Google Shape;20482;p80"/>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83" name="Google Shape;20483;p80"/>
          <p:cNvGrpSpPr/>
          <p:nvPr/>
        </p:nvGrpSpPr>
        <p:grpSpPr>
          <a:xfrm>
            <a:off x="4087240" y="2653422"/>
            <a:ext cx="504253" cy="402725"/>
            <a:chOff x="3065430" y="1990066"/>
            <a:chExt cx="378190" cy="302044"/>
          </a:xfrm>
        </p:grpSpPr>
        <p:sp>
          <p:nvSpPr>
            <p:cNvPr id="20484" name="Google Shape;20484;p80"/>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5" name="Google Shape;20485;p80"/>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6" name="Google Shape;20486;p80"/>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7" name="Google Shape;20487;p80"/>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8" name="Google Shape;20488;p80"/>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9" name="Google Shape;20489;p80"/>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0" name="Google Shape;20490;p80"/>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1" name="Google Shape;20491;p80"/>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2" name="Google Shape;20492;p80"/>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3" name="Google Shape;20493;p80"/>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4" name="Google Shape;20494;p80"/>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95" name="Google Shape;20495;p80"/>
          <p:cNvGrpSpPr/>
          <p:nvPr/>
        </p:nvGrpSpPr>
        <p:grpSpPr>
          <a:xfrm>
            <a:off x="4757646" y="5055214"/>
            <a:ext cx="463335" cy="479045"/>
            <a:chOff x="3568234" y="3791410"/>
            <a:chExt cx="347501" cy="359284"/>
          </a:xfrm>
        </p:grpSpPr>
        <p:sp>
          <p:nvSpPr>
            <p:cNvPr id="20496" name="Google Shape;20496;p80"/>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7" name="Google Shape;20497;p80"/>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8" name="Google Shape;20498;p80"/>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9" name="Google Shape;20499;p80"/>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0" name="Google Shape;20500;p80"/>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1" name="Google Shape;20501;p80"/>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2" name="Google Shape;20502;p80"/>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3" name="Google Shape;20503;p80"/>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4" name="Google Shape;20504;p80"/>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5" name="Google Shape;20505;p80"/>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6" name="Google Shape;20506;p80"/>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07" name="Google Shape;20507;p80"/>
          <p:cNvGrpSpPr/>
          <p:nvPr/>
        </p:nvGrpSpPr>
        <p:grpSpPr>
          <a:xfrm>
            <a:off x="2346567" y="2001450"/>
            <a:ext cx="462672" cy="477893"/>
            <a:chOff x="1759925" y="1501087"/>
            <a:chExt cx="347004" cy="358420"/>
          </a:xfrm>
        </p:grpSpPr>
        <p:sp>
          <p:nvSpPr>
            <p:cNvPr id="20508" name="Google Shape;20508;p80"/>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9" name="Google Shape;20509;p80"/>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0" name="Google Shape;20510;p80"/>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1" name="Google Shape;20511;p80"/>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2" name="Google Shape;20512;p80"/>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3" name="Google Shape;20513;p80"/>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4" name="Google Shape;20514;p80"/>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5" name="Google Shape;20515;p80"/>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6" name="Google Shape;20516;p80"/>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7" name="Google Shape;20517;p80"/>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8" name="Google Shape;20518;p80"/>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9" name="Google Shape;20519;p80"/>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0" name="Google Shape;20520;p80"/>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1" name="Google Shape;20521;p80"/>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2" name="Google Shape;20522;p80"/>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3" name="Google Shape;20523;p80"/>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4" name="Google Shape;20524;p80"/>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5" name="Google Shape;20525;p80"/>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6" name="Google Shape;20526;p80"/>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7" name="Google Shape;20527;p80"/>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8" name="Google Shape;20528;p80"/>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9" name="Google Shape;20529;p80"/>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0" name="Google Shape;20530;p80"/>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1" name="Google Shape;20531;p80"/>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2" name="Google Shape;20532;p80"/>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3" name="Google Shape;20533;p80"/>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4" name="Google Shape;20534;p80"/>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35" name="Google Shape;20535;p80"/>
          <p:cNvGrpSpPr/>
          <p:nvPr/>
        </p:nvGrpSpPr>
        <p:grpSpPr>
          <a:xfrm>
            <a:off x="4692394" y="3218214"/>
            <a:ext cx="480303" cy="479081"/>
            <a:chOff x="3519295" y="2413660"/>
            <a:chExt cx="360227" cy="359311"/>
          </a:xfrm>
        </p:grpSpPr>
        <p:sp>
          <p:nvSpPr>
            <p:cNvPr id="20536" name="Google Shape;20536;p80"/>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7" name="Google Shape;20537;p80"/>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8" name="Google Shape;20538;p80"/>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9" name="Google Shape;20539;p80"/>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0" name="Google Shape;20540;p80"/>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1" name="Google Shape;20541;p80"/>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2" name="Google Shape;20542;p80"/>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3" name="Google Shape;20543;p80"/>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4" name="Google Shape;20544;p80"/>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5" name="Google Shape;20545;p80"/>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6" name="Google Shape;20546;p80"/>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7" name="Google Shape;20547;p80"/>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8" name="Google Shape;20548;p80"/>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9" name="Google Shape;20549;p80"/>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0" name="Google Shape;20550;p80"/>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1" name="Google Shape;20551;p80"/>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2" name="Google Shape;20552;p80"/>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3" name="Google Shape;20553;p80"/>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4" name="Google Shape;20554;p80"/>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5" name="Google Shape;20555;p80"/>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6" name="Google Shape;20556;p80"/>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7" name="Google Shape;20557;p80"/>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8" name="Google Shape;20558;p80"/>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9" name="Google Shape;20559;p80"/>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0" name="Google Shape;20560;p80"/>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1" name="Google Shape;20561;p80"/>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2" name="Google Shape;20562;p80"/>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3" name="Google Shape;20563;p80"/>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4" name="Google Shape;20564;p80"/>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5" name="Google Shape;20565;p80"/>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6" name="Google Shape;20566;p80"/>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7" name="Google Shape;20567;p80"/>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8" name="Google Shape;20568;p80"/>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9" name="Google Shape;20569;p80"/>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0" name="Google Shape;20570;p80"/>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71" name="Google Shape;20571;p80"/>
          <p:cNvGrpSpPr/>
          <p:nvPr/>
        </p:nvGrpSpPr>
        <p:grpSpPr>
          <a:xfrm>
            <a:off x="1773674" y="5127624"/>
            <a:ext cx="478661" cy="334365"/>
            <a:chOff x="1330255" y="3845718"/>
            <a:chExt cx="358996" cy="250774"/>
          </a:xfrm>
        </p:grpSpPr>
        <p:sp>
          <p:nvSpPr>
            <p:cNvPr id="20572" name="Google Shape;20572;p80"/>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3" name="Google Shape;20573;p80"/>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4" name="Google Shape;20574;p80"/>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5" name="Google Shape;20575;p80"/>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6" name="Google Shape;20576;p80"/>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7" name="Google Shape;20577;p80"/>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8" name="Google Shape;20578;p80"/>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9" name="Google Shape;20579;p80"/>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0" name="Google Shape;20580;p80"/>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1" name="Google Shape;20581;p80"/>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82" name="Google Shape;20582;p80"/>
          <p:cNvGrpSpPr/>
          <p:nvPr/>
        </p:nvGrpSpPr>
        <p:grpSpPr>
          <a:xfrm>
            <a:off x="4153471" y="5055180"/>
            <a:ext cx="497899" cy="479081"/>
            <a:chOff x="3115103" y="3791384"/>
            <a:chExt cx="373424" cy="359311"/>
          </a:xfrm>
        </p:grpSpPr>
        <p:sp>
          <p:nvSpPr>
            <p:cNvPr id="20583" name="Google Shape;20583;p80"/>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4" name="Google Shape;20584;p80"/>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5" name="Google Shape;20585;p80"/>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6" name="Google Shape;20586;p80"/>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7" name="Google Shape;20587;p80"/>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8" name="Google Shape;20588;p80"/>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9" name="Google Shape;20589;p80"/>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0" name="Google Shape;20590;p80"/>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1" name="Google Shape;20591;p80"/>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2" name="Google Shape;20592;p80"/>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3" name="Google Shape;20593;p80"/>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4" name="Google Shape;20594;p80"/>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5" name="Google Shape;20595;p80"/>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6" name="Google Shape;20596;p80"/>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97" name="Google Shape;20597;p80"/>
          <p:cNvGrpSpPr/>
          <p:nvPr/>
        </p:nvGrpSpPr>
        <p:grpSpPr>
          <a:xfrm>
            <a:off x="1178471" y="5056855"/>
            <a:ext cx="504253" cy="476079"/>
            <a:chOff x="883853" y="3792641"/>
            <a:chExt cx="378190" cy="357059"/>
          </a:xfrm>
        </p:grpSpPr>
        <p:sp>
          <p:nvSpPr>
            <p:cNvPr id="20598" name="Google Shape;20598;p80"/>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9" name="Google Shape;20599;p80"/>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0" name="Google Shape;20600;p80"/>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1" name="Google Shape;20601;p80"/>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2" name="Google Shape;20602;p80"/>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3" name="Google Shape;20603;p80"/>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4" name="Google Shape;20604;p80"/>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5" name="Google Shape;20605;p80"/>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6" name="Google Shape;20606;p80"/>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7" name="Google Shape;20607;p80"/>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8" name="Google Shape;20608;p80"/>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9" name="Google Shape;20609;p80"/>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0" name="Google Shape;20610;p80"/>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1" name="Google Shape;20611;p80"/>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2" name="Google Shape;20612;p80"/>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3" name="Google Shape;20613;p80"/>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4" name="Google Shape;20614;p80"/>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5" name="Google Shape;20615;p80"/>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6" name="Google Shape;20616;p80"/>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7" name="Google Shape;20617;p80"/>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8" name="Google Shape;20618;p80"/>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9" name="Google Shape;20619;p80"/>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0" name="Google Shape;20620;p80"/>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1" name="Google Shape;20621;p80"/>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2" name="Google Shape;20622;p80"/>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3" name="Google Shape;20623;p80"/>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24" name="Google Shape;20624;p80"/>
          <p:cNvGrpSpPr/>
          <p:nvPr/>
        </p:nvGrpSpPr>
        <p:grpSpPr>
          <a:xfrm>
            <a:off x="5245595" y="3313074"/>
            <a:ext cx="534943" cy="285381"/>
            <a:chOff x="3934196" y="2484805"/>
            <a:chExt cx="401207" cy="214036"/>
          </a:xfrm>
        </p:grpSpPr>
        <p:sp>
          <p:nvSpPr>
            <p:cNvPr id="20625" name="Google Shape;20625;p80"/>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6" name="Google Shape;20626;p80"/>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7" name="Google Shape;20627;p80"/>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8" name="Google Shape;20628;p80"/>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9" name="Google Shape;20629;p80"/>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30" name="Google Shape;20630;p80"/>
          <p:cNvGrpSpPr/>
          <p:nvPr/>
        </p:nvGrpSpPr>
        <p:grpSpPr>
          <a:xfrm>
            <a:off x="5333192" y="2000263"/>
            <a:ext cx="456632" cy="478976"/>
            <a:chOff x="3999894" y="1500197"/>
            <a:chExt cx="342474" cy="359232"/>
          </a:xfrm>
        </p:grpSpPr>
        <p:sp>
          <p:nvSpPr>
            <p:cNvPr id="20631" name="Google Shape;20631;p80"/>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2" name="Google Shape;20632;p80"/>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3" name="Google Shape;20633;p80"/>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4" name="Google Shape;20634;p80"/>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5" name="Google Shape;20635;p80"/>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6" name="Google Shape;20636;p80"/>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7" name="Google Shape;20637;p80"/>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8" name="Google Shape;20638;p80"/>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9" name="Google Shape;20639;p80"/>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0" name="Google Shape;20640;p80"/>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41" name="Google Shape;20641;p80"/>
          <p:cNvGrpSpPr/>
          <p:nvPr/>
        </p:nvGrpSpPr>
        <p:grpSpPr>
          <a:xfrm>
            <a:off x="2978394" y="3842883"/>
            <a:ext cx="310135" cy="488996"/>
            <a:chOff x="2233795" y="2882162"/>
            <a:chExt cx="232601" cy="366747"/>
          </a:xfrm>
        </p:grpSpPr>
        <p:sp>
          <p:nvSpPr>
            <p:cNvPr id="20642" name="Google Shape;20642;p80"/>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3" name="Google Shape;20643;p80"/>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4" name="Google Shape;20644;p80"/>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5" name="Google Shape;20645;p80"/>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6" name="Google Shape;20646;p80"/>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7" name="Google Shape;20647;p80"/>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8" name="Google Shape;20648;p80"/>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9" name="Google Shape;20649;p80"/>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0" name="Google Shape;20650;p80"/>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1" name="Google Shape;20651;p80"/>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2" name="Google Shape;20652;p80"/>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3" name="Google Shape;20653;p80"/>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4" name="Google Shape;20654;p80"/>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5" name="Google Shape;20655;p80"/>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6" name="Google Shape;20656;p80"/>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7" name="Google Shape;20657;p80"/>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8" name="Google Shape;20658;p80"/>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9" name="Google Shape;20659;p80"/>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60" name="Google Shape;20660;p80"/>
          <p:cNvGrpSpPr/>
          <p:nvPr/>
        </p:nvGrpSpPr>
        <p:grpSpPr>
          <a:xfrm>
            <a:off x="4698363" y="4539230"/>
            <a:ext cx="482677" cy="325567"/>
            <a:chOff x="3523772" y="3404422"/>
            <a:chExt cx="362008" cy="244175"/>
          </a:xfrm>
        </p:grpSpPr>
        <p:sp>
          <p:nvSpPr>
            <p:cNvPr id="20661" name="Google Shape;20661;p80"/>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2" name="Google Shape;20662;p80"/>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3" name="Google Shape;20663;p80"/>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4" name="Google Shape;20664;p80"/>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5" name="Google Shape;20665;p80"/>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6" name="Google Shape;20666;p80"/>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7" name="Google Shape;20667;p80"/>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8" name="Google Shape;20668;p80"/>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9" name="Google Shape;20669;p80"/>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0" name="Google Shape;20670;p80"/>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1" name="Google Shape;20671;p80"/>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2" name="Google Shape;20672;p80"/>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3" name="Google Shape;20673;p80"/>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4" name="Google Shape;20674;p80"/>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5" name="Google Shape;20675;p80"/>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76" name="Google Shape;20676;p80"/>
          <p:cNvGrpSpPr/>
          <p:nvPr/>
        </p:nvGrpSpPr>
        <p:grpSpPr>
          <a:xfrm>
            <a:off x="4708035" y="2636419"/>
            <a:ext cx="478976" cy="437115"/>
            <a:chOff x="3531026" y="1977314"/>
            <a:chExt cx="359232" cy="327836"/>
          </a:xfrm>
        </p:grpSpPr>
        <p:sp>
          <p:nvSpPr>
            <p:cNvPr id="20677" name="Google Shape;20677;p80"/>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8" name="Google Shape;20678;p80"/>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9" name="Google Shape;20679;p80"/>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0" name="Google Shape;20680;p80"/>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1" name="Google Shape;20681;p80"/>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2" name="Google Shape;20682;p80"/>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3" name="Google Shape;20683;p80"/>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4" name="Google Shape;20684;p80"/>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5" name="Google Shape;20685;p80"/>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6" name="Google Shape;20686;p80"/>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87" name="Google Shape;20687;p80"/>
          <p:cNvGrpSpPr/>
          <p:nvPr/>
        </p:nvGrpSpPr>
        <p:grpSpPr>
          <a:xfrm>
            <a:off x="4164469" y="2000367"/>
            <a:ext cx="395708" cy="478976"/>
            <a:chOff x="3123351" y="1500275"/>
            <a:chExt cx="296781" cy="359232"/>
          </a:xfrm>
        </p:grpSpPr>
        <p:sp>
          <p:nvSpPr>
            <p:cNvPr id="20688" name="Google Shape;20688;p80"/>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9" name="Google Shape;20689;p80"/>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0" name="Google Shape;20690;p80"/>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1" name="Google Shape;20691;p80"/>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2" name="Google Shape;20692;p80"/>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3" name="Google Shape;20693;p80"/>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4" name="Google Shape;20694;p80"/>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5" name="Google Shape;20695;p80"/>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6" name="Google Shape;20696;p80"/>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7" name="Google Shape;20697;p80"/>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8" name="Google Shape;20698;p80"/>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99" name="Google Shape;20699;p80"/>
          <p:cNvGrpSpPr/>
          <p:nvPr/>
        </p:nvGrpSpPr>
        <p:grpSpPr>
          <a:xfrm>
            <a:off x="3545945" y="2000367"/>
            <a:ext cx="443015" cy="478976"/>
            <a:chOff x="2659458" y="1500275"/>
            <a:chExt cx="332261" cy="359232"/>
          </a:xfrm>
        </p:grpSpPr>
        <p:sp>
          <p:nvSpPr>
            <p:cNvPr id="20700" name="Google Shape;20700;p80"/>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1" name="Google Shape;20701;p80"/>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2" name="Google Shape;20702;p80"/>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3" name="Google Shape;20703;p80"/>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4" name="Google Shape;20704;p80"/>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5" name="Google Shape;20705;p80"/>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6" name="Google Shape;20706;p80"/>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7" name="Google Shape;20707;p80"/>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8" name="Google Shape;20708;p80"/>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9" name="Google Shape;20709;p80"/>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0" name="Google Shape;20710;p80"/>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1" name="Google Shape;20711;p80"/>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2" name="Google Shape;20712;p80"/>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3" name="Google Shape;20713;p80"/>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4" name="Google Shape;20714;p80"/>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5" name="Google Shape;20715;p80"/>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6" name="Google Shape;20716;p80"/>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7" name="Google Shape;20717;p80"/>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8" name="Google Shape;20718;p80"/>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9" name="Google Shape;20719;p80"/>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20" name="Google Shape;20720;p80"/>
          <p:cNvGrpSpPr/>
          <p:nvPr/>
        </p:nvGrpSpPr>
        <p:grpSpPr>
          <a:xfrm>
            <a:off x="2333579" y="3218041"/>
            <a:ext cx="479640" cy="479255"/>
            <a:chOff x="1750184" y="2413530"/>
            <a:chExt cx="359730" cy="359441"/>
          </a:xfrm>
        </p:grpSpPr>
        <p:sp>
          <p:nvSpPr>
            <p:cNvPr id="20721" name="Google Shape;20721;p80"/>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2" name="Google Shape;20722;p80"/>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3" name="Google Shape;20723;p80"/>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4" name="Google Shape;20724;p80"/>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5" name="Google Shape;20725;p80"/>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6" name="Google Shape;20726;p80"/>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7" name="Google Shape;20727;p80"/>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8" name="Google Shape;20728;p80"/>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9" name="Google Shape;20729;p80"/>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0" name="Google Shape;20730;p80"/>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1" name="Google Shape;20731;p80"/>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32" name="Google Shape;20732;p80"/>
          <p:cNvGrpSpPr/>
          <p:nvPr/>
        </p:nvGrpSpPr>
        <p:grpSpPr>
          <a:xfrm>
            <a:off x="2973400" y="2000298"/>
            <a:ext cx="422032" cy="479045"/>
            <a:chOff x="2230050" y="1500223"/>
            <a:chExt cx="316524" cy="359284"/>
          </a:xfrm>
        </p:grpSpPr>
        <p:sp>
          <p:nvSpPr>
            <p:cNvPr id="20733" name="Google Shape;20733;p80"/>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4" name="Google Shape;20734;p80"/>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5" name="Google Shape;20735;p80"/>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6" name="Google Shape;20736;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7" name="Google Shape;20737;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8" name="Google Shape;20738;p80"/>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9" name="Google Shape;20739;p80"/>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0" name="Google Shape;20740;p80"/>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1" name="Google Shape;20741;p80"/>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2" name="Google Shape;20742;p80"/>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3" name="Google Shape;20743;p80"/>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4" name="Google Shape;20744;p80"/>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5" name="Google Shape;20745;p80"/>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6" name="Google Shape;20746;p80"/>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7" name="Google Shape;20747;p80"/>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8" name="Google Shape;20748;p80"/>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9" name="Google Shape;20749;p80"/>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0" name="Google Shape;20750;p80"/>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1" name="Google Shape;20751;p80"/>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2" name="Google Shape;20752;p80"/>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53" name="Google Shape;20753;p80"/>
          <p:cNvGrpSpPr/>
          <p:nvPr/>
        </p:nvGrpSpPr>
        <p:grpSpPr>
          <a:xfrm>
            <a:off x="3586724" y="5683689"/>
            <a:ext cx="479185" cy="478976"/>
            <a:chOff x="2690042" y="4262767"/>
            <a:chExt cx="359389" cy="359232"/>
          </a:xfrm>
        </p:grpSpPr>
        <p:sp>
          <p:nvSpPr>
            <p:cNvPr id="20754" name="Google Shape;20754;p80"/>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5" name="Google Shape;20755;p80"/>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6" name="Google Shape;20756;p80"/>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7" name="Google Shape;20757;p80"/>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8" name="Google Shape;20758;p80"/>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9" name="Google Shape;20759;p80"/>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0" name="Google Shape;20760;p80"/>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61" name="Google Shape;20761;p80"/>
          <p:cNvGrpSpPr/>
          <p:nvPr/>
        </p:nvGrpSpPr>
        <p:grpSpPr>
          <a:xfrm>
            <a:off x="3585921" y="3842884"/>
            <a:ext cx="296449" cy="488961"/>
            <a:chOff x="2689440" y="2882162"/>
            <a:chExt cx="222337" cy="366721"/>
          </a:xfrm>
        </p:grpSpPr>
        <p:sp>
          <p:nvSpPr>
            <p:cNvPr id="20762" name="Google Shape;20762;p80"/>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3" name="Google Shape;20763;p80"/>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4" name="Google Shape;20764;p80"/>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5" name="Google Shape;20765;p80"/>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6" name="Google Shape;20766;p80"/>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7" name="Google Shape;20767;p80"/>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8" name="Google Shape;20768;p80"/>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9" name="Google Shape;20769;p80"/>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0" name="Google Shape;20770;p80"/>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771" name="Google Shape;20771;p80"/>
          <p:cNvSpPr/>
          <p:nvPr/>
        </p:nvSpPr>
        <p:spPr>
          <a:xfrm>
            <a:off x="3517315" y="3041204"/>
            <a:ext cx="404052" cy="28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772" name="Google Shape;20772;p80"/>
          <p:cNvGrpSpPr/>
          <p:nvPr/>
        </p:nvGrpSpPr>
        <p:grpSpPr>
          <a:xfrm>
            <a:off x="3517315" y="2640190"/>
            <a:ext cx="478976" cy="429364"/>
            <a:chOff x="2637986" y="1980142"/>
            <a:chExt cx="359232" cy="322023"/>
          </a:xfrm>
        </p:grpSpPr>
        <p:sp>
          <p:nvSpPr>
            <p:cNvPr id="20773" name="Google Shape;20773;p80"/>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4" name="Google Shape;20774;p80"/>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5" name="Google Shape;20775;p80"/>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6" name="Google Shape;20776;p80"/>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7" name="Google Shape;20777;p80"/>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8" name="Google Shape;20778;p80"/>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9" name="Google Shape;20779;p80"/>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0" name="Google Shape;20780;p80"/>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1" name="Google Shape;20781;p80"/>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2" name="Google Shape;20782;p80"/>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3" name="Google Shape;20783;p80"/>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4" name="Google Shape;20784;p80"/>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5" name="Google Shape;20785;p80"/>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86" name="Google Shape;20786;p80"/>
          <p:cNvGrpSpPr/>
          <p:nvPr/>
        </p:nvGrpSpPr>
        <p:grpSpPr>
          <a:xfrm>
            <a:off x="1742041" y="4462630"/>
            <a:ext cx="430691" cy="478767"/>
            <a:chOff x="1306531" y="3346972"/>
            <a:chExt cx="323018" cy="359075"/>
          </a:xfrm>
        </p:grpSpPr>
        <p:sp>
          <p:nvSpPr>
            <p:cNvPr id="20787" name="Google Shape;20787;p80"/>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8" name="Google Shape;20788;p80"/>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9" name="Google Shape;20789;p80"/>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0" name="Google Shape;20790;p80"/>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1" name="Google Shape;20791;p80"/>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2" name="Google Shape;20792;p80"/>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3" name="Google Shape;20793;p80"/>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4" name="Google Shape;20794;p80"/>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5" name="Google Shape;20795;p80"/>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96" name="Google Shape;20796;p80"/>
          <p:cNvGrpSpPr/>
          <p:nvPr/>
        </p:nvGrpSpPr>
        <p:grpSpPr>
          <a:xfrm>
            <a:off x="1744033" y="3218634"/>
            <a:ext cx="480337" cy="476148"/>
            <a:chOff x="1308024" y="2413975"/>
            <a:chExt cx="360253" cy="357111"/>
          </a:xfrm>
        </p:grpSpPr>
        <p:sp>
          <p:nvSpPr>
            <p:cNvPr id="20797" name="Google Shape;20797;p80"/>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8" name="Google Shape;20798;p80"/>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9" name="Google Shape;20799;p80"/>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0" name="Google Shape;20800;p80"/>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1" name="Google Shape;20801;p80"/>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2" name="Google Shape;20802;p80"/>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3" name="Google Shape;20803;p80"/>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4" name="Google Shape;20804;p80"/>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5" name="Google Shape;20805;p80"/>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6" name="Google Shape;20806;p80"/>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7" name="Google Shape;20807;p80"/>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8" name="Google Shape;20808;p80"/>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9" name="Google Shape;20809;p80"/>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0" name="Google Shape;20810;p80"/>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1" name="Google Shape;20811;p80"/>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2" name="Google Shape;20812;p80"/>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3" name="Google Shape;20813;p80"/>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4" name="Google Shape;20814;p80"/>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5" name="Google Shape;20815;p80"/>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6" name="Google Shape;20816;p80"/>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7" name="Google Shape;20817;p80"/>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8" name="Google Shape;20818;p80"/>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9" name="Google Shape;20819;p80"/>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0" name="Google Shape;20820;p80"/>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1" name="Google Shape;20821;p80"/>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2" name="Google Shape;20822;p80"/>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3" name="Google Shape;20823;p80"/>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4" name="Google Shape;20824;p80"/>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5" name="Google Shape;20825;p80"/>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6" name="Google Shape;20826;p80"/>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27" name="Google Shape;20827;p80"/>
          <p:cNvGrpSpPr/>
          <p:nvPr/>
        </p:nvGrpSpPr>
        <p:grpSpPr>
          <a:xfrm>
            <a:off x="1731359" y="2627097"/>
            <a:ext cx="504603" cy="455095"/>
            <a:chOff x="1298519" y="1970322"/>
            <a:chExt cx="378452" cy="341321"/>
          </a:xfrm>
        </p:grpSpPr>
        <p:sp>
          <p:nvSpPr>
            <p:cNvPr id="20828" name="Google Shape;20828;p80"/>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9" name="Google Shape;20829;p80"/>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0" name="Google Shape;20830;p80"/>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1" name="Google Shape;20831;p80"/>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2" name="Google Shape;20832;p80"/>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3" name="Google Shape;20833;p80"/>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4" name="Google Shape;20834;p80"/>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5" name="Google Shape;20835;p80"/>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6" name="Google Shape;20836;p80"/>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7" name="Google Shape;20837;p80"/>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8" name="Google Shape;20838;p80"/>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9" name="Google Shape;20839;p80"/>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0" name="Google Shape;20840;p80"/>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1" name="Google Shape;20841;p80"/>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2" name="Google Shape;20842;p80"/>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3" name="Google Shape;20843;p80"/>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4" name="Google Shape;20844;p80"/>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5" name="Google Shape;20845;p80"/>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6" name="Google Shape;20846;p80"/>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7" name="Google Shape;20847;p80"/>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48" name="Google Shape;20848;p80"/>
          <p:cNvGrpSpPr/>
          <p:nvPr/>
        </p:nvGrpSpPr>
        <p:grpSpPr>
          <a:xfrm>
            <a:off x="4153087" y="4462491"/>
            <a:ext cx="377623" cy="478907"/>
            <a:chOff x="3114815" y="3346868"/>
            <a:chExt cx="283217" cy="359180"/>
          </a:xfrm>
        </p:grpSpPr>
        <p:sp>
          <p:nvSpPr>
            <p:cNvPr id="20849" name="Google Shape;20849;p80"/>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0" name="Google Shape;20850;p80"/>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1" name="Google Shape;20851;p80"/>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2" name="Google Shape;20852;p80"/>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3" name="Google Shape;20853;p80"/>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4" name="Google Shape;20854;p80"/>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5" name="Google Shape;20855;p80"/>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6" name="Google Shape;20856;p80"/>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7" name="Google Shape;20857;p80"/>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8" name="Google Shape;20858;p80"/>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9" name="Google Shape;20859;p80"/>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0" name="Google Shape;20860;p80"/>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1" name="Google Shape;20861;p80"/>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62" name="Google Shape;20862;p80"/>
          <p:cNvGrpSpPr/>
          <p:nvPr/>
        </p:nvGrpSpPr>
        <p:grpSpPr>
          <a:xfrm>
            <a:off x="5297582" y="4470975"/>
            <a:ext cx="504881" cy="462077"/>
            <a:chOff x="3973186" y="3353231"/>
            <a:chExt cx="378661" cy="346558"/>
          </a:xfrm>
        </p:grpSpPr>
        <p:sp>
          <p:nvSpPr>
            <p:cNvPr id="20863" name="Google Shape;20863;p80"/>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4" name="Google Shape;20864;p80"/>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5" name="Google Shape;20865;p80"/>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6" name="Google Shape;20866;p80"/>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7" name="Google Shape;20867;p80"/>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8" name="Google Shape;20868;p80"/>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9" name="Google Shape;20869;p80"/>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0" name="Google Shape;20870;p80"/>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1" name="Google Shape;20871;p80"/>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2" name="Google Shape;20872;p80"/>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3" name="Google Shape;20873;p80"/>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4" name="Google Shape;20874;p80"/>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5" name="Google Shape;20875;p80"/>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6" name="Google Shape;20876;p80"/>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7" name="Google Shape;20877;p80"/>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8" name="Google Shape;20878;p80"/>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9" name="Google Shape;20879;p80"/>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0" name="Google Shape;20880;p80"/>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81" name="Google Shape;20881;p80"/>
          <p:cNvGrpSpPr/>
          <p:nvPr/>
        </p:nvGrpSpPr>
        <p:grpSpPr>
          <a:xfrm>
            <a:off x="2870477" y="5684003"/>
            <a:ext cx="497655" cy="478836"/>
            <a:chOff x="2152857" y="4263002"/>
            <a:chExt cx="373241" cy="359127"/>
          </a:xfrm>
        </p:grpSpPr>
        <p:sp>
          <p:nvSpPr>
            <p:cNvPr id="20882" name="Google Shape;20882;p80"/>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3" name="Google Shape;20883;p80"/>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4" name="Google Shape;20884;p80"/>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5" name="Google Shape;20885;p80"/>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6" name="Google Shape;20886;p80"/>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7" name="Google Shape;20887;p80"/>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8" name="Google Shape;20888;p80"/>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9" name="Google Shape;20889;p80"/>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90" name="Google Shape;20890;p80"/>
          <p:cNvGrpSpPr/>
          <p:nvPr/>
        </p:nvGrpSpPr>
        <p:grpSpPr>
          <a:xfrm>
            <a:off x="1146177" y="4462630"/>
            <a:ext cx="404716" cy="478836"/>
            <a:chOff x="859632" y="3346972"/>
            <a:chExt cx="303537" cy="359127"/>
          </a:xfrm>
        </p:grpSpPr>
        <p:sp>
          <p:nvSpPr>
            <p:cNvPr id="20891" name="Google Shape;20891;p80"/>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2" name="Google Shape;20892;p80"/>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3" name="Google Shape;20893;p80"/>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4" name="Google Shape;20894;p80"/>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5" name="Google Shape;20895;p80"/>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96" name="Google Shape;20896;p80"/>
          <p:cNvGrpSpPr/>
          <p:nvPr/>
        </p:nvGrpSpPr>
        <p:grpSpPr>
          <a:xfrm>
            <a:off x="2357215" y="3842989"/>
            <a:ext cx="353741" cy="489065"/>
            <a:chOff x="1767911" y="2882241"/>
            <a:chExt cx="265306" cy="366799"/>
          </a:xfrm>
        </p:grpSpPr>
        <p:sp>
          <p:nvSpPr>
            <p:cNvPr id="20897" name="Google Shape;20897;p80"/>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8" name="Google Shape;20898;p80"/>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9" name="Google Shape;20899;p80"/>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0" name="Google Shape;20900;p80"/>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1" name="Google Shape;20901;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2" name="Google Shape;20902;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3" name="Google Shape;20903;p80"/>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4" name="Google Shape;20904;p80"/>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5" name="Google Shape;20905;p80"/>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6" name="Google Shape;20906;p80"/>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7" name="Google Shape;20907;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8" name="Google Shape;20908;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9" name="Google Shape;20909;p80"/>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0" name="Google Shape;20910;p80"/>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1" name="Google Shape;20911;p80"/>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12" name="Google Shape;20912;p80"/>
          <p:cNvGrpSpPr/>
          <p:nvPr/>
        </p:nvGrpSpPr>
        <p:grpSpPr>
          <a:xfrm>
            <a:off x="1776013" y="1999914"/>
            <a:ext cx="442527" cy="479081"/>
            <a:chOff x="1332009" y="1499935"/>
            <a:chExt cx="331895" cy="359311"/>
          </a:xfrm>
        </p:grpSpPr>
        <p:sp>
          <p:nvSpPr>
            <p:cNvPr id="20913" name="Google Shape;20913;p80"/>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4" name="Google Shape;20914;p80"/>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5" name="Google Shape;20915;p80"/>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6" name="Google Shape;20916;p80"/>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7" name="Google Shape;20917;p80"/>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8" name="Google Shape;20918;p80"/>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9" name="Google Shape;20919;p80"/>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0" name="Google Shape;20920;p80"/>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1" name="Google Shape;20921;p80"/>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2" name="Google Shape;20922;p80"/>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3" name="Google Shape;20923;p80"/>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4" name="Google Shape;20924;p80"/>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5" name="Google Shape;20925;p80"/>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6" name="Google Shape;20926;p80"/>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7" name="Google Shape;20927;p80"/>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8" name="Google Shape;20928;p80"/>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9" name="Google Shape;20929;p80"/>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30" name="Google Shape;20930;p80"/>
          <p:cNvGrpSpPr/>
          <p:nvPr/>
        </p:nvGrpSpPr>
        <p:grpSpPr>
          <a:xfrm>
            <a:off x="3551286" y="4462420"/>
            <a:ext cx="386037" cy="478976"/>
            <a:chOff x="2663464" y="3346815"/>
            <a:chExt cx="289528" cy="359232"/>
          </a:xfrm>
        </p:grpSpPr>
        <p:sp>
          <p:nvSpPr>
            <p:cNvPr id="20931" name="Google Shape;20931;p80"/>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2" name="Google Shape;20932;p80"/>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3" name="Google Shape;20933;p80"/>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4" name="Google Shape;20934;p80"/>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5" name="Google Shape;20935;p80"/>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6" name="Google Shape;20936;p80"/>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7" name="Google Shape;20937;p80"/>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8" name="Google Shape;20938;p80"/>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9" name="Google Shape;20939;p80"/>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0" name="Google Shape;20940;p80"/>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1" name="Google Shape;20941;p80"/>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42" name="Google Shape;20942;p80"/>
          <p:cNvGrpSpPr/>
          <p:nvPr/>
        </p:nvGrpSpPr>
        <p:grpSpPr>
          <a:xfrm>
            <a:off x="1754367" y="3842570"/>
            <a:ext cx="358735" cy="489311"/>
            <a:chOff x="1315775" y="2881927"/>
            <a:chExt cx="269051" cy="366983"/>
          </a:xfrm>
        </p:grpSpPr>
        <p:sp>
          <p:nvSpPr>
            <p:cNvPr id="20943" name="Google Shape;20943;p80"/>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4" name="Google Shape;20944;p80"/>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5" name="Google Shape;20945;p80"/>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6" name="Google Shape;20946;p80"/>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7" name="Google Shape;20947;p80"/>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8" name="Google Shape;20948;p80"/>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9" name="Google Shape;20949;p80"/>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0" name="Google Shape;20950;p80"/>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1" name="Google Shape;20951;p80"/>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2" name="Google Shape;20952;p80"/>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3" name="Google Shape;20953;p80"/>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4" name="Google Shape;20954;p80"/>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5" name="Google Shape;20955;p80"/>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6" name="Google Shape;20956;p80"/>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7" name="Google Shape;20957;p80"/>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58" name="Google Shape;20958;p80"/>
          <p:cNvGrpSpPr/>
          <p:nvPr/>
        </p:nvGrpSpPr>
        <p:grpSpPr>
          <a:xfrm>
            <a:off x="5303236" y="2640190"/>
            <a:ext cx="478976" cy="429364"/>
            <a:chOff x="3977427" y="1980142"/>
            <a:chExt cx="359232" cy="322023"/>
          </a:xfrm>
        </p:grpSpPr>
        <p:sp>
          <p:nvSpPr>
            <p:cNvPr id="20959" name="Google Shape;20959;p80"/>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0" name="Google Shape;20960;p80"/>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1" name="Google Shape;20961;p80"/>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2" name="Google Shape;20962;p80"/>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3" name="Google Shape;20963;p80"/>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4" name="Google Shape;20964;p80"/>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5" name="Google Shape;20965;p80"/>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6" name="Google Shape;20966;p80"/>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7" name="Google Shape;20967;p80"/>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8" name="Google Shape;20968;p80"/>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69" name="Google Shape;20969;p80"/>
          <p:cNvGrpSpPr/>
          <p:nvPr/>
        </p:nvGrpSpPr>
        <p:grpSpPr>
          <a:xfrm>
            <a:off x="1154171" y="3218144"/>
            <a:ext cx="482293" cy="478907"/>
            <a:chOff x="865628" y="2413608"/>
            <a:chExt cx="361720" cy="359180"/>
          </a:xfrm>
        </p:grpSpPr>
        <p:sp>
          <p:nvSpPr>
            <p:cNvPr id="20970" name="Google Shape;20970;p80"/>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1" name="Google Shape;20971;p80"/>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2" name="Google Shape;20972;p80"/>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3" name="Google Shape;20973;p80"/>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4" name="Google Shape;20974;p80"/>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5" name="Google Shape;20975;p80"/>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6" name="Google Shape;20976;p80"/>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7" name="Google Shape;20977;p80"/>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8" name="Google Shape;20978;p80"/>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9" name="Google Shape;20979;p80"/>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0" name="Google Shape;20980;p80"/>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1" name="Google Shape;20981;p80"/>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2" name="Google Shape;20982;p80"/>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83" name="Google Shape;20983;p80"/>
          <p:cNvGrpSpPr/>
          <p:nvPr/>
        </p:nvGrpSpPr>
        <p:grpSpPr>
          <a:xfrm>
            <a:off x="4156125" y="3842570"/>
            <a:ext cx="358420" cy="489311"/>
            <a:chOff x="3117093" y="2881927"/>
            <a:chExt cx="268815" cy="366983"/>
          </a:xfrm>
        </p:grpSpPr>
        <p:sp>
          <p:nvSpPr>
            <p:cNvPr id="20984" name="Google Shape;20984;p80"/>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5" name="Google Shape;20985;p80"/>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6" name="Google Shape;20986;p80"/>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7" name="Google Shape;20987;p80"/>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8" name="Google Shape;20988;p80"/>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9" name="Google Shape;20989;p80"/>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0" name="Google Shape;20990;p80"/>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1" name="Google Shape;20991;p80"/>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2" name="Google Shape;20992;p80"/>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3" name="Google Shape;20993;p80"/>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4" name="Google Shape;20994;p80"/>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5" name="Google Shape;20995;p80"/>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6" name="Google Shape;20996;p80"/>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7" name="Google Shape;20997;p80"/>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8" name="Google Shape;20998;p80"/>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99" name="Google Shape;20999;p80"/>
          <p:cNvGrpSpPr/>
          <p:nvPr/>
        </p:nvGrpSpPr>
        <p:grpSpPr>
          <a:xfrm>
            <a:off x="4712677" y="2010667"/>
            <a:ext cx="491336" cy="458028"/>
            <a:chOff x="3534508" y="1508000"/>
            <a:chExt cx="368502" cy="343521"/>
          </a:xfrm>
        </p:grpSpPr>
        <p:sp>
          <p:nvSpPr>
            <p:cNvPr id="21000" name="Google Shape;21000;p80"/>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1" name="Google Shape;21001;p80"/>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2" name="Google Shape;21002;p80"/>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3" name="Google Shape;21003;p80"/>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4" name="Google Shape;21004;p80"/>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5" name="Google Shape;21005;p80"/>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6" name="Google Shape;21006;p80"/>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7" name="Google Shape;21007;p80"/>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8" name="Google Shape;21008;p80"/>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9" name="Google Shape;21009;p80"/>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0" name="Google Shape;21010;p80"/>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1" name="Google Shape;21011;p80"/>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2" name="Google Shape;21012;p80"/>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3" name="Google Shape;21013;p80"/>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4" name="Google Shape;21014;p80"/>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15" name="Google Shape;21015;p80"/>
          <p:cNvGrpSpPr/>
          <p:nvPr/>
        </p:nvGrpSpPr>
        <p:grpSpPr>
          <a:xfrm>
            <a:off x="9529915" y="2003999"/>
            <a:ext cx="372072" cy="473005"/>
            <a:chOff x="7147436" y="1502999"/>
            <a:chExt cx="279054" cy="354754"/>
          </a:xfrm>
        </p:grpSpPr>
        <p:sp>
          <p:nvSpPr>
            <p:cNvPr id="21016" name="Google Shape;21016;p80"/>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7" name="Google Shape;21017;p80"/>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8" name="Google Shape;21018;p80"/>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9" name="Google Shape;21019;p80"/>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0" name="Google Shape;21020;p80"/>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1" name="Google Shape;21021;p80"/>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2" name="Google Shape;21022;p80"/>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3" name="Google Shape;21023;p80"/>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4" name="Google Shape;21024;p80"/>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5" name="Google Shape;21025;p80"/>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6" name="Google Shape;21026;p80"/>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7" name="Google Shape;21027;p80"/>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8" name="Google Shape;21028;p80"/>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9" name="Google Shape;21029;p80"/>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0" name="Google Shape;21030;p80"/>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1" name="Google Shape;21031;p80"/>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32" name="Google Shape;21032;p80"/>
          <p:cNvGrpSpPr/>
          <p:nvPr/>
        </p:nvGrpSpPr>
        <p:grpSpPr>
          <a:xfrm>
            <a:off x="10137442" y="2630763"/>
            <a:ext cx="369069" cy="473076"/>
            <a:chOff x="7603081" y="1973072"/>
            <a:chExt cx="276802" cy="354807"/>
          </a:xfrm>
        </p:grpSpPr>
        <p:sp>
          <p:nvSpPr>
            <p:cNvPr id="21033" name="Google Shape;21033;p80"/>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4" name="Google Shape;21034;p80"/>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5" name="Google Shape;21035;p80"/>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6" name="Google Shape;21036;p80"/>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7" name="Google Shape;21037;p80"/>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8" name="Google Shape;21038;p80"/>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9" name="Google Shape;21039;p80"/>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0" name="Google Shape;21040;p80"/>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1" name="Google Shape;21041;p80"/>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2" name="Google Shape;21042;p80"/>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3" name="Google Shape;21043;p80"/>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4" name="Google Shape;21044;p80"/>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5" name="Google Shape;21045;p80"/>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6" name="Google Shape;21046;p80"/>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47" name="Google Shape;21047;p80"/>
          <p:cNvGrpSpPr/>
          <p:nvPr/>
        </p:nvGrpSpPr>
        <p:grpSpPr>
          <a:xfrm>
            <a:off x="8929056" y="2003999"/>
            <a:ext cx="369069" cy="473005"/>
            <a:chOff x="6696792" y="1502999"/>
            <a:chExt cx="276802" cy="354754"/>
          </a:xfrm>
        </p:grpSpPr>
        <p:sp>
          <p:nvSpPr>
            <p:cNvPr id="21048" name="Google Shape;21048;p80"/>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9" name="Google Shape;21049;p80"/>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0" name="Google Shape;21050;p80"/>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1" name="Google Shape;21051;p80"/>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2" name="Google Shape;21052;p80"/>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3" name="Google Shape;21053;p80"/>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4" name="Google Shape;21054;p80"/>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5" name="Google Shape;21055;p80"/>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6" name="Google Shape;21056;p80"/>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7" name="Google Shape;21057;p80"/>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8" name="Google Shape;21058;p80"/>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9" name="Google Shape;21059;p80"/>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0" name="Google Shape;21060;p80"/>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1" name="Google Shape;21061;p80"/>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2" name="Google Shape;21062;p80"/>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1063" name="Google Shape;21063;p80"/>
          <p:cNvSpPr/>
          <p:nvPr/>
        </p:nvSpPr>
        <p:spPr>
          <a:xfrm>
            <a:off x="8481049" y="2003999"/>
            <a:ext cx="30689" cy="35019"/>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1064" name="Google Shape;21064;p80"/>
          <p:cNvGrpSpPr/>
          <p:nvPr/>
        </p:nvGrpSpPr>
        <p:grpSpPr>
          <a:xfrm>
            <a:off x="8297858" y="2003999"/>
            <a:ext cx="427060" cy="473005"/>
            <a:chOff x="6223393" y="1502999"/>
            <a:chExt cx="320295" cy="354754"/>
          </a:xfrm>
        </p:grpSpPr>
        <p:sp>
          <p:nvSpPr>
            <p:cNvPr id="21065" name="Google Shape;21065;p80"/>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6" name="Google Shape;21066;p80"/>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7" name="Google Shape;21067;p80"/>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8" name="Google Shape;21068;p80"/>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9" name="Google Shape;21069;p80"/>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0" name="Google Shape;21070;p80"/>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1" name="Google Shape;21071;p80"/>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2" name="Google Shape;21072;p80"/>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3" name="Google Shape;21073;p80"/>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4" name="Google Shape;21074;p80"/>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5" name="Google Shape;21075;p80"/>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6" name="Google Shape;21076;p80"/>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7" name="Google Shape;21077;p80"/>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8" name="Google Shape;21078;p80"/>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9" name="Google Shape;21079;p80"/>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0" name="Google Shape;21080;p80"/>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1" name="Google Shape;21081;p80"/>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2" name="Google Shape;21082;p80"/>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3" name="Google Shape;21083;p80"/>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4" name="Google Shape;21084;p80"/>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5" name="Google Shape;21085;p80"/>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6" name="Google Shape;21086;p80"/>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7" name="Google Shape;21087;p80"/>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88" name="Google Shape;21088;p80"/>
          <p:cNvGrpSpPr/>
          <p:nvPr/>
        </p:nvGrpSpPr>
        <p:grpSpPr>
          <a:xfrm>
            <a:off x="7080815" y="2003964"/>
            <a:ext cx="452687" cy="473041"/>
            <a:chOff x="5310611" y="1502972"/>
            <a:chExt cx="339515" cy="354781"/>
          </a:xfrm>
        </p:grpSpPr>
        <p:sp>
          <p:nvSpPr>
            <p:cNvPr id="21089" name="Google Shape;21089;p80"/>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0" name="Google Shape;21090;p80"/>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1" name="Google Shape;21091;p80"/>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2" name="Google Shape;21092;p80"/>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3" name="Google Shape;21093;p80"/>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4" name="Google Shape;21094;p80"/>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5" name="Google Shape;21095;p80"/>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6" name="Google Shape;21096;p80"/>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7" name="Google Shape;21097;p80"/>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8" name="Google Shape;21098;p80"/>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9" name="Google Shape;21099;p80"/>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0" name="Google Shape;21100;p80"/>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1" name="Google Shape;21101;p80"/>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2" name="Google Shape;21102;p80"/>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3" name="Google Shape;21103;p80"/>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4" name="Google Shape;21104;p80"/>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05" name="Google Shape;21105;p80"/>
          <p:cNvGrpSpPr/>
          <p:nvPr/>
        </p:nvGrpSpPr>
        <p:grpSpPr>
          <a:xfrm>
            <a:off x="8338183" y="5053469"/>
            <a:ext cx="366067" cy="473111"/>
            <a:chOff x="6253637" y="3790101"/>
            <a:chExt cx="274550" cy="354833"/>
          </a:xfrm>
        </p:grpSpPr>
        <p:sp>
          <p:nvSpPr>
            <p:cNvPr id="21106" name="Google Shape;21106;p80"/>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7" name="Google Shape;21107;p80"/>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8" name="Google Shape;21108;p80"/>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9" name="Google Shape;21109;p80"/>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0" name="Google Shape;21110;p80"/>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1" name="Google Shape;21111;p80"/>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2" name="Google Shape;21112;p80"/>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3" name="Google Shape;21113;p80"/>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4" name="Google Shape;21114;p80"/>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5" name="Google Shape;21115;p80"/>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6" name="Google Shape;21116;p80"/>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7" name="Google Shape;21117;p80"/>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8" name="Google Shape;21118;p80"/>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9" name="Google Shape;21119;p80"/>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0" name="Google Shape;21120;p80"/>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1" name="Google Shape;21121;p80"/>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2" name="Google Shape;21122;p80"/>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23" name="Google Shape;21123;p80"/>
          <p:cNvGrpSpPr/>
          <p:nvPr/>
        </p:nvGrpSpPr>
        <p:grpSpPr>
          <a:xfrm>
            <a:off x="7736975" y="5053574"/>
            <a:ext cx="366101" cy="473005"/>
            <a:chOff x="5802731" y="3790180"/>
            <a:chExt cx="274576" cy="354754"/>
          </a:xfrm>
        </p:grpSpPr>
        <p:sp>
          <p:nvSpPr>
            <p:cNvPr id="21124" name="Google Shape;21124;p80"/>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5" name="Google Shape;21125;p80"/>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6" name="Google Shape;21126;p80"/>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7" name="Google Shape;21127;p80"/>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8" name="Google Shape;21128;p80"/>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9" name="Google Shape;21129;p80"/>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0" name="Google Shape;21130;p80"/>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1" name="Google Shape;21131;p80"/>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2" name="Google Shape;21132;p80"/>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3" name="Google Shape;21133;p80"/>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4" name="Google Shape;21134;p80"/>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5" name="Google Shape;21135;p80"/>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6" name="Google Shape;21136;p80"/>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7" name="Google Shape;21137;p80"/>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8" name="Google Shape;21138;p80"/>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9" name="Google Shape;21139;p80"/>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0" name="Google Shape;21140;p80"/>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1" name="Google Shape;21141;p80"/>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2" name="Google Shape;21142;p80"/>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3" name="Google Shape;21143;p80"/>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4" name="Google Shape;21144;p80"/>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45" name="Google Shape;21145;p80"/>
          <p:cNvGrpSpPr/>
          <p:nvPr/>
        </p:nvGrpSpPr>
        <p:grpSpPr>
          <a:xfrm>
            <a:off x="7136117" y="5053608"/>
            <a:ext cx="366067" cy="472971"/>
            <a:chOff x="5352088" y="3790206"/>
            <a:chExt cx="274550" cy="354728"/>
          </a:xfrm>
        </p:grpSpPr>
        <p:sp>
          <p:nvSpPr>
            <p:cNvPr id="21146" name="Google Shape;21146;p80"/>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7" name="Google Shape;21147;p80"/>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8" name="Google Shape;21148;p80"/>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9" name="Google Shape;21149;p80"/>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0" name="Google Shape;21150;p80"/>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1" name="Google Shape;21151;p80"/>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2" name="Google Shape;21152;p80"/>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3" name="Google Shape;21153;p80"/>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4" name="Google Shape;21154;p80"/>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5" name="Google Shape;21155;p80"/>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6" name="Google Shape;21156;p80"/>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7" name="Google Shape;21157;p80"/>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8" name="Google Shape;21158;p80"/>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9" name="Google Shape;21159;p80"/>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0" name="Google Shape;21160;p80"/>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1" name="Google Shape;21161;p80"/>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2" name="Google Shape;21162;p80"/>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3" name="Google Shape;21163;p80"/>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4" name="Google Shape;21164;p80"/>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5" name="Google Shape;21165;p80"/>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6" name="Google Shape;21166;p80"/>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7" name="Google Shape;21167;p80"/>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8" name="Google Shape;21168;p80"/>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9" name="Google Shape;21169;p80"/>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70" name="Google Shape;21170;p80"/>
          <p:cNvGrpSpPr/>
          <p:nvPr/>
        </p:nvGrpSpPr>
        <p:grpSpPr>
          <a:xfrm>
            <a:off x="6535608" y="5053434"/>
            <a:ext cx="366067" cy="473145"/>
            <a:chOff x="4901706" y="3790075"/>
            <a:chExt cx="274550" cy="354859"/>
          </a:xfrm>
        </p:grpSpPr>
        <p:sp>
          <p:nvSpPr>
            <p:cNvPr id="21171" name="Google Shape;21171;p80"/>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2" name="Google Shape;21172;p80"/>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3" name="Google Shape;21173;p80"/>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4" name="Google Shape;21174;p80"/>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5" name="Google Shape;21175;p80"/>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6" name="Google Shape;21176;p80"/>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7" name="Google Shape;21177;p80"/>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8" name="Google Shape;21178;p80"/>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9" name="Google Shape;21179;p80"/>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0" name="Google Shape;21180;p80"/>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1" name="Google Shape;21181;p80"/>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2" name="Google Shape;21182;p80"/>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3" name="Google Shape;21183;p80"/>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4" name="Google Shape;21184;p80"/>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5" name="Google Shape;21185;p80"/>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6" name="Google Shape;21186;p80"/>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7" name="Google Shape;21187;p80"/>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88" name="Google Shape;21188;p80"/>
          <p:cNvGrpSpPr/>
          <p:nvPr/>
        </p:nvGrpSpPr>
        <p:grpSpPr>
          <a:xfrm>
            <a:off x="10736939" y="2004278"/>
            <a:ext cx="366764" cy="472727"/>
            <a:chOff x="8052704" y="1503208"/>
            <a:chExt cx="275073" cy="354545"/>
          </a:xfrm>
        </p:grpSpPr>
        <p:sp>
          <p:nvSpPr>
            <p:cNvPr id="21189" name="Google Shape;21189;p80"/>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0" name="Google Shape;21190;p80"/>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1" name="Google Shape;21191;p80"/>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2" name="Google Shape;21192;p80"/>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3" name="Google Shape;21193;p80"/>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4" name="Google Shape;21194;p80"/>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5" name="Google Shape;21195;p80"/>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6" name="Google Shape;21196;p80"/>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7" name="Google Shape;21197;p80"/>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8" name="Google Shape;21198;p80"/>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9" name="Google Shape;21199;p80"/>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0" name="Google Shape;21200;p80"/>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1" name="Google Shape;21201;p80"/>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2" name="Google Shape;21202;p80"/>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3" name="Google Shape;21203;p80"/>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4" name="Google Shape;21204;p80"/>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5" name="Google Shape;21205;p80"/>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06" name="Google Shape;21206;p80"/>
          <p:cNvGrpSpPr/>
          <p:nvPr/>
        </p:nvGrpSpPr>
        <p:grpSpPr>
          <a:xfrm>
            <a:off x="7726327" y="2003999"/>
            <a:ext cx="366067" cy="473005"/>
            <a:chOff x="5794745" y="1502999"/>
            <a:chExt cx="274550" cy="354754"/>
          </a:xfrm>
        </p:grpSpPr>
        <p:sp>
          <p:nvSpPr>
            <p:cNvPr id="21207" name="Google Shape;21207;p80"/>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8" name="Google Shape;21208;p80"/>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9" name="Google Shape;21209;p80"/>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0" name="Google Shape;21210;p80"/>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1" name="Google Shape;21211;p80"/>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2" name="Google Shape;21212;p80"/>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3" name="Google Shape;21213;p80"/>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4" name="Google Shape;21214;p80"/>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5" name="Google Shape;21215;p80"/>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6" name="Google Shape;21216;p80"/>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7" name="Google Shape;21217;p80"/>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8" name="Google Shape;21218;p80"/>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9" name="Google Shape;21219;p80"/>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0" name="Google Shape;21220;p80"/>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1" name="Google Shape;21221;p80"/>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2" name="Google Shape;21222;p80"/>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3" name="Google Shape;21223;p80"/>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4" name="Google Shape;21224;p80"/>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5" name="Google Shape;21225;p80"/>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6" name="Google Shape;21226;p80"/>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7" name="Google Shape;21227;p80"/>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8" name="Google Shape;21228;p80"/>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9" name="Google Shape;21229;p80"/>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30" name="Google Shape;21230;p80"/>
          <p:cNvGrpSpPr/>
          <p:nvPr/>
        </p:nvGrpSpPr>
        <p:grpSpPr>
          <a:xfrm>
            <a:off x="6529253" y="2003999"/>
            <a:ext cx="351088" cy="473005"/>
            <a:chOff x="4896940" y="1502999"/>
            <a:chExt cx="263316" cy="354754"/>
          </a:xfrm>
        </p:grpSpPr>
        <p:sp>
          <p:nvSpPr>
            <p:cNvPr id="21231" name="Google Shape;21231;p80"/>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2" name="Google Shape;21232;p80"/>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3" name="Google Shape;21233;p80"/>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4" name="Google Shape;21234;p80"/>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5" name="Google Shape;21235;p80"/>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6" name="Google Shape;21236;p80"/>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7" name="Google Shape;21237;p80"/>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8" name="Google Shape;21238;p80"/>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9" name="Google Shape;21239;p80"/>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0" name="Google Shape;21240;p80"/>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1" name="Google Shape;21241;p80"/>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2" name="Google Shape;21242;p80"/>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3" name="Google Shape;21243;p80"/>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4" name="Google Shape;21244;p80"/>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5" name="Google Shape;21245;p80"/>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6" name="Google Shape;21246;p80"/>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7" name="Google Shape;21247;p80"/>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8" name="Google Shape;21248;p80"/>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9" name="Google Shape;21249;p80"/>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0" name="Google Shape;21250;p80"/>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1" name="Google Shape;21251;p80"/>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52" name="Google Shape;21252;p80"/>
          <p:cNvGrpSpPr/>
          <p:nvPr/>
        </p:nvGrpSpPr>
        <p:grpSpPr>
          <a:xfrm>
            <a:off x="8340523" y="5690776"/>
            <a:ext cx="366067" cy="472971"/>
            <a:chOff x="6255392" y="4268082"/>
            <a:chExt cx="274550" cy="354728"/>
          </a:xfrm>
        </p:grpSpPr>
        <p:sp>
          <p:nvSpPr>
            <p:cNvPr id="21253" name="Google Shape;21253;p80"/>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4" name="Google Shape;21254;p80"/>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5" name="Google Shape;21255;p80"/>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6" name="Google Shape;21256;p80"/>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7" name="Google Shape;21257;p80"/>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8" name="Google Shape;21258;p80"/>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9" name="Google Shape;21259;p80"/>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0" name="Google Shape;21260;p80"/>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1" name="Google Shape;21261;p80"/>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2" name="Google Shape;21262;p80"/>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3" name="Google Shape;21263;p80"/>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4" name="Google Shape;21264;p80"/>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5" name="Google Shape;21265;p80"/>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6" name="Google Shape;21266;p80"/>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7" name="Google Shape;21267;p80"/>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8" name="Google Shape;21268;p80"/>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9" name="Google Shape;21269;p80"/>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0" name="Google Shape;21270;p80"/>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1" name="Google Shape;21271;p80"/>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2" name="Google Shape;21272;p80"/>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73" name="Google Shape;21273;p80"/>
          <p:cNvGrpSpPr/>
          <p:nvPr/>
        </p:nvGrpSpPr>
        <p:grpSpPr>
          <a:xfrm>
            <a:off x="10138769" y="5053434"/>
            <a:ext cx="367743" cy="473145"/>
            <a:chOff x="7604076" y="3790075"/>
            <a:chExt cx="275807" cy="354859"/>
          </a:xfrm>
        </p:grpSpPr>
        <p:sp>
          <p:nvSpPr>
            <p:cNvPr id="21274" name="Google Shape;21274;p80"/>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5" name="Google Shape;21275;p80"/>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6" name="Google Shape;21276;p80"/>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7" name="Google Shape;21277;p80"/>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8" name="Google Shape;21278;p80"/>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9" name="Google Shape;21279;p80"/>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0" name="Google Shape;21280;p80"/>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1" name="Google Shape;21281;p80"/>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2" name="Google Shape;21282;p80"/>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3" name="Google Shape;21283;p80"/>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4" name="Google Shape;21284;p80"/>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5" name="Google Shape;21285;p80"/>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6" name="Google Shape;21286;p80"/>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7" name="Google Shape;21287;p80"/>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8" name="Google Shape;21288;p80"/>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9" name="Google Shape;21289;p80"/>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0" name="Google Shape;21290;p80"/>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1" name="Google Shape;21291;p80"/>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2" name="Google Shape;21292;p80"/>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3" name="Google Shape;21293;p80"/>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4" name="Google Shape;21294;p80"/>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5" name="Google Shape;21295;p80"/>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96" name="Google Shape;21296;p80"/>
          <p:cNvGrpSpPr/>
          <p:nvPr/>
        </p:nvGrpSpPr>
        <p:grpSpPr>
          <a:xfrm>
            <a:off x="9539236" y="5053609"/>
            <a:ext cx="366067" cy="472657"/>
            <a:chOff x="7154427" y="3790206"/>
            <a:chExt cx="274550" cy="354493"/>
          </a:xfrm>
        </p:grpSpPr>
        <p:sp>
          <p:nvSpPr>
            <p:cNvPr id="21297" name="Google Shape;21297;p80"/>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8" name="Google Shape;21298;p80"/>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9" name="Google Shape;21299;p80"/>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0" name="Google Shape;21300;p80"/>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1" name="Google Shape;21301;p80"/>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2" name="Google Shape;21302;p80"/>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3" name="Google Shape;21303;p80"/>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4" name="Google Shape;21304;p80"/>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5" name="Google Shape;21305;p80"/>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6" name="Google Shape;21306;p80"/>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7" name="Google Shape;21307;p80"/>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8" name="Google Shape;21308;p80"/>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9" name="Google Shape;21309;p80"/>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0" name="Google Shape;21310;p80"/>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1" name="Google Shape;21311;p80"/>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2" name="Google Shape;21312;p80"/>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3" name="Google Shape;21313;p80"/>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4" name="Google Shape;21314;p80"/>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5" name="Google Shape;21315;p80"/>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6" name="Google Shape;21316;p80"/>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17" name="Google Shape;21317;p80"/>
          <p:cNvGrpSpPr/>
          <p:nvPr/>
        </p:nvGrpSpPr>
        <p:grpSpPr>
          <a:xfrm>
            <a:off x="10739278" y="2630867"/>
            <a:ext cx="366101" cy="472971"/>
            <a:chOff x="8054458" y="1973150"/>
            <a:chExt cx="274576" cy="354728"/>
          </a:xfrm>
        </p:grpSpPr>
        <p:sp>
          <p:nvSpPr>
            <p:cNvPr id="21318" name="Google Shape;21318;p80"/>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9" name="Google Shape;21319;p80"/>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0" name="Google Shape;21320;p80"/>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1" name="Google Shape;21321;p80"/>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2" name="Google Shape;21322;p80"/>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3" name="Google Shape;21323;p80"/>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4" name="Google Shape;21324;p80"/>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5" name="Google Shape;21325;p80"/>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6" name="Google Shape;21326;p80"/>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7" name="Google Shape;21327;p80"/>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8" name="Google Shape;21328;p80"/>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9" name="Google Shape;21329;p80"/>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0" name="Google Shape;21330;p80"/>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1" name="Google Shape;21331;p80"/>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2" name="Google Shape;21332;p80"/>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3" name="Google Shape;21333;p80"/>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4" name="Google Shape;21334;p80"/>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5" name="Google Shape;21335;p80"/>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6" name="Google Shape;21336;p80"/>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7" name="Google Shape;21337;p80"/>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8" name="Google Shape;21338;p80"/>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9" name="Google Shape;21339;p80"/>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40" name="Google Shape;21340;p80"/>
          <p:cNvGrpSpPr/>
          <p:nvPr/>
        </p:nvGrpSpPr>
        <p:grpSpPr>
          <a:xfrm>
            <a:off x="9538573" y="2630867"/>
            <a:ext cx="366416" cy="472971"/>
            <a:chOff x="7153930" y="1973150"/>
            <a:chExt cx="274812" cy="354728"/>
          </a:xfrm>
        </p:grpSpPr>
        <p:sp>
          <p:nvSpPr>
            <p:cNvPr id="21341" name="Google Shape;21341;p80"/>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2" name="Google Shape;21342;p80"/>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3" name="Google Shape;21343;p80"/>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4" name="Google Shape;21344;p80"/>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5" name="Google Shape;21345;p80"/>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6" name="Google Shape;21346;p80"/>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7" name="Google Shape;21347;p80"/>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8" name="Google Shape;21348;p80"/>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9" name="Google Shape;21349;p80"/>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0" name="Google Shape;21350;p80"/>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1" name="Google Shape;21351;p80"/>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2" name="Google Shape;21352;p80"/>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3" name="Google Shape;21353;p80"/>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4" name="Google Shape;21354;p80"/>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5" name="Google Shape;21355;p80"/>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6" name="Google Shape;21356;p80"/>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7" name="Google Shape;21357;p80"/>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8" name="Google Shape;21358;p80"/>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9" name="Google Shape;21359;p80"/>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60" name="Google Shape;21360;p80"/>
          <p:cNvGrpSpPr/>
          <p:nvPr/>
        </p:nvGrpSpPr>
        <p:grpSpPr>
          <a:xfrm>
            <a:off x="8938029" y="2630798"/>
            <a:ext cx="366416" cy="473041"/>
            <a:chOff x="6703522" y="1973098"/>
            <a:chExt cx="274812" cy="354781"/>
          </a:xfrm>
        </p:grpSpPr>
        <p:sp>
          <p:nvSpPr>
            <p:cNvPr id="21361" name="Google Shape;21361;p80"/>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2" name="Google Shape;21362;p80"/>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3" name="Google Shape;21363;p80"/>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4" name="Google Shape;21364;p80"/>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5" name="Google Shape;21365;p80"/>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6" name="Google Shape;21366;p80"/>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7" name="Google Shape;21367;p80"/>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8" name="Google Shape;21368;p80"/>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9" name="Google Shape;21369;p80"/>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0" name="Google Shape;21370;p80"/>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1" name="Google Shape;21371;p80"/>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2" name="Google Shape;21372;p80"/>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3" name="Google Shape;21373;p80"/>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4" name="Google Shape;21374;p80"/>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5" name="Google Shape;21375;p80"/>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6" name="Google Shape;21376;p80"/>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7" name="Google Shape;21377;p80"/>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8" name="Google Shape;21378;p80"/>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9" name="Google Shape;21379;p80"/>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0" name="Google Shape;21380;p80"/>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1" name="Google Shape;21381;p80"/>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2" name="Google Shape;21382;p80"/>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3" name="Google Shape;21383;p80"/>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4" name="Google Shape;21384;p80"/>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5" name="Google Shape;21385;p80"/>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86" name="Google Shape;21386;p80"/>
          <p:cNvGrpSpPr/>
          <p:nvPr/>
        </p:nvGrpSpPr>
        <p:grpSpPr>
          <a:xfrm>
            <a:off x="8337833" y="2630867"/>
            <a:ext cx="366416" cy="472971"/>
            <a:chOff x="6253375" y="1973150"/>
            <a:chExt cx="274812" cy="354728"/>
          </a:xfrm>
        </p:grpSpPr>
        <p:sp>
          <p:nvSpPr>
            <p:cNvPr id="21387" name="Google Shape;21387;p80"/>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8" name="Google Shape;21388;p80"/>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9" name="Google Shape;21389;p80"/>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0" name="Google Shape;21390;p80"/>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1" name="Google Shape;21391;p80"/>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2" name="Google Shape;21392;p80"/>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3" name="Google Shape;21393;p80"/>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4" name="Google Shape;21394;p80"/>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5" name="Google Shape;21395;p80"/>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6" name="Google Shape;21396;p80"/>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7" name="Google Shape;21397;p80"/>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8" name="Google Shape;21398;p80"/>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9" name="Google Shape;21399;p80"/>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0" name="Google Shape;21400;p80"/>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1" name="Google Shape;21401;p80"/>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2" name="Google Shape;21402;p80"/>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3" name="Google Shape;21403;p80"/>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4" name="Google Shape;21404;p80"/>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5" name="Google Shape;21405;p80"/>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6" name="Google Shape;21406;p80"/>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7" name="Google Shape;21407;p80"/>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8" name="Google Shape;21408;p80"/>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9" name="Google Shape;21409;p80"/>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0" name="Google Shape;21410;p80"/>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1" name="Google Shape;21411;p80"/>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2" name="Google Shape;21412;p80"/>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3" name="Google Shape;21413;p80"/>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4" name="Google Shape;21414;p80"/>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5" name="Google Shape;21415;p80"/>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6" name="Google Shape;21416;p80"/>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7" name="Google Shape;21417;p80"/>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8" name="Google Shape;21418;p80"/>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9" name="Google Shape;21419;p80"/>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0" name="Google Shape;21420;p80"/>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1" name="Google Shape;21421;p80"/>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2" name="Google Shape;21422;p80"/>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3" name="Google Shape;21423;p80"/>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4" name="Google Shape;21424;p80"/>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25" name="Google Shape;21425;p80"/>
          <p:cNvGrpSpPr/>
          <p:nvPr/>
        </p:nvGrpSpPr>
        <p:grpSpPr>
          <a:xfrm>
            <a:off x="7736662" y="2630867"/>
            <a:ext cx="367079" cy="472971"/>
            <a:chOff x="5802496" y="1973150"/>
            <a:chExt cx="275309" cy="354728"/>
          </a:xfrm>
        </p:grpSpPr>
        <p:sp>
          <p:nvSpPr>
            <p:cNvPr id="21426" name="Google Shape;21426;p80"/>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7" name="Google Shape;21427;p80"/>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8" name="Google Shape;21428;p80"/>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9" name="Google Shape;21429;p80"/>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0" name="Google Shape;21430;p80"/>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1" name="Google Shape;21431;p80"/>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2" name="Google Shape;21432;p80"/>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3" name="Google Shape;21433;p80"/>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4" name="Google Shape;21434;p80"/>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5" name="Google Shape;21435;p80"/>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6" name="Google Shape;21436;p80"/>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7" name="Google Shape;21437;p80"/>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8" name="Google Shape;21438;p80"/>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9" name="Google Shape;21439;p80"/>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0" name="Google Shape;21440;p80"/>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1" name="Google Shape;21441;p80"/>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2" name="Google Shape;21442;p80"/>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3" name="Google Shape;21443;p80"/>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4" name="Google Shape;21444;p80"/>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5" name="Google Shape;21445;p80"/>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6" name="Google Shape;21446;p80"/>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7" name="Google Shape;21447;p80"/>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8" name="Google Shape;21448;p80"/>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9" name="Google Shape;21449;p80"/>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0" name="Google Shape;21450;p80"/>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1" name="Google Shape;21451;p80"/>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52" name="Google Shape;21452;p80"/>
          <p:cNvGrpSpPr/>
          <p:nvPr/>
        </p:nvGrpSpPr>
        <p:grpSpPr>
          <a:xfrm>
            <a:off x="7137444" y="2630867"/>
            <a:ext cx="366101" cy="472971"/>
            <a:chOff x="5353083" y="1973150"/>
            <a:chExt cx="274576" cy="354728"/>
          </a:xfrm>
        </p:grpSpPr>
        <p:sp>
          <p:nvSpPr>
            <p:cNvPr id="21453" name="Google Shape;21453;p80"/>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4" name="Google Shape;21454;p80"/>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5" name="Google Shape;21455;p80"/>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6" name="Google Shape;21456;p80"/>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7" name="Google Shape;21457;p80"/>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8" name="Google Shape;21458;p80"/>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9" name="Google Shape;21459;p80"/>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0" name="Google Shape;21460;p80"/>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1" name="Google Shape;21461;p80"/>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2" name="Google Shape;21462;p80"/>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3" name="Google Shape;21463;p80"/>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4" name="Google Shape;21464;p80"/>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5" name="Google Shape;21465;p80"/>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6" name="Google Shape;21466;p80"/>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7" name="Google Shape;21467;p80"/>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8" name="Google Shape;21468;p80"/>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9" name="Google Shape;21469;p80"/>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0" name="Google Shape;21470;p80"/>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1" name="Google Shape;21471;p80"/>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2" name="Google Shape;21472;p80"/>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3" name="Google Shape;21473;p80"/>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74" name="Google Shape;21474;p80"/>
          <p:cNvGrpSpPr/>
          <p:nvPr/>
        </p:nvGrpSpPr>
        <p:grpSpPr>
          <a:xfrm>
            <a:off x="6536935" y="2630867"/>
            <a:ext cx="366416" cy="472971"/>
            <a:chOff x="4902701" y="1973150"/>
            <a:chExt cx="274812" cy="354728"/>
          </a:xfrm>
        </p:grpSpPr>
        <p:sp>
          <p:nvSpPr>
            <p:cNvPr id="21475" name="Google Shape;21475;p80"/>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6" name="Google Shape;21476;p80"/>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7" name="Google Shape;21477;p80"/>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8" name="Google Shape;21478;p80"/>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9" name="Google Shape;21479;p80"/>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0" name="Google Shape;21480;p80"/>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1" name="Google Shape;21481;p80"/>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2" name="Google Shape;21482;p80"/>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3" name="Google Shape;21483;p80"/>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4" name="Google Shape;21484;p80"/>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5" name="Google Shape;21485;p80"/>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6" name="Google Shape;21486;p80"/>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7" name="Google Shape;21487;p80"/>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8" name="Google Shape;21488;p80"/>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9" name="Google Shape;21489;p80"/>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0" name="Google Shape;21490;p80"/>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1" name="Google Shape;21491;p80"/>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2" name="Google Shape;21492;p80"/>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3" name="Google Shape;21493;p80"/>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4" name="Google Shape;21494;p80"/>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5" name="Google Shape;21495;p80"/>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6" name="Google Shape;21496;p80"/>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7" name="Google Shape;21497;p80"/>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8" name="Google Shape;21498;p80"/>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9" name="Google Shape;21499;p80"/>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00" name="Google Shape;21500;p80"/>
          <p:cNvGrpSpPr/>
          <p:nvPr/>
        </p:nvGrpSpPr>
        <p:grpSpPr>
          <a:xfrm>
            <a:off x="6536935" y="3839986"/>
            <a:ext cx="363413" cy="472901"/>
            <a:chOff x="4902701" y="2879989"/>
            <a:chExt cx="272560" cy="354676"/>
          </a:xfrm>
        </p:grpSpPr>
        <p:sp>
          <p:nvSpPr>
            <p:cNvPr id="21501" name="Google Shape;21501;p80"/>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2" name="Google Shape;21502;p80"/>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3" name="Google Shape;21503;p80"/>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4" name="Google Shape;21504;p80"/>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5" name="Google Shape;21505;p80"/>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6" name="Google Shape;21506;p80"/>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7" name="Google Shape;21507;p80"/>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8" name="Google Shape;21508;p80"/>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9" name="Google Shape;21509;p80"/>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0" name="Google Shape;21510;p80"/>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1" name="Google Shape;21511;p80"/>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2" name="Google Shape;21512;p80"/>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3" name="Google Shape;21513;p80"/>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4" name="Google Shape;21514;p80"/>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5" name="Google Shape;21515;p80"/>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6" name="Google Shape;21516;p80"/>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7" name="Google Shape;21517;p80"/>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8" name="Google Shape;21518;p80"/>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9" name="Google Shape;21519;p80"/>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0" name="Google Shape;21520;p80"/>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1" name="Google Shape;21521;p80"/>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2" name="Google Shape;21522;p80"/>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3" name="Google Shape;21523;p80"/>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4" name="Google Shape;21524;p80"/>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25" name="Google Shape;21525;p80"/>
          <p:cNvGrpSpPr/>
          <p:nvPr/>
        </p:nvGrpSpPr>
        <p:grpSpPr>
          <a:xfrm>
            <a:off x="7738651" y="5690776"/>
            <a:ext cx="366067" cy="472971"/>
            <a:chOff x="5803988" y="4268082"/>
            <a:chExt cx="274550" cy="354728"/>
          </a:xfrm>
        </p:grpSpPr>
        <p:sp>
          <p:nvSpPr>
            <p:cNvPr id="21526" name="Google Shape;21526;p80"/>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7" name="Google Shape;21527;p80"/>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8" name="Google Shape;21528;p80"/>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9" name="Google Shape;21529;p80"/>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0" name="Google Shape;21530;p80"/>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1" name="Google Shape;21531;p80"/>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2" name="Google Shape;21532;p80"/>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3" name="Google Shape;21533;p80"/>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4" name="Google Shape;21534;p80"/>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5" name="Google Shape;21535;p80"/>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6" name="Google Shape;21536;p80"/>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7" name="Google Shape;21537;p80"/>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8" name="Google Shape;21538;p80"/>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9" name="Google Shape;21539;p80"/>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0" name="Google Shape;21540;p80"/>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1" name="Google Shape;21541;p80"/>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2" name="Google Shape;21542;p80"/>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3" name="Google Shape;21543;p80"/>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4" name="Google Shape;21544;p80"/>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5" name="Google Shape;21545;p80"/>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6" name="Google Shape;21546;p80"/>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7" name="Google Shape;21547;p80"/>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48" name="Google Shape;21548;p80"/>
          <p:cNvGrpSpPr/>
          <p:nvPr/>
        </p:nvGrpSpPr>
        <p:grpSpPr>
          <a:xfrm>
            <a:off x="7136465" y="5690776"/>
            <a:ext cx="366067" cy="472971"/>
            <a:chOff x="5352349" y="4268082"/>
            <a:chExt cx="274550" cy="354728"/>
          </a:xfrm>
        </p:grpSpPr>
        <p:sp>
          <p:nvSpPr>
            <p:cNvPr id="21549" name="Google Shape;21549;p80"/>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0" name="Google Shape;21550;p80"/>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1" name="Google Shape;21551;p80"/>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2" name="Google Shape;21552;p80"/>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3" name="Google Shape;21553;p80"/>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4" name="Google Shape;21554;p80"/>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5" name="Google Shape;21555;p80"/>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6" name="Google Shape;21556;p80"/>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7" name="Google Shape;21557;p80"/>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8" name="Google Shape;21558;p80"/>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9" name="Google Shape;21559;p80"/>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0" name="Google Shape;21560;p80"/>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1" name="Google Shape;21561;p80"/>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2" name="Google Shape;21562;p80"/>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3" name="Google Shape;21563;p80"/>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4" name="Google Shape;21564;p80"/>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5" name="Google Shape;21565;p80"/>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6" name="Google Shape;21566;p80"/>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7" name="Google Shape;21567;p80"/>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8" name="Google Shape;21568;p80"/>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9" name="Google Shape;21569;p80"/>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0" name="Google Shape;21570;p80"/>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71" name="Google Shape;21571;p80"/>
          <p:cNvGrpSpPr/>
          <p:nvPr/>
        </p:nvGrpSpPr>
        <p:grpSpPr>
          <a:xfrm>
            <a:off x="10142435" y="3225720"/>
            <a:ext cx="366067" cy="472971"/>
            <a:chOff x="7606826" y="2419290"/>
            <a:chExt cx="274550" cy="354728"/>
          </a:xfrm>
        </p:grpSpPr>
        <p:sp>
          <p:nvSpPr>
            <p:cNvPr id="21572" name="Google Shape;21572;p8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3" name="Google Shape;21573;p8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4" name="Google Shape;21574;p8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5" name="Google Shape;21575;p8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6" name="Google Shape;21576;p8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7" name="Google Shape;21577;p8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8" name="Google Shape;21578;p8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9" name="Google Shape;21579;p8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0" name="Google Shape;21580;p8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1" name="Google Shape;21581;p8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2" name="Google Shape;21582;p8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3" name="Google Shape;21583;p8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4" name="Google Shape;21584;p8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5" name="Google Shape;21585;p8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6" name="Google Shape;21586;p8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87" name="Google Shape;21587;p80"/>
          <p:cNvGrpSpPr/>
          <p:nvPr/>
        </p:nvGrpSpPr>
        <p:grpSpPr>
          <a:xfrm>
            <a:off x="9541576" y="3225720"/>
            <a:ext cx="366067" cy="472971"/>
            <a:chOff x="7156182" y="2419290"/>
            <a:chExt cx="274550" cy="354728"/>
          </a:xfrm>
        </p:grpSpPr>
        <p:sp>
          <p:nvSpPr>
            <p:cNvPr id="21588" name="Google Shape;21588;p80"/>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9" name="Google Shape;21589;p80"/>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0" name="Google Shape;21590;p80"/>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1" name="Google Shape;21591;p80"/>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2" name="Google Shape;21592;p80"/>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3" name="Google Shape;21593;p80"/>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4" name="Google Shape;21594;p80"/>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5" name="Google Shape;21595;p80"/>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6" name="Google Shape;21596;p80"/>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7" name="Google Shape;21597;p80"/>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8" name="Google Shape;21598;p80"/>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9" name="Google Shape;21599;p80"/>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0" name="Google Shape;21600;p80"/>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1" name="Google Shape;21601;p80"/>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2" name="Google Shape;21602;p80"/>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03" name="Google Shape;21603;p80"/>
          <p:cNvGrpSpPr/>
          <p:nvPr/>
        </p:nvGrpSpPr>
        <p:grpSpPr>
          <a:xfrm>
            <a:off x="8940368" y="3225720"/>
            <a:ext cx="366416" cy="472971"/>
            <a:chOff x="6705276" y="2419290"/>
            <a:chExt cx="274812" cy="354728"/>
          </a:xfrm>
        </p:grpSpPr>
        <p:sp>
          <p:nvSpPr>
            <p:cNvPr id="21604" name="Google Shape;21604;p80"/>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5" name="Google Shape;21605;p80"/>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6" name="Google Shape;21606;p80"/>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7" name="Google Shape;21607;p80"/>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8" name="Google Shape;21608;p80"/>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9" name="Google Shape;21609;p80"/>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0" name="Google Shape;21610;p80"/>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1" name="Google Shape;21611;p80"/>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2" name="Google Shape;21612;p80"/>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3" name="Google Shape;21613;p80"/>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4" name="Google Shape;21614;p80"/>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5" name="Google Shape;21615;p80"/>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6" name="Google Shape;21616;p80"/>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7" name="Google Shape;21617;p80"/>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8" name="Google Shape;21618;p80"/>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9" name="Google Shape;21619;p80"/>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0" name="Google Shape;21620;p80"/>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1" name="Google Shape;21621;p80"/>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2" name="Google Shape;21622;p80"/>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3" name="Google Shape;21623;p80"/>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4" name="Google Shape;21624;p80"/>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5" name="Google Shape;21625;p80"/>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6" name="Google Shape;21626;p80"/>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7" name="Google Shape;21627;p80"/>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8" name="Google Shape;21628;p80"/>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9" name="Google Shape;21629;p80"/>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0" name="Google Shape;21630;p80"/>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1" name="Google Shape;21631;p80"/>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32" name="Google Shape;21632;p80"/>
          <p:cNvGrpSpPr/>
          <p:nvPr/>
        </p:nvGrpSpPr>
        <p:grpSpPr>
          <a:xfrm>
            <a:off x="6537248" y="3225720"/>
            <a:ext cx="366101" cy="472971"/>
            <a:chOff x="4902936" y="2419290"/>
            <a:chExt cx="274576" cy="354728"/>
          </a:xfrm>
        </p:grpSpPr>
        <p:sp>
          <p:nvSpPr>
            <p:cNvPr id="21633" name="Google Shape;21633;p80"/>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4" name="Google Shape;21634;p80"/>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5" name="Google Shape;21635;p80"/>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6" name="Google Shape;21636;p80"/>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7" name="Google Shape;21637;p80"/>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8" name="Google Shape;21638;p80"/>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9" name="Google Shape;21639;p80"/>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0" name="Google Shape;21640;p80"/>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1" name="Google Shape;21641;p80"/>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2" name="Google Shape;21642;p80"/>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3" name="Google Shape;21643;p80"/>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4" name="Google Shape;21644;p80"/>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5" name="Google Shape;21645;p80"/>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6" name="Google Shape;21646;p80"/>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7" name="Google Shape;21647;p80"/>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8" name="Google Shape;21648;p80"/>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9" name="Google Shape;21649;p80"/>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0" name="Google Shape;21650;p80"/>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1" name="Google Shape;21651;p80"/>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2" name="Google Shape;21652;p80"/>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53" name="Google Shape;21653;p80"/>
          <p:cNvGrpSpPr/>
          <p:nvPr/>
        </p:nvGrpSpPr>
        <p:grpSpPr>
          <a:xfrm>
            <a:off x="10144075" y="4461059"/>
            <a:ext cx="360445" cy="473005"/>
            <a:chOff x="7608056" y="3345794"/>
            <a:chExt cx="270334" cy="354754"/>
          </a:xfrm>
        </p:grpSpPr>
        <p:sp>
          <p:nvSpPr>
            <p:cNvPr id="21654" name="Google Shape;21654;p80"/>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5" name="Google Shape;21655;p80"/>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6" name="Google Shape;21656;p80"/>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7" name="Google Shape;21657;p80"/>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8" name="Google Shape;21658;p80"/>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9" name="Google Shape;21659;p80"/>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0" name="Google Shape;21660;p80"/>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1" name="Google Shape;21661;p80"/>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2" name="Google Shape;21662;p80"/>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3" name="Google Shape;21663;p80"/>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4" name="Google Shape;21664;p80"/>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5" name="Google Shape;21665;p80"/>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6" name="Google Shape;21666;p80"/>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7" name="Google Shape;21667;p80"/>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8" name="Google Shape;21668;p80"/>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9" name="Google Shape;21669;p80"/>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0" name="Google Shape;21670;p80"/>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1" name="Google Shape;21671;p80"/>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2" name="Google Shape;21672;p80"/>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73" name="Google Shape;21673;p80"/>
          <p:cNvGrpSpPr/>
          <p:nvPr/>
        </p:nvGrpSpPr>
        <p:grpSpPr>
          <a:xfrm>
            <a:off x="8950353" y="5690776"/>
            <a:ext cx="351088" cy="472971"/>
            <a:chOff x="6712765" y="4268082"/>
            <a:chExt cx="263316" cy="354728"/>
          </a:xfrm>
        </p:grpSpPr>
        <p:sp>
          <p:nvSpPr>
            <p:cNvPr id="21674" name="Google Shape;21674;p80"/>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5" name="Google Shape;21675;p80"/>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6" name="Google Shape;21676;p80"/>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7" name="Google Shape;21677;p80"/>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8" name="Google Shape;21678;p80"/>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9" name="Google Shape;21679;p80"/>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0" name="Google Shape;21680;p80"/>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1" name="Google Shape;21681;p80"/>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2" name="Google Shape;21682;p80"/>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3" name="Google Shape;21683;p80"/>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4" name="Google Shape;21684;p80"/>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5" name="Google Shape;21685;p80"/>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6" name="Google Shape;21686;p80"/>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7" name="Google Shape;21687;p80"/>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8" name="Google Shape;21688;p80"/>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9" name="Google Shape;21689;p80"/>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90" name="Google Shape;21690;p80"/>
          <p:cNvGrpSpPr/>
          <p:nvPr/>
        </p:nvGrpSpPr>
        <p:grpSpPr>
          <a:xfrm>
            <a:off x="7145789" y="3225546"/>
            <a:ext cx="350425" cy="473145"/>
            <a:chOff x="5359341" y="2419159"/>
            <a:chExt cx="262819" cy="354859"/>
          </a:xfrm>
        </p:grpSpPr>
        <p:sp>
          <p:nvSpPr>
            <p:cNvPr id="21691" name="Google Shape;21691;p80"/>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2" name="Google Shape;21692;p80"/>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3" name="Google Shape;21693;p80"/>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4" name="Google Shape;21694;p80"/>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5" name="Google Shape;21695;p80"/>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6" name="Google Shape;21696;p80"/>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7" name="Google Shape;21697;p80"/>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8" name="Google Shape;21698;p80"/>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9" name="Google Shape;21699;p80"/>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0" name="Google Shape;21700;p80"/>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1" name="Google Shape;21701;p80"/>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2" name="Google Shape;21702;p80"/>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3" name="Google Shape;21703;p80"/>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4" name="Google Shape;21704;p80"/>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5" name="Google Shape;21705;p80"/>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6" name="Google Shape;21706;p80"/>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7" name="Google Shape;21707;p80"/>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8" name="Google Shape;21708;p80"/>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9" name="Google Shape;21709;p80"/>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0" name="Google Shape;21710;p80"/>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1" name="Google Shape;21711;p80"/>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12" name="Google Shape;21712;p80"/>
          <p:cNvGrpSpPr/>
          <p:nvPr/>
        </p:nvGrpSpPr>
        <p:grpSpPr>
          <a:xfrm>
            <a:off x="8945709" y="5053609"/>
            <a:ext cx="351088" cy="472657"/>
            <a:chOff x="6709282" y="3790206"/>
            <a:chExt cx="263316" cy="354493"/>
          </a:xfrm>
        </p:grpSpPr>
        <p:sp>
          <p:nvSpPr>
            <p:cNvPr id="21713" name="Google Shape;21713;p80"/>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4" name="Google Shape;21714;p80"/>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5" name="Google Shape;21715;p80"/>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6" name="Google Shape;21716;p80"/>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7" name="Google Shape;21717;p80"/>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8" name="Google Shape;21718;p80"/>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9" name="Google Shape;21719;p80"/>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0" name="Google Shape;21720;p80"/>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1" name="Google Shape;21721;p80"/>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2" name="Google Shape;21722;p80"/>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3" name="Google Shape;21723;p80"/>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4" name="Google Shape;21724;p80"/>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5" name="Google Shape;21725;p80"/>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6" name="Google Shape;21726;p80"/>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7" name="Google Shape;21727;p80"/>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8" name="Google Shape;21728;p80"/>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29" name="Google Shape;21729;p80"/>
          <p:cNvGrpSpPr/>
          <p:nvPr/>
        </p:nvGrpSpPr>
        <p:grpSpPr>
          <a:xfrm>
            <a:off x="8347506" y="3225721"/>
            <a:ext cx="350740" cy="472657"/>
            <a:chOff x="6260629" y="2419290"/>
            <a:chExt cx="263055" cy="354493"/>
          </a:xfrm>
        </p:grpSpPr>
        <p:sp>
          <p:nvSpPr>
            <p:cNvPr id="21730" name="Google Shape;21730;p80"/>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1" name="Google Shape;21731;p80"/>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2" name="Google Shape;21732;p80"/>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3" name="Google Shape;21733;p80"/>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4" name="Google Shape;21734;p80"/>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5" name="Google Shape;21735;p80"/>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6" name="Google Shape;21736;p80"/>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7" name="Google Shape;21737;p80"/>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8" name="Google Shape;21738;p80"/>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9" name="Google Shape;21739;p80"/>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0" name="Google Shape;21740;p80"/>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1" name="Google Shape;21741;p80"/>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2" name="Google Shape;21742;p80"/>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3" name="Google Shape;21743;p80"/>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4" name="Google Shape;21744;p80"/>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45" name="Google Shape;21745;p80"/>
          <p:cNvGrpSpPr/>
          <p:nvPr/>
        </p:nvGrpSpPr>
        <p:grpSpPr>
          <a:xfrm>
            <a:off x="8347819" y="3839882"/>
            <a:ext cx="351124" cy="473005"/>
            <a:chOff x="6260864" y="2879911"/>
            <a:chExt cx="263343" cy="354754"/>
          </a:xfrm>
        </p:grpSpPr>
        <p:sp>
          <p:nvSpPr>
            <p:cNvPr id="21746" name="Google Shape;21746;p80"/>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7" name="Google Shape;21747;p80"/>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8" name="Google Shape;21748;p80"/>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9" name="Google Shape;21749;p80"/>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0" name="Google Shape;21750;p80"/>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1" name="Google Shape;21751;p80"/>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2" name="Google Shape;21752;p80"/>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3" name="Google Shape;21753;p80"/>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4" name="Google Shape;21754;p80"/>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5" name="Google Shape;21755;p80"/>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6" name="Google Shape;21756;p80"/>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7" name="Google Shape;21757;p80"/>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8" name="Google Shape;21758;p80"/>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9" name="Google Shape;21759;p80"/>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0" name="Google Shape;21760;p80"/>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1" name="Google Shape;21761;p80"/>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2" name="Google Shape;21762;p80"/>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3" name="Google Shape;21763;p80"/>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64" name="Google Shape;21764;p80"/>
          <p:cNvGrpSpPr/>
          <p:nvPr/>
        </p:nvGrpSpPr>
        <p:grpSpPr>
          <a:xfrm>
            <a:off x="10750624" y="3225720"/>
            <a:ext cx="351088" cy="472971"/>
            <a:chOff x="8062968" y="2419290"/>
            <a:chExt cx="263316" cy="354728"/>
          </a:xfrm>
        </p:grpSpPr>
        <p:sp>
          <p:nvSpPr>
            <p:cNvPr id="21765" name="Google Shape;21765;p8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6" name="Google Shape;21766;p8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7" name="Google Shape;21767;p8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8" name="Google Shape;21768;p8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9" name="Google Shape;21769;p8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0" name="Google Shape;21770;p8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1" name="Google Shape;21771;p8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2" name="Google Shape;21772;p8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3" name="Google Shape;21773;p8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4" name="Google Shape;21774;p8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5" name="Google Shape;21775;p8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6" name="Google Shape;21776;p8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7" name="Google Shape;21777;p8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8" name="Google Shape;21778;p8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9" name="Google Shape;21779;p8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0" name="Google Shape;21780;p8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1" name="Google Shape;21781;p8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82" name="Google Shape;21782;p80"/>
          <p:cNvGrpSpPr/>
          <p:nvPr/>
        </p:nvGrpSpPr>
        <p:grpSpPr>
          <a:xfrm>
            <a:off x="7746297" y="3225720"/>
            <a:ext cx="351088" cy="472971"/>
            <a:chOff x="5809723" y="2419290"/>
            <a:chExt cx="263316" cy="354728"/>
          </a:xfrm>
        </p:grpSpPr>
        <p:sp>
          <p:nvSpPr>
            <p:cNvPr id="21783" name="Google Shape;21783;p80"/>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4" name="Google Shape;21784;p80"/>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5" name="Google Shape;21785;p80"/>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6" name="Google Shape;21786;p80"/>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7" name="Google Shape;21787;p80"/>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8" name="Google Shape;21788;p80"/>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9" name="Google Shape;21789;p80"/>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0" name="Google Shape;21790;p80"/>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1" name="Google Shape;21791;p80"/>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2" name="Google Shape;21792;p80"/>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3" name="Google Shape;21793;p80"/>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4" name="Google Shape;21794;p80"/>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5" name="Google Shape;21795;p80"/>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6" name="Google Shape;21796;p80"/>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7" name="Google Shape;21797;p80"/>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8" name="Google Shape;21798;p80"/>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9" name="Google Shape;21799;p80"/>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00" name="Google Shape;21800;p80"/>
          <p:cNvGrpSpPr/>
          <p:nvPr/>
        </p:nvGrpSpPr>
        <p:grpSpPr>
          <a:xfrm>
            <a:off x="10142435" y="2003999"/>
            <a:ext cx="351403" cy="473005"/>
            <a:chOff x="7606826" y="1502999"/>
            <a:chExt cx="263552" cy="354754"/>
          </a:xfrm>
        </p:grpSpPr>
        <p:sp>
          <p:nvSpPr>
            <p:cNvPr id="21801" name="Google Shape;21801;p80"/>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2" name="Google Shape;21802;p80"/>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3" name="Google Shape;21803;p80"/>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4" name="Google Shape;21804;p80"/>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5" name="Google Shape;21805;p80"/>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6" name="Google Shape;21806;p80"/>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7" name="Google Shape;21807;p80"/>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8" name="Google Shape;21808;p80"/>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9" name="Google Shape;21809;p80"/>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0" name="Google Shape;21810;p80"/>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1" name="Google Shape;21811;p80"/>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2" name="Google Shape;21812;p80"/>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3" name="Google Shape;21813;p80"/>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4" name="Google Shape;21814;p80"/>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5" name="Google Shape;21815;p80"/>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6" name="Google Shape;21816;p80"/>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7" name="Google Shape;21817;p80"/>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8" name="Google Shape;21818;p80"/>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19" name="Google Shape;21819;p80"/>
          <p:cNvGrpSpPr/>
          <p:nvPr/>
        </p:nvGrpSpPr>
        <p:grpSpPr>
          <a:xfrm>
            <a:off x="10747274" y="5053434"/>
            <a:ext cx="352101" cy="472831"/>
            <a:chOff x="8060455" y="3790075"/>
            <a:chExt cx="264076" cy="354623"/>
          </a:xfrm>
        </p:grpSpPr>
        <p:sp>
          <p:nvSpPr>
            <p:cNvPr id="21820" name="Google Shape;21820;p80"/>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1" name="Google Shape;21821;p80"/>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2" name="Google Shape;21822;p80"/>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3" name="Google Shape;21823;p80"/>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4" name="Google Shape;21824;p80"/>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5" name="Google Shape;21825;p80"/>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6" name="Google Shape;21826;p80"/>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7" name="Google Shape;21827;p80"/>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8" name="Google Shape;21828;p80"/>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9" name="Google Shape;21829;p80"/>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0" name="Google Shape;21830;p80"/>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1" name="Google Shape;21831;p80"/>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2" name="Google Shape;21832;p80"/>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3" name="Google Shape;21833;p80"/>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4" name="Google Shape;21834;p80"/>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5" name="Google Shape;21835;p80"/>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6" name="Google Shape;21836;p80"/>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7" name="Google Shape;21837;p80"/>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8" name="Google Shape;21838;p80"/>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9" name="Google Shape;21839;p80"/>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0" name="Google Shape;21840;p80"/>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1" name="Google Shape;21841;p80"/>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2" name="Google Shape;21842;p80"/>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43" name="Google Shape;21843;p80"/>
          <p:cNvGrpSpPr/>
          <p:nvPr/>
        </p:nvGrpSpPr>
        <p:grpSpPr>
          <a:xfrm>
            <a:off x="10152733" y="3839882"/>
            <a:ext cx="351088" cy="473005"/>
            <a:chOff x="7614550" y="2879911"/>
            <a:chExt cx="263316" cy="354754"/>
          </a:xfrm>
        </p:grpSpPr>
        <p:sp>
          <p:nvSpPr>
            <p:cNvPr id="21844" name="Google Shape;21844;p80"/>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5" name="Google Shape;21845;p80"/>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6" name="Google Shape;21846;p80"/>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7" name="Google Shape;21847;p80"/>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8" name="Google Shape;21848;p80"/>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9" name="Google Shape;21849;p80"/>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0" name="Google Shape;21850;p80"/>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1" name="Google Shape;21851;p80"/>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2" name="Google Shape;21852;p80"/>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3" name="Google Shape;21853;p80"/>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4" name="Google Shape;21854;p80"/>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5" name="Google Shape;21855;p80"/>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6" name="Google Shape;21856;p80"/>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7" name="Google Shape;21857;p80"/>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8" name="Google Shape;21858;p80"/>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9" name="Google Shape;21859;p80"/>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0" name="Google Shape;21860;p80"/>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1" name="Google Shape;21861;p80"/>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2" name="Google Shape;21862;p80"/>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63" name="Google Shape;21863;p80"/>
          <p:cNvGrpSpPr/>
          <p:nvPr/>
        </p:nvGrpSpPr>
        <p:grpSpPr>
          <a:xfrm>
            <a:off x="6534246" y="5690917"/>
            <a:ext cx="366101" cy="472831"/>
            <a:chOff x="4900684" y="4268187"/>
            <a:chExt cx="274576" cy="354623"/>
          </a:xfrm>
        </p:grpSpPr>
        <p:sp>
          <p:nvSpPr>
            <p:cNvPr id="21864" name="Google Shape;21864;p80"/>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5" name="Google Shape;21865;p80"/>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6" name="Google Shape;21866;p80"/>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7" name="Google Shape;21867;p80"/>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8" name="Google Shape;21868;p80"/>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9" name="Google Shape;21869;p80"/>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0" name="Google Shape;21870;p80"/>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1" name="Google Shape;21871;p80"/>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2" name="Google Shape;21872;p80"/>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3" name="Google Shape;21873;p80"/>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4" name="Google Shape;21874;p80"/>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5" name="Google Shape;21875;p80"/>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6" name="Google Shape;21876;p80"/>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7" name="Google Shape;21877;p80"/>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8" name="Google Shape;21878;p80"/>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79" name="Google Shape;21879;p80"/>
          <p:cNvGrpSpPr/>
          <p:nvPr/>
        </p:nvGrpSpPr>
        <p:grpSpPr>
          <a:xfrm>
            <a:off x="9548873" y="4461059"/>
            <a:ext cx="351124" cy="473005"/>
            <a:chOff x="7161654" y="3345794"/>
            <a:chExt cx="263343" cy="354754"/>
          </a:xfrm>
        </p:grpSpPr>
        <p:sp>
          <p:nvSpPr>
            <p:cNvPr id="21880" name="Google Shape;21880;p80"/>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1" name="Google Shape;21881;p80"/>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2" name="Google Shape;21882;p80"/>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3" name="Google Shape;21883;p80"/>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4" name="Google Shape;21884;p80"/>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5" name="Google Shape;21885;p80"/>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6" name="Google Shape;21886;p80"/>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7" name="Google Shape;21887;p80"/>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8" name="Google Shape;21888;p80"/>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9" name="Google Shape;21889;p80"/>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0" name="Google Shape;21890;p80"/>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1" name="Google Shape;21891;p80"/>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2" name="Google Shape;21892;p80"/>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3" name="Google Shape;21893;p80"/>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4" name="Google Shape;21894;p80"/>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5" name="Google Shape;21895;p80"/>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6" name="Google Shape;21896;p80"/>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7" name="Google Shape;21897;p80"/>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8" name="Google Shape;21898;p80"/>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99" name="Google Shape;21899;p80"/>
          <p:cNvGrpSpPr/>
          <p:nvPr/>
        </p:nvGrpSpPr>
        <p:grpSpPr>
          <a:xfrm>
            <a:off x="8949027" y="4461059"/>
            <a:ext cx="350775" cy="473005"/>
            <a:chOff x="6711770" y="3345794"/>
            <a:chExt cx="263081" cy="354754"/>
          </a:xfrm>
        </p:grpSpPr>
        <p:sp>
          <p:nvSpPr>
            <p:cNvPr id="21900" name="Google Shape;21900;p80"/>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1" name="Google Shape;21901;p80"/>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2" name="Google Shape;21902;p80"/>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3" name="Google Shape;21903;p80"/>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4" name="Google Shape;21904;p80"/>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5" name="Google Shape;21905;p80"/>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6" name="Google Shape;21906;p80"/>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7" name="Google Shape;21907;p80"/>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8" name="Google Shape;21908;p80"/>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9" name="Google Shape;21909;p80"/>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0" name="Google Shape;21910;p80"/>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1" name="Google Shape;21911;p80"/>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2" name="Google Shape;21912;p80"/>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3" name="Google Shape;21913;p80"/>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4" name="Google Shape;21914;p80"/>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5" name="Google Shape;21915;p80"/>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6" name="Google Shape;21916;p80"/>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17" name="Google Shape;21917;p80"/>
          <p:cNvGrpSpPr/>
          <p:nvPr/>
        </p:nvGrpSpPr>
        <p:grpSpPr>
          <a:xfrm>
            <a:off x="9551212" y="3840335"/>
            <a:ext cx="351088" cy="472552"/>
            <a:chOff x="7163409" y="2880251"/>
            <a:chExt cx="263316" cy="354414"/>
          </a:xfrm>
        </p:grpSpPr>
        <p:sp>
          <p:nvSpPr>
            <p:cNvPr id="21918" name="Google Shape;21918;p80"/>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9" name="Google Shape;21919;p80"/>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0" name="Google Shape;21920;p80"/>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1" name="Google Shape;21921;p80"/>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2" name="Google Shape;21922;p80"/>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3" name="Google Shape;21923;p80"/>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4" name="Google Shape;21924;p80"/>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5" name="Google Shape;21925;p80"/>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6" name="Google Shape;21926;p80"/>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7" name="Google Shape;21927;p80"/>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8" name="Google Shape;21928;p80"/>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9" name="Google Shape;21929;p80"/>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30" name="Google Shape;21930;p80"/>
          <p:cNvGrpSpPr/>
          <p:nvPr/>
        </p:nvGrpSpPr>
        <p:grpSpPr>
          <a:xfrm>
            <a:off x="8949376" y="3840230"/>
            <a:ext cx="351088" cy="472657"/>
            <a:chOff x="6712032" y="2880172"/>
            <a:chExt cx="263316" cy="354493"/>
          </a:xfrm>
        </p:grpSpPr>
        <p:sp>
          <p:nvSpPr>
            <p:cNvPr id="21931" name="Google Shape;21931;p80"/>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2" name="Google Shape;21932;p80"/>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3" name="Google Shape;21933;p80"/>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4" name="Google Shape;21934;p80"/>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5" name="Google Shape;21935;p80"/>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6" name="Google Shape;21936;p80"/>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7" name="Google Shape;21937;p80"/>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8" name="Google Shape;21938;p80"/>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9" name="Google Shape;21939;p80"/>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0" name="Google Shape;21940;p80"/>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1" name="Google Shape;21941;p80"/>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2" name="Google Shape;21942;p80"/>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3" name="Google Shape;21943;p80"/>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4" name="Google Shape;21944;p80"/>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5" name="Google Shape;21945;p80"/>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6" name="Google Shape;21946;p80"/>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7" name="Google Shape;21947;p80"/>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8" name="Google Shape;21948;p80"/>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9" name="Google Shape;21949;p80"/>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0" name="Google Shape;21950;p80"/>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1" name="Google Shape;21951;p80"/>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52" name="Google Shape;21952;p80"/>
          <p:cNvGrpSpPr/>
          <p:nvPr/>
        </p:nvGrpSpPr>
        <p:grpSpPr>
          <a:xfrm>
            <a:off x="8348832" y="4461059"/>
            <a:ext cx="351088" cy="473005"/>
            <a:chOff x="6261624" y="3345794"/>
            <a:chExt cx="263316" cy="354754"/>
          </a:xfrm>
        </p:grpSpPr>
        <p:sp>
          <p:nvSpPr>
            <p:cNvPr id="21953" name="Google Shape;21953;p80"/>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4" name="Google Shape;21954;p80"/>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5" name="Google Shape;21955;p80"/>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6" name="Google Shape;21956;p80"/>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7" name="Google Shape;21957;p80"/>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8" name="Google Shape;21958;p80"/>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9" name="Google Shape;21959;p80"/>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0" name="Google Shape;21960;p80"/>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1" name="Google Shape;21961;p80"/>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2" name="Google Shape;21962;p80"/>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3" name="Google Shape;21963;p80"/>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4" name="Google Shape;21964;p80"/>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5" name="Google Shape;21965;p80"/>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6" name="Google Shape;21966;p80"/>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7" name="Google Shape;21967;p80"/>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8" name="Google Shape;21968;p80"/>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9" name="Google Shape;21969;p80"/>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0" name="Google Shape;21970;p80"/>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1" name="Google Shape;21971;p80"/>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2" name="Google Shape;21972;p80"/>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3" name="Google Shape;21973;p80"/>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4" name="Google Shape;21974;p80"/>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5" name="Google Shape;21975;p80"/>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6" name="Google Shape;21976;p80"/>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7" name="Google Shape;21977;p80"/>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8" name="Google Shape;21978;p80"/>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9" name="Google Shape;21979;p80"/>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0" name="Google Shape;21980;p80"/>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1981" name="Google Shape;21981;p80"/>
          <p:cNvSpPr/>
          <p:nvPr/>
        </p:nvSpPr>
        <p:spPr>
          <a:xfrm>
            <a:off x="7840563" y="4484067"/>
            <a:ext cx="167899" cy="15013"/>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1982" name="Google Shape;21982;p80"/>
          <p:cNvGrpSpPr/>
          <p:nvPr/>
        </p:nvGrpSpPr>
        <p:grpSpPr>
          <a:xfrm>
            <a:off x="7748985" y="4461059"/>
            <a:ext cx="351088" cy="473005"/>
            <a:chOff x="5811739" y="3345794"/>
            <a:chExt cx="263316" cy="354754"/>
          </a:xfrm>
        </p:grpSpPr>
        <p:sp>
          <p:nvSpPr>
            <p:cNvPr id="21983" name="Google Shape;21983;p80"/>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4" name="Google Shape;21984;p80"/>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5" name="Google Shape;21985;p80"/>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6" name="Google Shape;21986;p80"/>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7" name="Google Shape;21987;p80"/>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8" name="Google Shape;21988;p80"/>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9" name="Google Shape;21989;p80"/>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0" name="Google Shape;21990;p80"/>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1" name="Google Shape;21991;p80"/>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2" name="Google Shape;21992;p80"/>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3" name="Google Shape;21993;p80"/>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4" name="Google Shape;21994;p80"/>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5" name="Google Shape;21995;p80"/>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6" name="Google Shape;21996;p80"/>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7" name="Google Shape;21997;p80"/>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8" name="Google Shape;21998;p80"/>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9" name="Google Shape;21999;p80"/>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0" name="Google Shape;22000;p80"/>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1" name="Google Shape;22001;p80"/>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2" name="Google Shape;22002;p80"/>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3" name="Google Shape;22003;p80"/>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04" name="Google Shape;22004;p80"/>
          <p:cNvGrpSpPr/>
          <p:nvPr/>
        </p:nvGrpSpPr>
        <p:grpSpPr>
          <a:xfrm>
            <a:off x="7151757" y="4461060"/>
            <a:ext cx="345432" cy="472657"/>
            <a:chOff x="5363818" y="3345794"/>
            <a:chExt cx="259074" cy="354493"/>
          </a:xfrm>
        </p:grpSpPr>
        <p:sp>
          <p:nvSpPr>
            <p:cNvPr id="22005" name="Google Shape;22005;p80"/>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6" name="Google Shape;22006;p80"/>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7" name="Google Shape;22007;p80"/>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8" name="Google Shape;22008;p80"/>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9" name="Google Shape;22009;p80"/>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0" name="Google Shape;22010;p80"/>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1" name="Google Shape;22011;p80"/>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2" name="Google Shape;22012;p80"/>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3" name="Google Shape;22013;p80"/>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4" name="Google Shape;22014;p80"/>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5" name="Google Shape;22015;p80"/>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6" name="Google Shape;22016;p80"/>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7" name="Google Shape;22017;p80"/>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8" name="Google Shape;22018;p80"/>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9" name="Google Shape;22019;p80"/>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0" name="Google Shape;22020;p80"/>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1" name="Google Shape;22021;p80"/>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2" name="Google Shape;22022;p80"/>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3" name="Google Shape;22023;p80"/>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4" name="Google Shape;22024;p80"/>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5" name="Google Shape;22025;p80"/>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6" name="Google Shape;22026;p80"/>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7" name="Google Shape;22027;p80"/>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8" name="Google Shape;22028;p80"/>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9" name="Google Shape;22029;p80"/>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30" name="Google Shape;22030;p80"/>
          <p:cNvGrpSpPr/>
          <p:nvPr/>
        </p:nvGrpSpPr>
        <p:grpSpPr>
          <a:xfrm>
            <a:off x="6550585" y="4460885"/>
            <a:ext cx="348435" cy="473180"/>
            <a:chOff x="4912939" y="3345663"/>
            <a:chExt cx="261326" cy="354885"/>
          </a:xfrm>
        </p:grpSpPr>
        <p:sp>
          <p:nvSpPr>
            <p:cNvPr id="22031" name="Google Shape;22031;p80"/>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2" name="Google Shape;22032;p80"/>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3" name="Google Shape;22033;p80"/>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4" name="Google Shape;22034;p80"/>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5" name="Google Shape;22035;p80"/>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6" name="Google Shape;22036;p80"/>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7" name="Google Shape;22037;p80"/>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8" name="Google Shape;22038;p80"/>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9" name="Google Shape;22039;p80"/>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0" name="Google Shape;22040;p80"/>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1" name="Google Shape;22041;p80"/>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2" name="Google Shape;22042;p80"/>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3" name="Google Shape;22043;p80"/>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4" name="Google Shape;22044;p80"/>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5" name="Google Shape;22045;p80"/>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6" name="Google Shape;22046;p80"/>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7" name="Google Shape;22047;p80"/>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8" name="Google Shape;22048;p80"/>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9" name="Google Shape;22049;p80"/>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0" name="Google Shape;22050;p80"/>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1" name="Google Shape;22051;p80"/>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52" name="Google Shape;22052;p80"/>
          <p:cNvGrpSpPr/>
          <p:nvPr/>
        </p:nvGrpSpPr>
        <p:grpSpPr>
          <a:xfrm>
            <a:off x="7746298" y="3839881"/>
            <a:ext cx="350775" cy="473355"/>
            <a:chOff x="5809723" y="2879911"/>
            <a:chExt cx="263081" cy="355016"/>
          </a:xfrm>
        </p:grpSpPr>
        <p:sp>
          <p:nvSpPr>
            <p:cNvPr id="22053" name="Google Shape;22053;p80"/>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4" name="Google Shape;22054;p80"/>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5" name="Google Shape;22055;p80"/>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6" name="Google Shape;22056;p80"/>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7" name="Google Shape;22057;p80"/>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8" name="Google Shape;22058;p80"/>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9" name="Google Shape;22059;p80"/>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0" name="Google Shape;22060;p80"/>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1" name="Google Shape;22061;p80"/>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2" name="Google Shape;22062;p80"/>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3" name="Google Shape;22063;p80"/>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4" name="Google Shape;22064;p80"/>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5" name="Google Shape;22065;p80"/>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6" name="Google Shape;22066;p80"/>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7" name="Google Shape;22067;p80"/>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8" name="Google Shape;22068;p80"/>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9" name="Google Shape;22069;p80"/>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0" name="Google Shape;22070;p80"/>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1" name="Google Shape;22071;p80"/>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2" name="Google Shape;22072;p80"/>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3" name="Google Shape;22073;p80"/>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4" name="Google Shape;22074;p80"/>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75" name="Google Shape;22075;p80"/>
          <p:cNvGrpSpPr/>
          <p:nvPr/>
        </p:nvGrpSpPr>
        <p:grpSpPr>
          <a:xfrm>
            <a:off x="10154759" y="5690742"/>
            <a:ext cx="351088" cy="473005"/>
            <a:chOff x="7616069" y="4268056"/>
            <a:chExt cx="263316" cy="354754"/>
          </a:xfrm>
        </p:grpSpPr>
        <p:sp>
          <p:nvSpPr>
            <p:cNvPr id="22076" name="Google Shape;22076;p80"/>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7" name="Google Shape;22077;p80"/>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8" name="Google Shape;22078;p80"/>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9" name="Google Shape;22079;p80"/>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0" name="Google Shape;22080;p80"/>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1" name="Google Shape;22081;p80"/>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2" name="Google Shape;22082;p80"/>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3" name="Google Shape;22083;p80"/>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4" name="Google Shape;22084;p80"/>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5" name="Google Shape;22085;p80"/>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6" name="Google Shape;22086;p80"/>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7" name="Google Shape;22087;p80"/>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8" name="Google Shape;22088;p80"/>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9" name="Google Shape;22089;p80"/>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0" name="Google Shape;22090;p80"/>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1" name="Google Shape;22091;p80"/>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2" name="Google Shape;22092;p80"/>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3" name="Google Shape;22093;p80"/>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4" name="Google Shape;22094;p80"/>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5" name="Google Shape;22095;p80"/>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6" name="Google Shape;22096;p80"/>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97" name="Google Shape;22097;p80"/>
          <p:cNvGrpSpPr/>
          <p:nvPr/>
        </p:nvGrpSpPr>
        <p:grpSpPr>
          <a:xfrm>
            <a:off x="9552539" y="5691092"/>
            <a:ext cx="351088" cy="472657"/>
            <a:chOff x="7164404" y="4268318"/>
            <a:chExt cx="263316" cy="354493"/>
          </a:xfrm>
        </p:grpSpPr>
        <p:sp>
          <p:nvSpPr>
            <p:cNvPr id="22098" name="Google Shape;22098;p80"/>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9" name="Google Shape;22099;p80"/>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0" name="Google Shape;22100;p80"/>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1" name="Google Shape;22101;p80"/>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2" name="Google Shape;22102;p80"/>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3" name="Google Shape;22103;p80"/>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4" name="Google Shape;22104;p80"/>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5" name="Google Shape;22105;p80"/>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6" name="Google Shape;22106;p80"/>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7" name="Google Shape;22107;p80"/>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8" name="Google Shape;22108;p80"/>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9" name="Google Shape;22109;p80"/>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0" name="Google Shape;22110;p80"/>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1" name="Google Shape;22111;p80"/>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2" name="Google Shape;22112;p80"/>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3" name="Google Shape;22113;p80"/>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14" name="Google Shape;22114;p80"/>
          <p:cNvGrpSpPr/>
          <p:nvPr/>
        </p:nvGrpSpPr>
        <p:grpSpPr>
          <a:xfrm>
            <a:off x="7144461" y="3839882"/>
            <a:ext cx="351088" cy="473005"/>
            <a:chOff x="5358346" y="2879911"/>
            <a:chExt cx="263316" cy="354754"/>
          </a:xfrm>
        </p:grpSpPr>
        <p:sp>
          <p:nvSpPr>
            <p:cNvPr id="22115" name="Google Shape;22115;p80"/>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6" name="Google Shape;22116;p80"/>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7" name="Google Shape;22117;p80"/>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8" name="Google Shape;22118;p80"/>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9" name="Google Shape;22119;p80"/>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0" name="Google Shape;22120;p80"/>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1" name="Google Shape;22121;p80"/>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2" name="Google Shape;22122;p80"/>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3" name="Google Shape;22123;p80"/>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4" name="Google Shape;22124;p80"/>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5" name="Google Shape;22125;p80"/>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6" name="Google Shape;22126;p80"/>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7" name="Google Shape;22127;p80"/>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8" name="Google Shape;22128;p80"/>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9" name="Google Shape;22129;p80"/>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0" name="Google Shape;22130;p80"/>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1" name="Google Shape;22131;p80"/>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2" name="Google Shape;22132;p80"/>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3" name="Google Shape;22133;p80"/>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4" name="Google Shape;22134;p80"/>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5" name="Google Shape;22135;p80"/>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36" name="Google Shape;22136;p80"/>
          <p:cNvGrpSpPr/>
          <p:nvPr/>
        </p:nvGrpSpPr>
        <p:grpSpPr>
          <a:xfrm>
            <a:off x="10748600" y="4460990"/>
            <a:ext cx="351088" cy="473076"/>
            <a:chOff x="8061450" y="3345742"/>
            <a:chExt cx="263316" cy="354807"/>
          </a:xfrm>
        </p:grpSpPr>
        <p:sp>
          <p:nvSpPr>
            <p:cNvPr id="22137" name="Google Shape;22137;p80"/>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8" name="Google Shape;22138;p80"/>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9" name="Google Shape;22139;p80"/>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0" name="Google Shape;22140;p80"/>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1" name="Google Shape;22141;p80"/>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2" name="Google Shape;22142;p80"/>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3" name="Google Shape;22143;p80"/>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4" name="Google Shape;22144;p80"/>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5" name="Google Shape;22145;p80"/>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6" name="Google Shape;22146;p80"/>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7" name="Google Shape;22147;p80"/>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8" name="Google Shape;22148;p80"/>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9" name="Google Shape;22149;p80"/>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0" name="Google Shape;22150;p80"/>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1" name="Google Shape;22151;p80"/>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2" name="Google Shape;22152;p80"/>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53" name="Google Shape;22153;p80"/>
          <p:cNvGrpSpPr/>
          <p:nvPr/>
        </p:nvGrpSpPr>
        <p:grpSpPr>
          <a:xfrm>
            <a:off x="10754605" y="3839882"/>
            <a:ext cx="350775" cy="473005"/>
            <a:chOff x="8065953" y="2879911"/>
            <a:chExt cx="263081" cy="354754"/>
          </a:xfrm>
        </p:grpSpPr>
        <p:sp>
          <p:nvSpPr>
            <p:cNvPr id="22154" name="Google Shape;22154;p80"/>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5" name="Google Shape;22155;p80"/>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6" name="Google Shape;22156;p80"/>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7" name="Google Shape;22157;p80"/>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8" name="Google Shape;22158;p80"/>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9" name="Google Shape;22159;p80"/>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0" name="Google Shape;22160;p80"/>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1" name="Google Shape;22161;p80"/>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2" name="Google Shape;22162;p80"/>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3" name="Google Shape;22163;p80"/>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4" name="Google Shape;22164;p80"/>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5" name="Google Shape;22165;p80"/>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6" name="Google Shape;22166;p80"/>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7" name="Google Shape;22167;p80"/>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8" name="Google Shape;22168;p80"/>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9" name="Google Shape;22169;p80"/>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70" name="Google Shape;22170;p80"/>
          <p:cNvGrpSpPr/>
          <p:nvPr/>
        </p:nvGrpSpPr>
        <p:grpSpPr>
          <a:xfrm>
            <a:off x="10752265" y="5691092"/>
            <a:ext cx="360411" cy="472657"/>
            <a:chOff x="8064199" y="4268318"/>
            <a:chExt cx="270308" cy="354493"/>
          </a:xfrm>
        </p:grpSpPr>
        <p:sp>
          <p:nvSpPr>
            <p:cNvPr id="22171" name="Google Shape;22171;p80"/>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2" name="Google Shape;22172;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3" name="Google Shape;22173;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4" name="Google Shape;22174;p80"/>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5" name="Google Shape;22175;p80"/>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6" name="Google Shape;22176;p80"/>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7" name="Google Shape;22177;p80"/>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8" name="Google Shape;22178;p80"/>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9" name="Google Shape;22179;p80"/>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0" name="Google Shape;22180;p80"/>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1" name="Google Shape;22181;p80"/>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2" name="Google Shape;22182;p80"/>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3" name="Google Shape;22183;p80"/>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4" name="Google Shape;22184;p80"/>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5" name="Google Shape;22185;p80"/>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6" name="Google Shape;22186;p80"/>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7" name="Google Shape;22187;p80"/>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8" name="Google Shape;22188;p80"/>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192"/>
        <p:cNvGrpSpPr/>
        <p:nvPr/>
      </p:nvGrpSpPr>
      <p:grpSpPr>
        <a:xfrm>
          <a:off x="0" y="0"/>
          <a:ext cx="0" cy="0"/>
          <a:chOff x="0" y="0"/>
          <a:chExt cx="0" cy="0"/>
        </a:xfrm>
      </p:grpSpPr>
      <p:sp>
        <p:nvSpPr>
          <p:cNvPr id="22193" name="Google Shape;22193;p81"/>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chemeClr val="lt1"/>
                </a:solidFill>
                <a:latin typeface="Arial" panose="020B0604020202020204"/>
                <a:ea typeface="Arial" panose="020B0604020202020204"/>
                <a:cs typeface="Arial" panose="020B0604020202020204"/>
                <a:sym typeface="Arial" panose="020B0604020202020204"/>
              </a:rPr>
              <a:t>Help &amp; Support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194" name="Google Shape;22194;p81"/>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Avatar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2195" name="Google Shape;22195;p81"/>
          <p:cNvGrpSpPr/>
          <p:nvPr/>
        </p:nvGrpSpPr>
        <p:grpSpPr>
          <a:xfrm>
            <a:off x="1177276" y="2045934"/>
            <a:ext cx="389923" cy="474321"/>
            <a:chOff x="-35830350" y="1912725"/>
            <a:chExt cx="241050" cy="293225"/>
          </a:xfrm>
        </p:grpSpPr>
        <p:sp>
          <p:nvSpPr>
            <p:cNvPr id="22196" name="Google Shape;22196;p8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97" name="Google Shape;22197;p8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98" name="Google Shape;22198;p81"/>
          <p:cNvGrpSpPr/>
          <p:nvPr/>
        </p:nvGrpSpPr>
        <p:grpSpPr>
          <a:xfrm>
            <a:off x="1135259" y="2658732"/>
            <a:ext cx="473957" cy="471449"/>
            <a:chOff x="-35854750" y="2272675"/>
            <a:chExt cx="293000" cy="291450"/>
          </a:xfrm>
        </p:grpSpPr>
        <p:sp>
          <p:nvSpPr>
            <p:cNvPr id="22199" name="Google Shape;22199;p8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0" name="Google Shape;22200;p8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1" name="Google Shape;22201;p8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02" name="Google Shape;22202;p81"/>
          <p:cNvGrpSpPr/>
          <p:nvPr/>
        </p:nvGrpSpPr>
        <p:grpSpPr>
          <a:xfrm>
            <a:off x="1134611" y="3264845"/>
            <a:ext cx="475251" cy="472744"/>
            <a:chOff x="-35853975" y="2631825"/>
            <a:chExt cx="293800" cy="292250"/>
          </a:xfrm>
        </p:grpSpPr>
        <p:sp>
          <p:nvSpPr>
            <p:cNvPr id="22203" name="Google Shape;22203;p8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4" name="Google Shape;22204;p8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5" name="Google Shape;22205;p8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6" name="Google Shape;22206;p8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7" name="Google Shape;22207;p8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08" name="Google Shape;22208;p81"/>
          <p:cNvGrpSpPr/>
          <p:nvPr/>
        </p:nvGrpSpPr>
        <p:grpSpPr>
          <a:xfrm>
            <a:off x="4119417" y="2047370"/>
            <a:ext cx="471449" cy="471449"/>
            <a:chOff x="-34032200" y="1916675"/>
            <a:chExt cx="291450" cy="291450"/>
          </a:xfrm>
        </p:grpSpPr>
        <p:sp>
          <p:nvSpPr>
            <p:cNvPr id="22209" name="Google Shape;22209;p8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0" name="Google Shape;22210;p8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1" name="Google Shape;22211;p8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2" name="Google Shape;22212;p8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13" name="Google Shape;22213;p81"/>
          <p:cNvSpPr/>
          <p:nvPr/>
        </p:nvSpPr>
        <p:spPr>
          <a:xfrm>
            <a:off x="4114686" y="2656971"/>
            <a:ext cx="472703" cy="475493"/>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14" name="Google Shape;22214;p81"/>
          <p:cNvGrpSpPr/>
          <p:nvPr/>
        </p:nvGrpSpPr>
        <p:grpSpPr>
          <a:xfrm>
            <a:off x="4118790" y="3264845"/>
            <a:ext cx="472703" cy="472744"/>
            <a:chOff x="-34032200" y="2634975"/>
            <a:chExt cx="292225" cy="292250"/>
          </a:xfrm>
        </p:grpSpPr>
        <p:sp>
          <p:nvSpPr>
            <p:cNvPr id="22215" name="Google Shape;22215;p8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6" name="Google Shape;22216;p8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7" name="Google Shape;22217;p8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18" name="Google Shape;22218;p81"/>
          <p:cNvGrpSpPr/>
          <p:nvPr/>
        </p:nvGrpSpPr>
        <p:grpSpPr>
          <a:xfrm>
            <a:off x="2319317" y="3886510"/>
            <a:ext cx="477839" cy="472703"/>
            <a:chOff x="-32245875" y="1938725"/>
            <a:chExt cx="295400" cy="292225"/>
          </a:xfrm>
        </p:grpSpPr>
        <p:sp>
          <p:nvSpPr>
            <p:cNvPr id="22219" name="Google Shape;22219;p8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0" name="Google Shape;22220;p8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1" name="Google Shape;22221;p8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22" name="Google Shape;22222;p81"/>
          <p:cNvGrpSpPr/>
          <p:nvPr/>
        </p:nvGrpSpPr>
        <p:grpSpPr>
          <a:xfrm>
            <a:off x="2314867" y="4512374"/>
            <a:ext cx="486736" cy="469549"/>
            <a:chOff x="-32243500" y="2299850"/>
            <a:chExt cx="300900" cy="290275"/>
          </a:xfrm>
        </p:grpSpPr>
        <p:sp>
          <p:nvSpPr>
            <p:cNvPr id="22223" name="Google Shape;22223;p8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4" name="Google Shape;22224;p8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25" name="Google Shape;22225;p81"/>
          <p:cNvSpPr/>
          <p:nvPr/>
        </p:nvSpPr>
        <p:spPr>
          <a:xfrm>
            <a:off x="2316721" y="5126199"/>
            <a:ext cx="475251" cy="470156"/>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26" name="Google Shape;22226;p81"/>
          <p:cNvGrpSpPr/>
          <p:nvPr/>
        </p:nvGrpSpPr>
        <p:grpSpPr>
          <a:xfrm>
            <a:off x="1732577" y="2046095"/>
            <a:ext cx="472703" cy="473997"/>
            <a:chOff x="-35495600" y="1912725"/>
            <a:chExt cx="292225" cy="293025"/>
          </a:xfrm>
        </p:grpSpPr>
        <p:sp>
          <p:nvSpPr>
            <p:cNvPr id="22227" name="Google Shape;22227;p8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8" name="Google Shape;22228;p8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9" name="Google Shape;22229;p8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30" name="Google Shape;22230;p81"/>
          <p:cNvSpPr/>
          <p:nvPr/>
        </p:nvSpPr>
        <p:spPr>
          <a:xfrm>
            <a:off x="1727021" y="2658367"/>
            <a:ext cx="475251" cy="472703"/>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31" name="Google Shape;22231;p81"/>
          <p:cNvGrpSpPr/>
          <p:nvPr/>
        </p:nvGrpSpPr>
        <p:grpSpPr>
          <a:xfrm>
            <a:off x="1732577" y="3265493"/>
            <a:ext cx="472703" cy="471449"/>
            <a:chOff x="-35495600" y="2631825"/>
            <a:chExt cx="292225" cy="291450"/>
          </a:xfrm>
        </p:grpSpPr>
        <p:sp>
          <p:nvSpPr>
            <p:cNvPr id="22232" name="Google Shape;22232;p8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3" name="Google Shape;22233;p8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4" name="Google Shape;22234;p8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5" name="Google Shape;22235;p8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36" name="Google Shape;22236;p81"/>
          <p:cNvGrpSpPr/>
          <p:nvPr/>
        </p:nvGrpSpPr>
        <p:grpSpPr>
          <a:xfrm>
            <a:off x="4716109" y="2047370"/>
            <a:ext cx="471449" cy="471449"/>
            <a:chOff x="-33673825" y="1916675"/>
            <a:chExt cx="291450" cy="291450"/>
          </a:xfrm>
        </p:grpSpPr>
        <p:sp>
          <p:nvSpPr>
            <p:cNvPr id="22237" name="Google Shape;22237;p8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8" name="Google Shape;22238;p8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9" name="Google Shape;22239;p8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0" name="Google Shape;22240;p8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1" name="Google Shape;22241;p81"/>
          <p:cNvGrpSpPr/>
          <p:nvPr/>
        </p:nvGrpSpPr>
        <p:grpSpPr>
          <a:xfrm>
            <a:off x="4712934" y="2657476"/>
            <a:ext cx="477799" cy="473957"/>
            <a:chOff x="-33676975" y="2275050"/>
            <a:chExt cx="295375" cy="293000"/>
          </a:xfrm>
        </p:grpSpPr>
        <p:sp>
          <p:nvSpPr>
            <p:cNvPr id="22242" name="Google Shape;22242;p8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3" name="Google Shape;22243;p8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4" name="Google Shape;22244;p8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5" name="Google Shape;22245;p81"/>
          <p:cNvGrpSpPr/>
          <p:nvPr/>
        </p:nvGrpSpPr>
        <p:grpSpPr>
          <a:xfrm>
            <a:off x="4716109" y="3264542"/>
            <a:ext cx="471449" cy="473351"/>
            <a:chOff x="-33673825" y="2634975"/>
            <a:chExt cx="291450" cy="292625"/>
          </a:xfrm>
        </p:grpSpPr>
        <p:sp>
          <p:nvSpPr>
            <p:cNvPr id="22246" name="Google Shape;22246;p8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7" name="Google Shape;22247;p8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8" name="Google Shape;22248;p81"/>
          <p:cNvGrpSpPr/>
          <p:nvPr/>
        </p:nvGrpSpPr>
        <p:grpSpPr>
          <a:xfrm>
            <a:off x="2940119" y="3887096"/>
            <a:ext cx="439583" cy="471531"/>
            <a:chOff x="-31874100" y="1939525"/>
            <a:chExt cx="271750" cy="291500"/>
          </a:xfrm>
        </p:grpSpPr>
        <p:sp>
          <p:nvSpPr>
            <p:cNvPr id="22249" name="Google Shape;22249;p8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0" name="Google Shape;22250;p8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51" name="Google Shape;22251;p81"/>
          <p:cNvSpPr/>
          <p:nvPr/>
        </p:nvSpPr>
        <p:spPr>
          <a:xfrm>
            <a:off x="2948367" y="4511690"/>
            <a:ext cx="415400" cy="471449"/>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52" name="Google Shape;22252;p81"/>
          <p:cNvGrpSpPr/>
          <p:nvPr/>
        </p:nvGrpSpPr>
        <p:grpSpPr>
          <a:xfrm>
            <a:off x="2915269" y="5125791"/>
            <a:ext cx="489284" cy="470357"/>
            <a:chOff x="-31889075" y="2658950"/>
            <a:chExt cx="302475" cy="290775"/>
          </a:xfrm>
        </p:grpSpPr>
        <p:sp>
          <p:nvSpPr>
            <p:cNvPr id="22253" name="Google Shape;22253;p8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4" name="Google Shape;22254;p8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55" name="Google Shape;22255;p81"/>
          <p:cNvSpPr/>
          <p:nvPr/>
        </p:nvSpPr>
        <p:spPr>
          <a:xfrm>
            <a:off x="5299436" y="4511043"/>
            <a:ext cx="475251" cy="472744"/>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56" name="Google Shape;22256;p81"/>
          <p:cNvGrpSpPr/>
          <p:nvPr/>
        </p:nvGrpSpPr>
        <p:grpSpPr>
          <a:xfrm>
            <a:off x="2329895" y="2046095"/>
            <a:ext cx="472703" cy="473997"/>
            <a:chOff x="-35136450" y="1912725"/>
            <a:chExt cx="292225" cy="293025"/>
          </a:xfrm>
        </p:grpSpPr>
        <p:sp>
          <p:nvSpPr>
            <p:cNvPr id="22257" name="Google Shape;22257;p8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8" name="Google Shape;22258;p8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9" name="Google Shape;22259;p8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60" name="Google Shape;22260;p81"/>
          <p:cNvGrpSpPr/>
          <p:nvPr/>
        </p:nvGrpSpPr>
        <p:grpSpPr>
          <a:xfrm>
            <a:off x="2330522" y="2658388"/>
            <a:ext cx="471449" cy="472137"/>
            <a:chOff x="-35134875" y="2272675"/>
            <a:chExt cx="291450" cy="291875"/>
          </a:xfrm>
        </p:grpSpPr>
        <p:sp>
          <p:nvSpPr>
            <p:cNvPr id="22261" name="Google Shape;22261;p8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2" name="Google Shape;22262;p8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3" name="Google Shape;22263;p8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4" name="Google Shape;22264;p8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65" name="Google Shape;22265;p81"/>
          <p:cNvGrpSpPr/>
          <p:nvPr/>
        </p:nvGrpSpPr>
        <p:grpSpPr>
          <a:xfrm>
            <a:off x="2385945" y="3265493"/>
            <a:ext cx="360604" cy="471449"/>
            <a:chOff x="-35101800" y="2631050"/>
            <a:chExt cx="222925" cy="291450"/>
          </a:xfrm>
        </p:grpSpPr>
        <p:sp>
          <p:nvSpPr>
            <p:cNvPr id="22266" name="Google Shape;22266;p8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7" name="Google Shape;22267;p8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8" name="Google Shape;22268;p8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9" name="Google Shape;22269;p8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70" name="Google Shape;22270;p81"/>
          <p:cNvSpPr/>
          <p:nvPr/>
        </p:nvSpPr>
        <p:spPr>
          <a:xfrm>
            <a:off x="5309540" y="2046480"/>
            <a:ext cx="451027" cy="473673"/>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71" name="Google Shape;22271;p81"/>
          <p:cNvGrpSpPr/>
          <p:nvPr/>
        </p:nvGrpSpPr>
        <p:grpSpPr>
          <a:xfrm>
            <a:off x="5303348" y="2657476"/>
            <a:ext cx="471449" cy="473957"/>
            <a:chOff x="-33314675" y="2275050"/>
            <a:chExt cx="291450" cy="293000"/>
          </a:xfrm>
        </p:grpSpPr>
        <p:sp>
          <p:nvSpPr>
            <p:cNvPr id="22272" name="Google Shape;22272;p8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3" name="Google Shape;22273;p8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4" name="Google Shape;22274;p8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75" name="Google Shape;22275;p81"/>
          <p:cNvSpPr/>
          <p:nvPr/>
        </p:nvSpPr>
        <p:spPr>
          <a:xfrm>
            <a:off x="5297428" y="3263876"/>
            <a:ext cx="475251" cy="475291"/>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76" name="Google Shape;22276;p81"/>
          <p:cNvGrpSpPr/>
          <p:nvPr/>
        </p:nvGrpSpPr>
        <p:grpSpPr>
          <a:xfrm>
            <a:off x="3519602" y="3887157"/>
            <a:ext cx="471449" cy="471409"/>
            <a:chOff x="-31523625" y="1939525"/>
            <a:chExt cx="291450" cy="291425"/>
          </a:xfrm>
        </p:grpSpPr>
        <p:sp>
          <p:nvSpPr>
            <p:cNvPr id="22277" name="Google Shape;22277;p8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8" name="Google Shape;22278;p8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9" name="Google Shape;22279;p8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0" name="Google Shape;22280;p8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1" name="Google Shape;22281;p8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2" name="Google Shape;22282;p8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3" name="Google Shape;22283;p8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4" name="Google Shape;22284;p8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5" name="Google Shape;22285;p8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6" name="Google Shape;22286;p8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7" name="Google Shape;22287;p8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88" name="Google Shape;22288;p81"/>
          <p:cNvGrpSpPr/>
          <p:nvPr/>
        </p:nvGrpSpPr>
        <p:grpSpPr>
          <a:xfrm>
            <a:off x="3518328" y="4511425"/>
            <a:ext cx="473997" cy="471449"/>
            <a:chOff x="-31523625" y="2298675"/>
            <a:chExt cx="293025" cy="291450"/>
          </a:xfrm>
        </p:grpSpPr>
        <p:sp>
          <p:nvSpPr>
            <p:cNvPr id="22289" name="Google Shape;22289;p8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0" name="Google Shape;22290;p8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1" name="Google Shape;22291;p8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92" name="Google Shape;22292;p81"/>
          <p:cNvSpPr/>
          <p:nvPr/>
        </p:nvSpPr>
        <p:spPr>
          <a:xfrm>
            <a:off x="3511979" y="5123652"/>
            <a:ext cx="479093" cy="475251"/>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3" name="Google Shape;22293;p81"/>
          <p:cNvSpPr/>
          <p:nvPr/>
        </p:nvSpPr>
        <p:spPr>
          <a:xfrm>
            <a:off x="5300711" y="5125553"/>
            <a:ext cx="472703" cy="471449"/>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94" name="Google Shape;22294;p81"/>
          <p:cNvGrpSpPr/>
          <p:nvPr/>
        </p:nvGrpSpPr>
        <p:grpSpPr>
          <a:xfrm>
            <a:off x="2941245" y="2047390"/>
            <a:ext cx="442131" cy="471409"/>
            <a:chOff x="-34767825" y="1914325"/>
            <a:chExt cx="273325" cy="291425"/>
          </a:xfrm>
        </p:grpSpPr>
        <p:sp>
          <p:nvSpPr>
            <p:cNvPr id="22295" name="Google Shape;22295;p8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6" name="Google Shape;22296;p8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7" name="Google Shape;22297;p8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98" name="Google Shape;22298;p81"/>
          <p:cNvGrpSpPr/>
          <p:nvPr/>
        </p:nvGrpSpPr>
        <p:grpSpPr>
          <a:xfrm>
            <a:off x="2924684" y="2657456"/>
            <a:ext cx="475251" cy="473997"/>
            <a:chOff x="-34778075" y="2272675"/>
            <a:chExt cx="293800" cy="293025"/>
          </a:xfrm>
        </p:grpSpPr>
        <p:sp>
          <p:nvSpPr>
            <p:cNvPr id="22299" name="Google Shape;22299;p8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0" name="Google Shape;22300;p8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1" name="Google Shape;22301;p8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02" name="Google Shape;22302;p81"/>
          <p:cNvGrpSpPr/>
          <p:nvPr/>
        </p:nvGrpSpPr>
        <p:grpSpPr>
          <a:xfrm>
            <a:off x="2926586" y="3265493"/>
            <a:ext cx="471449" cy="471449"/>
            <a:chOff x="-34776500" y="2631825"/>
            <a:chExt cx="291450" cy="291450"/>
          </a:xfrm>
        </p:grpSpPr>
        <p:sp>
          <p:nvSpPr>
            <p:cNvPr id="22303" name="Google Shape;22303;p8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4" name="Google Shape;22304;p8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5" name="Google Shape;22305;p8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06" name="Google Shape;22306;p81"/>
          <p:cNvGrpSpPr/>
          <p:nvPr/>
        </p:nvGrpSpPr>
        <p:grpSpPr>
          <a:xfrm>
            <a:off x="1138171" y="3883965"/>
            <a:ext cx="472703" cy="477799"/>
            <a:chOff x="-32956300" y="1915900"/>
            <a:chExt cx="292225" cy="295375"/>
          </a:xfrm>
        </p:grpSpPr>
        <p:sp>
          <p:nvSpPr>
            <p:cNvPr id="22307" name="Google Shape;22307;p8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8" name="Google Shape;22308;p8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09" name="Google Shape;22309;p81"/>
          <p:cNvSpPr/>
          <p:nvPr/>
        </p:nvSpPr>
        <p:spPr>
          <a:xfrm>
            <a:off x="1134198" y="4511710"/>
            <a:ext cx="472703" cy="471409"/>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0" name="Google Shape;22310;p81"/>
          <p:cNvSpPr/>
          <p:nvPr/>
        </p:nvSpPr>
        <p:spPr>
          <a:xfrm>
            <a:off x="1133550" y="5124905"/>
            <a:ext cx="473997" cy="472744"/>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11" name="Google Shape;22311;p81"/>
          <p:cNvGrpSpPr/>
          <p:nvPr/>
        </p:nvGrpSpPr>
        <p:grpSpPr>
          <a:xfrm>
            <a:off x="4108135" y="3887157"/>
            <a:ext cx="475251" cy="471409"/>
            <a:chOff x="-31166825" y="1939525"/>
            <a:chExt cx="293800" cy="291425"/>
          </a:xfrm>
        </p:grpSpPr>
        <p:sp>
          <p:nvSpPr>
            <p:cNvPr id="22312" name="Google Shape;22312;p8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3" name="Google Shape;22313;p8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4" name="Google Shape;22314;p8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5" name="Google Shape;22315;p8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6" name="Google Shape;22316;p8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7" name="Google Shape;22317;p8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8" name="Google Shape;22318;p8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9" name="Google Shape;22319;p8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0" name="Google Shape;22320;p8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1" name="Google Shape;22321;p8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2" name="Google Shape;22322;p8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23" name="Google Shape;22323;p81"/>
          <p:cNvGrpSpPr/>
          <p:nvPr/>
        </p:nvGrpSpPr>
        <p:grpSpPr>
          <a:xfrm>
            <a:off x="4109410" y="4511061"/>
            <a:ext cx="472703" cy="472177"/>
            <a:chOff x="-31165250" y="2298675"/>
            <a:chExt cx="292225" cy="291900"/>
          </a:xfrm>
        </p:grpSpPr>
        <p:sp>
          <p:nvSpPr>
            <p:cNvPr id="22324" name="Google Shape;22324;p8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5" name="Google Shape;22325;p8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6" name="Google Shape;22326;p8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27" name="Google Shape;22327;p81"/>
          <p:cNvGrpSpPr/>
          <p:nvPr/>
        </p:nvGrpSpPr>
        <p:grpSpPr>
          <a:xfrm>
            <a:off x="4110057" y="5125266"/>
            <a:ext cx="471409" cy="471409"/>
            <a:chOff x="-31164450" y="2657050"/>
            <a:chExt cx="291425" cy="291425"/>
          </a:xfrm>
        </p:grpSpPr>
        <p:sp>
          <p:nvSpPr>
            <p:cNvPr id="22328" name="Google Shape;22328;p8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9" name="Google Shape;22329;p8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0" name="Google Shape;22330;p8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1" name="Google Shape;22331;p8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32" name="Google Shape;22332;p81"/>
          <p:cNvSpPr/>
          <p:nvPr/>
        </p:nvSpPr>
        <p:spPr>
          <a:xfrm>
            <a:off x="2918623" y="5686227"/>
            <a:ext cx="473997" cy="470156"/>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33" name="Google Shape;22333;p81"/>
          <p:cNvGrpSpPr/>
          <p:nvPr/>
        </p:nvGrpSpPr>
        <p:grpSpPr>
          <a:xfrm>
            <a:off x="3510650" y="2046905"/>
            <a:ext cx="477799" cy="472380"/>
            <a:chOff x="-34421275" y="1912725"/>
            <a:chExt cx="295375" cy="292025"/>
          </a:xfrm>
        </p:grpSpPr>
        <p:sp>
          <p:nvSpPr>
            <p:cNvPr id="22334" name="Google Shape;22334;p8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5" name="Google Shape;22335;p8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36" name="Google Shape;22336;p81"/>
          <p:cNvGrpSpPr/>
          <p:nvPr/>
        </p:nvGrpSpPr>
        <p:grpSpPr>
          <a:xfrm>
            <a:off x="3509376" y="2657458"/>
            <a:ext cx="480347" cy="473997"/>
            <a:chOff x="-34418125" y="2271100"/>
            <a:chExt cx="296950" cy="293025"/>
          </a:xfrm>
        </p:grpSpPr>
        <p:sp>
          <p:nvSpPr>
            <p:cNvPr id="22337" name="Google Shape;22337;p8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8" name="Google Shape;22338;p8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9" name="Google Shape;22339;p8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0" name="Google Shape;22340;p8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1" name="Google Shape;22341;p8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42" name="Google Shape;22342;p81"/>
          <p:cNvGrpSpPr/>
          <p:nvPr/>
        </p:nvGrpSpPr>
        <p:grpSpPr>
          <a:xfrm>
            <a:off x="3510650" y="3265493"/>
            <a:ext cx="477799" cy="471449"/>
            <a:chOff x="-34421275" y="2631050"/>
            <a:chExt cx="295375" cy="291450"/>
          </a:xfrm>
        </p:grpSpPr>
        <p:sp>
          <p:nvSpPr>
            <p:cNvPr id="22343" name="Google Shape;22343;p8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4" name="Google Shape;22344;p8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5" name="Google Shape;22345;p8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6" name="Google Shape;22346;p8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47" name="Google Shape;22347;p81"/>
          <p:cNvSpPr/>
          <p:nvPr/>
        </p:nvSpPr>
        <p:spPr>
          <a:xfrm>
            <a:off x="1732206" y="3886734"/>
            <a:ext cx="471449" cy="472703"/>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8" name="Google Shape;22348;p81"/>
          <p:cNvSpPr/>
          <p:nvPr/>
        </p:nvSpPr>
        <p:spPr>
          <a:xfrm>
            <a:off x="1732206" y="4511710"/>
            <a:ext cx="471449" cy="471409"/>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9" name="Google Shape;22349;p81"/>
          <p:cNvSpPr/>
          <p:nvPr/>
        </p:nvSpPr>
        <p:spPr>
          <a:xfrm>
            <a:off x="1720113" y="5125087"/>
            <a:ext cx="495632" cy="47238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50" name="Google Shape;22350;p81"/>
          <p:cNvGrpSpPr/>
          <p:nvPr/>
        </p:nvGrpSpPr>
        <p:grpSpPr>
          <a:xfrm>
            <a:off x="4716828" y="3887783"/>
            <a:ext cx="471449" cy="470156"/>
            <a:chOff x="-30805300" y="1938725"/>
            <a:chExt cx="291450" cy="290650"/>
          </a:xfrm>
        </p:grpSpPr>
        <p:sp>
          <p:nvSpPr>
            <p:cNvPr id="22351" name="Google Shape;22351;p8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2" name="Google Shape;22352;p8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53" name="Google Shape;22353;p81"/>
          <p:cNvGrpSpPr/>
          <p:nvPr/>
        </p:nvGrpSpPr>
        <p:grpSpPr>
          <a:xfrm>
            <a:off x="4717474" y="4511687"/>
            <a:ext cx="470156" cy="470924"/>
            <a:chOff x="-30805300" y="2298675"/>
            <a:chExt cx="290650" cy="291125"/>
          </a:xfrm>
        </p:grpSpPr>
        <p:sp>
          <p:nvSpPr>
            <p:cNvPr id="22354" name="Google Shape;22354;p8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5" name="Google Shape;22355;p8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6" name="Google Shape;22356;p8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7" name="Google Shape;22357;p8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58" name="Google Shape;22358;p81"/>
          <p:cNvGrpSpPr/>
          <p:nvPr/>
        </p:nvGrpSpPr>
        <p:grpSpPr>
          <a:xfrm>
            <a:off x="4716848" y="5125266"/>
            <a:ext cx="471409" cy="471409"/>
            <a:chOff x="-30806075" y="2657050"/>
            <a:chExt cx="291425" cy="291425"/>
          </a:xfrm>
        </p:grpSpPr>
        <p:sp>
          <p:nvSpPr>
            <p:cNvPr id="22359" name="Google Shape;22359;p8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0" name="Google Shape;22360;p8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1" name="Google Shape;22361;p8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62" name="Google Shape;22362;p81"/>
          <p:cNvGrpSpPr/>
          <p:nvPr/>
        </p:nvGrpSpPr>
        <p:grpSpPr>
          <a:xfrm>
            <a:off x="3519576" y="5735676"/>
            <a:ext cx="471409" cy="471409"/>
            <a:chOff x="-30064925" y="2332550"/>
            <a:chExt cx="291425" cy="291425"/>
          </a:xfrm>
        </p:grpSpPr>
        <p:sp>
          <p:nvSpPr>
            <p:cNvPr id="22363" name="Google Shape;22363;p8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4" name="Google Shape;22364;p8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5" name="Google Shape;22365;p8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66" name="Google Shape;22366;p81"/>
          <p:cNvGrpSpPr/>
          <p:nvPr/>
        </p:nvGrpSpPr>
        <p:grpSpPr>
          <a:xfrm>
            <a:off x="5310758" y="3881675"/>
            <a:ext cx="465140" cy="463839"/>
            <a:chOff x="2821450" y="2957850"/>
            <a:chExt cx="259275" cy="258550"/>
          </a:xfrm>
        </p:grpSpPr>
        <p:sp>
          <p:nvSpPr>
            <p:cNvPr id="22367" name="Google Shape;22367;p8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8" name="Google Shape;22368;p8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9" name="Google Shape;22369;p8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22370" name="Google Shape;22370;p81"/>
          <p:cNvGrpSpPr/>
          <p:nvPr/>
        </p:nvGrpSpPr>
        <p:grpSpPr>
          <a:xfrm>
            <a:off x="6477467" y="2043032"/>
            <a:ext cx="481453" cy="481453"/>
            <a:chOff x="-57970450" y="1903275"/>
            <a:chExt cx="318225" cy="318225"/>
          </a:xfrm>
        </p:grpSpPr>
        <p:sp>
          <p:nvSpPr>
            <p:cNvPr id="22371" name="Google Shape;22371;p81"/>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2" name="Google Shape;22372;p81"/>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3" name="Google Shape;22373;p81"/>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4" name="Google Shape;22374;p81"/>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75" name="Google Shape;22375;p81"/>
          <p:cNvGrpSpPr/>
          <p:nvPr/>
        </p:nvGrpSpPr>
        <p:grpSpPr>
          <a:xfrm>
            <a:off x="6506667" y="2677642"/>
            <a:ext cx="423053" cy="479071"/>
            <a:chOff x="-57950750" y="2296300"/>
            <a:chExt cx="279625" cy="316650"/>
          </a:xfrm>
        </p:grpSpPr>
        <p:sp>
          <p:nvSpPr>
            <p:cNvPr id="22376" name="Google Shape;22376;p81"/>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7" name="Google Shape;22377;p81"/>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8" name="Google Shape;22378;p81"/>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9" name="Google Shape;22379;p81"/>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0" name="Google Shape;22380;p81"/>
          <p:cNvGrpSpPr/>
          <p:nvPr/>
        </p:nvGrpSpPr>
        <p:grpSpPr>
          <a:xfrm>
            <a:off x="6477619" y="3279877"/>
            <a:ext cx="481151" cy="480281"/>
            <a:chOff x="-57969675" y="2687750"/>
            <a:chExt cx="318025" cy="317450"/>
          </a:xfrm>
        </p:grpSpPr>
        <p:sp>
          <p:nvSpPr>
            <p:cNvPr id="22381" name="Google Shape;22381;p81"/>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2" name="Google Shape;22382;p81"/>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3" name="Google Shape;22383;p81"/>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4" name="Google Shape;22384;p81"/>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5" name="Google Shape;22385;p81"/>
          <p:cNvGrpSpPr/>
          <p:nvPr/>
        </p:nvGrpSpPr>
        <p:grpSpPr>
          <a:xfrm>
            <a:off x="9423197" y="2043032"/>
            <a:ext cx="485047" cy="481453"/>
            <a:chOff x="-56012425" y="1903275"/>
            <a:chExt cx="320600" cy="318225"/>
          </a:xfrm>
        </p:grpSpPr>
        <p:sp>
          <p:nvSpPr>
            <p:cNvPr id="22386" name="Google Shape;22386;p81"/>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7" name="Google Shape;22387;p81"/>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8" name="Google Shape;22388;p81"/>
          <p:cNvGrpSpPr/>
          <p:nvPr/>
        </p:nvGrpSpPr>
        <p:grpSpPr>
          <a:xfrm>
            <a:off x="9424387" y="2675257"/>
            <a:ext cx="482664" cy="482664"/>
            <a:chOff x="-56010850" y="2294725"/>
            <a:chExt cx="319025" cy="319025"/>
          </a:xfrm>
        </p:grpSpPr>
        <p:sp>
          <p:nvSpPr>
            <p:cNvPr id="22389" name="Google Shape;22389;p81"/>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0" name="Google Shape;22390;p81"/>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1" name="Google Shape;22391;p81"/>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2" name="Google Shape;22392;p81"/>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93" name="Google Shape;22393;p81"/>
          <p:cNvGrpSpPr/>
          <p:nvPr/>
        </p:nvGrpSpPr>
        <p:grpSpPr>
          <a:xfrm>
            <a:off x="9424408" y="3278703"/>
            <a:ext cx="482625" cy="481453"/>
            <a:chOff x="-56010050" y="2686975"/>
            <a:chExt cx="319000" cy="318225"/>
          </a:xfrm>
        </p:grpSpPr>
        <p:sp>
          <p:nvSpPr>
            <p:cNvPr id="22394" name="Google Shape;22394;p81"/>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5" name="Google Shape;22395;p81"/>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6" name="Google Shape;22396;p81"/>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7" name="Google Shape;22397;p81"/>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98" name="Google Shape;22398;p81"/>
          <p:cNvGrpSpPr/>
          <p:nvPr/>
        </p:nvGrpSpPr>
        <p:grpSpPr>
          <a:xfrm>
            <a:off x="7671735" y="3882582"/>
            <a:ext cx="482664" cy="481453"/>
            <a:chOff x="-54081175" y="1903275"/>
            <a:chExt cx="319025" cy="318225"/>
          </a:xfrm>
        </p:grpSpPr>
        <p:sp>
          <p:nvSpPr>
            <p:cNvPr id="22399" name="Google Shape;22399;p81"/>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0" name="Google Shape;22400;p81"/>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01" name="Google Shape;22401;p81"/>
          <p:cNvGrpSpPr/>
          <p:nvPr/>
        </p:nvGrpSpPr>
        <p:grpSpPr>
          <a:xfrm>
            <a:off x="7701539" y="4487200"/>
            <a:ext cx="423053" cy="480281"/>
            <a:chOff x="-54063050" y="2296300"/>
            <a:chExt cx="279625" cy="317450"/>
          </a:xfrm>
        </p:grpSpPr>
        <p:sp>
          <p:nvSpPr>
            <p:cNvPr id="22402" name="Google Shape;22402;p81"/>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3" name="Google Shape;22403;p81"/>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4" name="Google Shape;22404;p81"/>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5" name="Google Shape;22405;p81"/>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06" name="Google Shape;22406;p81"/>
          <p:cNvGrpSpPr/>
          <p:nvPr/>
        </p:nvGrpSpPr>
        <p:grpSpPr>
          <a:xfrm>
            <a:off x="7701539" y="5105949"/>
            <a:ext cx="423053" cy="481377"/>
            <a:chOff x="-54061475" y="2685450"/>
            <a:chExt cx="279625" cy="318175"/>
          </a:xfrm>
        </p:grpSpPr>
        <p:sp>
          <p:nvSpPr>
            <p:cNvPr id="22407" name="Google Shape;22407;p81"/>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8" name="Google Shape;22408;p81"/>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9" name="Google Shape;22409;p81"/>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0" name="Google Shape;22410;p81"/>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11" name="Google Shape;22411;p81"/>
          <p:cNvGrpSpPr/>
          <p:nvPr/>
        </p:nvGrpSpPr>
        <p:grpSpPr>
          <a:xfrm>
            <a:off x="10706254" y="3895708"/>
            <a:ext cx="367037" cy="482625"/>
            <a:chOff x="-52074300" y="1911950"/>
            <a:chExt cx="242600" cy="319000"/>
          </a:xfrm>
        </p:grpSpPr>
        <p:sp>
          <p:nvSpPr>
            <p:cNvPr id="22412" name="Google Shape;22412;p81"/>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3" name="Google Shape;22413;p81"/>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4" name="Google Shape;22414;p81"/>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5" name="Google Shape;22415;p81"/>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16" name="Google Shape;22416;p81"/>
          <p:cNvGrpSpPr/>
          <p:nvPr/>
        </p:nvGrpSpPr>
        <p:grpSpPr>
          <a:xfrm>
            <a:off x="7050252" y="2044243"/>
            <a:ext cx="482664" cy="481453"/>
            <a:chOff x="-57578225" y="1904075"/>
            <a:chExt cx="319025" cy="318225"/>
          </a:xfrm>
        </p:grpSpPr>
        <p:sp>
          <p:nvSpPr>
            <p:cNvPr id="22417" name="Google Shape;22417;p81"/>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8" name="Google Shape;22418;p81"/>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9" name="Google Shape;22419;p81"/>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0" name="Google Shape;22420;p81"/>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21" name="Google Shape;22421;p81"/>
          <p:cNvGrpSpPr/>
          <p:nvPr/>
        </p:nvGrpSpPr>
        <p:grpSpPr>
          <a:xfrm>
            <a:off x="7080056" y="2675258"/>
            <a:ext cx="423053" cy="481453"/>
            <a:chOff x="-57558525" y="2294725"/>
            <a:chExt cx="279625" cy="318225"/>
          </a:xfrm>
        </p:grpSpPr>
        <p:sp>
          <p:nvSpPr>
            <p:cNvPr id="22422" name="Google Shape;22422;p81"/>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3" name="Google Shape;22423;p81"/>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4" name="Google Shape;22424;p81"/>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5" name="Google Shape;22425;p81"/>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6" name="Google Shape;22426;p81"/>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27" name="Google Shape;22427;p81"/>
          <p:cNvGrpSpPr/>
          <p:nvPr/>
        </p:nvGrpSpPr>
        <p:grpSpPr>
          <a:xfrm>
            <a:off x="7047868" y="3278704"/>
            <a:ext cx="487429" cy="482625"/>
            <a:chOff x="-57579800" y="2686975"/>
            <a:chExt cx="322175" cy="319000"/>
          </a:xfrm>
        </p:grpSpPr>
        <p:sp>
          <p:nvSpPr>
            <p:cNvPr id="22428" name="Google Shape;22428;p81"/>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9" name="Google Shape;22429;p81"/>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30" name="Google Shape;22430;p81"/>
          <p:cNvGrpSpPr/>
          <p:nvPr/>
        </p:nvGrpSpPr>
        <p:grpSpPr>
          <a:xfrm>
            <a:off x="10014243" y="2675258"/>
            <a:ext cx="489812" cy="481453"/>
            <a:chOff x="-55620975" y="2294725"/>
            <a:chExt cx="323750" cy="318225"/>
          </a:xfrm>
        </p:grpSpPr>
        <p:sp>
          <p:nvSpPr>
            <p:cNvPr id="22431" name="Google Shape;22431;p81"/>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2" name="Google Shape;22432;p81"/>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3" name="Google Shape;22433;p81"/>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4" name="Google Shape;22434;p81"/>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5" name="Google Shape;22435;p81"/>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6" name="Google Shape;22436;p81"/>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37" name="Google Shape;22437;p81"/>
          <p:cNvGrpSpPr/>
          <p:nvPr/>
        </p:nvGrpSpPr>
        <p:grpSpPr>
          <a:xfrm>
            <a:off x="10017231" y="3278590"/>
            <a:ext cx="483836" cy="481567"/>
            <a:chOff x="-55620175" y="2686900"/>
            <a:chExt cx="319800" cy="318300"/>
          </a:xfrm>
        </p:grpSpPr>
        <p:sp>
          <p:nvSpPr>
            <p:cNvPr id="22438" name="Google Shape;22438;p81"/>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9" name="Google Shape;22439;p81"/>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0" name="Google Shape;22440;p81"/>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1" name="Google Shape;22441;p81"/>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42" name="Google Shape;22442;p81"/>
          <p:cNvGrpSpPr/>
          <p:nvPr/>
        </p:nvGrpSpPr>
        <p:grpSpPr>
          <a:xfrm>
            <a:off x="8265184" y="3882582"/>
            <a:ext cx="482625" cy="481453"/>
            <a:chOff x="-53690500" y="1903275"/>
            <a:chExt cx="319000" cy="318225"/>
          </a:xfrm>
        </p:grpSpPr>
        <p:sp>
          <p:nvSpPr>
            <p:cNvPr id="22443" name="Google Shape;22443;p81"/>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4" name="Google Shape;22444;p81"/>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5" name="Google Shape;22445;p81"/>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6" name="Google Shape;22446;p81"/>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47" name="Google Shape;22447;p81"/>
          <p:cNvGrpSpPr/>
          <p:nvPr/>
        </p:nvGrpSpPr>
        <p:grpSpPr>
          <a:xfrm>
            <a:off x="8294968" y="4487199"/>
            <a:ext cx="423053" cy="479071"/>
            <a:chOff x="-53670800" y="2296300"/>
            <a:chExt cx="279625" cy="316650"/>
          </a:xfrm>
        </p:grpSpPr>
        <p:sp>
          <p:nvSpPr>
            <p:cNvPr id="22448" name="Google Shape;22448;p81"/>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9" name="Google Shape;22449;p81"/>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0" name="Google Shape;22450;p81"/>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1" name="Google Shape;22451;p81"/>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52" name="Google Shape;22452;p81"/>
          <p:cNvGrpSpPr/>
          <p:nvPr/>
        </p:nvGrpSpPr>
        <p:grpSpPr>
          <a:xfrm>
            <a:off x="8265184" y="5107651"/>
            <a:ext cx="482625" cy="482059"/>
            <a:chOff x="-53690500" y="2686575"/>
            <a:chExt cx="319000" cy="318625"/>
          </a:xfrm>
        </p:grpSpPr>
        <p:sp>
          <p:nvSpPr>
            <p:cNvPr id="22453" name="Google Shape;22453;p81"/>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4" name="Google Shape;22454;p81"/>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5" name="Google Shape;22455;p81"/>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6" name="Google Shape;22456;p81"/>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57" name="Google Shape;22457;p81"/>
          <p:cNvGrpSpPr/>
          <p:nvPr/>
        </p:nvGrpSpPr>
        <p:grpSpPr>
          <a:xfrm>
            <a:off x="10678226" y="4498131"/>
            <a:ext cx="423092" cy="481264"/>
            <a:chOff x="-52092425" y="2303525"/>
            <a:chExt cx="279650" cy="318100"/>
          </a:xfrm>
        </p:grpSpPr>
        <p:sp>
          <p:nvSpPr>
            <p:cNvPr id="22458" name="Google Shape;22458;p81"/>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9" name="Google Shape;22459;p81"/>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0" name="Google Shape;22460;p81"/>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1" name="Google Shape;22461;p81"/>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2" name="Google Shape;22462;p81"/>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63" name="Google Shape;22463;p81"/>
          <p:cNvGrpSpPr/>
          <p:nvPr/>
        </p:nvGrpSpPr>
        <p:grpSpPr>
          <a:xfrm>
            <a:off x="7636971" y="2045415"/>
            <a:ext cx="485008" cy="481453"/>
            <a:chOff x="-57189125" y="1904850"/>
            <a:chExt cx="320575" cy="318225"/>
          </a:xfrm>
        </p:grpSpPr>
        <p:sp>
          <p:nvSpPr>
            <p:cNvPr id="22464" name="Google Shape;22464;p81"/>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5" name="Google Shape;22465;p81"/>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6" name="Google Shape;22466;p81"/>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7" name="Google Shape;22467;p81"/>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8" name="Google Shape;22468;p81"/>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69" name="Google Shape;22469;p81"/>
          <p:cNvGrpSpPr/>
          <p:nvPr/>
        </p:nvGrpSpPr>
        <p:grpSpPr>
          <a:xfrm>
            <a:off x="7638162" y="2705064"/>
            <a:ext cx="482625" cy="421881"/>
            <a:chOff x="-57187550" y="2314425"/>
            <a:chExt cx="319000" cy="278850"/>
          </a:xfrm>
        </p:grpSpPr>
        <p:sp>
          <p:nvSpPr>
            <p:cNvPr id="22470" name="Google Shape;22470;p81"/>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1" name="Google Shape;22471;p81"/>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2" name="Google Shape;22472;p81"/>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3" name="Google Shape;22473;p81"/>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74" name="Google Shape;22474;p81"/>
          <p:cNvGrpSpPr/>
          <p:nvPr/>
        </p:nvGrpSpPr>
        <p:grpSpPr>
          <a:xfrm>
            <a:off x="7660780" y="3277796"/>
            <a:ext cx="437389" cy="482361"/>
            <a:chOff x="-57172600" y="2686375"/>
            <a:chExt cx="289100" cy="318825"/>
          </a:xfrm>
        </p:grpSpPr>
        <p:sp>
          <p:nvSpPr>
            <p:cNvPr id="22475" name="Google Shape;22475;p81"/>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6" name="Google Shape;22476;p81"/>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77" name="Google Shape;22477;p81"/>
          <p:cNvGrpSpPr/>
          <p:nvPr/>
        </p:nvGrpSpPr>
        <p:grpSpPr>
          <a:xfrm>
            <a:off x="10611246" y="2043033"/>
            <a:ext cx="481453" cy="479071"/>
            <a:chOff x="-55225575" y="1903275"/>
            <a:chExt cx="318225" cy="316650"/>
          </a:xfrm>
        </p:grpSpPr>
        <p:sp>
          <p:nvSpPr>
            <p:cNvPr id="22478" name="Google Shape;22478;p81"/>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9" name="Google Shape;22479;p81"/>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0" name="Google Shape;22480;p81"/>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1" name="Google Shape;22481;p81"/>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2" name="Google Shape;22482;p81"/>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83" name="Google Shape;22483;p81"/>
          <p:cNvGrpSpPr/>
          <p:nvPr/>
        </p:nvGrpSpPr>
        <p:grpSpPr>
          <a:xfrm>
            <a:off x="10626148" y="2677642"/>
            <a:ext cx="451648" cy="479071"/>
            <a:chOff x="-55217700" y="2296300"/>
            <a:chExt cx="298525" cy="316650"/>
          </a:xfrm>
        </p:grpSpPr>
        <p:sp>
          <p:nvSpPr>
            <p:cNvPr id="22484" name="Google Shape;22484;p81"/>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5" name="Google Shape;22485;p81"/>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6" name="Google Shape;22486;p81"/>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7" name="Google Shape;22487;p81"/>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88" name="Google Shape;22488;p81"/>
          <p:cNvGrpSpPr/>
          <p:nvPr/>
        </p:nvGrpSpPr>
        <p:grpSpPr>
          <a:xfrm>
            <a:off x="10610055" y="3281086"/>
            <a:ext cx="483836" cy="479071"/>
            <a:chOff x="-55229525" y="2688550"/>
            <a:chExt cx="319800" cy="316650"/>
          </a:xfrm>
        </p:grpSpPr>
        <p:sp>
          <p:nvSpPr>
            <p:cNvPr id="22489" name="Google Shape;22489;p81"/>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0" name="Google Shape;22490;p81"/>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1" name="Google Shape;22491;p81"/>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2" name="Google Shape;22492;p81"/>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93" name="Google Shape;22493;p81"/>
          <p:cNvGrpSpPr/>
          <p:nvPr/>
        </p:nvGrpSpPr>
        <p:grpSpPr>
          <a:xfrm>
            <a:off x="8871681" y="3882582"/>
            <a:ext cx="451687" cy="481453"/>
            <a:chOff x="-53288825" y="1903275"/>
            <a:chExt cx="298550" cy="318225"/>
          </a:xfrm>
        </p:grpSpPr>
        <p:sp>
          <p:nvSpPr>
            <p:cNvPr id="22494" name="Google Shape;22494;p81"/>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5" name="Google Shape;22495;p81"/>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6" name="Google Shape;22496;p81"/>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97" name="Google Shape;22497;p81"/>
          <p:cNvGrpSpPr/>
          <p:nvPr/>
        </p:nvGrpSpPr>
        <p:grpSpPr>
          <a:xfrm>
            <a:off x="8856191" y="4484816"/>
            <a:ext cx="482664" cy="481453"/>
            <a:chOff x="-53299850" y="2294725"/>
            <a:chExt cx="319025" cy="318225"/>
          </a:xfrm>
        </p:grpSpPr>
        <p:sp>
          <p:nvSpPr>
            <p:cNvPr id="22498" name="Google Shape;22498;p81"/>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9" name="Google Shape;22499;p81"/>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00" name="Google Shape;22500;p81"/>
          <p:cNvGrpSpPr/>
          <p:nvPr/>
        </p:nvGrpSpPr>
        <p:grpSpPr>
          <a:xfrm>
            <a:off x="8886582" y="5109429"/>
            <a:ext cx="421881" cy="480281"/>
            <a:chOff x="-53278575" y="2687750"/>
            <a:chExt cx="278850" cy="317450"/>
          </a:xfrm>
        </p:grpSpPr>
        <p:sp>
          <p:nvSpPr>
            <p:cNvPr id="22501" name="Google Shape;22501;p81"/>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2" name="Google Shape;22502;p81"/>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3" name="Google Shape;22503;p81"/>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4" name="Google Shape;22504;p81"/>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05" name="Google Shape;22505;p81"/>
          <p:cNvGrpSpPr/>
          <p:nvPr/>
        </p:nvGrpSpPr>
        <p:grpSpPr>
          <a:xfrm>
            <a:off x="10648440" y="5109012"/>
            <a:ext cx="482664" cy="483080"/>
            <a:chOff x="-52101875" y="2687475"/>
            <a:chExt cx="319025" cy="319300"/>
          </a:xfrm>
        </p:grpSpPr>
        <p:sp>
          <p:nvSpPr>
            <p:cNvPr id="22506" name="Google Shape;22506;p81"/>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7" name="Google Shape;22507;p81"/>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8" name="Google Shape;22508;p81"/>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9" name="Google Shape;22509;p81"/>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0" name="Google Shape;22510;p81"/>
          <p:cNvGrpSpPr/>
          <p:nvPr/>
        </p:nvGrpSpPr>
        <p:grpSpPr>
          <a:xfrm>
            <a:off x="8268106" y="2044243"/>
            <a:ext cx="423053" cy="481453"/>
            <a:chOff x="-56774050" y="1904075"/>
            <a:chExt cx="279625" cy="318225"/>
          </a:xfrm>
        </p:grpSpPr>
        <p:sp>
          <p:nvSpPr>
            <p:cNvPr id="22511" name="Google Shape;22511;p81"/>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2" name="Google Shape;22512;p81"/>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3" name="Google Shape;22513;p81"/>
          <p:cNvGrpSpPr/>
          <p:nvPr/>
        </p:nvGrpSpPr>
        <p:grpSpPr>
          <a:xfrm>
            <a:off x="8268106" y="2675258"/>
            <a:ext cx="423053" cy="481453"/>
            <a:chOff x="-56774850" y="2294725"/>
            <a:chExt cx="279625" cy="318225"/>
          </a:xfrm>
        </p:grpSpPr>
        <p:sp>
          <p:nvSpPr>
            <p:cNvPr id="22514" name="Google Shape;22514;p81"/>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5" name="Google Shape;22515;p81"/>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6" name="Google Shape;22516;p81"/>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7" name="Google Shape;22517;p81"/>
          <p:cNvGrpSpPr/>
          <p:nvPr/>
        </p:nvGrpSpPr>
        <p:grpSpPr>
          <a:xfrm>
            <a:off x="8296115" y="3278703"/>
            <a:ext cx="367037" cy="480243"/>
            <a:chOff x="-56756725" y="2686975"/>
            <a:chExt cx="242600" cy="317425"/>
          </a:xfrm>
        </p:grpSpPr>
        <p:sp>
          <p:nvSpPr>
            <p:cNvPr id="22518" name="Google Shape;22518;p81"/>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9" name="Google Shape;22519;p81"/>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0" name="Google Shape;22520;p81"/>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21" name="Google Shape;22521;p81"/>
          <p:cNvGrpSpPr/>
          <p:nvPr/>
        </p:nvGrpSpPr>
        <p:grpSpPr>
          <a:xfrm>
            <a:off x="6494024" y="3882581"/>
            <a:ext cx="449795" cy="482664"/>
            <a:chOff x="-54826975" y="1903275"/>
            <a:chExt cx="297300" cy="319025"/>
          </a:xfrm>
        </p:grpSpPr>
        <p:sp>
          <p:nvSpPr>
            <p:cNvPr id="22522" name="Google Shape;22522;p81"/>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3" name="Google Shape;22523;p81"/>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4" name="Google Shape;22524;p81"/>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25" name="Google Shape;22525;p81"/>
          <p:cNvGrpSpPr/>
          <p:nvPr/>
        </p:nvGrpSpPr>
        <p:grpSpPr>
          <a:xfrm>
            <a:off x="6477609" y="4487199"/>
            <a:ext cx="482625" cy="479032"/>
            <a:chOff x="-54836500" y="2296300"/>
            <a:chExt cx="319000" cy="316625"/>
          </a:xfrm>
        </p:grpSpPr>
        <p:sp>
          <p:nvSpPr>
            <p:cNvPr id="22526" name="Google Shape;22526;p81"/>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7" name="Google Shape;22527;p81"/>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8" name="Google Shape;22528;p81"/>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9" name="Google Shape;22529;p81"/>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0" name="Google Shape;22530;p81"/>
          <p:cNvGrpSpPr/>
          <p:nvPr/>
        </p:nvGrpSpPr>
        <p:grpSpPr>
          <a:xfrm>
            <a:off x="6506203" y="5109428"/>
            <a:ext cx="425437" cy="481453"/>
            <a:chOff x="-54817600" y="2687750"/>
            <a:chExt cx="281200" cy="318225"/>
          </a:xfrm>
        </p:grpSpPr>
        <p:sp>
          <p:nvSpPr>
            <p:cNvPr id="22531" name="Google Shape;22531;p81"/>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2" name="Google Shape;22532;p81"/>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3" name="Google Shape;22533;p81"/>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4" name="Google Shape;22534;p81"/>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5" name="Google Shape;22535;p81"/>
          <p:cNvGrpSpPr/>
          <p:nvPr/>
        </p:nvGrpSpPr>
        <p:grpSpPr>
          <a:xfrm>
            <a:off x="9480635" y="3882582"/>
            <a:ext cx="423053" cy="479071"/>
            <a:chOff x="-52887125" y="1903275"/>
            <a:chExt cx="279625" cy="316650"/>
          </a:xfrm>
        </p:grpSpPr>
        <p:sp>
          <p:nvSpPr>
            <p:cNvPr id="22536" name="Google Shape;22536;p81"/>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7" name="Google Shape;22537;p81"/>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8" name="Google Shape;22538;p81"/>
          <p:cNvGrpSpPr/>
          <p:nvPr/>
        </p:nvGrpSpPr>
        <p:grpSpPr>
          <a:xfrm>
            <a:off x="9452040" y="4483645"/>
            <a:ext cx="480243" cy="482625"/>
            <a:chOff x="-52906025" y="2293950"/>
            <a:chExt cx="317425" cy="319000"/>
          </a:xfrm>
        </p:grpSpPr>
        <p:sp>
          <p:nvSpPr>
            <p:cNvPr id="22539" name="Google Shape;22539;p81"/>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0" name="Google Shape;22540;p81"/>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1" name="Google Shape;22541;p81"/>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42" name="Google Shape;22542;p81"/>
          <p:cNvGrpSpPr/>
          <p:nvPr/>
        </p:nvGrpSpPr>
        <p:grpSpPr>
          <a:xfrm>
            <a:off x="9480635" y="5108256"/>
            <a:ext cx="423053" cy="481453"/>
            <a:chOff x="-52887125" y="2686975"/>
            <a:chExt cx="279625" cy="318225"/>
          </a:xfrm>
        </p:grpSpPr>
        <p:sp>
          <p:nvSpPr>
            <p:cNvPr id="22543" name="Google Shape;22543;p81"/>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4" name="Google Shape;22544;p81"/>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5" name="Google Shape;22545;p81"/>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6" name="Google Shape;22546;p81"/>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47" name="Google Shape;22547;p81"/>
          <p:cNvGrpSpPr/>
          <p:nvPr/>
        </p:nvGrpSpPr>
        <p:grpSpPr>
          <a:xfrm>
            <a:off x="8294464" y="5721081"/>
            <a:ext cx="424227" cy="479071"/>
            <a:chOff x="-51722225" y="1915100"/>
            <a:chExt cx="280400" cy="316650"/>
          </a:xfrm>
        </p:grpSpPr>
        <p:sp>
          <p:nvSpPr>
            <p:cNvPr id="22548" name="Google Shape;22548;p81"/>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9" name="Google Shape;22549;p81"/>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0" name="Google Shape;22550;p81"/>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1" name="Google Shape;22551;p81"/>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52" name="Google Shape;22552;p81"/>
          <p:cNvGrpSpPr/>
          <p:nvPr/>
        </p:nvGrpSpPr>
        <p:grpSpPr>
          <a:xfrm>
            <a:off x="8822238" y="2042011"/>
            <a:ext cx="494540" cy="481301"/>
            <a:chOff x="-56407800" y="1902600"/>
            <a:chExt cx="326875" cy="318125"/>
          </a:xfrm>
        </p:grpSpPr>
        <p:sp>
          <p:nvSpPr>
            <p:cNvPr id="22553" name="Google Shape;22553;p81"/>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4" name="Google Shape;22554;p81"/>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5" name="Google Shape;22555;p81"/>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56" name="Google Shape;22556;p81"/>
          <p:cNvGrpSpPr/>
          <p:nvPr/>
        </p:nvGrpSpPr>
        <p:grpSpPr>
          <a:xfrm>
            <a:off x="8829973" y="2690765"/>
            <a:ext cx="479071" cy="451648"/>
            <a:chOff x="-56401500" y="2304975"/>
            <a:chExt cx="316650" cy="298525"/>
          </a:xfrm>
        </p:grpSpPr>
        <p:sp>
          <p:nvSpPr>
            <p:cNvPr id="22557" name="Google Shape;22557;p81"/>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8" name="Google Shape;22558;p81"/>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9" name="Google Shape;22559;p81"/>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0" name="Google Shape;22560;p81"/>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61" name="Google Shape;22561;p81"/>
          <p:cNvGrpSpPr/>
          <p:nvPr/>
        </p:nvGrpSpPr>
        <p:grpSpPr>
          <a:xfrm>
            <a:off x="7105151" y="3880199"/>
            <a:ext cx="426647" cy="481453"/>
            <a:chOff x="-54426150" y="1901700"/>
            <a:chExt cx="282000" cy="318225"/>
          </a:xfrm>
        </p:grpSpPr>
        <p:sp>
          <p:nvSpPr>
            <p:cNvPr id="22562" name="Google Shape;22562;p81"/>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3" name="Google Shape;22563;p81"/>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4" name="Google Shape;22564;p81"/>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5" name="Google Shape;22565;p81"/>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66" name="Google Shape;22566;p81"/>
          <p:cNvGrpSpPr/>
          <p:nvPr/>
        </p:nvGrpSpPr>
        <p:grpSpPr>
          <a:xfrm>
            <a:off x="7105151" y="4484816"/>
            <a:ext cx="426647" cy="482664"/>
            <a:chOff x="-54426150" y="2294725"/>
            <a:chExt cx="282000" cy="319025"/>
          </a:xfrm>
        </p:grpSpPr>
        <p:sp>
          <p:nvSpPr>
            <p:cNvPr id="22567" name="Google Shape;22567;p81"/>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8" name="Google Shape;22568;p81"/>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9" name="Google Shape;22569;p81"/>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0" name="Google Shape;22570;p81"/>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1" name="Google Shape;22571;p81"/>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72" name="Google Shape;22572;p81"/>
          <p:cNvGrpSpPr/>
          <p:nvPr/>
        </p:nvGrpSpPr>
        <p:grpSpPr>
          <a:xfrm>
            <a:off x="7102768" y="5108257"/>
            <a:ext cx="431413" cy="482625"/>
            <a:chOff x="-54427725" y="2686975"/>
            <a:chExt cx="285150" cy="319000"/>
          </a:xfrm>
        </p:grpSpPr>
        <p:sp>
          <p:nvSpPr>
            <p:cNvPr id="22573" name="Google Shape;22573;p81"/>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4" name="Google Shape;22574;p81"/>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5" name="Google Shape;22575;p81"/>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6" name="Google Shape;22576;p81"/>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7" name="Google Shape;22577;p81"/>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78" name="Google Shape;22578;p81"/>
          <p:cNvGrpSpPr/>
          <p:nvPr/>
        </p:nvGrpSpPr>
        <p:grpSpPr>
          <a:xfrm>
            <a:off x="10044846" y="3882884"/>
            <a:ext cx="479071" cy="479979"/>
            <a:chOff x="-52513800" y="1903475"/>
            <a:chExt cx="316650" cy="317250"/>
          </a:xfrm>
        </p:grpSpPr>
        <p:sp>
          <p:nvSpPr>
            <p:cNvPr id="22579" name="Google Shape;22579;p81"/>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0" name="Google Shape;22580;p81"/>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81" name="Google Shape;22581;p81"/>
          <p:cNvGrpSpPr/>
          <p:nvPr/>
        </p:nvGrpSpPr>
        <p:grpSpPr>
          <a:xfrm>
            <a:off x="10057952" y="4486027"/>
            <a:ext cx="452859" cy="480243"/>
            <a:chOff x="-52505925" y="2295525"/>
            <a:chExt cx="299325" cy="317425"/>
          </a:xfrm>
        </p:grpSpPr>
        <p:sp>
          <p:nvSpPr>
            <p:cNvPr id="22582" name="Google Shape;22582;p81"/>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3" name="Google Shape;22583;p81"/>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4" name="Google Shape;22584;p81"/>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5" name="Google Shape;22585;p81"/>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86" name="Google Shape;22586;p81"/>
          <p:cNvGrpSpPr/>
          <p:nvPr/>
        </p:nvGrpSpPr>
        <p:grpSpPr>
          <a:xfrm>
            <a:off x="10072855" y="5108256"/>
            <a:ext cx="423053" cy="481453"/>
            <a:chOff x="-52494100" y="2686975"/>
            <a:chExt cx="279625" cy="318225"/>
          </a:xfrm>
        </p:grpSpPr>
        <p:sp>
          <p:nvSpPr>
            <p:cNvPr id="22587" name="Google Shape;22587;p81"/>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8" name="Google Shape;22588;p81"/>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9" name="Google Shape;22589;p81"/>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0" name="Google Shape;22590;p81"/>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91" name="Google Shape;22591;p81"/>
          <p:cNvGrpSpPr/>
          <p:nvPr/>
        </p:nvGrpSpPr>
        <p:grpSpPr>
          <a:xfrm>
            <a:off x="8887217" y="5722847"/>
            <a:ext cx="420671" cy="481453"/>
            <a:chOff x="-51708850" y="2305750"/>
            <a:chExt cx="278050" cy="318225"/>
          </a:xfrm>
        </p:grpSpPr>
        <p:sp>
          <p:nvSpPr>
            <p:cNvPr id="22592" name="Google Shape;22592;p81"/>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3" name="Google Shape;22593;p81"/>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4" name="Google Shape;22594;p81"/>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95" name="Google Shape;22595;p81"/>
          <p:cNvGrpSpPr/>
          <p:nvPr/>
        </p:nvGrpSpPr>
        <p:grpSpPr>
          <a:xfrm>
            <a:off x="10049077" y="2045230"/>
            <a:ext cx="425452" cy="482764"/>
            <a:chOff x="1044400" y="2917425"/>
            <a:chExt cx="248125" cy="281550"/>
          </a:xfrm>
        </p:grpSpPr>
        <p:sp>
          <p:nvSpPr>
            <p:cNvPr id="22596" name="Google Shape;22596;p81"/>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7" name="Google Shape;22597;p81"/>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8" name="Google Shape;22598;p81"/>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9" name="Google Shape;22599;p81"/>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00" name="Google Shape;22600;p81"/>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22601" name="Google Shape;22601;p81"/>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22602" name="Google Shape;22602;p81"/>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22603" name="Google Shape;22603;p81"/>
            <p:cNvSpPr/>
            <p:nvPr/>
          </p:nvSpPr>
          <p:spPr>
            <a:xfrm>
              <a:off x="1205975" y="2965750"/>
              <a:ext cx="21000" cy="162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04" name="Google Shape;22604;p81"/>
            <p:cNvSpPr/>
            <p:nvPr/>
          </p:nvSpPr>
          <p:spPr>
            <a:xfrm>
              <a:off x="1082225" y="2937250"/>
              <a:ext cx="11400" cy="264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605" name="Google Shape;22605;p81"/>
          <p:cNvSpPr/>
          <p:nvPr/>
        </p:nvSpPr>
        <p:spPr>
          <a:xfrm>
            <a:off x="8844880" y="3279820"/>
            <a:ext cx="457624" cy="482872"/>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609"/>
        <p:cNvGrpSpPr/>
        <p:nvPr/>
      </p:nvGrpSpPr>
      <p:grpSpPr>
        <a:xfrm>
          <a:off x="0" y="0"/>
          <a:ext cx="0" cy="0"/>
          <a:chOff x="0" y="0"/>
          <a:chExt cx="0" cy="0"/>
        </a:xfrm>
      </p:grpSpPr>
      <p:sp>
        <p:nvSpPr>
          <p:cNvPr id="22610" name="Google Shape;22610;p82"/>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Creative Process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611" name="Google Shape;22611;p82"/>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Performing Arts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2612" name="Google Shape;22612;p82"/>
          <p:cNvGrpSpPr/>
          <p:nvPr/>
        </p:nvGrpSpPr>
        <p:grpSpPr>
          <a:xfrm>
            <a:off x="4682144" y="4464291"/>
            <a:ext cx="508643" cy="489235"/>
            <a:chOff x="3511608" y="3348218"/>
            <a:chExt cx="381482" cy="366926"/>
          </a:xfrm>
        </p:grpSpPr>
        <p:sp>
          <p:nvSpPr>
            <p:cNvPr id="22613" name="Google Shape;22613;p82"/>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4" name="Google Shape;22614;p82"/>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5" name="Google Shape;22615;p82"/>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6" name="Google Shape;22616;p82"/>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7" name="Google Shape;22617;p82"/>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8" name="Google Shape;22618;p82"/>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9" name="Google Shape;22619;p82"/>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0" name="Google Shape;22620;p82"/>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1" name="Google Shape;22621;p82"/>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2" name="Google Shape;22622;p82"/>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3" name="Google Shape;22623;p82"/>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4" name="Google Shape;22624;p82"/>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5" name="Google Shape;22625;p82"/>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6" name="Google Shape;22626;p82"/>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27" name="Google Shape;22627;p82"/>
          <p:cNvGrpSpPr/>
          <p:nvPr/>
        </p:nvGrpSpPr>
        <p:grpSpPr>
          <a:xfrm>
            <a:off x="2466421" y="5076453"/>
            <a:ext cx="218155" cy="488887"/>
            <a:chOff x="1849816" y="3807339"/>
            <a:chExt cx="163616" cy="366665"/>
          </a:xfrm>
        </p:grpSpPr>
        <p:sp>
          <p:nvSpPr>
            <p:cNvPr id="22628" name="Google Shape;22628;p82"/>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9" name="Google Shape;22629;p82"/>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0" name="Google Shape;22630;p82"/>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1" name="Google Shape;22631;p82"/>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2" name="Google Shape;22632;p82"/>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3" name="Google Shape;22633;p82"/>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4" name="Google Shape;22634;p82"/>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5" name="Google Shape;22635;p82"/>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6" name="Google Shape;22636;p82"/>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7" name="Google Shape;22637;p82"/>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8" name="Google Shape;22638;p82"/>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9" name="Google Shape;22639;p82"/>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0" name="Google Shape;22640;p82"/>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1" name="Google Shape;22641;p82"/>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42" name="Google Shape;22642;p82"/>
          <p:cNvGrpSpPr/>
          <p:nvPr/>
        </p:nvGrpSpPr>
        <p:grpSpPr>
          <a:xfrm>
            <a:off x="3033009" y="5076418"/>
            <a:ext cx="269723" cy="488573"/>
            <a:chOff x="2274757" y="3807313"/>
            <a:chExt cx="202292" cy="366430"/>
          </a:xfrm>
        </p:grpSpPr>
        <p:sp>
          <p:nvSpPr>
            <p:cNvPr id="22643" name="Google Shape;22643;p82"/>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4" name="Google Shape;22644;p82"/>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5" name="Google Shape;22645;p82"/>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6" name="Google Shape;22646;p82"/>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7" name="Google Shape;22647;p82"/>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8" name="Google Shape;22648;p82"/>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9" name="Google Shape;22649;p82"/>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0" name="Google Shape;22650;p82"/>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1" name="Google Shape;22651;p82"/>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2" name="Google Shape;22652;p82"/>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53" name="Google Shape;22653;p82"/>
          <p:cNvGrpSpPr/>
          <p:nvPr/>
        </p:nvGrpSpPr>
        <p:grpSpPr>
          <a:xfrm>
            <a:off x="5296955" y="4464291"/>
            <a:ext cx="488539" cy="488887"/>
            <a:chOff x="3972716" y="3348218"/>
            <a:chExt cx="366404" cy="366665"/>
          </a:xfrm>
        </p:grpSpPr>
        <p:sp>
          <p:nvSpPr>
            <p:cNvPr id="22654" name="Google Shape;22654;p82"/>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5" name="Google Shape;22655;p82"/>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6" name="Google Shape;22656;p82"/>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7" name="Google Shape;22657;p82"/>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8" name="Google Shape;22658;p82"/>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9" name="Google Shape;22659;p82"/>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0" name="Google Shape;22660;p82"/>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1" name="Google Shape;22661;p82"/>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2" name="Google Shape;22662;p82"/>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3" name="Google Shape;22663;p82"/>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4" name="Google Shape;22664;p82"/>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5" name="Google Shape;22665;p82"/>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66" name="Google Shape;22666;p82"/>
          <p:cNvGrpSpPr/>
          <p:nvPr/>
        </p:nvGrpSpPr>
        <p:grpSpPr>
          <a:xfrm>
            <a:off x="1155371" y="4464464"/>
            <a:ext cx="423207" cy="488712"/>
            <a:chOff x="866528" y="3348348"/>
            <a:chExt cx="317405" cy="366534"/>
          </a:xfrm>
        </p:grpSpPr>
        <p:sp>
          <p:nvSpPr>
            <p:cNvPr id="22667" name="Google Shape;22667;p82"/>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8" name="Google Shape;22668;p82"/>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9" name="Google Shape;22669;p82"/>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0" name="Google Shape;22670;p82"/>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1" name="Google Shape;22671;p82"/>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2" name="Google Shape;22672;p82"/>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3" name="Google Shape;22673;p82"/>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4" name="Google Shape;22674;p82"/>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75" name="Google Shape;22675;p82"/>
          <p:cNvGrpSpPr/>
          <p:nvPr/>
        </p:nvGrpSpPr>
        <p:grpSpPr>
          <a:xfrm>
            <a:off x="1755757" y="4464395"/>
            <a:ext cx="414496" cy="489131"/>
            <a:chOff x="1316818" y="3348296"/>
            <a:chExt cx="310872" cy="366848"/>
          </a:xfrm>
        </p:grpSpPr>
        <p:sp>
          <p:nvSpPr>
            <p:cNvPr id="22676" name="Google Shape;22676;p82"/>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7" name="Google Shape;22677;p82"/>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8" name="Google Shape;22678;p82"/>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9" name="Google Shape;22679;p82"/>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0" name="Google Shape;22680;p82"/>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1" name="Google Shape;22681;p82"/>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2" name="Google Shape;22682;p82"/>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3" name="Google Shape;22683;p82"/>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4" name="Google Shape;22684;p82"/>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5" name="Google Shape;22685;p82"/>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6" name="Google Shape;22686;p82"/>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7" name="Google Shape;22687;p82"/>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8" name="Google Shape;22688;p82"/>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9" name="Google Shape;22689;p82"/>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0" name="Google Shape;22690;p82"/>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1" name="Google Shape;22691;p82"/>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2" name="Google Shape;22692;p82"/>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3" name="Google Shape;22693;p82"/>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4" name="Google Shape;22694;p82"/>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5" name="Google Shape;22695;p82"/>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6" name="Google Shape;22696;p82"/>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7" name="Google Shape;22697;p82"/>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8" name="Google Shape;22698;p82"/>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9" name="Google Shape;22699;p82"/>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00" name="Google Shape;22700;p82"/>
          <p:cNvGrpSpPr/>
          <p:nvPr/>
        </p:nvGrpSpPr>
        <p:grpSpPr>
          <a:xfrm>
            <a:off x="4140331" y="4464326"/>
            <a:ext cx="407493" cy="488573"/>
            <a:chOff x="3105248" y="3348244"/>
            <a:chExt cx="305620" cy="366430"/>
          </a:xfrm>
        </p:grpSpPr>
        <p:sp>
          <p:nvSpPr>
            <p:cNvPr id="22701" name="Google Shape;22701;p82"/>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2" name="Google Shape;22702;p82"/>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3" name="Google Shape;22703;p82"/>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4" name="Google Shape;22704;p82"/>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5" name="Google Shape;22705;p82"/>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6" name="Google Shape;22706;p82"/>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7" name="Google Shape;22707;p82"/>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08" name="Google Shape;22708;p82"/>
          <p:cNvGrpSpPr/>
          <p:nvPr/>
        </p:nvGrpSpPr>
        <p:grpSpPr>
          <a:xfrm>
            <a:off x="3549318" y="4464291"/>
            <a:ext cx="405437" cy="488887"/>
            <a:chOff x="2661988" y="3348218"/>
            <a:chExt cx="304078" cy="366665"/>
          </a:xfrm>
        </p:grpSpPr>
        <p:sp>
          <p:nvSpPr>
            <p:cNvPr id="22709" name="Google Shape;22709;p82"/>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0" name="Google Shape;22710;p82"/>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1" name="Google Shape;22711;p82"/>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2" name="Google Shape;22712;p82"/>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3" name="Google Shape;22713;p82"/>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4" name="Google Shape;22714;p82"/>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5" name="Google Shape;22715;p82"/>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6" name="Google Shape;22716;p82"/>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7" name="Google Shape;22717;p82"/>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8" name="Google Shape;22718;p82"/>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9" name="Google Shape;22719;p82"/>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0" name="Google Shape;22720;p82"/>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1" name="Google Shape;22721;p82"/>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2" name="Google Shape;22722;p82"/>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3" name="Google Shape;22723;p82"/>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4" name="Google Shape;22724;p82"/>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5" name="Google Shape;22725;p82"/>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6" name="Google Shape;22726;p82"/>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7" name="Google Shape;22727;p82"/>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28" name="Google Shape;22728;p82"/>
          <p:cNvGrpSpPr/>
          <p:nvPr/>
        </p:nvGrpSpPr>
        <p:grpSpPr>
          <a:xfrm>
            <a:off x="2950570" y="4465196"/>
            <a:ext cx="410141" cy="488643"/>
            <a:chOff x="2212927" y="3348897"/>
            <a:chExt cx="307606" cy="366482"/>
          </a:xfrm>
        </p:grpSpPr>
        <p:sp>
          <p:nvSpPr>
            <p:cNvPr id="22729" name="Google Shape;22729;p82"/>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0" name="Google Shape;22730;p82"/>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1" name="Google Shape;22731;p82"/>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2" name="Google Shape;22732;p82"/>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3" name="Google Shape;22733;p82"/>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4" name="Google Shape;22734;p82"/>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5" name="Google Shape;22735;p82"/>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6" name="Google Shape;22736;p82"/>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7" name="Google Shape;22737;p82"/>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8" name="Google Shape;22738;p82"/>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39" name="Google Shape;22739;p82"/>
          <p:cNvGrpSpPr/>
          <p:nvPr/>
        </p:nvGrpSpPr>
        <p:grpSpPr>
          <a:xfrm>
            <a:off x="2352519" y="4464291"/>
            <a:ext cx="413485" cy="488887"/>
            <a:chOff x="1764389" y="3348218"/>
            <a:chExt cx="310114" cy="366665"/>
          </a:xfrm>
        </p:grpSpPr>
        <p:sp>
          <p:nvSpPr>
            <p:cNvPr id="22740" name="Google Shape;22740;p82"/>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1" name="Google Shape;22741;p82"/>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2" name="Google Shape;22742;p82"/>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3" name="Google Shape;22743;p82"/>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4" name="Google Shape;22744;p82"/>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5" name="Google Shape;22745;p82"/>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6" name="Google Shape;22746;p82"/>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7" name="Google Shape;22747;p82"/>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8" name="Google Shape;22748;p82"/>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9" name="Google Shape;22749;p82"/>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0" name="Google Shape;22750;p82"/>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1" name="Google Shape;22751;p82"/>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2" name="Google Shape;22752;p82"/>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3" name="Google Shape;22753;p82"/>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4" name="Google Shape;22754;p82"/>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5" name="Google Shape;22755;p82"/>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6" name="Google Shape;22756;p82"/>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7" name="Google Shape;22757;p82"/>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8" name="Google Shape;22758;p82"/>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9" name="Google Shape;22759;p82"/>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60" name="Google Shape;22760;p82"/>
          <p:cNvGrpSpPr/>
          <p:nvPr/>
        </p:nvGrpSpPr>
        <p:grpSpPr>
          <a:xfrm>
            <a:off x="3703429" y="5076383"/>
            <a:ext cx="108955" cy="488956"/>
            <a:chOff x="2777572" y="3807287"/>
            <a:chExt cx="81716" cy="366717"/>
          </a:xfrm>
        </p:grpSpPr>
        <p:sp>
          <p:nvSpPr>
            <p:cNvPr id="22761" name="Google Shape;22761;p82"/>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2" name="Google Shape;22762;p82"/>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3" name="Google Shape;22763;p82"/>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4" name="Google Shape;22764;p82"/>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5" name="Google Shape;22765;p82"/>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6" name="Google Shape;22766;p82"/>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7" name="Google Shape;22767;p82"/>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8" name="Google Shape;22768;p82"/>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9" name="Google Shape;22769;p82"/>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0" name="Google Shape;22770;p82"/>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1" name="Google Shape;22771;p82"/>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72" name="Google Shape;22772;p82"/>
          <p:cNvGrpSpPr/>
          <p:nvPr/>
        </p:nvGrpSpPr>
        <p:grpSpPr>
          <a:xfrm>
            <a:off x="5245353" y="5773040"/>
            <a:ext cx="488887" cy="341779"/>
            <a:chOff x="3934014" y="4329780"/>
            <a:chExt cx="366665" cy="256334"/>
          </a:xfrm>
        </p:grpSpPr>
        <p:sp>
          <p:nvSpPr>
            <p:cNvPr id="22773" name="Google Shape;22773;p82"/>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4" name="Google Shape;22774;p82"/>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5" name="Google Shape;22775;p82"/>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6" name="Google Shape;22776;p82"/>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7" name="Google Shape;22777;p82"/>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8" name="Google Shape;22778;p82"/>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9" name="Google Shape;22779;p82"/>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0" name="Google Shape;22780;p82"/>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1" name="Google Shape;22781;p82"/>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2" name="Google Shape;22782;p82"/>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3" name="Google Shape;22783;p82"/>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4" name="Google Shape;22784;p82"/>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5" name="Google Shape;22785;p82"/>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86" name="Google Shape;22786;p82"/>
          <p:cNvGrpSpPr/>
          <p:nvPr/>
        </p:nvGrpSpPr>
        <p:grpSpPr>
          <a:xfrm>
            <a:off x="1263561" y="5076452"/>
            <a:ext cx="259060" cy="488539"/>
            <a:chOff x="947670" y="3807339"/>
            <a:chExt cx="194295" cy="366404"/>
          </a:xfrm>
        </p:grpSpPr>
        <p:sp>
          <p:nvSpPr>
            <p:cNvPr id="22787" name="Google Shape;22787;p82"/>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8" name="Google Shape;22788;p82"/>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9" name="Google Shape;22789;p82"/>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0" name="Google Shape;22790;p82"/>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1" name="Google Shape;22791;p82"/>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2" name="Google Shape;22792;p82"/>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3" name="Google Shape;22793;p82"/>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4" name="Google Shape;22794;p82"/>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5" name="Google Shape;22795;p82"/>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6" name="Google Shape;22796;p82"/>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97" name="Google Shape;22797;p82"/>
          <p:cNvGrpSpPr/>
          <p:nvPr/>
        </p:nvGrpSpPr>
        <p:grpSpPr>
          <a:xfrm>
            <a:off x="4560506" y="5715410"/>
            <a:ext cx="491919" cy="456377"/>
            <a:chOff x="3420379" y="4286557"/>
            <a:chExt cx="368939" cy="342283"/>
          </a:xfrm>
        </p:grpSpPr>
        <p:sp>
          <p:nvSpPr>
            <p:cNvPr id="22798" name="Google Shape;22798;p82"/>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9" name="Google Shape;22799;p82"/>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0" name="Google Shape;22800;p82"/>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1" name="Google Shape;22801;p82"/>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2" name="Google Shape;22802;p82"/>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3" name="Google Shape;22803;p82"/>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4" name="Google Shape;22804;p82"/>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5" name="Google Shape;22805;p82"/>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6" name="Google Shape;22806;p82"/>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7" name="Google Shape;22807;p82"/>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8" name="Google Shape;22808;p82"/>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9" name="Google Shape;22809;p82"/>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0" name="Google Shape;22810;p82"/>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1" name="Google Shape;22811;p82"/>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2" name="Google Shape;22812;p82"/>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3" name="Google Shape;22813;p82"/>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14" name="Google Shape;22814;p82"/>
          <p:cNvGrpSpPr/>
          <p:nvPr/>
        </p:nvGrpSpPr>
        <p:grpSpPr>
          <a:xfrm>
            <a:off x="5286921" y="5123003"/>
            <a:ext cx="493068" cy="395751"/>
            <a:chOff x="3965190" y="3842252"/>
            <a:chExt cx="369801" cy="296813"/>
          </a:xfrm>
        </p:grpSpPr>
        <p:sp>
          <p:nvSpPr>
            <p:cNvPr id="22815" name="Google Shape;22815;p82"/>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6" name="Google Shape;22816;p82"/>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7" name="Google Shape;22817;p82"/>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8" name="Google Shape;22818;p82"/>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9" name="Google Shape;22819;p82"/>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0" name="Google Shape;22820;p82"/>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1" name="Google Shape;22821;p82"/>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2" name="Google Shape;22822;p82"/>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3" name="Google Shape;22823;p82"/>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4" name="Google Shape;22824;p82"/>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5" name="Google Shape;22825;p82"/>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6" name="Google Shape;22826;p82"/>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7" name="Google Shape;22827;p82"/>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8" name="Google Shape;22828;p82"/>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9" name="Google Shape;22829;p82"/>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0" name="Google Shape;22830;p82"/>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1" name="Google Shape;22831;p82"/>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2" name="Google Shape;22832;p82"/>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3" name="Google Shape;22833;p82"/>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4" name="Google Shape;22834;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5" name="Google Shape;22835;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36" name="Google Shape;22836;p82"/>
          <p:cNvGrpSpPr/>
          <p:nvPr/>
        </p:nvGrpSpPr>
        <p:grpSpPr>
          <a:xfrm>
            <a:off x="4675454" y="5111750"/>
            <a:ext cx="529061" cy="417876"/>
            <a:chOff x="3506590" y="3833812"/>
            <a:chExt cx="396796" cy="313407"/>
          </a:xfrm>
        </p:grpSpPr>
        <p:sp>
          <p:nvSpPr>
            <p:cNvPr id="22837" name="Google Shape;22837;p82"/>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8" name="Google Shape;22838;p82"/>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9" name="Google Shape;22839;p82"/>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40" name="Google Shape;22840;p82"/>
          <p:cNvGrpSpPr/>
          <p:nvPr/>
        </p:nvGrpSpPr>
        <p:grpSpPr>
          <a:xfrm>
            <a:off x="3692384" y="2620486"/>
            <a:ext cx="139408" cy="488887"/>
            <a:chOff x="2769288" y="1965364"/>
            <a:chExt cx="104556" cy="366665"/>
          </a:xfrm>
        </p:grpSpPr>
        <p:sp>
          <p:nvSpPr>
            <p:cNvPr id="22841" name="Google Shape;22841;p82"/>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2" name="Google Shape;22842;p82"/>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3" name="Google Shape;22843;p82"/>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4" name="Google Shape;22844;p82"/>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5" name="Google Shape;22845;p82"/>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6" name="Google Shape;22846;p82"/>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7" name="Google Shape;22847;p82"/>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8" name="Google Shape;22848;p82"/>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9" name="Google Shape;22849;p82"/>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0" name="Google Shape;22850;p82"/>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1" name="Google Shape;22851;p82"/>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2" name="Google Shape;22852;p82"/>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53" name="Google Shape;22853;p82"/>
          <p:cNvGrpSpPr/>
          <p:nvPr/>
        </p:nvGrpSpPr>
        <p:grpSpPr>
          <a:xfrm>
            <a:off x="5288906" y="2681148"/>
            <a:ext cx="489549" cy="367597"/>
            <a:chOff x="3966679" y="2010861"/>
            <a:chExt cx="367162" cy="275698"/>
          </a:xfrm>
        </p:grpSpPr>
        <p:sp>
          <p:nvSpPr>
            <p:cNvPr id="22854" name="Google Shape;22854;p82"/>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5" name="Google Shape;22855;p82"/>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6" name="Google Shape;22856;p82"/>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7" name="Google Shape;22857;p82"/>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58" name="Google Shape;22858;p82"/>
          <p:cNvGrpSpPr/>
          <p:nvPr/>
        </p:nvGrpSpPr>
        <p:grpSpPr>
          <a:xfrm>
            <a:off x="2336769" y="2700660"/>
            <a:ext cx="488539" cy="328293"/>
            <a:chOff x="1752577" y="2025495"/>
            <a:chExt cx="366404" cy="246220"/>
          </a:xfrm>
        </p:grpSpPr>
        <p:sp>
          <p:nvSpPr>
            <p:cNvPr id="22859" name="Google Shape;22859;p82"/>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0" name="Google Shape;22860;p82"/>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1" name="Google Shape;22861;p82"/>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2" name="Google Shape;22862;p82"/>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3" name="Google Shape;22863;p82"/>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4" name="Google Shape;22864;p82"/>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5" name="Google Shape;22865;p82"/>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6" name="Google Shape;22866;p82"/>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7" name="Google Shape;22867;p82"/>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8" name="Google Shape;22868;p82"/>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9" name="Google Shape;22869;p82"/>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0" name="Google Shape;22870;p82"/>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1" name="Google Shape;22871;p82"/>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2" name="Google Shape;22872;p82"/>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3" name="Google Shape;22873;p82"/>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4" name="Google Shape;22874;p82"/>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75" name="Google Shape;22875;p82"/>
          <p:cNvGrpSpPr/>
          <p:nvPr/>
        </p:nvGrpSpPr>
        <p:grpSpPr>
          <a:xfrm>
            <a:off x="1746071" y="2759441"/>
            <a:ext cx="488539" cy="211151"/>
            <a:chOff x="1309553" y="2069580"/>
            <a:chExt cx="366404" cy="158363"/>
          </a:xfrm>
        </p:grpSpPr>
        <p:sp>
          <p:nvSpPr>
            <p:cNvPr id="22876" name="Google Shape;22876;p82"/>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7" name="Google Shape;22877;p82"/>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8" name="Google Shape;22878;p82"/>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9" name="Google Shape;22879;p82"/>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0" name="Google Shape;22880;p82"/>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1" name="Google Shape;22881;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2" name="Google Shape;22882;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3" name="Google Shape;22883;p82"/>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4" name="Google Shape;22884;p82"/>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5" name="Google Shape;22885;p82"/>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6" name="Google Shape;22886;p82"/>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7" name="Google Shape;22887;p82"/>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8" name="Google Shape;22888;p82"/>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9" name="Google Shape;22889;p82"/>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0" name="Google Shape;22890;p82"/>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1" name="Google Shape;22891;p82"/>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2" name="Google Shape;22892;p82"/>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3" name="Google Shape;22893;p82"/>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4" name="Google Shape;22894;p82"/>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5" name="Google Shape;22895;p82"/>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6" name="Google Shape;22896;p82"/>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7" name="Google Shape;22897;p82"/>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8" name="Google Shape;22898;p82"/>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9" name="Google Shape;22899;p82"/>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0" name="Google Shape;22900;p82"/>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1" name="Google Shape;22901;p82"/>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02" name="Google Shape;22902;p82"/>
          <p:cNvGrpSpPr/>
          <p:nvPr/>
        </p:nvGrpSpPr>
        <p:grpSpPr>
          <a:xfrm>
            <a:off x="1155371" y="2785017"/>
            <a:ext cx="488852" cy="159513"/>
            <a:chOff x="866528" y="2088762"/>
            <a:chExt cx="366639" cy="119635"/>
          </a:xfrm>
        </p:grpSpPr>
        <p:sp>
          <p:nvSpPr>
            <p:cNvPr id="22903" name="Google Shape;22903;p82"/>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4" name="Google Shape;22904;p82"/>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5" name="Google Shape;22905;p82"/>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6" name="Google Shape;22906;p82"/>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7" name="Google Shape;22907;p82"/>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8" name="Google Shape;22908;p82"/>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9" name="Google Shape;22909;p82"/>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0" name="Google Shape;22910;p82"/>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1" name="Google Shape;22911;p82"/>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2" name="Google Shape;22912;p82"/>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3" name="Google Shape;22913;p82"/>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4" name="Google Shape;22914;p82"/>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5" name="Google Shape;22915;p82"/>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6" name="Google Shape;22916;p82"/>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17" name="Google Shape;22917;p82"/>
          <p:cNvGrpSpPr/>
          <p:nvPr/>
        </p:nvGrpSpPr>
        <p:grpSpPr>
          <a:xfrm>
            <a:off x="3105693" y="2620417"/>
            <a:ext cx="131743" cy="488364"/>
            <a:chOff x="2329269" y="1965312"/>
            <a:chExt cx="98807" cy="366273"/>
          </a:xfrm>
        </p:grpSpPr>
        <p:sp>
          <p:nvSpPr>
            <p:cNvPr id="22918" name="Google Shape;22918;p82"/>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9" name="Google Shape;22919;p82"/>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0" name="Google Shape;22920;p82"/>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21" name="Google Shape;22921;p82"/>
          <p:cNvGrpSpPr/>
          <p:nvPr/>
        </p:nvGrpSpPr>
        <p:grpSpPr>
          <a:xfrm>
            <a:off x="4277404" y="2619963"/>
            <a:ext cx="149792" cy="489235"/>
            <a:chOff x="3208053" y="1964972"/>
            <a:chExt cx="112344" cy="366926"/>
          </a:xfrm>
        </p:grpSpPr>
        <p:sp>
          <p:nvSpPr>
            <p:cNvPr id="22922" name="Google Shape;22922;p82"/>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3" name="Google Shape;22923;p82"/>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4" name="Google Shape;22924;p82"/>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5" name="Google Shape;22925;p82"/>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6" name="Google Shape;22926;p82"/>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7" name="Google Shape;22927;p82"/>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28" name="Google Shape;22928;p82"/>
          <p:cNvGrpSpPr/>
          <p:nvPr/>
        </p:nvGrpSpPr>
        <p:grpSpPr>
          <a:xfrm>
            <a:off x="4300506" y="5076452"/>
            <a:ext cx="96551" cy="488539"/>
            <a:chOff x="3225379" y="3807339"/>
            <a:chExt cx="72413" cy="366404"/>
          </a:xfrm>
        </p:grpSpPr>
        <p:sp>
          <p:nvSpPr>
            <p:cNvPr id="22929" name="Google Shape;22929;p82"/>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0" name="Google Shape;22930;p82"/>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1" name="Google Shape;22931;p82"/>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2" name="Google Shape;22932;p82"/>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3" name="Google Shape;22933;p82"/>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4" name="Google Shape;22934;p82"/>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5" name="Google Shape;22935;p82"/>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6" name="Google Shape;22936;p82"/>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37" name="Google Shape;22937;p82"/>
          <p:cNvGrpSpPr/>
          <p:nvPr/>
        </p:nvGrpSpPr>
        <p:grpSpPr>
          <a:xfrm>
            <a:off x="4698555" y="2681462"/>
            <a:ext cx="488887" cy="366935"/>
            <a:chOff x="3523916" y="2011096"/>
            <a:chExt cx="366665" cy="275201"/>
          </a:xfrm>
        </p:grpSpPr>
        <p:sp>
          <p:nvSpPr>
            <p:cNvPr id="22938" name="Google Shape;22938;p82"/>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9" name="Google Shape;22939;p82"/>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0" name="Google Shape;22940;p82"/>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1" name="Google Shape;22941;p82"/>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2" name="Google Shape;22942;p82"/>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3" name="Google Shape;22943;p82"/>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4" name="Google Shape;22944;p82"/>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5" name="Google Shape;22945;p82"/>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6" name="Google Shape;22946;p82"/>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7" name="Google Shape;22947;p82"/>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8" name="Google Shape;22948;p82"/>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9" name="Google Shape;22949;p82"/>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0" name="Google Shape;22950;p82"/>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1" name="Google Shape;22951;p82"/>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2" name="Google Shape;22952;p82"/>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3" name="Google Shape;22953;p82"/>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4" name="Google Shape;22954;p82"/>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5" name="Google Shape;22955;p82"/>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6" name="Google Shape;22956;p82"/>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7" name="Google Shape;22957;p82"/>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58" name="Google Shape;22958;p82"/>
          <p:cNvGrpSpPr/>
          <p:nvPr/>
        </p:nvGrpSpPr>
        <p:grpSpPr>
          <a:xfrm>
            <a:off x="2323703" y="1999996"/>
            <a:ext cx="525055" cy="488992"/>
            <a:chOff x="1742777" y="1499997"/>
            <a:chExt cx="393791" cy="366744"/>
          </a:xfrm>
        </p:grpSpPr>
        <p:sp>
          <p:nvSpPr>
            <p:cNvPr id="22959" name="Google Shape;22959;p82"/>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0" name="Google Shape;22960;p82"/>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1" name="Google Shape;22961;p82"/>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2" name="Google Shape;22962;p82"/>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3" name="Google Shape;22963;p82"/>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4" name="Google Shape;22964;p82"/>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5" name="Google Shape;22965;p82"/>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6" name="Google Shape;22966;p82"/>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7" name="Google Shape;22967;p82"/>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8" name="Google Shape;22968;p82"/>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9" name="Google Shape;22969;p82"/>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0" name="Google Shape;22970;p82"/>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1" name="Google Shape;22971;p82"/>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2" name="Google Shape;22972;p82"/>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73" name="Google Shape;22973;p82"/>
          <p:cNvGrpSpPr/>
          <p:nvPr/>
        </p:nvGrpSpPr>
        <p:grpSpPr>
          <a:xfrm>
            <a:off x="5352599" y="1999997"/>
            <a:ext cx="426552" cy="488852"/>
            <a:chOff x="4014449" y="1499997"/>
            <a:chExt cx="319914" cy="366639"/>
          </a:xfrm>
        </p:grpSpPr>
        <p:sp>
          <p:nvSpPr>
            <p:cNvPr id="22974" name="Google Shape;22974;p82"/>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5" name="Google Shape;22975;p82"/>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6" name="Google Shape;22976;p82"/>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7" name="Google Shape;22977;p82"/>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8" name="Google Shape;22978;p82"/>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79" name="Google Shape;22979;p82"/>
          <p:cNvGrpSpPr/>
          <p:nvPr/>
        </p:nvGrpSpPr>
        <p:grpSpPr>
          <a:xfrm>
            <a:off x="1155023" y="2121947"/>
            <a:ext cx="489863" cy="244948"/>
            <a:chOff x="866267" y="1591460"/>
            <a:chExt cx="367397" cy="183711"/>
          </a:xfrm>
        </p:grpSpPr>
        <p:sp>
          <p:nvSpPr>
            <p:cNvPr id="22980" name="Google Shape;22980;p82"/>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1" name="Google Shape;22981;p82"/>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2" name="Google Shape;22982;p82"/>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3" name="Google Shape;22983;p82"/>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4" name="Google Shape;22984;p82"/>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5" name="Google Shape;22985;p82"/>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6" name="Google Shape;22986;p82"/>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7" name="Google Shape;22987;p82"/>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8" name="Google Shape;22988;p82"/>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9" name="Google Shape;22989;p82"/>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0" name="Google Shape;22990;p82"/>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1" name="Google Shape;22991;p82"/>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2" name="Google Shape;22992;p82"/>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3" name="Google Shape;22993;p82"/>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4" name="Google Shape;22994;p82"/>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5" name="Google Shape;22995;p82"/>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6" name="Google Shape;22996;p82"/>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7" name="Google Shape;22997;p82"/>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98" name="Google Shape;22998;p82"/>
          <p:cNvGrpSpPr/>
          <p:nvPr/>
        </p:nvGrpSpPr>
        <p:grpSpPr>
          <a:xfrm>
            <a:off x="4157124" y="1999856"/>
            <a:ext cx="436587" cy="488992"/>
            <a:chOff x="3117843" y="1499892"/>
            <a:chExt cx="327440" cy="366744"/>
          </a:xfrm>
        </p:grpSpPr>
        <p:sp>
          <p:nvSpPr>
            <p:cNvPr id="22999" name="Google Shape;22999;p82"/>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0" name="Google Shape;23000;p82"/>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1" name="Google Shape;23001;p82"/>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2" name="Google Shape;23002;p82"/>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3" name="Google Shape;23003;p82"/>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4" name="Google Shape;23004;p82"/>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5" name="Google Shape;23005;p82"/>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06" name="Google Shape;23006;p82"/>
          <p:cNvGrpSpPr/>
          <p:nvPr/>
        </p:nvGrpSpPr>
        <p:grpSpPr>
          <a:xfrm>
            <a:off x="3556007" y="1999997"/>
            <a:ext cx="449027" cy="488852"/>
            <a:chOff x="2667005" y="1499997"/>
            <a:chExt cx="336770" cy="366639"/>
          </a:xfrm>
        </p:grpSpPr>
        <p:sp>
          <p:nvSpPr>
            <p:cNvPr id="23007" name="Google Shape;23007;p82"/>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8" name="Google Shape;23008;p82"/>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9" name="Google Shape;23009;p82"/>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0" name="Google Shape;23010;p82"/>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1" name="Google Shape;23011;p82"/>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2" name="Google Shape;23012;p82"/>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3" name="Google Shape;23013;p82"/>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4" name="Google Shape;23014;p82"/>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5" name="Google Shape;23015;p82"/>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6" name="Google Shape;23016;p82"/>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7" name="Google Shape;23017;p82"/>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8" name="Google Shape;23018;p82"/>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9" name="Google Shape;23019;p82"/>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0" name="Google Shape;23020;p82"/>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1" name="Google Shape;23021;p82"/>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2" name="Google Shape;23022;p82"/>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3" name="Google Shape;23023;p82"/>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4" name="Google Shape;23024;p82"/>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5" name="Google Shape;23025;p82"/>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26" name="Google Shape;23026;p82"/>
          <p:cNvGrpSpPr/>
          <p:nvPr/>
        </p:nvGrpSpPr>
        <p:grpSpPr>
          <a:xfrm>
            <a:off x="4753156" y="1999997"/>
            <a:ext cx="435297" cy="488852"/>
            <a:chOff x="3564866" y="1499997"/>
            <a:chExt cx="326473" cy="366639"/>
          </a:xfrm>
        </p:grpSpPr>
        <p:sp>
          <p:nvSpPr>
            <p:cNvPr id="23027" name="Google Shape;23027;p82"/>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8" name="Google Shape;23028;p82"/>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9" name="Google Shape;23029;p82"/>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0" name="Google Shape;23030;p82"/>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1" name="Google Shape;23031;p82"/>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2" name="Google Shape;23032;p82"/>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3" name="Google Shape;23033;p82"/>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4" name="Google Shape;23034;p82"/>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5" name="Google Shape;23035;p82"/>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36" name="Google Shape;23036;p82"/>
          <p:cNvGrpSpPr/>
          <p:nvPr/>
        </p:nvGrpSpPr>
        <p:grpSpPr>
          <a:xfrm>
            <a:off x="1752099" y="1999997"/>
            <a:ext cx="485856" cy="488852"/>
            <a:chOff x="1314074" y="1499997"/>
            <a:chExt cx="364392" cy="366639"/>
          </a:xfrm>
        </p:grpSpPr>
        <p:sp>
          <p:nvSpPr>
            <p:cNvPr id="23037" name="Google Shape;23037;p82"/>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8" name="Google Shape;23038;p82"/>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9" name="Google Shape;23039;p82"/>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0" name="Google Shape;23040;p82"/>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1" name="Google Shape;23041;p82"/>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2" name="Google Shape;23042;p82"/>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3" name="Google Shape;23043;p82"/>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4" name="Google Shape;23044;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5" name="Google Shape;23045;p82"/>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6" name="Google Shape;23046;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7" name="Google Shape;23047;p82"/>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8" name="Google Shape;23048;p82"/>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49" name="Google Shape;23049;p82"/>
          <p:cNvGrpSpPr/>
          <p:nvPr/>
        </p:nvGrpSpPr>
        <p:grpSpPr>
          <a:xfrm>
            <a:off x="2960639" y="1999997"/>
            <a:ext cx="449340" cy="488852"/>
            <a:chOff x="2220479" y="1499997"/>
            <a:chExt cx="337005" cy="366639"/>
          </a:xfrm>
        </p:grpSpPr>
        <p:sp>
          <p:nvSpPr>
            <p:cNvPr id="23050" name="Google Shape;23050;p82"/>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1" name="Google Shape;23051;p82"/>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2" name="Google Shape;23052;p82"/>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3" name="Google Shape;23053;p82"/>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4" name="Google Shape;23054;p82"/>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5" name="Google Shape;23055;p82"/>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6" name="Google Shape;23056;p82"/>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7" name="Google Shape;23057;p82"/>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8" name="Google Shape;23058;p82"/>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9" name="Google Shape;23059;p82"/>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0" name="Google Shape;23060;p82"/>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61" name="Google Shape;23061;p82"/>
          <p:cNvGrpSpPr/>
          <p:nvPr/>
        </p:nvGrpSpPr>
        <p:grpSpPr>
          <a:xfrm>
            <a:off x="5473540" y="3234635"/>
            <a:ext cx="116307" cy="488573"/>
            <a:chOff x="4105155" y="2425976"/>
            <a:chExt cx="87230" cy="366430"/>
          </a:xfrm>
        </p:grpSpPr>
        <p:sp>
          <p:nvSpPr>
            <p:cNvPr id="23062" name="Google Shape;23062;p82"/>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3" name="Google Shape;23063;p82"/>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4" name="Google Shape;23064;p82"/>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5" name="Google Shape;23065;p82"/>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6" name="Google Shape;23066;p82"/>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7" name="Google Shape;23067;p82"/>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68" name="Google Shape;23068;p82"/>
          <p:cNvGrpSpPr/>
          <p:nvPr/>
        </p:nvGrpSpPr>
        <p:grpSpPr>
          <a:xfrm>
            <a:off x="2410812" y="3234670"/>
            <a:ext cx="357179" cy="488852"/>
            <a:chOff x="1808109" y="2426002"/>
            <a:chExt cx="267884" cy="366639"/>
          </a:xfrm>
        </p:grpSpPr>
        <p:sp>
          <p:nvSpPr>
            <p:cNvPr id="23069" name="Google Shape;23069;p82"/>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0" name="Google Shape;23070;p82"/>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1" name="Google Shape;23071;p82"/>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2" name="Google Shape;23072;p82"/>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3" name="Google Shape;23073;p82"/>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4" name="Google Shape;23074;p82"/>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5" name="Google Shape;23075;p82"/>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6" name="Google Shape;23076;p82"/>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7" name="Google Shape;23077;p82"/>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8" name="Google Shape;23078;p82"/>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9" name="Google Shape;23079;p82"/>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0" name="Google Shape;23080;p82"/>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1" name="Google Shape;23081;p82"/>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2" name="Google Shape;23082;p82"/>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3" name="Google Shape;23083;p82"/>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4" name="Google Shape;23084;p82"/>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5" name="Google Shape;23085;p82"/>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6" name="Google Shape;23086;p82"/>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7" name="Google Shape;23087;p82"/>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8" name="Google Shape;23088;p82"/>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9" name="Google Shape;23089;p82"/>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90" name="Google Shape;23090;p82"/>
          <p:cNvGrpSpPr/>
          <p:nvPr/>
        </p:nvGrpSpPr>
        <p:grpSpPr>
          <a:xfrm>
            <a:off x="4804758" y="3234670"/>
            <a:ext cx="276796" cy="488852"/>
            <a:chOff x="3603568" y="2426002"/>
            <a:chExt cx="207597" cy="366639"/>
          </a:xfrm>
        </p:grpSpPr>
        <p:sp>
          <p:nvSpPr>
            <p:cNvPr id="23091" name="Google Shape;23091;p82"/>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2" name="Google Shape;23092;p82"/>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3" name="Google Shape;23093;p82"/>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4" name="Google Shape;23094;p82"/>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5" name="Google Shape;23095;p82"/>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6" name="Google Shape;23096;p82"/>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97" name="Google Shape;23097;p82"/>
          <p:cNvGrpSpPr/>
          <p:nvPr/>
        </p:nvGrpSpPr>
        <p:grpSpPr>
          <a:xfrm>
            <a:off x="2994821" y="3234669"/>
            <a:ext cx="365889" cy="488539"/>
            <a:chOff x="2246115" y="2426002"/>
            <a:chExt cx="274417" cy="366404"/>
          </a:xfrm>
        </p:grpSpPr>
        <p:sp>
          <p:nvSpPr>
            <p:cNvPr id="23098" name="Google Shape;23098;p82"/>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9" name="Google Shape;23099;p82"/>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0" name="Google Shape;23100;p82"/>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1" name="Google Shape;23101;p82"/>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2" name="Google Shape;23102;p82"/>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3" name="Google Shape;23103;p82"/>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4" name="Google Shape;23104;p82"/>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5" name="Google Shape;23105;p82"/>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06" name="Google Shape;23106;p82"/>
          <p:cNvGrpSpPr/>
          <p:nvPr/>
        </p:nvGrpSpPr>
        <p:grpSpPr>
          <a:xfrm>
            <a:off x="3595556" y="3234670"/>
            <a:ext cx="341465" cy="488852"/>
            <a:chOff x="2696666" y="2426002"/>
            <a:chExt cx="256099" cy="366639"/>
          </a:xfrm>
        </p:grpSpPr>
        <p:sp>
          <p:nvSpPr>
            <p:cNvPr id="23107" name="Google Shape;23107;p82"/>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8" name="Google Shape;23108;p82"/>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9" name="Google Shape;23109;p82"/>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0" name="Google Shape;23110;p82"/>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1" name="Google Shape;23111;p82"/>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2" name="Google Shape;23112;p82"/>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13" name="Google Shape;23113;p82"/>
          <p:cNvGrpSpPr/>
          <p:nvPr/>
        </p:nvGrpSpPr>
        <p:grpSpPr>
          <a:xfrm>
            <a:off x="4198763" y="3234670"/>
            <a:ext cx="301151" cy="488573"/>
            <a:chOff x="3149072" y="2426002"/>
            <a:chExt cx="225863" cy="366430"/>
          </a:xfrm>
        </p:grpSpPr>
        <p:sp>
          <p:nvSpPr>
            <p:cNvPr id="23114" name="Google Shape;23114;p82"/>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5" name="Google Shape;23115;p82"/>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6" name="Google Shape;23116;p82"/>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7" name="Google Shape;23117;p82"/>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8" name="Google Shape;23118;p82"/>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9" name="Google Shape;23119;p82"/>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0" name="Google Shape;23120;p82"/>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1" name="Google Shape;23121;p82"/>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2" name="Google Shape;23122;p82"/>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3" name="Google Shape;23123;p82"/>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4" name="Google Shape;23124;p82"/>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25" name="Google Shape;23125;p82"/>
          <p:cNvGrpSpPr/>
          <p:nvPr/>
        </p:nvGrpSpPr>
        <p:grpSpPr>
          <a:xfrm>
            <a:off x="1815408" y="3234564"/>
            <a:ext cx="377632" cy="488643"/>
            <a:chOff x="1361556" y="2425923"/>
            <a:chExt cx="283224" cy="366482"/>
          </a:xfrm>
        </p:grpSpPr>
        <p:sp>
          <p:nvSpPr>
            <p:cNvPr id="23126" name="Google Shape;23126;p82"/>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7" name="Google Shape;23127;p82"/>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8" name="Google Shape;23128;p82"/>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9" name="Google Shape;23129;p82"/>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0" name="Google Shape;23130;p82"/>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1" name="Google Shape;23131;p82"/>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2" name="Google Shape;23132;p82"/>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3" name="Google Shape;23133;p82"/>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4" name="Google Shape;23134;p82"/>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5" name="Google Shape;23135;p82"/>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6" name="Google Shape;23136;p82"/>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7" name="Google Shape;23137;p82"/>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8" name="Google Shape;23138;p82"/>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9" name="Google Shape;23139;p82"/>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0" name="Google Shape;23140;p82"/>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1" name="Google Shape;23141;p82"/>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2" name="Google Shape;23142;p82"/>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3" name="Google Shape;23143;p82"/>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4" name="Google Shape;23144;p82"/>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5" name="Google Shape;23145;p82"/>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46" name="Google Shape;23146;p82"/>
          <p:cNvGrpSpPr/>
          <p:nvPr/>
        </p:nvGrpSpPr>
        <p:grpSpPr>
          <a:xfrm>
            <a:off x="5298314" y="3854742"/>
            <a:ext cx="482511" cy="489305"/>
            <a:chOff x="3973735" y="2891056"/>
            <a:chExt cx="361883" cy="366979"/>
          </a:xfrm>
        </p:grpSpPr>
        <p:sp>
          <p:nvSpPr>
            <p:cNvPr id="23147" name="Google Shape;23147;p82"/>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8" name="Google Shape;23148;p82"/>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9" name="Google Shape;23149;p82"/>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0" name="Google Shape;23150;p82"/>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1" name="Google Shape;23151;p82"/>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2" name="Google Shape;23152;p82"/>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3" name="Google Shape;23153;p82"/>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4" name="Google Shape;23154;p82"/>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5" name="Google Shape;23155;p82"/>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6" name="Google Shape;23156;p82"/>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7" name="Google Shape;23157;p82"/>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8" name="Google Shape;23158;p82"/>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9" name="Google Shape;23159;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0" name="Google Shape;23160;p82"/>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1" name="Google Shape;23161;p82"/>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2" name="Google Shape;23162;p82"/>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3" name="Google Shape;23163;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64" name="Google Shape;23164;p82"/>
          <p:cNvGrpSpPr/>
          <p:nvPr/>
        </p:nvGrpSpPr>
        <p:grpSpPr>
          <a:xfrm>
            <a:off x="4703922" y="3888992"/>
            <a:ext cx="488887" cy="420872"/>
            <a:chOff x="3527941" y="2916744"/>
            <a:chExt cx="366665" cy="315654"/>
          </a:xfrm>
        </p:grpSpPr>
        <p:sp>
          <p:nvSpPr>
            <p:cNvPr id="23165" name="Google Shape;23165;p82"/>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6" name="Google Shape;23166;p82"/>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7" name="Google Shape;23167;p82"/>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8" name="Google Shape;23168;p82"/>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9" name="Google Shape;23169;p82"/>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0" name="Google Shape;23170;p82"/>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1" name="Google Shape;23171;p82"/>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2" name="Google Shape;23172;p82"/>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3" name="Google Shape;23173;p82"/>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4" name="Google Shape;23174;p82"/>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5" name="Google Shape;23175;p82"/>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6" name="Google Shape;23176;p82"/>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7" name="Google Shape;23177;p82"/>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8" name="Google Shape;23178;p82"/>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9" name="Google Shape;23179;p82"/>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0" name="Google Shape;23180;p82"/>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1" name="Google Shape;23181;p82"/>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2" name="Google Shape;23182;p82"/>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3" name="Google Shape;23183;p82"/>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4" name="Google Shape;23184;p82"/>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5" name="Google Shape;23185;p82"/>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6" name="Google Shape;23186;p82"/>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7" name="Google Shape;23187;p82"/>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8" name="Google Shape;23188;p82"/>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9" name="Google Shape;23189;p82"/>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0" name="Google Shape;23190;p82"/>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1" name="Google Shape;23191;p82"/>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2" name="Google Shape;23192;p82"/>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3" name="Google Shape;23193;p82"/>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4" name="Google Shape;23194;p82"/>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95" name="Google Shape;23195;p82"/>
          <p:cNvGrpSpPr/>
          <p:nvPr/>
        </p:nvGrpSpPr>
        <p:grpSpPr>
          <a:xfrm>
            <a:off x="3521164" y="3855508"/>
            <a:ext cx="488539" cy="488539"/>
            <a:chOff x="2640873" y="2891631"/>
            <a:chExt cx="366404" cy="366404"/>
          </a:xfrm>
        </p:grpSpPr>
        <p:sp>
          <p:nvSpPr>
            <p:cNvPr id="23196" name="Google Shape;23196;p82"/>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7" name="Google Shape;23197;p82"/>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8" name="Google Shape;23198;p82"/>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9" name="Google Shape;23199;p82"/>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0" name="Google Shape;23200;p82"/>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1" name="Google Shape;23201;p82"/>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2" name="Google Shape;23202;p82"/>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3" name="Google Shape;23203;p82"/>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4" name="Google Shape;23204;p82"/>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5" name="Google Shape;23205;p82"/>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6" name="Google Shape;23206;p82"/>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7" name="Google Shape;23207;p82"/>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8" name="Google Shape;23208;p82"/>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9" name="Google Shape;23209;p82"/>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10" name="Google Shape;23210;p82"/>
          <p:cNvGrpSpPr/>
          <p:nvPr/>
        </p:nvGrpSpPr>
        <p:grpSpPr>
          <a:xfrm>
            <a:off x="2929455" y="3917494"/>
            <a:ext cx="488887" cy="364252"/>
            <a:chOff x="2197091" y="2938120"/>
            <a:chExt cx="366665" cy="273189"/>
          </a:xfrm>
        </p:grpSpPr>
        <p:sp>
          <p:nvSpPr>
            <p:cNvPr id="23211" name="Google Shape;23211;p82"/>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2" name="Google Shape;23212;p82"/>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3" name="Google Shape;23213;p82"/>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4" name="Google Shape;23214;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5" name="Google Shape;23215;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6" name="Google Shape;23216;p82"/>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7" name="Google Shape;23217;p82"/>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8" name="Google Shape;23218;p82"/>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9" name="Google Shape;23219;p82"/>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0" name="Google Shape;23220;p82"/>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1" name="Google Shape;23221;p82"/>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2" name="Google Shape;23222;p82"/>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3" name="Google Shape;23223;p82"/>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4" name="Google Shape;23224;p82"/>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5" name="Google Shape;23225;p82"/>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6" name="Google Shape;23226;p82"/>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7" name="Google Shape;23227;p82"/>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8" name="Google Shape;23228;p82"/>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9" name="Google Shape;23229;p82"/>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0" name="Google Shape;23230;p82"/>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1" name="Google Shape;23231;p82"/>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2" name="Google Shape;23232;p82"/>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3" name="Google Shape;23233;p82"/>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4" name="Google Shape;23234;p82"/>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35" name="Google Shape;23235;p82"/>
          <p:cNvGrpSpPr/>
          <p:nvPr/>
        </p:nvGrpSpPr>
        <p:grpSpPr>
          <a:xfrm>
            <a:off x="2338094" y="3856169"/>
            <a:ext cx="488887" cy="486936"/>
            <a:chOff x="1753570" y="2892127"/>
            <a:chExt cx="366665" cy="365202"/>
          </a:xfrm>
        </p:grpSpPr>
        <p:sp>
          <p:nvSpPr>
            <p:cNvPr id="23236" name="Google Shape;23236;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7" name="Google Shape;23237;p82"/>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8" name="Google Shape;23238;p82"/>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9" name="Google Shape;23239;p82"/>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0" name="Google Shape;23240;p82"/>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1" name="Google Shape;23241;p82"/>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2" name="Google Shape;23242;p82"/>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3" name="Google Shape;23243;p82"/>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4" name="Google Shape;23244;p82"/>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5" name="Google Shape;23245;p82"/>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6" name="Google Shape;23246;p82"/>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7" name="Google Shape;23247;p82"/>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8" name="Google Shape;23248;p82"/>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9" name="Google Shape;23249;p82"/>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0" name="Google Shape;23250;p82"/>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1" name="Google Shape;23251;p82"/>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2" name="Google Shape;23252;p82"/>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3" name="Google Shape;23253;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54" name="Google Shape;23254;p82"/>
          <p:cNvGrpSpPr/>
          <p:nvPr/>
        </p:nvGrpSpPr>
        <p:grpSpPr>
          <a:xfrm>
            <a:off x="1738335" y="5076453"/>
            <a:ext cx="490245" cy="488748"/>
            <a:chOff x="1303751" y="3807339"/>
            <a:chExt cx="367684" cy="366561"/>
          </a:xfrm>
        </p:grpSpPr>
        <p:sp>
          <p:nvSpPr>
            <p:cNvPr id="23255" name="Google Shape;23255;p82"/>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6" name="Google Shape;23256;p82"/>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7" name="Google Shape;23257;p82"/>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8" name="Google Shape;23258;p82"/>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9" name="Google Shape;23259;p82"/>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0" name="Google Shape;23260;p82"/>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1" name="Google Shape;23261;p82"/>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2" name="Google Shape;23262;p82"/>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3" name="Google Shape;23263;p82"/>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4" name="Google Shape;23264;p82"/>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5" name="Google Shape;23265;p82"/>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6" name="Google Shape;23266;p82"/>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7" name="Google Shape;23267;p82"/>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8" name="Google Shape;23268;p82"/>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9" name="Google Shape;23269;p82"/>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0" name="Google Shape;23270;p82"/>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1" name="Google Shape;23271;p82"/>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2" name="Google Shape;23272;p82"/>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3" name="Google Shape;23273;p82"/>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4" name="Google Shape;23274;p82"/>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5" name="Google Shape;23275;p82"/>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6" name="Google Shape;23276;p82"/>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7" name="Google Shape;23277;p82"/>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8" name="Google Shape;23278;p82"/>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9" name="Google Shape;23279;p82"/>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0" name="Google Shape;23280;p82"/>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1" name="Google Shape;23281;p82"/>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2" name="Google Shape;23282;p82"/>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3" name="Google Shape;23283;p82"/>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4" name="Google Shape;23284;p82"/>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5" name="Google Shape;23285;p82"/>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6" name="Google Shape;23286;p82"/>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7" name="Google Shape;23287;p82"/>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8" name="Google Shape;23288;p82"/>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9" name="Google Shape;23289;p82"/>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0" name="Google Shape;23290;p82"/>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1" name="Google Shape;23291;p82"/>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2" name="Google Shape;23292;p82"/>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3" name="Google Shape;23293;p82"/>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4" name="Google Shape;23294;p82"/>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5" name="Google Shape;23295;p82"/>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296" name="Google Shape;23296;p82"/>
          <p:cNvSpPr/>
          <p:nvPr/>
        </p:nvSpPr>
        <p:spPr>
          <a:xfrm>
            <a:off x="1761821" y="3874602"/>
            <a:ext cx="40209" cy="38223"/>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297" name="Google Shape;23297;p82"/>
          <p:cNvGrpSpPr/>
          <p:nvPr/>
        </p:nvGrpSpPr>
        <p:grpSpPr>
          <a:xfrm>
            <a:off x="1746733" y="3855229"/>
            <a:ext cx="512999" cy="488817"/>
            <a:chOff x="1310049" y="2891421"/>
            <a:chExt cx="384749" cy="366613"/>
          </a:xfrm>
        </p:grpSpPr>
        <p:sp>
          <p:nvSpPr>
            <p:cNvPr id="23298" name="Google Shape;23298;p82"/>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9" name="Google Shape;23299;p82"/>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0" name="Google Shape;23300;p82"/>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1" name="Google Shape;23301;p82"/>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2" name="Google Shape;23302;p82"/>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3" name="Google Shape;23303;p82"/>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4" name="Google Shape;23304;p82"/>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5" name="Google Shape;23305;p82"/>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6" name="Google Shape;23306;p82"/>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7" name="Google Shape;23307;p82"/>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8" name="Google Shape;23308;p82"/>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9" name="Google Shape;23309;p82"/>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0" name="Google Shape;23310;p82"/>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1" name="Google Shape;23311;p82"/>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12" name="Google Shape;23312;p82"/>
          <p:cNvGrpSpPr/>
          <p:nvPr/>
        </p:nvGrpSpPr>
        <p:grpSpPr>
          <a:xfrm>
            <a:off x="1132897" y="3855125"/>
            <a:ext cx="511291" cy="488887"/>
            <a:chOff x="849673" y="2891343"/>
            <a:chExt cx="383468" cy="366665"/>
          </a:xfrm>
        </p:grpSpPr>
        <p:sp>
          <p:nvSpPr>
            <p:cNvPr id="23313" name="Google Shape;23313;p82"/>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4" name="Google Shape;23314;p82"/>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5" name="Google Shape;23315;p82"/>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6" name="Google Shape;23316;p82"/>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7" name="Google Shape;23317;p82"/>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8" name="Google Shape;23318;p82"/>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9" name="Google Shape;23319;p82"/>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0" name="Google Shape;23320;p82"/>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1" name="Google Shape;23321;p82"/>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2" name="Google Shape;23322;p82"/>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3" name="Google Shape;23323;p82"/>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4" name="Google Shape;23324;p82"/>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25" name="Google Shape;23325;p82"/>
          <p:cNvGrpSpPr/>
          <p:nvPr/>
        </p:nvGrpSpPr>
        <p:grpSpPr>
          <a:xfrm>
            <a:off x="1227009" y="3234670"/>
            <a:ext cx="370699" cy="488677"/>
            <a:chOff x="920257" y="2426002"/>
            <a:chExt cx="278024" cy="366508"/>
          </a:xfrm>
        </p:grpSpPr>
        <p:sp>
          <p:nvSpPr>
            <p:cNvPr id="23326" name="Google Shape;23326;p82"/>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7" name="Google Shape;23327;p82"/>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8" name="Google Shape;23328;p82"/>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9" name="Google Shape;23329;p82"/>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0" name="Google Shape;23330;p82"/>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1" name="Google Shape;23331;p82"/>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2" name="Google Shape;23332;p82"/>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3" name="Google Shape;23333;p82"/>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4" name="Google Shape;23334;p82"/>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5" name="Google Shape;23335;p82"/>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6" name="Google Shape;23336;p82"/>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7" name="Google Shape;23337;p82"/>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8" name="Google Shape;23338;p82"/>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39" name="Google Shape;23339;p82"/>
          <p:cNvGrpSpPr/>
          <p:nvPr/>
        </p:nvGrpSpPr>
        <p:grpSpPr>
          <a:xfrm>
            <a:off x="1155371" y="5699313"/>
            <a:ext cx="466413" cy="488887"/>
            <a:chOff x="866528" y="4274484"/>
            <a:chExt cx="349810" cy="366665"/>
          </a:xfrm>
        </p:grpSpPr>
        <p:sp>
          <p:nvSpPr>
            <p:cNvPr id="23340" name="Google Shape;23340;p82"/>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1" name="Google Shape;23341;p82"/>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2" name="Google Shape;23342;p82"/>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3" name="Google Shape;23343;p82"/>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4" name="Google Shape;23344;p82"/>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5" name="Google Shape;23345;p82"/>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6" name="Google Shape;23346;p82"/>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7" name="Google Shape;23347;p82"/>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8" name="Google Shape;23348;p82"/>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9" name="Google Shape;23349;p82"/>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0" name="Google Shape;23350;p82"/>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51" name="Google Shape;23351;p82"/>
          <p:cNvGrpSpPr/>
          <p:nvPr/>
        </p:nvGrpSpPr>
        <p:grpSpPr>
          <a:xfrm>
            <a:off x="1851611" y="5699313"/>
            <a:ext cx="440280" cy="488887"/>
            <a:chOff x="1388708" y="4274484"/>
            <a:chExt cx="330210" cy="366665"/>
          </a:xfrm>
        </p:grpSpPr>
        <p:sp>
          <p:nvSpPr>
            <p:cNvPr id="23352" name="Google Shape;23352;p82"/>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3" name="Google Shape;23353;p82"/>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4" name="Google Shape;23354;p82"/>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5" name="Google Shape;23355;p82"/>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6" name="Google Shape;23356;p82"/>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7" name="Google Shape;23357;p82"/>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8" name="Google Shape;23358;p82"/>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9" name="Google Shape;23359;p82"/>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0" name="Google Shape;23360;p82"/>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1" name="Google Shape;23361;p82"/>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2" name="Google Shape;23362;p82"/>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3" name="Google Shape;23363;p82"/>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4" name="Google Shape;23364;p82"/>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5" name="Google Shape;23365;p82"/>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6" name="Google Shape;23366;p82"/>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7" name="Google Shape;23367;p82"/>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8" name="Google Shape;23368;p82"/>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9" name="Google Shape;23369;p82"/>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0" name="Google Shape;23370;p82"/>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1" name="Google Shape;23371;p82"/>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72" name="Google Shape;23372;p82"/>
          <p:cNvGrpSpPr/>
          <p:nvPr/>
        </p:nvGrpSpPr>
        <p:grpSpPr>
          <a:xfrm>
            <a:off x="2499592" y="5724435"/>
            <a:ext cx="500595" cy="438643"/>
            <a:chOff x="1874694" y="4293326"/>
            <a:chExt cx="375446" cy="328982"/>
          </a:xfrm>
        </p:grpSpPr>
        <p:sp>
          <p:nvSpPr>
            <p:cNvPr id="23373" name="Google Shape;23373;p82"/>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4" name="Google Shape;23374;p82"/>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5" name="Google Shape;23375;p82"/>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6" name="Google Shape;23376;p82"/>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7" name="Google Shape;23377;p82"/>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8" name="Google Shape;23378;p82"/>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9" name="Google Shape;23379;p82"/>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0" name="Google Shape;23380;p82"/>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1" name="Google Shape;23381;p82"/>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2" name="Google Shape;23382;p82"/>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3" name="Google Shape;23383;p82"/>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4" name="Google Shape;23384;p82"/>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5" name="Google Shape;23385;p82"/>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6" name="Google Shape;23386;p82"/>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7" name="Google Shape;23387;p82"/>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8" name="Google Shape;23388;p82"/>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9" name="Google Shape;23389;p82"/>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0" name="Google Shape;23390;p82"/>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1" name="Google Shape;23391;p82"/>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2" name="Google Shape;23392;p82"/>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3" name="Google Shape;23393;p82"/>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4" name="Google Shape;23394;p82"/>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95" name="Google Shape;23395;p82"/>
          <p:cNvGrpSpPr/>
          <p:nvPr/>
        </p:nvGrpSpPr>
        <p:grpSpPr>
          <a:xfrm>
            <a:off x="3194822" y="5724120"/>
            <a:ext cx="488887" cy="439619"/>
            <a:chOff x="2396116" y="4293090"/>
            <a:chExt cx="366665" cy="329714"/>
          </a:xfrm>
        </p:grpSpPr>
        <p:sp>
          <p:nvSpPr>
            <p:cNvPr id="23396" name="Google Shape;23396;p82"/>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7" name="Google Shape;23397;p82"/>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8" name="Google Shape;23398;p82"/>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9" name="Google Shape;23399;p82"/>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0" name="Google Shape;23400;p82"/>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1" name="Google Shape;23401;p82"/>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2" name="Google Shape;23402;p82"/>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3" name="Google Shape;23403;p82"/>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4" name="Google Shape;23404;p82"/>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5" name="Google Shape;23405;p82"/>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6" name="Google Shape;23406;p82"/>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7" name="Google Shape;23407;p82"/>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8" name="Google Shape;23408;p82"/>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09" name="Google Shape;23409;p82"/>
          <p:cNvGrpSpPr/>
          <p:nvPr/>
        </p:nvGrpSpPr>
        <p:grpSpPr>
          <a:xfrm>
            <a:off x="3878343" y="5719765"/>
            <a:ext cx="489549" cy="448155"/>
            <a:chOff x="2908757" y="4289824"/>
            <a:chExt cx="367162" cy="336116"/>
          </a:xfrm>
        </p:grpSpPr>
        <p:sp>
          <p:nvSpPr>
            <p:cNvPr id="23410" name="Google Shape;23410;p82"/>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1" name="Google Shape;23411;p82"/>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2" name="Google Shape;23412;p82"/>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3" name="Google Shape;23413;p82"/>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4" name="Google Shape;23414;p82"/>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5" name="Google Shape;23415;p82"/>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6" name="Google Shape;23416;p82"/>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7" name="Google Shape;23417;p82"/>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8" name="Google Shape;23418;p82"/>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9" name="Google Shape;23419;p82"/>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0" name="Google Shape;23420;p82"/>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1" name="Google Shape;23421;p82"/>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2" name="Google Shape;23422;p82"/>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3" name="Google Shape;23423;p82"/>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4" name="Google Shape;23424;p82"/>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5" name="Google Shape;23425;p82"/>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6" name="Google Shape;23426;p82"/>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7" name="Google Shape;23427;p82"/>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8" name="Google Shape;23428;p82"/>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9" name="Google Shape;23429;p82"/>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0" name="Google Shape;23430;p82"/>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1" name="Google Shape;23431;p82"/>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2" name="Google Shape;23432;p82"/>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3" name="Google Shape;23433;p82"/>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4" name="Google Shape;23434;p82"/>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5" name="Google Shape;23435;p82"/>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6" name="Google Shape;23436;p82"/>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37" name="Google Shape;23437;p82"/>
          <p:cNvGrpSpPr/>
          <p:nvPr/>
        </p:nvGrpSpPr>
        <p:grpSpPr>
          <a:xfrm>
            <a:off x="4109878" y="3892720"/>
            <a:ext cx="491535" cy="413800"/>
            <a:chOff x="3082408" y="2919540"/>
            <a:chExt cx="368651" cy="310350"/>
          </a:xfrm>
        </p:grpSpPr>
        <p:sp>
          <p:nvSpPr>
            <p:cNvPr id="23438" name="Google Shape;23438;p82"/>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9" name="Google Shape;23439;p82"/>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0" name="Google Shape;23440;p82"/>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1" name="Google Shape;23441;p82"/>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2" name="Google Shape;23442;p82"/>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3" name="Google Shape;23443;p82"/>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4" name="Google Shape;23444;p82"/>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5" name="Google Shape;23445;p82"/>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6" name="Google Shape;23446;p82"/>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7" name="Google Shape;23447;p82"/>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8" name="Google Shape;23448;p82"/>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9" name="Google Shape;23449;p82"/>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50" name="Google Shape;23450;p82"/>
          <p:cNvGrpSpPr/>
          <p:nvPr/>
        </p:nvGrpSpPr>
        <p:grpSpPr>
          <a:xfrm>
            <a:off x="9425508" y="3233067"/>
            <a:ext cx="488225" cy="480664"/>
            <a:chOff x="7069130" y="2424800"/>
            <a:chExt cx="366169" cy="360498"/>
          </a:xfrm>
        </p:grpSpPr>
        <p:sp>
          <p:nvSpPr>
            <p:cNvPr id="23451" name="Google Shape;23451;p82"/>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2" name="Google Shape;23452;p82"/>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3" name="Google Shape;23453;p82"/>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4" name="Google Shape;23454;p82"/>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5" name="Google Shape;23455;p82"/>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6" name="Google Shape;23456;p82"/>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7" name="Google Shape;23457;p82"/>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8" name="Google Shape;23458;p82"/>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9" name="Google Shape;23459;p82"/>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0" name="Google Shape;23460;p82"/>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1" name="Google Shape;23461;p82"/>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2" name="Google Shape;23462;p82"/>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3" name="Google Shape;23463;p82"/>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4" name="Google Shape;23464;p82"/>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5" name="Google Shape;23465;p82"/>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6" name="Google Shape;23466;p82"/>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7" name="Google Shape;23467;p82"/>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8" name="Google Shape;23468;p82"/>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9" name="Google Shape;23469;p82"/>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0" name="Google Shape;23470;p82"/>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71" name="Google Shape;23471;p82"/>
          <p:cNvGrpSpPr/>
          <p:nvPr/>
        </p:nvGrpSpPr>
        <p:grpSpPr>
          <a:xfrm>
            <a:off x="6514208" y="3232962"/>
            <a:ext cx="375297" cy="480839"/>
            <a:chOff x="4885655" y="2424721"/>
            <a:chExt cx="281473" cy="360629"/>
          </a:xfrm>
        </p:grpSpPr>
        <p:sp>
          <p:nvSpPr>
            <p:cNvPr id="23472" name="Google Shape;23472;p82"/>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3" name="Google Shape;23473;p82"/>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4" name="Google Shape;23474;p82"/>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5" name="Google Shape;23475;p82"/>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6" name="Google Shape;23476;p82"/>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7" name="Google Shape;23477;p82"/>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8" name="Google Shape;23478;p82"/>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9" name="Google Shape;23479;p82"/>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0" name="Google Shape;23480;p82"/>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1" name="Google Shape;23481;p82"/>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2" name="Google Shape;23482;p82"/>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83" name="Google Shape;23483;p82"/>
          <p:cNvGrpSpPr/>
          <p:nvPr/>
        </p:nvGrpSpPr>
        <p:grpSpPr>
          <a:xfrm>
            <a:off x="8834145" y="3262370"/>
            <a:ext cx="485507" cy="422301"/>
            <a:chOff x="6625609" y="2446777"/>
            <a:chExt cx="364130" cy="316726"/>
          </a:xfrm>
        </p:grpSpPr>
        <p:sp>
          <p:nvSpPr>
            <p:cNvPr id="23484" name="Google Shape;23484;p82"/>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5" name="Google Shape;23485;p82"/>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6" name="Google Shape;23486;p82"/>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7" name="Google Shape;23487;p82"/>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8" name="Google Shape;23488;p82"/>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9" name="Google Shape;23489;p82"/>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0" name="Google Shape;23490;p82"/>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1" name="Google Shape;23491;p82"/>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2" name="Google Shape;23492;p82"/>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3" name="Google Shape;23493;p82"/>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4" name="Google Shape;23494;p82"/>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5" name="Google Shape;23495;p82"/>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96" name="Google Shape;23496;p82"/>
          <p:cNvGrpSpPr/>
          <p:nvPr/>
        </p:nvGrpSpPr>
        <p:grpSpPr>
          <a:xfrm>
            <a:off x="7676859" y="2683134"/>
            <a:ext cx="480837" cy="398433"/>
            <a:chOff x="5757644" y="2012350"/>
            <a:chExt cx="360628" cy="298825"/>
          </a:xfrm>
        </p:grpSpPr>
        <p:sp>
          <p:nvSpPr>
            <p:cNvPr id="23497" name="Google Shape;23497;p82"/>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8" name="Google Shape;23498;p82"/>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9" name="Google Shape;23499;p82"/>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0" name="Google Shape;23500;p82"/>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1" name="Google Shape;23501;p82"/>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2" name="Google Shape;23502;p82"/>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3" name="Google Shape;23503;p82"/>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4" name="Google Shape;23504;p82"/>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5" name="Google Shape;23505;p82"/>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6" name="Google Shape;23506;p82"/>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7" name="Google Shape;23507;p82"/>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8" name="Google Shape;23508;p82"/>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9" name="Google Shape;23509;p82"/>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0" name="Google Shape;23510;p82"/>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1" name="Google Shape;23511;p82"/>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2" name="Google Shape;23512;p82"/>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3" name="Google Shape;23513;p82"/>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4" name="Google Shape;23514;p82"/>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5" name="Google Shape;23515;p82"/>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6" name="Google Shape;23516;p82"/>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7" name="Google Shape;23517;p82"/>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8" name="Google Shape;23518;p82"/>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19" name="Google Shape;23519;p82"/>
          <p:cNvGrpSpPr/>
          <p:nvPr/>
        </p:nvGrpSpPr>
        <p:grpSpPr>
          <a:xfrm>
            <a:off x="7090167" y="2644633"/>
            <a:ext cx="480837" cy="475785"/>
            <a:chOff x="5317625" y="1983474"/>
            <a:chExt cx="360628" cy="356839"/>
          </a:xfrm>
        </p:grpSpPr>
        <p:sp>
          <p:nvSpPr>
            <p:cNvPr id="23520" name="Google Shape;23520;p82"/>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1" name="Google Shape;23521;p82"/>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2" name="Google Shape;23522;p82"/>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3" name="Google Shape;23523;p82"/>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4" name="Google Shape;23524;p82"/>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5" name="Google Shape;23525;p82"/>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6" name="Google Shape;23526;p82"/>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7" name="Google Shape;23527;p82"/>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8" name="Google Shape;23528;p82"/>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9" name="Google Shape;23529;p82"/>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0" name="Google Shape;23530;p82"/>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1" name="Google Shape;23531;p82"/>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2" name="Google Shape;23532;p82"/>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3" name="Google Shape;23533;p82"/>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4" name="Google Shape;23534;p82"/>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5" name="Google Shape;23535;p82"/>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6" name="Google Shape;23536;p82"/>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7" name="Google Shape;23537;p82"/>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8" name="Google Shape;23538;p82"/>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39" name="Google Shape;23539;p82"/>
          <p:cNvGrpSpPr/>
          <p:nvPr/>
        </p:nvGrpSpPr>
        <p:grpSpPr>
          <a:xfrm>
            <a:off x="8242437" y="3284914"/>
            <a:ext cx="480839" cy="377319"/>
            <a:chOff x="6181827" y="2463685"/>
            <a:chExt cx="360629" cy="282989"/>
          </a:xfrm>
        </p:grpSpPr>
        <p:sp>
          <p:nvSpPr>
            <p:cNvPr id="23540" name="Google Shape;23540;p82"/>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1" name="Google Shape;23541;p82"/>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2" name="Google Shape;23542;p82"/>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3" name="Google Shape;23543;p82"/>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4" name="Google Shape;23544;p82"/>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5" name="Google Shape;23545;p82"/>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6" name="Google Shape;23546;p82"/>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7" name="Google Shape;23547;p82"/>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8" name="Google Shape;23548;p82"/>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9" name="Google Shape;23549;p82"/>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0" name="Google Shape;23550;p82"/>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51" name="Google Shape;23551;p82"/>
          <p:cNvGrpSpPr/>
          <p:nvPr/>
        </p:nvGrpSpPr>
        <p:grpSpPr>
          <a:xfrm>
            <a:off x="7128390" y="4454255"/>
            <a:ext cx="388329" cy="480837"/>
            <a:chOff x="5346292" y="3340691"/>
            <a:chExt cx="291247" cy="360628"/>
          </a:xfrm>
        </p:grpSpPr>
        <p:sp>
          <p:nvSpPr>
            <p:cNvPr id="23552" name="Google Shape;23552;p82"/>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3" name="Google Shape;23553;p82"/>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4" name="Google Shape;23554;p82"/>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5" name="Google Shape;23555;p82"/>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6" name="Google Shape;23556;p82"/>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7" name="Google Shape;23557;p82"/>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8" name="Google Shape;23558;p82"/>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9" name="Google Shape;23559;p82"/>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0" name="Google Shape;23560;p82"/>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1" name="Google Shape;23561;p82"/>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2" name="Google Shape;23562;p82"/>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3" name="Google Shape;23563;p82"/>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4" name="Google Shape;23564;p82"/>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5" name="Google Shape;23565;p82"/>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6" name="Google Shape;23566;p82"/>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7" name="Google Shape;23567;p82"/>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8" name="Google Shape;23568;p82"/>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9" name="Google Shape;23569;p82"/>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0" name="Google Shape;23570;p82"/>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1" name="Google Shape;23571;p82"/>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2" name="Google Shape;23572;p82"/>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3" name="Google Shape;23573;p82"/>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4" name="Google Shape;23574;p82"/>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5" name="Google Shape;23575;p82"/>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6" name="Google Shape;23576;p82"/>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77" name="Google Shape;23577;p82"/>
          <p:cNvGrpSpPr/>
          <p:nvPr/>
        </p:nvGrpSpPr>
        <p:grpSpPr>
          <a:xfrm>
            <a:off x="10625686" y="2642263"/>
            <a:ext cx="450351" cy="480524"/>
            <a:chOff x="7969264" y="1981697"/>
            <a:chExt cx="337763" cy="360393"/>
          </a:xfrm>
        </p:grpSpPr>
        <p:sp>
          <p:nvSpPr>
            <p:cNvPr id="23578" name="Google Shape;23578;p82"/>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9" name="Google Shape;23579;p82"/>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0" name="Google Shape;23580;p82"/>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1" name="Google Shape;23581;p82"/>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2" name="Google Shape;23582;p82"/>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3" name="Google Shape;23583;p82"/>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4" name="Google Shape;23584;p82"/>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5" name="Google Shape;23585;p82"/>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6" name="Google Shape;23586;p82"/>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7" name="Google Shape;23587;p82"/>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8" name="Google Shape;23588;p82"/>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9" name="Google Shape;23589;p82"/>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0" name="Google Shape;23590;p82"/>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1" name="Google Shape;23591;p82"/>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2" name="Google Shape;23592;p82"/>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3" name="Google Shape;23593;p82"/>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4" name="Google Shape;23594;p82"/>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5" name="Google Shape;23595;p82"/>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96" name="Google Shape;23596;p82"/>
          <p:cNvGrpSpPr/>
          <p:nvPr/>
        </p:nvGrpSpPr>
        <p:grpSpPr>
          <a:xfrm>
            <a:off x="7648043" y="3240000"/>
            <a:ext cx="481187" cy="467109"/>
            <a:chOff x="5736032" y="2430000"/>
            <a:chExt cx="360890" cy="350332"/>
          </a:xfrm>
        </p:grpSpPr>
        <p:sp>
          <p:nvSpPr>
            <p:cNvPr id="23597" name="Google Shape;23597;p82"/>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8" name="Google Shape;23598;p82"/>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9" name="Google Shape;23599;p82"/>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0" name="Google Shape;23600;p82"/>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1" name="Google Shape;23601;p82"/>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2" name="Google Shape;23602;p82"/>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3" name="Google Shape;23603;p82"/>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4" name="Google Shape;23604;p82"/>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5" name="Google Shape;23605;p82"/>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6" name="Google Shape;23606;p82"/>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7" name="Google Shape;23607;p82"/>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8" name="Google Shape;23608;p82"/>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9" name="Google Shape;23609;p82"/>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0" name="Google Shape;23610;p82"/>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1" name="Google Shape;23611;p82"/>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2" name="Google Shape;23612;p82"/>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3" name="Google Shape;23613;p82"/>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14" name="Google Shape;23614;p82"/>
          <p:cNvGrpSpPr/>
          <p:nvPr/>
        </p:nvGrpSpPr>
        <p:grpSpPr>
          <a:xfrm>
            <a:off x="6503823" y="2661321"/>
            <a:ext cx="480837" cy="442371"/>
            <a:chOff x="4877867" y="1995991"/>
            <a:chExt cx="360628" cy="331778"/>
          </a:xfrm>
        </p:grpSpPr>
        <p:sp>
          <p:nvSpPr>
            <p:cNvPr id="23615" name="Google Shape;23615;p82"/>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6" name="Google Shape;23616;p82"/>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7" name="Google Shape;23617;p82"/>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8" name="Google Shape;23618;p82"/>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9" name="Google Shape;23619;p82"/>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0" name="Google Shape;23620;p82"/>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1" name="Google Shape;23621;p82"/>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2" name="Google Shape;23622;p82"/>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3" name="Google Shape;23623;p82"/>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4" name="Google Shape;23624;p82"/>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5" name="Google Shape;23625;p82"/>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6" name="Google Shape;23626;p82"/>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7" name="Google Shape;23627;p82"/>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8" name="Google Shape;23628;p82"/>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29" name="Google Shape;23629;p82"/>
          <p:cNvGrpSpPr/>
          <p:nvPr/>
        </p:nvGrpSpPr>
        <p:grpSpPr>
          <a:xfrm>
            <a:off x="9401186" y="3884671"/>
            <a:ext cx="484705" cy="452684"/>
            <a:chOff x="7050889" y="2913503"/>
            <a:chExt cx="363529" cy="339513"/>
          </a:xfrm>
        </p:grpSpPr>
        <p:sp>
          <p:nvSpPr>
            <p:cNvPr id="23630" name="Google Shape;23630;p82"/>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1" name="Google Shape;23631;p82"/>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2" name="Google Shape;23632;p82"/>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3" name="Google Shape;23633;p82"/>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4" name="Google Shape;23634;p82"/>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5" name="Google Shape;23635;p82"/>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6" name="Google Shape;23636;p82"/>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7" name="Google Shape;23637;p82"/>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8" name="Google Shape;23638;p82"/>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39" name="Google Shape;23639;p82"/>
          <p:cNvGrpSpPr/>
          <p:nvPr/>
        </p:nvGrpSpPr>
        <p:grpSpPr>
          <a:xfrm>
            <a:off x="10014534" y="2641950"/>
            <a:ext cx="497249" cy="480839"/>
            <a:chOff x="7510900" y="1981462"/>
            <a:chExt cx="372937" cy="360629"/>
          </a:xfrm>
        </p:grpSpPr>
        <p:sp>
          <p:nvSpPr>
            <p:cNvPr id="23640" name="Google Shape;23640;p82"/>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1" name="Google Shape;23641;p82"/>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2" name="Google Shape;23642;p82"/>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3" name="Google Shape;23643;p82"/>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4" name="Google Shape;23644;p82"/>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5" name="Google Shape;23645;p82"/>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6" name="Google Shape;23646;p82"/>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7" name="Google Shape;23647;p82"/>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8" name="Google Shape;23648;p82"/>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9" name="Google Shape;23649;p82"/>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0" name="Google Shape;23650;p82"/>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1" name="Google Shape;23651;p82"/>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2" name="Google Shape;23652;p82"/>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3" name="Google Shape;23653;p82"/>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4" name="Google Shape;23654;p82"/>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5" name="Google Shape;23655;p82"/>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56" name="Google Shape;23656;p82"/>
          <p:cNvGrpSpPr/>
          <p:nvPr/>
        </p:nvGrpSpPr>
        <p:grpSpPr>
          <a:xfrm>
            <a:off x="8799302" y="3891014"/>
            <a:ext cx="480839" cy="439967"/>
            <a:chOff x="6599476" y="2918260"/>
            <a:chExt cx="360629" cy="329975"/>
          </a:xfrm>
        </p:grpSpPr>
        <p:sp>
          <p:nvSpPr>
            <p:cNvPr id="23657" name="Google Shape;23657;p82"/>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8" name="Google Shape;23658;p82"/>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9" name="Google Shape;23659;p82"/>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0" name="Google Shape;23660;p82"/>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1" name="Google Shape;23661;p82"/>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2" name="Google Shape;23662;p82"/>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3" name="Google Shape;23663;p82"/>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4" name="Google Shape;23664;p82"/>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5" name="Google Shape;23665;p82"/>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6" name="Google Shape;23666;p82"/>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7" name="Google Shape;23667;p82"/>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8" name="Google Shape;23668;p82"/>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9" name="Google Shape;23669;p82"/>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0" name="Google Shape;23670;p82"/>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1" name="Google Shape;23671;p82"/>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2" name="Google Shape;23672;p82"/>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3" name="Google Shape;23673;p82"/>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4" name="Google Shape;23674;p82"/>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5" name="Google Shape;23675;p82"/>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6" name="Google Shape;23676;p82"/>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7" name="Google Shape;23677;p82"/>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8" name="Google Shape;23678;p82"/>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9" name="Google Shape;23679;p82"/>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0" name="Google Shape;23680;p82"/>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1" name="Google Shape;23681;p82"/>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82" name="Google Shape;23682;p82"/>
          <p:cNvGrpSpPr/>
          <p:nvPr/>
        </p:nvGrpSpPr>
        <p:grpSpPr>
          <a:xfrm>
            <a:off x="7053999" y="3308711"/>
            <a:ext cx="480837" cy="329723"/>
            <a:chOff x="5290499" y="2481533"/>
            <a:chExt cx="360628" cy="247292"/>
          </a:xfrm>
        </p:grpSpPr>
        <p:sp>
          <p:nvSpPr>
            <p:cNvPr id="23683" name="Google Shape;23683;p82"/>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4" name="Google Shape;23684;p82"/>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5" name="Google Shape;23685;p82"/>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6" name="Google Shape;23686;p82"/>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7" name="Google Shape;23687;p82"/>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8" name="Google Shape;23688;p82"/>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9" name="Google Shape;23689;p82"/>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0" name="Google Shape;23690;p82"/>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1" name="Google Shape;23691;p82"/>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2" name="Google Shape;23692;p82"/>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3" name="Google Shape;23693;p82"/>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4" name="Google Shape;23694;p82"/>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5" name="Google Shape;23695;p82"/>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6" name="Google Shape;23696;p82"/>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7" name="Google Shape;23697;p82"/>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8" name="Google Shape;23698;p82"/>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9" name="Google Shape;23699;p82"/>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0" name="Google Shape;23700;p82"/>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1" name="Google Shape;23701;p82"/>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2" name="Google Shape;23702;p82"/>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3" name="Google Shape;23703;p82"/>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4" name="Google Shape;23704;p82"/>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5" name="Google Shape;23705;p82"/>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6" name="Google Shape;23706;p82"/>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7" name="Google Shape;23707;p82"/>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8" name="Google Shape;23708;p82"/>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9" name="Google Shape;23709;p82"/>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10" name="Google Shape;23710;p82"/>
          <p:cNvGrpSpPr/>
          <p:nvPr/>
        </p:nvGrpSpPr>
        <p:grpSpPr>
          <a:xfrm>
            <a:off x="8269232" y="2642019"/>
            <a:ext cx="468433" cy="480768"/>
            <a:chOff x="6201923" y="1981514"/>
            <a:chExt cx="351325" cy="360576"/>
          </a:xfrm>
        </p:grpSpPr>
        <p:sp>
          <p:nvSpPr>
            <p:cNvPr id="23711" name="Google Shape;23711;p82"/>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2" name="Google Shape;23712;p82"/>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3" name="Google Shape;23713;p82"/>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4" name="Google Shape;23714;p82"/>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5" name="Google Shape;23715;p82"/>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6" name="Google Shape;23716;p82"/>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7" name="Google Shape;23717;p82"/>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18" name="Google Shape;23718;p82"/>
          <p:cNvGrpSpPr/>
          <p:nvPr/>
        </p:nvGrpSpPr>
        <p:grpSpPr>
          <a:xfrm>
            <a:off x="6525948" y="4454255"/>
            <a:ext cx="417179" cy="481047"/>
            <a:chOff x="4894461" y="3340691"/>
            <a:chExt cx="312884" cy="360785"/>
          </a:xfrm>
        </p:grpSpPr>
        <p:sp>
          <p:nvSpPr>
            <p:cNvPr id="23719" name="Google Shape;23719;p82"/>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0" name="Google Shape;23720;p82"/>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1" name="Google Shape;23721;p82"/>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2" name="Google Shape;23722;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3" name="Google Shape;23723;p82"/>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4" name="Google Shape;23724;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5" name="Google Shape;23725;p82"/>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6" name="Google Shape;23726;p82"/>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7" name="Google Shape;23727;p82"/>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8" name="Google Shape;23728;p82"/>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9" name="Google Shape;23729;p82"/>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0" name="Google Shape;23730;p82"/>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1" name="Google Shape;23731;p82"/>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2" name="Google Shape;23732;p82"/>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3" name="Google Shape;23733;p82"/>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4" name="Google Shape;23734;p82"/>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35" name="Google Shape;23735;p82"/>
          <p:cNvGrpSpPr/>
          <p:nvPr/>
        </p:nvGrpSpPr>
        <p:grpSpPr>
          <a:xfrm>
            <a:off x="7118983" y="2001668"/>
            <a:ext cx="327388" cy="480837"/>
            <a:chOff x="5339237" y="1501251"/>
            <a:chExt cx="245541" cy="360628"/>
          </a:xfrm>
        </p:grpSpPr>
        <p:sp>
          <p:nvSpPr>
            <p:cNvPr id="23736" name="Google Shape;23736;p82"/>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7" name="Google Shape;23737;p82"/>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8" name="Google Shape;23738;p82"/>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9" name="Google Shape;23739;p82"/>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0" name="Google Shape;23740;p82"/>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1" name="Google Shape;23741;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2" name="Google Shape;23742;p82"/>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3" name="Google Shape;23743;p82"/>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4" name="Google Shape;23744;p82"/>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5" name="Google Shape;23745;p82"/>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6" name="Google Shape;23746;p82"/>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7" name="Google Shape;23747;p82"/>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8" name="Google Shape;23748;p82"/>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9" name="Google Shape;23749;p82"/>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0" name="Google Shape;23750;p82"/>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1" name="Google Shape;23751;p82"/>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2" name="Google Shape;23752;p82"/>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3" name="Google Shape;23753;p82"/>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4" name="Google Shape;23754;p82"/>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5" name="Google Shape;23755;p82"/>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6" name="Google Shape;23756;p82"/>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7" name="Google Shape;23757;p82"/>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8" name="Google Shape;23758;p82"/>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9" name="Google Shape;23759;p82"/>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0" name="Google Shape;23760;p82"/>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1" name="Google Shape;23761;p82"/>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2" name="Google Shape;23762;p82"/>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3" name="Google Shape;23763;p82"/>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4" name="Google Shape;23764;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5" name="Google Shape;23765;p82"/>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6" name="Google Shape;23766;p82"/>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7" name="Google Shape;23767;p82"/>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8" name="Google Shape;23768;p82"/>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9" name="Google Shape;23769;p82"/>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0" name="Google Shape;23770;p82"/>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1" name="Google Shape;23771;p82"/>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2" name="Google Shape;23772;p82"/>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3" name="Google Shape;23773;p82"/>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4" name="Google Shape;23774;p82"/>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5" name="Google Shape;23775;p82"/>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6" name="Google Shape;23776;p82"/>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7" name="Google Shape;23777;p82"/>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78" name="Google Shape;23778;p82"/>
          <p:cNvGrpSpPr/>
          <p:nvPr/>
        </p:nvGrpSpPr>
        <p:grpSpPr>
          <a:xfrm>
            <a:off x="10612619" y="3298955"/>
            <a:ext cx="493904" cy="349235"/>
            <a:chOff x="7959464" y="2474216"/>
            <a:chExt cx="370428" cy="261926"/>
          </a:xfrm>
        </p:grpSpPr>
        <p:sp>
          <p:nvSpPr>
            <p:cNvPr id="23779" name="Google Shape;23779;p82"/>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0" name="Google Shape;23780;p82"/>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1" name="Google Shape;23781;p82"/>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2" name="Google Shape;23782;p82"/>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3" name="Google Shape;23783;p82"/>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4" name="Google Shape;23784;p82"/>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5" name="Google Shape;23785;p82"/>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6" name="Google Shape;23786;p82"/>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7" name="Google Shape;23787;p82"/>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8" name="Google Shape;23788;p82"/>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9" name="Google Shape;23789;p82"/>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0" name="Google Shape;23790;p82"/>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91" name="Google Shape;23791;p82"/>
          <p:cNvGrpSpPr/>
          <p:nvPr/>
        </p:nvGrpSpPr>
        <p:grpSpPr>
          <a:xfrm>
            <a:off x="10024917" y="3277213"/>
            <a:ext cx="480839" cy="392615"/>
            <a:chOff x="7518687" y="2457909"/>
            <a:chExt cx="360629" cy="294461"/>
          </a:xfrm>
        </p:grpSpPr>
        <p:sp>
          <p:nvSpPr>
            <p:cNvPr id="23792" name="Google Shape;23792;p82"/>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3" name="Google Shape;23793;p82"/>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4" name="Google Shape;23794;p82"/>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5" name="Google Shape;23795;p82"/>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6" name="Google Shape;23796;p82"/>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7" name="Google Shape;23797;p82"/>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8" name="Google Shape;23798;p82"/>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9" name="Google Shape;23799;p82"/>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0" name="Google Shape;23800;p82"/>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1" name="Google Shape;23801;p82"/>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2" name="Google Shape;23802;p82"/>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3" name="Google Shape;23803;p82"/>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4" name="Google Shape;23804;p82"/>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5" name="Google Shape;23805;p82"/>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6" name="Google Shape;23806;p82"/>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7" name="Google Shape;23807;p82"/>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8" name="Google Shape;23808;p82"/>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9" name="Google Shape;23809;p82"/>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0" name="Google Shape;23810;p82"/>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11" name="Google Shape;23811;p82"/>
          <p:cNvGrpSpPr/>
          <p:nvPr/>
        </p:nvGrpSpPr>
        <p:grpSpPr>
          <a:xfrm>
            <a:off x="9448294" y="2642088"/>
            <a:ext cx="458399" cy="480699"/>
            <a:chOff x="7086220" y="1981566"/>
            <a:chExt cx="343799" cy="360524"/>
          </a:xfrm>
        </p:grpSpPr>
        <p:sp>
          <p:nvSpPr>
            <p:cNvPr id="23812" name="Google Shape;23812;p82"/>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3" name="Google Shape;23813;p82"/>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4" name="Google Shape;23814;p82"/>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5" name="Google Shape;23815;p82"/>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6" name="Google Shape;23816;p82"/>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7" name="Google Shape;23817;p82"/>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8" name="Google Shape;23818;p82"/>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9" name="Google Shape;23819;p82"/>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0" name="Google Shape;23820;p82"/>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1" name="Google Shape;23821;p82"/>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2" name="Google Shape;23822;p82"/>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3" name="Google Shape;23823;p82"/>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4" name="Google Shape;23824;p82"/>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5" name="Google Shape;23825;p82"/>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6" name="Google Shape;23826;p82"/>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7" name="Google Shape;23827;p82"/>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28" name="Google Shape;23828;p82"/>
          <p:cNvGrpSpPr/>
          <p:nvPr/>
        </p:nvGrpSpPr>
        <p:grpSpPr>
          <a:xfrm>
            <a:off x="8188150" y="3903418"/>
            <a:ext cx="491221" cy="415159"/>
            <a:chOff x="6141112" y="2927563"/>
            <a:chExt cx="368416" cy="311369"/>
          </a:xfrm>
        </p:grpSpPr>
        <p:sp>
          <p:nvSpPr>
            <p:cNvPr id="23829" name="Google Shape;23829;p82"/>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0" name="Google Shape;23830;p82"/>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1" name="Google Shape;23831;p82"/>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2" name="Google Shape;23832;p82"/>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3" name="Google Shape;23833;p82"/>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4" name="Google Shape;23834;p82"/>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5" name="Google Shape;23835;p82"/>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36" name="Google Shape;23836;p82"/>
          <p:cNvGrpSpPr/>
          <p:nvPr/>
        </p:nvGrpSpPr>
        <p:grpSpPr>
          <a:xfrm>
            <a:off x="10027599" y="3870595"/>
            <a:ext cx="447319" cy="480839"/>
            <a:chOff x="7520699" y="2902946"/>
            <a:chExt cx="335489" cy="360629"/>
          </a:xfrm>
        </p:grpSpPr>
        <p:sp>
          <p:nvSpPr>
            <p:cNvPr id="23837" name="Google Shape;23837;p82"/>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8" name="Google Shape;23838;p82"/>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9" name="Google Shape;23839;p82"/>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0" name="Google Shape;23840;p82"/>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1" name="Google Shape;23841;p82"/>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2" name="Google Shape;23842;p82"/>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3" name="Google Shape;23843;p82"/>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4" name="Google Shape;23844;p82"/>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5" name="Google Shape;23845;p82"/>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6" name="Google Shape;23846;p82"/>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7" name="Google Shape;23847;p82"/>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8" name="Google Shape;23848;p82"/>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9" name="Google Shape;23849;p82"/>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0" name="Google Shape;23850;p82"/>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1" name="Google Shape;23851;p82"/>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52" name="Google Shape;23852;p82"/>
          <p:cNvGrpSpPr/>
          <p:nvPr/>
        </p:nvGrpSpPr>
        <p:grpSpPr>
          <a:xfrm>
            <a:off x="10651120" y="3870595"/>
            <a:ext cx="411848" cy="480837"/>
            <a:chOff x="7988340" y="2902946"/>
            <a:chExt cx="308886" cy="360628"/>
          </a:xfrm>
        </p:grpSpPr>
        <p:sp>
          <p:nvSpPr>
            <p:cNvPr id="23853" name="Google Shape;23853;p82"/>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4" name="Google Shape;23854;p82"/>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5" name="Google Shape;23855;p82"/>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6" name="Google Shape;23856;p82"/>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7" name="Google Shape;23857;p82"/>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8" name="Google Shape;23858;p82"/>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9" name="Google Shape;23859;p82"/>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0" name="Google Shape;23860;p82"/>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1" name="Google Shape;23861;p82"/>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2" name="Google Shape;23862;p82"/>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3" name="Google Shape;23863;p82"/>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4" name="Google Shape;23864;p82"/>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5" name="Google Shape;23865;p82"/>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6" name="Google Shape;23866;p82"/>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7" name="Google Shape;23867;p82"/>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8" name="Google Shape;23868;p82"/>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9" name="Google Shape;23869;p82"/>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0" name="Google Shape;23870;p82"/>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1" name="Google Shape;23871;p82"/>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2" name="Google Shape;23872;p82"/>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3" name="Google Shape;23873;p82"/>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4" name="Google Shape;23874;p82"/>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5" name="Google Shape;23875;p82"/>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76" name="Google Shape;23876;p82"/>
          <p:cNvGrpSpPr/>
          <p:nvPr/>
        </p:nvGrpSpPr>
        <p:grpSpPr>
          <a:xfrm>
            <a:off x="7586719" y="3870664"/>
            <a:ext cx="483869" cy="480664"/>
            <a:chOff x="5690039" y="2902998"/>
            <a:chExt cx="362902" cy="360498"/>
          </a:xfrm>
        </p:grpSpPr>
        <p:sp>
          <p:nvSpPr>
            <p:cNvPr id="23877" name="Google Shape;23877;p82"/>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8" name="Google Shape;23878;p82"/>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9" name="Google Shape;23879;p82"/>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0" name="Google Shape;23880;p82"/>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1" name="Google Shape;23881;p82"/>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2" name="Google Shape;23882;p82"/>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3" name="Google Shape;23883;p82"/>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84" name="Google Shape;23884;p82"/>
          <p:cNvGrpSpPr/>
          <p:nvPr/>
        </p:nvGrpSpPr>
        <p:grpSpPr>
          <a:xfrm>
            <a:off x="6495914" y="2001320"/>
            <a:ext cx="344671" cy="481187"/>
            <a:chOff x="4871935" y="1500990"/>
            <a:chExt cx="258503" cy="360890"/>
          </a:xfrm>
        </p:grpSpPr>
        <p:sp>
          <p:nvSpPr>
            <p:cNvPr id="23885" name="Google Shape;23885;p82"/>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6" name="Google Shape;23886;p82"/>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7" name="Google Shape;23887;p82"/>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8" name="Google Shape;23888;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9" name="Google Shape;23889;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0" name="Google Shape;23890;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1" name="Google Shape;23891;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2" name="Google Shape;23892;p82"/>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3" name="Google Shape;23893;p82"/>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4" name="Google Shape;23894;p82"/>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5" name="Google Shape;23895;p82"/>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6" name="Google Shape;23896;p82"/>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7" name="Google Shape;23897;p82"/>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8" name="Google Shape;23898;p82"/>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899" name="Google Shape;23899;p82"/>
          <p:cNvSpPr/>
          <p:nvPr/>
        </p:nvSpPr>
        <p:spPr>
          <a:xfrm>
            <a:off x="8456862" y="2465363"/>
            <a:ext cx="36551" cy="17143"/>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900" name="Google Shape;23900;p82"/>
          <p:cNvGrpSpPr/>
          <p:nvPr/>
        </p:nvGrpSpPr>
        <p:grpSpPr>
          <a:xfrm>
            <a:off x="8354353" y="2001668"/>
            <a:ext cx="313311" cy="480837"/>
            <a:chOff x="6265764" y="1501251"/>
            <a:chExt cx="234983" cy="360628"/>
          </a:xfrm>
        </p:grpSpPr>
        <p:sp>
          <p:nvSpPr>
            <p:cNvPr id="23901" name="Google Shape;23901;p82"/>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2" name="Google Shape;23902;p82"/>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3" name="Google Shape;23903;p82"/>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4" name="Google Shape;23904;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5" name="Google Shape;23905;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6" name="Google Shape;23906;p82"/>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7" name="Google Shape;23907;p82"/>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8" name="Google Shape;23908;p82"/>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9" name="Google Shape;23909;p82"/>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0" name="Google Shape;23910;p82"/>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1" name="Google Shape;23911;p82"/>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2" name="Google Shape;23912;p82"/>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13" name="Google Shape;23913;p82"/>
          <p:cNvGrpSpPr/>
          <p:nvPr/>
        </p:nvGrpSpPr>
        <p:grpSpPr>
          <a:xfrm>
            <a:off x="8258186" y="4535997"/>
            <a:ext cx="480837" cy="317667"/>
            <a:chOff x="6193639" y="3401998"/>
            <a:chExt cx="360628" cy="238250"/>
          </a:xfrm>
        </p:grpSpPr>
        <p:sp>
          <p:nvSpPr>
            <p:cNvPr id="23914" name="Google Shape;23914;p82"/>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5" name="Google Shape;23915;p82"/>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6" name="Google Shape;23916;p82"/>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7" name="Google Shape;23917;p82"/>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8" name="Google Shape;23918;p82"/>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9" name="Google Shape;23919;p82"/>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0" name="Google Shape;23920;p82"/>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1" name="Google Shape;23921;p82"/>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2" name="Google Shape;23922;p82"/>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3" name="Google Shape;23923;p82"/>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4" name="Google Shape;23924;p82"/>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25" name="Google Shape;23925;p82"/>
          <p:cNvGrpSpPr/>
          <p:nvPr/>
        </p:nvGrpSpPr>
        <p:grpSpPr>
          <a:xfrm>
            <a:off x="7735501" y="2001669"/>
            <a:ext cx="328049" cy="480839"/>
            <a:chOff x="5801625" y="1501251"/>
            <a:chExt cx="246037" cy="360629"/>
          </a:xfrm>
        </p:grpSpPr>
        <p:sp>
          <p:nvSpPr>
            <p:cNvPr id="23926" name="Google Shape;23926;p82"/>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7" name="Google Shape;23927;p82"/>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8" name="Google Shape;23928;p82"/>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9" name="Google Shape;23929;p82"/>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0" name="Google Shape;23930;p82"/>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1" name="Google Shape;23931;p82"/>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2" name="Google Shape;23932;p82"/>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3" name="Google Shape;23933;p82"/>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4" name="Google Shape;23934;p82"/>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5" name="Google Shape;23935;p82"/>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6" name="Google Shape;23936;p82"/>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7" name="Google Shape;23937;p82"/>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8" name="Google Shape;23938;p82"/>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9" name="Google Shape;23939;p82"/>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0" name="Google Shape;23940;p82"/>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1" name="Google Shape;23941;p82"/>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2" name="Google Shape;23942;p82"/>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3" name="Google Shape;23943;p82"/>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4" name="Google Shape;23944;p82"/>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45" name="Google Shape;23945;p82"/>
          <p:cNvGrpSpPr/>
          <p:nvPr/>
        </p:nvGrpSpPr>
        <p:grpSpPr>
          <a:xfrm>
            <a:off x="8855574" y="2641949"/>
            <a:ext cx="469444" cy="481152"/>
            <a:chOff x="6641680" y="1981462"/>
            <a:chExt cx="352083" cy="360864"/>
          </a:xfrm>
        </p:grpSpPr>
        <p:sp>
          <p:nvSpPr>
            <p:cNvPr id="23946" name="Google Shape;23946;p82"/>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7" name="Google Shape;23947;p82"/>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8" name="Google Shape;23948;p82"/>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9" name="Google Shape;23949;p82"/>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0" name="Google Shape;23950;p82"/>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1" name="Google Shape;23951;p82"/>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2" name="Google Shape;23952;p82"/>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3" name="Google Shape;23953;p82"/>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4" name="Google Shape;23954;p82"/>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5" name="Google Shape;23955;p82"/>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6" name="Google Shape;23956;p82"/>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7" name="Google Shape;23957;p82"/>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8" name="Google Shape;23958;p82"/>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9" name="Google Shape;23959;p82"/>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0" name="Google Shape;23960;p82"/>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1" name="Google Shape;23961;p82"/>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2" name="Google Shape;23962;p82"/>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3" name="Google Shape;23963;p82"/>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4" name="Google Shape;23964;p82"/>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5" name="Google Shape;23965;p82"/>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6" name="Google Shape;23966;p82"/>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7" name="Google Shape;23967;p82"/>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8" name="Google Shape;23968;p82"/>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9" name="Google Shape;23969;p82"/>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0" name="Google Shape;23970;p82"/>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1" name="Google Shape;23971;p82"/>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2" name="Google Shape;23972;p82"/>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3" name="Google Shape;23973;p82"/>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74" name="Google Shape;23974;p82"/>
          <p:cNvGrpSpPr/>
          <p:nvPr/>
        </p:nvGrpSpPr>
        <p:grpSpPr>
          <a:xfrm>
            <a:off x="9607109" y="2001669"/>
            <a:ext cx="264043" cy="480839"/>
            <a:chOff x="7205332" y="1501251"/>
            <a:chExt cx="198032" cy="360629"/>
          </a:xfrm>
        </p:grpSpPr>
        <p:sp>
          <p:nvSpPr>
            <p:cNvPr id="23975" name="Google Shape;23975;p82"/>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6" name="Google Shape;23976;p82"/>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7" name="Google Shape;23977;p82"/>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8" name="Google Shape;23978;p82"/>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9" name="Google Shape;23979;p82"/>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0" name="Google Shape;23980;p82"/>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1" name="Google Shape;23981;p82"/>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2" name="Google Shape;23982;p82"/>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3" name="Google Shape;23983;p82"/>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4" name="Google Shape;23984;p82"/>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5" name="Google Shape;23985;p82"/>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6" name="Google Shape;23986;p82"/>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7" name="Google Shape;23987;p82"/>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8" name="Google Shape;23988;p82"/>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9" name="Google Shape;23989;p82"/>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0" name="Google Shape;23990;p82"/>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1" name="Google Shape;23991;p82"/>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2" name="Google Shape;23992;p82"/>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3" name="Google Shape;23993;p82"/>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4" name="Google Shape;23994;p82"/>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95" name="Google Shape;23995;p82"/>
          <p:cNvGrpSpPr/>
          <p:nvPr/>
        </p:nvGrpSpPr>
        <p:grpSpPr>
          <a:xfrm>
            <a:off x="10251084" y="2001668"/>
            <a:ext cx="204077" cy="480837"/>
            <a:chOff x="7688313" y="1501251"/>
            <a:chExt cx="153058" cy="360628"/>
          </a:xfrm>
        </p:grpSpPr>
        <p:sp>
          <p:nvSpPr>
            <p:cNvPr id="23996" name="Google Shape;23996;p82"/>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7" name="Google Shape;23997;p82"/>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8" name="Google Shape;23998;p82"/>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9" name="Google Shape;23999;p82"/>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0" name="Google Shape;24000;p82"/>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1" name="Google Shape;24001;p82"/>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2" name="Google Shape;24002;p82"/>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3" name="Google Shape;24003;p82"/>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4" name="Google Shape;24004;p82"/>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5" name="Google Shape;24005;p82"/>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6" name="Google Shape;24006;p82"/>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7" name="Google Shape;24007;p82"/>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8" name="Google Shape;24008;p82"/>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9" name="Google Shape;24009;p82"/>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0" name="Google Shape;24010;p82"/>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1" name="Google Shape;24011;p82"/>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12" name="Google Shape;24012;p82"/>
          <p:cNvGrpSpPr/>
          <p:nvPr/>
        </p:nvGrpSpPr>
        <p:grpSpPr>
          <a:xfrm>
            <a:off x="10866906" y="2001668"/>
            <a:ext cx="201081" cy="480837"/>
            <a:chOff x="8150179" y="1501251"/>
            <a:chExt cx="150811" cy="360628"/>
          </a:xfrm>
        </p:grpSpPr>
        <p:sp>
          <p:nvSpPr>
            <p:cNvPr id="24013" name="Google Shape;24013;p82"/>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4" name="Google Shape;24014;p82"/>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5" name="Google Shape;24015;p82"/>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6" name="Google Shape;24016;p82"/>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7" name="Google Shape;24017;p82"/>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8" name="Google Shape;24018;p82"/>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9" name="Google Shape;24019;p82"/>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0" name="Google Shape;24020;p82"/>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1" name="Google Shape;24021;p82"/>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022" name="Google Shape;24022;p82"/>
          <p:cNvSpPr/>
          <p:nvPr/>
        </p:nvSpPr>
        <p:spPr>
          <a:xfrm>
            <a:off x="6597447" y="3875926"/>
            <a:ext cx="43659" cy="21185"/>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023" name="Google Shape;24023;p82"/>
          <p:cNvGrpSpPr/>
          <p:nvPr/>
        </p:nvGrpSpPr>
        <p:grpSpPr>
          <a:xfrm>
            <a:off x="6503824" y="3870595"/>
            <a:ext cx="226865" cy="480839"/>
            <a:chOff x="4877867" y="2902946"/>
            <a:chExt cx="170149" cy="360629"/>
          </a:xfrm>
        </p:grpSpPr>
        <p:sp>
          <p:nvSpPr>
            <p:cNvPr id="24024" name="Google Shape;24024;p82"/>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5" name="Google Shape;24025;p82"/>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6" name="Google Shape;24026;p82"/>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7" name="Google Shape;24027;p82"/>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8" name="Google Shape;24028;p82"/>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9" name="Google Shape;24029;p82"/>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0" name="Google Shape;24030;p82"/>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1" name="Google Shape;24031;p82"/>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2" name="Google Shape;24032;p82"/>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3" name="Google Shape;24033;p82"/>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4" name="Google Shape;24034;p82"/>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5" name="Google Shape;24035;p82"/>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6" name="Google Shape;24036;p82"/>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37" name="Google Shape;24037;p82"/>
          <p:cNvGrpSpPr/>
          <p:nvPr/>
        </p:nvGrpSpPr>
        <p:grpSpPr>
          <a:xfrm>
            <a:off x="8988919" y="2000902"/>
            <a:ext cx="277283" cy="481604"/>
            <a:chOff x="6741689" y="1500676"/>
            <a:chExt cx="207962" cy="361203"/>
          </a:xfrm>
        </p:grpSpPr>
        <p:sp>
          <p:nvSpPr>
            <p:cNvPr id="24038" name="Google Shape;24038;p82"/>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9" name="Google Shape;24039;p82"/>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0" name="Google Shape;24040;p82"/>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1" name="Google Shape;24041;p82"/>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2" name="Google Shape;24042;p82"/>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3" name="Google Shape;24043;p82"/>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4" name="Google Shape;24044;p82"/>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5" name="Google Shape;24045;p82"/>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6" name="Google Shape;24046;p82"/>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7" name="Google Shape;24047;p82"/>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8" name="Google Shape;24048;p82"/>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9" name="Google Shape;24049;p82"/>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0" name="Google Shape;24050;p82"/>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1" name="Google Shape;24051;p82"/>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2" name="Google Shape;24052;p82"/>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3" name="Google Shape;24053;p82"/>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4" name="Google Shape;24054;p82"/>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5" name="Google Shape;24055;p82"/>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6" name="Google Shape;24056;p82"/>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57" name="Google Shape;24057;p82"/>
          <p:cNvGrpSpPr/>
          <p:nvPr/>
        </p:nvGrpSpPr>
        <p:grpSpPr>
          <a:xfrm>
            <a:off x="7670170" y="4573872"/>
            <a:ext cx="480837" cy="241952"/>
            <a:chOff x="5752627" y="3430404"/>
            <a:chExt cx="360628" cy="181464"/>
          </a:xfrm>
        </p:grpSpPr>
        <p:sp>
          <p:nvSpPr>
            <p:cNvPr id="24058" name="Google Shape;24058;p82"/>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9" name="Google Shape;24059;p82"/>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0" name="Google Shape;24060;p82"/>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1" name="Google Shape;24061;p82"/>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2" name="Google Shape;24062;p82"/>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3" name="Google Shape;24063;p82"/>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4" name="Google Shape;24064;p82"/>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5" name="Google Shape;24065;p82"/>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6" name="Google Shape;24066;p82"/>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7" name="Google Shape;24067;p82"/>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8" name="Google Shape;24068;p82"/>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9" name="Google Shape;24069;p82"/>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0" name="Google Shape;24070;p82"/>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1" name="Google Shape;24071;p82"/>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2" name="Google Shape;24072;p82"/>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3" name="Google Shape;24073;p82"/>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4" name="Google Shape;24074;p82"/>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5" name="Google Shape;24075;p82"/>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6" name="Google Shape;24076;p82"/>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7" name="Google Shape;24077;p82"/>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8" name="Google Shape;24078;p82"/>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9" name="Google Shape;24079;p82"/>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0" name="Google Shape;24080;p82"/>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1" name="Google Shape;24081;p82"/>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2" name="Google Shape;24082;p82"/>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3" name="Google Shape;24083;p82"/>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4" name="Google Shape;24084;p82"/>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5" name="Google Shape;24085;p82"/>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86" name="Google Shape;24086;p82"/>
          <p:cNvGrpSpPr/>
          <p:nvPr/>
        </p:nvGrpSpPr>
        <p:grpSpPr>
          <a:xfrm>
            <a:off x="6980934" y="3870665"/>
            <a:ext cx="482545" cy="481012"/>
            <a:chOff x="5235700" y="2902998"/>
            <a:chExt cx="361909" cy="360759"/>
          </a:xfrm>
        </p:grpSpPr>
        <p:sp>
          <p:nvSpPr>
            <p:cNvPr id="24087" name="Google Shape;24087;p82"/>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8" name="Google Shape;24088;p82"/>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9" name="Google Shape;24089;p82"/>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0" name="Google Shape;24090;p82"/>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1" name="Google Shape;24091;p82"/>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2" name="Google Shape;24092;p82"/>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3" name="Google Shape;24093;p82"/>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94" name="Google Shape;24094;p82"/>
          <p:cNvGrpSpPr/>
          <p:nvPr/>
        </p:nvGrpSpPr>
        <p:grpSpPr>
          <a:xfrm>
            <a:off x="8846550" y="4526626"/>
            <a:ext cx="480489" cy="336412"/>
            <a:chOff x="6634912" y="3394969"/>
            <a:chExt cx="360367" cy="252309"/>
          </a:xfrm>
        </p:grpSpPr>
        <p:sp>
          <p:nvSpPr>
            <p:cNvPr id="24095" name="Google Shape;24095;p82"/>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6" name="Google Shape;24096;p82"/>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7" name="Google Shape;24097;p82"/>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8" name="Google Shape;24098;p82"/>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9" name="Google Shape;24099;p82"/>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0" name="Google Shape;24100;p82"/>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1" name="Google Shape;24101;p82"/>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2" name="Google Shape;24102;p82"/>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3" name="Google Shape;24103;p82"/>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4" name="Google Shape;24104;p82"/>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5" name="Google Shape;24105;p82"/>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6" name="Google Shape;24106;p82"/>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7" name="Google Shape;24107;p82"/>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08" name="Google Shape;24108;p82"/>
          <p:cNvGrpSpPr/>
          <p:nvPr/>
        </p:nvGrpSpPr>
        <p:grpSpPr>
          <a:xfrm>
            <a:off x="9412440" y="4454396"/>
            <a:ext cx="502893" cy="480873"/>
            <a:chOff x="7059330" y="3340796"/>
            <a:chExt cx="377170" cy="360655"/>
          </a:xfrm>
        </p:grpSpPr>
        <p:sp>
          <p:nvSpPr>
            <p:cNvPr id="24109" name="Google Shape;24109;p82"/>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0" name="Google Shape;24110;p82"/>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1" name="Google Shape;24111;p82"/>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2" name="Google Shape;24112;p82"/>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3" name="Google Shape;24113;p82"/>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4" name="Google Shape;24114;p82"/>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5" name="Google Shape;24115;p82"/>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6" name="Google Shape;24116;p82"/>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7" name="Google Shape;24117;p82"/>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8" name="Google Shape;24118;p82"/>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9" name="Google Shape;24119;p82"/>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0" name="Google Shape;24120;p82"/>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21" name="Google Shape;24121;p82"/>
          <p:cNvGrpSpPr/>
          <p:nvPr/>
        </p:nvGrpSpPr>
        <p:grpSpPr>
          <a:xfrm>
            <a:off x="10610598" y="4500841"/>
            <a:ext cx="480839" cy="388016"/>
            <a:chOff x="7957948" y="3375631"/>
            <a:chExt cx="360629" cy="291012"/>
          </a:xfrm>
        </p:grpSpPr>
        <p:sp>
          <p:nvSpPr>
            <p:cNvPr id="24122" name="Google Shape;24122;p82"/>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3" name="Google Shape;24123;p82"/>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4" name="Google Shape;24124;p82"/>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5" name="Google Shape;24125;p82"/>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6" name="Google Shape;24126;p82"/>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7" name="Google Shape;24127;p82"/>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8" name="Google Shape;24128;p82"/>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9" name="Google Shape;24129;p82"/>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0" name="Google Shape;24130;p82"/>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1" name="Google Shape;24131;p82"/>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2" name="Google Shape;24132;p82"/>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3" name="Google Shape;24133;p82"/>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4" name="Google Shape;24134;p82"/>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5" name="Google Shape;24135;p82"/>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6" name="Google Shape;24136;p82"/>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7" name="Google Shape;24137;p82"/>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8" name="Google Shape;24138;p82"/>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9" name="Google Shape;24139;p82"/>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40" name="Google Shape;24140;p82"/>
          <p:cNvGrpSpPr/>
          <p:nvPr/>
        </p:nvGrpSpPr>
        <p:grpSpPr>
          <a:xfrm>
            <a:off x="8264875" y="5157184"/>
            <a:ext cx="463416" cy="303939"/>
            <a:chOff x="6198656" y="3867888"/>
            <a:chExt cx="347562" cy="227954"/>
          </a:xfrm>
        </p:grpSpPr>
        <p:sp>
          <p:nvSpPr>
            <p:cNvPr id="24141" name="Google Shape;24141;p82"/>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2" name="Google Shape;24142;p82"/>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3" name="Google Shape;24143;p82"/>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4" name="Google Shape;24144;p82"/>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5" name="Google Shape;24145;p82"/>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6" name="Google Shape;24146;p82"/>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7" name="Google Shape;24147;p82"/>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8" name="Google Shape;24148;p82"/>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9" name="Google Shape;24149;p82"/>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0" name="Google Shape;24150;p82"/>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1" name="Google Shape;24151;p82"/>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52" name="Google Shape;24152;p82"/>
          <p:cNvGrpSpPr/>
          <p:nvPr/>
        </p:nvGrpSpPr>
        <p:grpSpPr>
          <a:xfrm>
            <a:off x="7609193" y="5092201"/>
            <a:ext cx="465856" cy="433939"/>
            <a:chOff x="5706895" y="3819151"/>
            <a:chExt cx="349392" cy="325454"/>
          </a:xfrm>
        </p:grpSpPr>
        <p:sp>
          <p:nvSpPr>
            <p:cNvPr id="24153" name="Google Shape;24153;p82"/>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4" name="Google Shape;24154;p82"/>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5" name="Google Shape;24155;p82"/>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6" name="Google Shape;24156;p82"/>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7" name="Google Shape;24157;p82"/>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8" name="Google Shape;24158;p82"/>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9" name="Google Shape;24159;p82"/>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0" name="Google Shape;24160;p82"/>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1" name="Google Shape;24161;p82"/>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2" name="Google Shape;24162;p82"/>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3" name="Google Shape;24163;p82"/>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4" name="Google Shape;24164;p82"/>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5" name="Google Shape;24165;p82"/>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6" name="Google Shape;24166;p82"/>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7" name="Google Shape;24167;p82"/>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68" name="Google Shape;24168;p82"/>
          <p:cNvGrpSpPr/>
          <p:nvPr/>
        </p:nvGrpSpPr>
        <p:grpSpPr>
          <a:xfrm>
            <a:off x="10198158" y="4454326"/>
            <a:ext cx="129687" cy="480524"/>
            <a:chOff x="7648618" y="3340744"/>
            <a:chExt cx="97265" cy="360393"/>
          </a:xfrm>
        </p:grpSpPr>
        <p:sp>
          <p:nvSpPr>
            <p:cNvPr id="24169" name="Google Shape;24169;p82"/>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0" name="Google Shape;24170;p82"/>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1" name="Google Shape;24171;p82"/>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72" name="Google Shape;24172;p82"/>
          <p:cNvGrpSpPr/>
          <p:nvPr/>
        </p:nvGrpSpPr>
        <p:grpSpPr>
          <a:xfrm>
            <a:off x="9552476" y="5054224"/>
            <a:ext cx="514009" cy="510001"/>
            <a:chOff x="7164356" y="3790667"/>
            <a:chExt cx="385507" cy="382501"/>
          </a:xfrm>
        </p:grpSpPr>
        <p:sp>
          <p:nvSpPr>
            <p:cNvPr id="24173" name="Google Shape;24173;p82"/>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4" name="Google Shape;24174;p82"/>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5" name="Google Shape;24175;p82"/>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6" name="Google Shape;24176;p82"/>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7" name="Google Shape;24177;p82"/>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8" name="Google Shape;24178;p82"/>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9" name="Google Shape;24179;p82"/>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0" name="Google Shape;24180;p82"/>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1" name="Google Shape;24181;p82"/>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2" name="Google Shape;24182;p82"/>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3" name="Google Shape;24183;p82"/>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4" name="Google Shape;24184;p82"/>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5" name="Google Shape;24185;p82"/>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6" name="Google Shape;24186;p82"/>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7" name="Google Shape;24187;p82"/>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8" name="Google Shape;24188;p82"/>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9" name="Google Shape;24189;p82"/>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0" name="Google Shape;24190;p82"/>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1" name="Google Shape;24191;p82"/>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2" name="Google Shape;24192;p82"/>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3" name="Google Shape;24193;p82"/>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4" name="Google Shape;24194;p82"/>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5" name="Google Shape;24195;p82"/>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6" name="Google Shape;24196;p82"/>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97" name="Google Shape;24197;p82"/>
          <p:cNvGrpSpPr/>
          <p:nvPr/>
        </p:nvGrpSpPr>
        <p:grpSpPr>
          <a:xfrm>
            <a:off x="8893867" y="5101958"/>
            <a:ext cx="517215" cy="414461"/>
            <a:chOff x="6670400" y="3826468"/>
            <a:chExt cx="387911" cy="310846"/>
          </a:xfrm>
        </p:grpSpPr>
        <p:sp>
          <p:nvSpPr>
            <p:cNvPr id="24198" name="Google Shape;24198;p82"/>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9" name="Google Shape;24199;p82"/>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0" name="Google Shape;24200;p82"/>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1" name="Google Shape;24201;p82"/>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2" name="Google Shape;24202;p82"/>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3" name="Google Shape;24203;p82"/>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4" name="Google Shape;24204;p82"/>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5" name="Google Shape;24205;p82"/>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6" name="Google Shape;24206;p82"/>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7" name="Google Shape;24207;p82"/>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8" name="Google Shape;24208;p82"/>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9" name="Google Shape;24209;p82"/>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0" name="Google Shape;24210;p82"/>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1" name="Google Shape;24211;p82"/>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2" name="Google Shape;24212;p82"/>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3" name="Google Shape;24213;p82"/>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4" name="Google Shape;24214;p82"/>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5" name="Google Shape;24215;p82"/>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16" name="Google Shape;24216;p82"/>
          <p:cNvGrpSpPr/>
          <p:nvPr/>
        </p:nvGrpSpPr>
        <p:grpSpPr>
          <a:xfrm>
            <a:off x="10216242" y="5071261"/>
            <a:ext cx="403764" cy="480664"/>
            <a:chOff x="7662181" y="3803446"/>
            <a:chExt cx="302823" cy="360498"/>
          </a:xfrm>
        </p:grpSpPr>
        <p:sp>
          <p:nvSpPr>
            <p:cNvPr id="24217" name="Google Shape;24217;p82"/>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8" name="Google Shape;24218;p82"/>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9" name="Google Shape;24219;p82"/>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0" name="Google Shape;24220;p82"/>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1" name="Google Shape;24221;p82"/>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2" name="Google Shape;24222;p82"/>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3" name="Google Shape;24223;p82"/>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4" name="Google Shape;24224;p82"/>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5" name="Google Shape;24225;p82"/>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6" name="Google Shape;24226;p82"/>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27" name="Google Shape;24227;p82"/>
          <p:cNvGrpSpPr/>
          <p:nvPr/>
        </p:nvGrpSpPr>
        <p:grpSpPr>
          <a:xfrm>
            <a:off x="6942084" y="5071993"/>
            <a:ext cx="485193" cy="474217"/>
            <a:chOff x="5206562" y="3803994"/>
            <a:chExt cx="363895" cy="355663"/>
          </a:xfrm>
        </p:grpSpPr>
        <p:sp>
          <p:nvSpPr>
            <p:cNvPr id="24228" name="Google Shape;24228;p82"/>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9" name="Google Shape;24229;p82"/>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0" name="Google Shape;24230;p82"/>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1" name="Google Shape;24231;p82"/>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2" name="Google Shape;24232;p82"/>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3" name="Google Shape;24233;p82"/>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4" name="Google Shape;24234;p82"/>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5" name="Google Shape;24235;p82"/>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6" name="Google Shape;24236;p82"/>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7" name="Google Shape;24237;p82"/>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8" name="Google Shape;24238;p82"/>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9" name="Google Shape;24239;p82"/>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0" name="Google Shape;24240;p82"/>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1" name="Google Shape;24241;p82"/>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图片 10">
            <a:extLst>
              <a:ext uri="{FF2B5EF4-FFF2-40B4-BE49-F238E27FC236}">
                <a16:creationId xmlns:a16="http://schemas.microsoft.com/office/drawing/2014/main" id="{214E0443-D3E0-4F8A-92FC-208595CBDB9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9050"/>
            <a:ext cx="12192000" cy="6838950"/>
          </a:xfrm>
          <a:prstGeom prst="rect">
            <a:avLst/>
          </a:prstGeom>
        </p:spPr>
      </p:pic>
      <p:sp>
        <p:nvSpPr>
          <p:cNvPr id="5" name="矩形 4">
            <a:extLst>
              <a:ext uri="{FF2B5EF4-FFF2-40B4-BE49-F238E27FC236}">
                <a16:creationId xmlns:a16="http://schemas.microsoft.com/office/drawing/2014/main" id="{4D848338-D96B-489D-B112-AC4B49786E5D}"/>
              </a:ext>
            </a:extLst>
          </p:cNvPr>
          <p:cNvSpPr/>
          <p:nvPr/>
        </p:nvSpPr>
        <p:spPr>
          <a:xfrm>
            <a:off x="0" y="4424516"/>
            <a:ext cx="12192000" cy="176980"/>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6" name="矩形 5">
            <a:extLst>
              <a:ext uri="{FF2B5EF4-FFF2-40B4-BE49-F238E27FC236}">
                <a16:creationId xmlns:a16="http://schemas.microsoft.com/office/drawing/2014/main" id="{6E80E20A-37C0-446A-AF71-A74EB7B7546C}"/>
              </a:ext>
            </a:extLst>
          </p:cNvPr>
          <p:cNvSpPr/>
          <p:nvPr/>
        </p:nvSpPr>
        <p:spPr>
          <a:xfrm>
            <a:off x="0" y="4601496"/>
            <a:ext cx="12192000" cy="2256504"/>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7" name="矩形 6">
            <a:extLst>
              <a:ext uri="{FF2B5EF4-FFF2-40B4-BE49-F238E27FC236}">
                <a16:creationId xmlns:a16="http://schemas.microsoft.com/office/drawing/2014/main" id="{CB94432C-8A7D-4322-AF9E-3D3FBDD3FD37}"/>
              </a:ext>
            </a:extLst>
          </p:cNvPr>
          <p:cNvSpPr/>
          <p:nvPr/>
        </p:nvSpPr>
        <p:spPr>
          <a:xfrm>
            <a:off x="3952915" y="4884780"/>
            <a:ext cx="4286173" cy="400110"/>
          </a:xfrm>
          <a:prstGeom prst="rect">
            <a:avLst/>
          </a:prstGeom>
        </p:spPr>
        <p:txBody>
          <a:bodyPr wrap="none">
            <a:spAutoFit/>
          </a:bodyPr>
          <a:lstStyle/>
          <a:p>
            <a:pPr algn="ctr"/>
            <a:r>
              <a:rPr lang="zh-CN" altLang="en-US" sz="2000" dirty="0">
                <a:cs typeface="+mn-ea"/>
                <a:sym typeface="+mn-lt"/>
              </a:rPr>
              <a:t>THE COMPANY SELLS PRODUCTS</a:t>
            </a:r>
          </a:p>
        </p:txBody>
      </p:sp>
      <p:sp>
        <p:nvSpPr>
          <p:cNvPr id="9" name="矩形 8">
            <a:extLst>
              <a:ext uri="{FF2B5EF4-FFF2-40B4-BE49-F238E27FC236}">
                <a16:creationId xmlns:a16="http://schemas.microsoft.com/office/drawing/2014/main" id="{B2517FA6-86E5-49EA-8400-E76C8A339605}"/>
              </a:ext>
            </a:extLst>
          </p:cNvPr>
          <p:cNvSpPr/>
          <p:nvPr/>
        </p:nvSpPr>
        <p:spPr>
          <a:xfrm>
            <a:off x="978310" y="5461870"/>
            <a:ext cx="10235380" cy="499624"/>
          </a:xfrm>
          <a:prstGeom prst="rect">
            <a:avLst/>
          </a:prstGeom>
        </p:spPr>
        <p:txBody>
          <a:bodyPr wrap="square">
            <a:spAutoFit/>
          </a:bodyPr>
          <a:lstStyle/>
          <a:p>
            <a:pPr algn="ctr">
              <a:lnSpc>
                <a:spcPct val="150000"/>
              </a:lnSpc>
            </a:pPr>
            <a:r>
              <a:rPr lang="en-US" altLang="zh-CN" sz="2000" dirty="0">
                <a:solidFill>
                  <a:srgbClr val="2B2A52"/>
                </a:solidFill>
                <a:cs typeface="+mn-ea"/>
                <a:sym typeface="+mn-lt"/>
              </a:rPr>
              <a:t>Click here to add text content, such as keywords, some brief introductions, etc.</a:t>
            </a:r>
            <a:endParaRPr lang="zh-CN" altLang="en-US" sz="2000" dirty="0">
              <a:solidFill>
                <a:srgbClr val="2B2A52"/>
              </a:solidFill>
              <a:cs typeface="+mn-ea"/>
              <a:sym typeface="+mn-lt"/>
            </a:endParaRPr>
          </a:p>
        </p:txBody>
      </p:sp>
    </p:spTree>
    <p:extLst>
      <p:ext uri="{BB962C8B-B14F-4D97-AF65-F5344CB8AC3E}">
        <p14:creationId xmlns:p14="http://schemas.microsoft.com/office/powerpoint/2010/main" val="2461702363"/>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1000" fill="hold"/>
                                        <p:tgtEl>
                                          <p:spTgt spid="7"/>
                                        </p:tgtEl>
                                        <p:attrNameLst>
                                          <p:attrName>ppt_x</p:attrName>
                                        </p:attrNameLst>
                                      </p:cBhvr>
                                      <p:tavLst>
                                        <p:tav tm="0">
                                          <p:val>
                                            <p:strVal val="#ppt_x"/>
                                          </p:val>
                                        </p:tav>
                                        <p:tav tm="100000">
                                          <p:val>
                                            <p:strVal val="#ppt_x"/>
                                          </p:val>
                                        </p:tav>
                                      </p:tavLst>
                                    </p:anim>
                                    <p:anim calcmode="lin" valueType="num">
                                      <p:cBhvr additive="base">
                                        <p:cTn id="8" dur="10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20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1000" fill="hold"/>
                                        <p:tgtEl>
                                          <p:spTgt spid="9"/>
                                        </p:tgtEl>
                                        <p:attrNameLst>
                                          <p:attrName>ppt_x</p:attrName>
                                        </p:attrNameLst>
                                      </p:cBhvr>
                                      <p:tavLst>
                                        <p:tav tm="0">
                                          <p:val>
                                            <p:strVal val="#ppt_x"/>
                                          </p:val>
                                        </p:tav>
                                        <p:tav tm="100000">
                                          <p:val>
                                            <p:strVal val="#ppt_x"/>
                                          </p:val>
                                        </p:tav>
                                      </p:tavLst>
                                    </p:anim>
                                    <p:anim calcmode="lin" valueType="num">
                                      <p:cBhvr additive="base">
                                        <p:cTn id="12" dur="10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245"/>
        <p:cNvGrpSpPr/>
        <p:nvPr/>
      </p:nvGrpSpPr>
      <p:grpSpPr>
        <a:xfrm>
          <a:off x="0" y="0"/>
          <a:ext cx="0" cy="0"/>
          <a:chOff x="0" y="0"/>
          <a:chExt cx="0" cy="0"/>
        </a:xfrm>
      </p:grpSpPr>
      <p:sp>
        <p:nvSpPr>
          <p:cNvPr id="24246" name="Google Shape;24246;p83"/>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Creative Process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4247" name="Google Shape;24247;p83"/>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Performing Arts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4248" name="Google Shape;24248;p83"/>
          <p:cNvGrpSpPr/>
          <p:nvPr/>
        </p:nvGrpSpPr>
        <p:grpSpPr>
          <a:xfrm>
            <a:off x="1185479" y="2042137"/>
            <a:ext cx="371051" cy="476048"/>
            <a:chOff x="-50489600" y="1947400"/>
            <a:chExt cx="233150" cy="299125"/>
          </a:xfrm>
        </p:grpSpPr>
        <p:sp>
          <p:nvSpPr>
            <p:cNvPr id="24249" name="Google Shape;24249;p83"/>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0" name="Google Shape;24250;p83"/>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51" name="Google Shape;24251;p83"/>
          <p:cNvGrpSpPr/>
          <p:nvPr/>
        </p:nvGrpSpPr>
        <p:grpSpPr>
          <a:xfrm>
            <a:off x="1132822" y="2648747"/>
            <a:ext cx="476365" cy="477599"/>
            <a:chOff x="-50523475" y="2316000"/>
            <a:chExt cx="299325" cy="300100"/>
          </a:xfrm>
        </p:grpSpPr>
        <p:sp>
          <p:nvSpPr>
            <p:cNvPr id="24252" name="Google Shape;24252;p83"/>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3" name="Google Shape;24253;p83"/>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54" name="Google Shape;24254;p83"/>
          <p:cNvGrpSpPr/>
          <p:nvPr/>
        </p:nvGrpSpPr>
        <p:grpSpPr>
          <a:xfrm>
            <a:off x="1130952" y="3247826"/>
            <a:ext cx="480105" cy="476405"/>
            <a:chOff x="-50524250" y="2686150"/>
            <a:chExt cx="301675" cy="299350"/>
          </a:xfrm>
        </p:grpSpPr>
        <p:sp>
          <p:nvSpPr>
            <p:cNvPr id="24255" name="Google Shape;24255;p83"/>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6" name="Google Shape;24256;p83"/>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7" name="Google Shape;24257;p83"/>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8" name="Google Shape;24258;p83"/>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9" name="Google Shape;24259;p83"/>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0" name="Google Shape;24260;p83"/>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1" name="Google Shape;24261;p83"/>
          <p:cNvGrpSpPr/>
          <p:nvPr/>
        </p:nvGrpSpPr>
        <p:grpSpPr>
          <a:xfrm>
            <a:off x="4094635" y="2082243"/>
            <a:ext cx="477599" cy="478872"/>
            <a:chOff x="-48633950" y="1972600"/>
            <a:chExt cx="300100" cy="300900"/>
          </a:xfrm>
        </p:grpSpPr>
        <p:sp>
          <p:nvSpPr>
            <p:cNvPr id="24262" name="Google Shape;24262;p83"/>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3" name="Google Shape;24263;p83"/>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4" name="Google Shape;24264;p83"/>
          <p:cNvGrpSpPr/>
          <p:nvPr/>
        </p:nvGrpSpPr>
        <p:grpSpPr>
          <a:xfrm>
            <a:off x="4093999" y="2690124"/>
            <a:ext cx="478872" cy="481339"/>
            <a:chOff x="-48634750" y="2342000"/>
            <a:chExt cx="300900" cy="302450"/>
          </a:xfrm>
        </p:grpSpPr>
        <p:sp>
          <p:nvSpPr>
            <p:cNvPr id="24265" name="Google Shape;24265;p83"/>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6" name="Google Shape;24266;p83"/>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7" name="Google Shape;24267;p83"/>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8" name="Google Shape;24268;p83"/>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9" name="Google Shape;24269;p83"/>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0" name="Google Shape;24270;p83"/>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1" name="Google Shape;24271;p83"/>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2" name="Google Shape;24272;p83"/>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3" name="Google Shape;24273;p83"/>
          <p:cNvGrpSpPr/>
          <p:nvPr/>
        </p:nvGrpSpPr>
        <p:grpSpPr>
          <a:xfrm>
            <a:off x="4095252" y="3287970"/>
            <a:ext cx="476365" cy="476365"/>
            <a:chOff x="-48633175" y="2711375"/>
            <a:chExt cx="299325" cy="299325"/>
          </a:xfrm>
        </p:grpSpPr>
        <p:sp>
          <p:nvSpPr>
            <p:cNvPr id="24274" name="Google Shape;24274;p83"/>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5" name="Google Shape;24275;p83"/>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6" name="Google Shape;24276;p83"/>
          <p:cNvGrpSpPr/>
          <p:nvPr/>
        </p:nvGrpSpPr>
        <p:grpSpPr>
          <a:xfrm>
            <a:off x="2343904" y="3890573"/>
            <a:ext cx="418675" cy="477639"/>
            <a:chOff x="-46753100" y="1965500"/>
            <a:chExt cx="263075" cy="300125"/>
          </a:xfrm>
        </p:grpSpPr>
        <p:sp>
          <p:nvSpPr>
            <p:cNvPr id="24277" name="Google Shape;24277;p83"/>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8" name="Google Shape;24278;p83"/>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9" name="Google Shape;24279;p83"/>
          <p:cNvGrpSpPr/>
          <p:nvPr/>
        </p:nvGrpSpPr>
        <p:grpSpPr>
          <a:xfrm>
            <a:off x="2313805" y="4513523"/>
            <a:ext cx="478872" cy="421221"/>
            <a:chOff x="-46772025" y="2350650"/>
            <a:chExt cx="300900" cy="264675"/>
          </a:xfrm>
        </p:grpSpPr>
        <p:sp>
          <p:nvSpPr>
            <p:cNvPr id="24280" name="Google Shape;24280;p83"/>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1" name="Google Shape;24281;p83"/>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82" name="Google Shape;24282;p83"/>
          <p:cNvGrpSpPr/>
          <p:nvPr/>
        </p:nvGrpSpPr>
        <p:grpSpPr>
          <a:xfrm>
            <a:off x="2313805" y="5092560"/>
            <a:ext cx="478872" cy="478872"/>
            <a:chOff x="-46772025" y="2701925"/>
            <a:chExt cx="300900" cy="300900"/>
          </a:xfrm>
        </p:grpSpPr>
        <p:sp>
          <p:nvSpPr>
            <p:cNvPr id="24283" name="Google Shape;24283;p83"/>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4" name="Google Shape;24284;p83"/>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285" name="Google Shape;24285;p83"/>
          <p:cNvSpPr/>
          <p:nvPr/>
        </p:nvSpPr>
        <p:spPr>
          <a:xfrm>
            <a:off x="5286482" y="3946815"/>
            <a:ext cx="477599" cy="478872"/>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286" name="Google Shape;24286;p83"/>
          <p:cNvGrpSpPr/>
          <p:nvPr/>
        </p:nvGrpSpPr>
        <p:grpSpPr>
          <a:xfrm>
            <a:off x="1724047" y="2043371"/>
            <a:ext cx="477599" cy="478872"/>
            <a:chOff x="-50154075" y="1948175"/>
            <a:chExt cx="300100" cy="300900"/>
          </a:xfrm>
        </p:grpSpPr>
        <p:sp>
          <p:nvSpPr>
            <p:cNvPr id="24287" name="Google Shape;24287;p83"/>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8" name="Google Shape;24288;p83"/>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89" name="Google Shape;24289;p83"/>
          <p:cNvGrpSpPr/>
          <p:nvPr/>
        </p:nvGrpSpPr>
        <p:grpSpPr>
          <a:xfrm>
            <a:off x="1724047" y="2649981"/>
            <a:ext cx="477599" cy="477639"/>
            <a:chOff x="-50154850" y="2316775"/>
            <a:chExt cx="300100" cy="300125"/>
          </a:xfrm>
        </p:grpSpPr>
        <p:sp>
          <p:nvSpPr>
            <p:cNvPr id="24290" name="Google Shape;24290;p83"/>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1" name="Google Shape;24291;p83"/>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92" name="Google Shape;24292;p83"/>
          <p:cNvGrpSpPr/>
          <p:nvPr/>
        </p:nvGrpSpPr>
        <p:grpSpPr>
          <a:xfrm>
            <a:off x="1718417" y="3245995"/>
            <a:ext cx="488859" cy="475411"/>
            <a:chOff x="-50158000" y="2685000"/>
            <a:chExt cx="307175" cy="298725"/>
          </a:xfrm>
        </p:grpSpPr>
        <p:sp>
          <p:nvSpPr>
            <p:cNvPr id="24293" name="Google Shape;24293;p83"/>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4" name="Google Shape;24294;p83"/>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95" name="Google Shape;24295;p83"/>
          <p:cNvGrpSpPr/>
          <p:nvPr/>
        </p:nvGrpSpPr>
        <p:grpSpPr>
          <a:xfrm>
            <a:off x="4695465" y="2083477"/>
            <a:ext cx="481339" cy="477639"/>
            <a:chOff x="-48266125" y="1973375"/>
            <a:chExt cx="302450" cy="300125"/>
          </a:xfrm>
        </p:grpSpPr>
        <p:sp>
          <p:nvSpPr>
            <p:cNvPr id="24296" name="Google Shape;24296;p83"/>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7" name="Google Shape;24297;p83"/>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8" name="Google Shape;24298;p83"/>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9" name="Google Shape;24299;p83"/>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0" name="Google Shape;24300;p83"/>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1" name="Google Shape;24301;p83"/>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02" name="Google Shape;24302;p83"/>
          <p:cNvGrpSpPr/>
          <p:nvPr/>
        </p:nvGrpSpPr>
        <p:grpSpPr>
          <a:xfrm>
            <a:off x="4731792" y="2691159"/>
            <a:ext cx="408688" cy="477799"/>
            <a:chOff x="-48237000" y="2342650"/>
            <a:chExt cx="256800" cy="300225"/>
          </a:xfrm>
        </p:grpSpPr>
        <p:sp>
          <p:nvSpPr>
            <p:cNvPr id="24303" name="Google Shape;24303;p83"/>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4" name="Google Shape;24304;p83"/>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5" name="Google Shape;24305;p83"/>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06" name="Google Shape;24306;p83"/>
          <p:cNvGrpSpPr/>
          <p:nvPr/>
        </p:nvGrpSpPr>
        <p:grpSpPr>
          <a:xfrm>
            <a:off x="2907117" y="3891529"/>
            <a:ext cx="481379" cy="474177"/>
            <a:chOff x="-46404975" y="1966100"/>
            <a:chExt cx="302475" cy="297950"/>
          </a:xfrm>
        </p:grpSpPr>
        <p:sp>
          <p:nvSpPr>
            <p:cNvPr id="24307" name="Google Shape;24307;p83"/>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8" name="Google Shape;24308;p83"/>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9" name="Google Shape;24309;p83"/>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0" name="Google Shape;24310;p83"/>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11" name="Google Shape;24311;p83"/>
          <p:cNvGrpSpPr/>
          <p:nvPr/>
        </p:nvGrpSpPr>
        <p:grpSpPr>
          <a:xfrm>
            <a:off x="2908987" y="4485951"/>
            <a:ext cx="477639" cy="477599"/>
            <a:chOff x="-46401050" y="2333325"/>
            <a:chExt cx="300125" cy="300100"/>
          </a:xfrm>
        </p:grpSpPr>
        <p:sp>
          <p:nvSpPr>
            <p:cNvPr id="24312" name="Google Shape;24312;p83"/>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3" name="Google Shape;24313;p83"/>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4" name="Google Shape;24314;p83"/>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5" name="Google Shape;24315;p83"/>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16" name="Google Shape;24316;p83"/>
          <p:cNvSpPr/>
          <p:nvPr/>
        </p:nvSpPr>
        <p:spPr>
          <a:xfrm>
            <a:off x="2911252" y="5093596"/>
            <a:ext cx="480145" cy="478872"/>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17" name="Google Shape;24317;p83"/>
          <p:cNvGrpSpPr/>
          <p:nvPr/>
        </p:nvGrpSpPr>
        <p:grpSpPr>
          <a:xfrm>
            <a:off x="5282440" y="4499757"/>
            <a:ext cx="478872" cy="478832"/>
            <a:chOff x="-44914800" y="2342000"/>
            <a:chExt cx="300900" cy="300875"/>
          </a:xfrm>
        </p:grpSpPr>
        <p:sp>
          <p:nvSpPr>
            <p:cNvPr id="24318" name="Google Shape;24318;p83"/>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9" name="Google Shape;24319;p83"/>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0" name="Google Shape;24320;p83"/>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21" name="Google Shape;24321;p83"/>
          <p:cNvSpPr/>
          <p:nvPr/>
        </p:nvSpPr>
        <p:spPr>
          <a:xfrm>
            <a:off x="2319448" y="2042286"/>
            <a:ext cx="476365" cy="475729"/>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22" name="Google Shape;24322;p83"/>
          <p:cNvGrpSpPr/>
          <p:nvPr/>
        </p:nvGrpSpPr>
        <p:grpSpPr>
          <a:xfrm>
            <a:off x="2314421" y="2649782"/>
            <a:ext cx="478872" cy="476565"/>
            <a:chOff x="-49786250" y="2316650"/>
            <a:chExt cx="300900" cy="299450"/>
          </a:xfrm>
        </p:grpSpPr>
        <p:sp>
          <p:nvSpPr>
            <p:cNvPr id="24323" name="Google Shape;24323;p83"/>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4" name="Google Shape;24324;p83"/>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5" name="Google Shape;24325;p83"/>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6" name="Google Shape;24326;p83"/>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7" name="Google Shape;24327;p83"/>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8" name="Google Shape;24328;p83"/>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9" name="Google Shape;24329;p83"/>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30" name="Google Shape;24330;p83"/>
          <p:cNvSpPr/>
          <p:nvPr/>
        </p:nvSpPr>
        <p:spPr>
          <a:xfrm>
            <a:off x="2308806" y="3245123"/>
            <a:ext cx="497652" cy="478872"/>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1" name="Google Shape;24331;p83"/>
          <p:cNvSpPr/>
          <p:nvPr/>
        </p:nvSpPr>
        <p:spPr>
          <a:xfrm>
            <a:off x="5295296" y="2084577"/>
            <a:ext cx="478872" cy="4775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32" name="Google Shape;24332;p83"/>
          <p:cNvGrpSpPr/>
          <p:nvPr/>
        </p:nvGrpSpPr>
        <p:grpSpPr>
          <a:xfrm>
            <a:off x="5377526" y="2690124"/>
            <a:ext cx="307153" cy="478832"/>
            <a:chOff x="-47842400" y="2342000"/>
            <a:chExt cx="193000" cy="300875"/>
          </a:xfrm>
        </p:grpSpPr>
        <p:sp>
          <p:nvSpPr>
            <p:cNvPr id="24333" name="Google Shape;24333;p83"/>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4" name="Google Shape;24334;p83"/>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5" name="Google Shape;24335;p83"/>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36" name="Google Shape;24336;p83"/>
          <p:cNvGrpSpPr/>
          <p:nvPr/>
        </p:nvGrpSpPr>
        <p:grpSpPr>
          <a:xfrm>
            <a:off x="5292283" y="3286736"/>
            <a:ext cx="477639" cy="478872"/>
            <a:chOff x="-47896750" y="2710600"/>
            <a:chExt cx="300125" cy="300900"/>
          </a:xfrm>
        </p:grpSpPr>
        <p:sp>
          <p:nvSpPr>
            <p:cNvPr id="24337" name="Google Shape;24337;p83"/>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8" name="Google Shape;24338;p83"/>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9" name="Google Shape;24339;p83"/>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0" name="Google Shape;24340;p83"/>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1" name="Google Shape;24341;p83"/>
          <p:cNvGrpSpPr/>
          <p:nvPr/>
        </p:nvGrpSpPr>
        <p:grpSpPr>
          <a:xfrm>
            <a:off x="3499803" y="3918146"/>
            <a:ext cx="478872" cy="419988"/>
            <a:chOff x="-46033225" y="1982825"/>
            <a:chExt cx="300900" cy="263900"/>
          </a:xfrm>
        </p:grpSpPr>
        <p:sp>
          <p:nvSpPr>
            <p:cNvPr id="24342" name="Google Shape;24342;p83"/>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3" name="Google Shape;24343;p83"/>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4" name="Google Shape;24344;p83"/>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5" name="Google Shape;24345;p83"/>
          <p:cNvGrpSpPr/>
          <p:nvPr/>
        </p:nvGrpSpPr>
        <p:grpSpPr>
          <a:xfrm>
            <a:off x="3495426" y="4487822"/>
            <a:ext cx="487625" cy="434868"/>
            <a:chOff x="-46034000" y="2334500"/>
            <a:chExt cx="306400" cy="273250"/>
          </a:xfrm>
        </p:grpSpPr>
        <p:sp>
          <p:nvSpPr>
            <p:cNvPr id="24346" name="Google Shape;24346;p83"/>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7" name="Google Shape;24347;p83"/>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8" name="Google Shape;24348;p83"/>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9" name="Google Shape;24349;p83"/>
          <p:cNvGrpSpPr/>
          <p:nvPr/>
        </p:nvGrpSpPr>
        <p:grpSpPr>
          <a:xfrm>
            <a:off x="3556837" y="5093674"/>
            <a:ext cx="364804" cy="475252"/>
            <a:chOff x="-45998575" y="2702625"/>
            <a:chExt cx="229225" cy="298625"/>
          </a:xfrm>
        </p:grpSpPr>
        <p:sp>
          <p:nvSpPr>
            <p:cNvPr id="24350" name="Google Shape;24350;p83"/>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1" name="Google Shape;24351;p83"/>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2" name="Google Shape;24352;p83"/>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3" name="Google Shape;24353;p83"/>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4" name="Google Shape;24354;p83"/>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5" name="Google Shape;24355;p83"/>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6" name="Google Shape;24356;p83"/>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57" name="Google Shape;24357;p83"/>
          <p:cNvSpPr/>
          <p:nvPr/>
        </p:nvSpPr>
        <p:spPr>
          <a:xfrm>
            <a:off x="5315306" y="5121803"/>
            <a:ext cx="419948" cy="4775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8" name="Google Shape;24358;p83"/>
          <p:cNvSpPr/>
          <p:nvPr/>
        </p:nvSpPr>
        <p:spPr>
          <a:xfrm>
            <a:off x="2911264" y="2055733"/>
            <a:ext cx="480105" cy="448793"/>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9" name="Google Shape;24359;p83"/>
          <p:cNvSpPr/>
          <p:nvPr/>
        </p:nvSpPr>
        <p:spPr>
          <a:xfrm>
            <a:off x="3126858" y="2629783"/>
            <a:ext cx="27612" cy="82796"/>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0" name="Google Shape;24360;p83"/>
          <p:cNvSpPr/>
          <p:nvPr/>
        </p:nvSpPr>
        <p:spPr>
          <a:xfrm>
            <a:off x="3020313" y="2665071"/>
            <a:ext cx="74003" cy="5251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1" name="Google Shape;24361;p83"/>
          <p:cNvSpPr/>
          <p:nvPr/>
        </p:nvSpPr>
        <p:spPr>
          <a:xfrm>
            <a:off x="3190791" y="2667459"/>
            <a:ext cx="68991" cy="51364"/>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62" name="Google Shape;24362;p83"/>
          <p:cNvGrpSpPr/>
          <p:nvPr/>
        </p:nvGrpSpPr>
        <p:grpSpPr>
          <a:xfrm>
            <a:off x="2937597" y="3245359"/>
            <a:ext cx="419948" cy="481379"/>
            <a:chOff x="-49398750" y="2684600"/>
            <a:chExt cx="263875" cy="302475"/>
          </a:xfrm>
        </p:grpSpPr>
        <p:sp>
          <p:nvSpPr>
            <p:cNvPr id="24363" name="Google Shape;24363;p83"/>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4" name="Google Shape;24364;p83"/>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5" name="Google Shape;24365;p83"/>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66" name="Google Shape;24366;p83"/>
          <p:cNvGrpSpPr/>
          <p:nvPr/>
        </p:nvGrpSpPr>
        <p:grpSpPr>
          <a:xfrm>
            <a:off x="1164161" y="3904379"/>
            <a:ext cx="418675" cy="478872"/>
            <a:chOff x="-47509225" y="1974175"/>
            <a:chExt cx="263075" cy="300900"/>
          </a:xfrm>
        </p:grpSpPr>
        <p:sp>
          <p:nvSpPr>
            <p:cNvPr id="24367" name="Google Shape;24367;p83"/>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8" name="Google Shape;24368;p83"/>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9" name="Google Shape;24369;p83"/>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0" name="Google Shape;24370;p83"/>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1" name="Google Shape;24371;p83"/>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72" name="Google Shape;24372;p83"/>
          <p:cNvGrpSpPr/>
          <p:nvPr/>
        </p:nvGrpSpPr>
        <p:grpSpPr>
          <a:xfrm>
            <a:off x="1132829" y="4499758"/>
            <a:ext cx="481339" cy="477281"/>
            <a:chOff x="-47529700" y="2342000"/>
            <a:chExt cx="302450" cy="299900"/>
          </a:xfrm>
        </p:grpSpPr>
        <p:sp>
          <p:nvSpPr>
            <p:cNvPr id="24373" name="Google Shape;24373;p83"/>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4" name="Google Shape;24374;p83"/>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75" name="Google Shape;24375;p83"/>
          <p:cNvGrpSpPr/>
          <p:nvPr/>
        </p:nvGrpSpPr>
        <p:grpSpPr>
          <a:xfrm>
            <a:off x="1134701" y="5165289"/>
            <a:ext cx="477599" cy="363531"/>
            <a:chOff x="-47527350" y="2747625"/>
            <a:chExt cx="300100" cy="228425"/>
          </a:xfrm>
        </p:grpSpPr>
        <p:sp>
          <p:nvSpPr>
            <p:cNvPr id="24376" name="Google Shape;24376;p83"/>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7" name="Google Shape;24377;p83"/>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8" name="Google Shape;24378;p83"/>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9" name="Google Shape;24379;p83"/>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0" name="Google Shape;24380;p83"/>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1" name="Google Shape;24381;p83"/>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82" name="Google Shape;24382;p83"/>
          <p:cNvSpPr/>
          <p:nvPr/>
        </p:nvSpPr>
        <p:spPr>
          <a:xfrm>
            <a:off x="4103299" y="3887577"/>
            <a:ext cx="475092" cy="481060"/>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83" name="Google Shape;24383;p83"/>
          <p:cNvGrpSpPr/>
          <p:nvPr/>
        </p:nvGrpSpPr>
        <p:grpSpPr>
          <a:xfrm>
            <a:off x="4098566" y="4516030"/>
            <a:ext cx="477639" cy="419948"/>
            <a:chOff x="-45664625" y="2352225"/>
            <a:chExt cx="300125" cy="263875"/>
          </a:xfrm>
        </p:grpSpPr>
        <p:sp>
          <p:nvSpPr>
            <p:cNvPr id="24384" name="Google Shape;24384;p83"/>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5" name="Google Shape;24385;p83"/>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6" name="Google Shape;24386;p83"/>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7" name="Google Shape;24387;p83"/>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8" name="Google Shape;24388;p83"/>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9" name="Google Shape;24389;p83"/>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0" name="Google Shape;24390;p83"/>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91" name="Google Shape;24391;p83"/>
          <p:cNvGrpSpPr/>
          <p:nvPr/>
        </p:nvGrpSpPr>
        <p:grpSpPr>
          <a:xfrm>
            <a:off x="4097471" y="5094669"/>
            <a:ext cx="479827" cy="476764"/>
            <a:chOff x="-45665400" y="2703250"/>
            <a:chExt cx="301500" cy="299575"/>
          </a:xfrm>
        </p:grpSpPr>
        <p:sp>
          <p:nvSpPr>
            <p:cNvPr id="24392" name="Google Shape;24392;p83"/>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3" name="Google Shape;24393;p83"/>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4" name="Google Shape;24394;p83"/>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5" name="Google Shape;24395;p83"/>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96" name="Google Shape;24396;p83"/>
          <p:cNvGrpSpPr/>
          <p:nvPr/>
        </p:nvGrpSpPr>
        <p:grpSpPr>
          <a:xfrm>
            <a:off x="2899680" y="5682584"/>
            <a:ext cx="478872" cy="480145"/>
            <a:chOff x="-44528075" y="1982825"/>
            <a:chExt cx="300900" cy="301700"/>
          </a:xfrm>
        </p:grpSpPr>
        <p:sp>
          <p:nvSpPr>
            <p:cNvPr id="24397" name="Google Shape;24397;p83"/>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8" name="Google Shape;24398;p83"/>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9" name="Google Shape;24399;p83"/>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0" name="Google Shape;24400;p83"/>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1" name="Google Shape;24401;p83"/>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2" name="Google Shape;24402;p83"/>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3" name="Google Shape;24403;p83"/>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04" name="Google Shape;24404;p83"/>
          <p:cNvSpPr/>
          <p:nvPr/>
        </p:nvSpPr>
        <p:spPr>
          <a:xfrm>
            <a:off x="3504949" y="2041967"/>
            <a:ext cx="477599" cy="4775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05" name="Google Shape;24405;p83"/>
          <p:cNvGrpSpPr/>
          <p:nvPr/>
        </p:nvGrpSpPr>
        <p:grpSpPr>
          <a:xfrm>
            <a:off x="3501231" y="2649981"/>
            <a:ext cx="477599" cy="477639"/>
            <a:chOff x="-49048250" y="2316775"/>
            <a:chExt cx="300100" cy="300125"/>
          </a:xfrm>
        </p:grpSpPr>
        <p:sp>
          <p:nvSpPr>
            <p:cNvPr id="24406" name="Google Shape;24406;p83"/>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7" name="Google Shape;24407;p83"/>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8" name="Google Shape;24408;p83"/>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9" name="Google Shape;24409;p83"/>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10" name="Google Shape;24410;p83"/>
          <p:cNvSpPr/>
          <p:nvPr/>
        </p:nvSpPr>
        <p:spPr>
          <a:xfrm>
            <a:off x="3503079" y="3246834"/>
            <a:ext cx="481339" cy="47716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11" name="Google Shape;24411;p83"/>
          <p:cNvGrpSpPr/>
          <p:nvPr/>
        </p:nvGrpSpPr>
        <p:grpSpPr>
          <a:xfrm>
            <a:off x="1720660" y="3904379"/>
            <a:ext cx="480145" cy="477599"/>
            <a:chOff x="-47160325" y="1974175"/>
            <a:chExt cx="301700" cy="300100"/>
          </a:xfrm>
        </p:grpSpPr>
        <p:sp>
          <p:nvSpPr>
            <p:cNvPr id="24412" name="Google Shape;24412;p83"/>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3" name="Google Shape;24413;p83"/>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14" name="Google Shape;24414;p83"/>
          <p:cNvGrpSpPr/>
          <p:nvPr/>
        </p:nvGrpSpPr>
        <p:grpSpPr>
          <a:xfrm>
            <a:off x="1721295" y="4499757"/>
            <a:ext cx="478872" cy="478832"/>
            <a:chOff x="-47159525" y="2342000"/>
            <a:chExt cx="300900" cy="300875"/>
          </a:xfrm>
        </p:grpSpPr>
        <p:sp>
          <p:nvSpPr>
            <p:cNvPr id="24415" name="Google Shape;24415;p83"/>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6" name="Google Shape;24416;p83"/>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7" name="Google Shape;24417;p83"/>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8" name="Google Shape;24418;p83"/>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9" name="Google Shape;24419;p83"/>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20" name="Google Shape;24420;p83"/>
          <p:cNvGrpSpPr/>
          <p:nvPr/>
        </p:nvGrpSpPr>
        <p:grpSpPr>
          <a:xfrm>
            <a:off x="1721931" y="5108872"/>
            <a:ext cx="477599" cy="478872"/>
            <a:chOff x="-47157950" y="2712175"/>
            <a:chExt cx="300100" cy="300900"/>
          </a:xfrm>
        </p:grpSpPr>
        <p:sp>
          <p:nvSpPr>
            <p:cNvPr id="24421" name="Google Shape;24421;p83"/>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2" name="Google Shape;24422;p83"/>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3" name="Google Shape;24423;p83"/>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4" name="Google Shape;24424;p83"/>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5" name="Google Shape;24425;p83"/>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6" name="Google Shape;24426;p83"/>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7" name="Google Shape;24427;p83"/>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28" name="Google Shape;24428;p83"/>
          <p:cNvSpPr/>
          <p:nvPr/>
        </p:nvSpPr>
        <p:spPr>
          <a:xfrm>
            <a:off x="4717615" y="3890400"/>
            <a:ext cx="419948" cy="476365"/>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29" name="Google Shape;24429;p83"/>
          <p:cNvGrpSpPr/>
          <p:nvPr/>
        </p:nvGrpSpPr>
        <p:grpSpPr>
          <a:xfrm>
            <a:off x="4713567" y="4485951"/>
            <a:ext cx="421181" cy="477599"/>
            <a:chOff x="-45278675" y="2333325"/>
            <a:chExt cx="264650" cy="300100"/>
          </a:xfrm>
        </p:grpSpPr>
        <p:sp>
          <p:nvSpPr>
            <p:cNvPr id="24430" name="Google Shape;24430;p83"/>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1" name="Google Shape;24431;p83"/>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2" name="Google Shape;24432;p83"/>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3" name="Google Shape;24433;p83"/>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34" name="Google Shape;24434;p83"/>
          <p:cNvGrpSpPr/>
          <p:nvPr/>
        </p:nvGrpSpPr>
        <p:grpSpPr>
          <a:xfrm>
            <a:off x="4727334" y="5092561"/>
            <a:ext cx="393649" cy="477639"/>
            <a:chOff x="-45270025" y="2701925"/>
            <a:chExt cx="247350" cy="300125"/>
          </a:xfrm>
        </p:grpSpPr>
        <p:sp>
          <p:nvSpPr>
            <p:cNvPr id="24435" name="Google Shape;24435;p83"/>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6" name="Google Shape;24436;p83"/>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7" name="Google Shape;24437;p83"/>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8" name="Google Shape;24438;p83"/>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39" name="Google Shape;24439;p83"/>
          <p:cNvSpPr/>
          <p:nvPr/>
        </p:nvSpPr>
        <p:spPr>
          <a:xfrm>
            <a:off x="3504933" y="5719886"/>
            <a:ext cx="477599" cy="4775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40" name="Google Shape;24440;p83"/>
          <p:cNvGrpSpPr/>
          <p:nvPr/>
        </p:nvGrpSpPr>
        <p:grpSpPr>
          <a:xfrm>
            <a:off x="2946090" y="2771022"/>
            <a:ext cx="409925" cy="347501"/>
            <a:chOff x="1636184" y="2959225"/>
            <a:chExt cx="232666" cy="197250"/>
          </a:xfrm>
        </p:grpSpPr>
        <p:sp>
          <p:nvSpPr>
            <p:cNvPr id="24441" name="Google Shape;24441;p83"/>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2" name="Google Shape;24442;p83"/>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3" name="Google Shape;24443;p83"/>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24444" name="Google Shape;24444;p83"/>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24445" name="Google Shape;24445;p83"/>
          <p:cNvGrpSpPr/>
          <p:nvPr/>
        </p:nvGrpSpPr>
        <p:grpSpPr>
          <a:xfrm>
            <a:off x="4769687" y="3284815"/>
            <a:ext cx="344723" cy="486872"/>
            <a:chOff x="-47300587" y="123275"/>
            <a:chExt cx="190975" cy="269725"/>
          </a:xfrm>
        </p:grpSpPr>
        <p:sp>
          <p:nvSpPr>
            <p:cNvPr id="24446" name="Google Shape;24446;p83"/>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7" name="Google Shape;24447;p83"/>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8" name="Google Shape;24448;p83"/>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9" name="Google Shape;24449;p83"/>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0" name="Google Shape;24450;p83"/>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51" name="Google Shape;24451;p83"/>
          <p:cNvGrpSpPr/>
          <p:nvPr/>
        </p:nvGrpSpPr>
        <p:grpSpPr>
          <a:xfrm>
            <a:off x="6494384" y="2043736"/>
            <a:ext cx="456437" cy="453057"/>
            <a:chOff x="-13966675" y="1639700"/>
            <a:chExt cx="354450" cy="351825"/>
          </a:xfrm>
        </p:grpSpPr>
        <p:sp>
          <p:nvSpPr>
            <p:cNvPr id="24452" name="Google Shape;24452;p83"/>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3" name="Google Shape;24453;p83"/>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4" name="Google Shape;24454;p83"/>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5" name="Google Shape;24455;p83"/>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6" name="Google Shape;24456;p83"/>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57" name="Google Shape;24457;p83"/>
          <p:cNvSpPr/>
          <p:nvPr/>
        </p:nvSpPr>
        <p:spPr>
          <a:xfrm>
            <a:off x="6495400" y="2586310"/>
            <a:ext cx="454409" cy="45543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8" name="Google Shape;24458;p83"/>
          <p:cNvSpPr/>
          <p:nvPr/>
        </p:nvSpPr>
        <p:spPr>
          <a:xfrm>
            <a:off x="6576027" y="3132612"/>
            <a:ext cx="293152" cy="452381"/>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59" name="Google Shape;24459;p83"/>
          <p:cNvGrpSpPr/>
          <p:nvPr/>
        </p:nvGrpSpPr>
        <p:grpSpPr>
          <a:xfrm>
            <a:off x="8889703" y="2043316"/>
            <a:ext cx="453379" cy="453893"/>
            <a:chOff x="-12199250" y="1662675"/>
            <a:chExt cx="352075" cy="352475"/>
          </a:xfrm>
        </p:grpSpPr>
        <p:sp>
          <p:nvSpPr>
            <p:cNvPr id="24460" name="Google Shape;24460;p83"/>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1" name="Google Shape;24461;p83"/>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2" name="Google Shape;24462;p83"/>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63" name="Google Shape;24463;p83"/>
          <p:cNvGrpSpPr/>
          <p:nvPr/>
        </p:nvGrpSpPr>
        <p:grpSpPr>
          <a:xfrm>
            <a:off x="8888174" y="2585806"/>
            <a:ext cx="456437" cy="456437"/>
            <a:chOff x="-12199250" y="2096250"/>
            <a:chExt cx="354450" cy="354450"/>
          </a:xfrm>
        </p:grpSpPr>
        <p:sp>
          <p:nvSpPr>
            <p:cNvPr id="24464" name="Google Shape;24464;p83"/>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5" name="Google Shape;24465;p83"/>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66" name="Google Shape;24466;p83"/>
          <p:cNvGrpSpPr/>
          <p:nvPr/>
        </p:nvGrpSpPr>
        <p:grpSpPr>
          <a:xfrm>
            <a:off x="8889703" y="3131078"/>
            <a:ext cx="453379" cy="455439"/>
            <a:chOff x="-12199250" y="2530225"/>
            <a:chExt cx="352075" cy="353675"/>
          </a:xfrm>
        </p:grpSpPr>
        <p:sp>
          <p:nvSpPr>
            <p:cNvPr id="24467" name="Google Shape;24467;p83"/>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8" name="Google Shape;24468;p83"/>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9" name="Google Shape;24469;p83"/>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0" name="Google Shape;24470;p83"/>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71" name="Google Shape;24471;p83"/>
          <p:cNvSpPr/>
          <p:nvPr/>
        </p:nvSpPr>
        <p:spPr>
          <a:xfrm>
            <a:off x="6494885" y="3705384"/>
            <a:ext cx="455439" cy="455696"/>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72" name="Google Shape;24472;p83"/>
          <p:cNvGrpSpPr/>
          <p:nvPr/>
        </p:nvGrpSpPr>
        <p:grpSpPr>
          <a:xfrm>
            <a:off x="6494384" y="4250784"/>
            <a:ext cx="456437" cy="452413"/>
            <a:chOff x="-10462550" y="2057650"/>
            <a:chExt cx="354450" cy="351325"/>
          </a:xfrm>
        </p:grpSpPr>
        <p:sp>
          <p:nvSpPr>
            <p:cNvPr id="24473" name="Google Shape;24473;p83"/>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4" name="Google Shape;24474;p83"/>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75" name="Google Shape;24475;p83"/>
          <p:cNvSpPr/>
          <p:nvPr/>
        </p:nvSpPr>
        <p:spPr>
          <a:xfrm>
            <a:off x="10122166" y="3740750"/>
            <a:ext cx="417901" cy="45543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76" name="Google Shape;24476;p83"/>
          <p:cNvGrpSpPr/>
          <p:nvPr/>
        </p:nvGrpSpPr>
        <p:grpSpPr>
          <a:xfrm>
            <a:off x="8866363" y="3706202"/>
            <a:ext cx="500059" cy="454055"/>
            <a:chOff x="-8692750" y="1622100"/>
            <a:chExt cx="388325" cy="352600"/>
          </a:xfrm>
        </p:grpSpPr>
        <p:sp>
          <p:nvSpPr>
            <p:cNvPr id="24477" name="Google Shape;24477;p83"/>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8" name="Google Shape;24478;p83"/>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79" name="Google Shape;24479;p83"/>
          <p:cNvGrpSpPr/>
          <p:nvPr/>
        </p:nvGrpSpPr>
        <p:grpSpPr>
          <a:xfrm>
            <a:off x="7072338" y="2042543"/>
            <a:ext cx="455407" cy="455439"/>
            <a:chOff x="-13529550" y="1639425"/>
            <a:chExt cx="353650" cy="353675"/>
          </a:xfrm>
        </p:grpSpPr>
        <p:sp>
          <p:nvSpPr>
            <p:cNvPr id="24480" name="Google Shape;24480;p83"/>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1" name="Google Shape;24481;p83"/>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2" name="Google Shape;24482;p83"/>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3" name="Google Shape;24483;p83"/>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4" name="Google Shape;24484;p83"/>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5" name="Google Shape;24485;p83"/>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6" name="Google Shape;24486;p83"/>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7" name="Google Shape;24487;p83"/>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88" name="Google Shape;24488;p83"/>
          <p:cNvGrpSpPr/>
          <p:nvPr/>
        </p:nvGrpSpPr>
        <p:grpSpPr>
          <a:xfrm>
            <a:off x="7070809" y="2587319"/>
            <a:ext cx="458465" cy="453411"/>
            <a:chOff x="-13531925" y="2075775"/>
            <a:chExt cx="356025" cy="352100"/>
          </a:xfrm>
        </p:grpSpPr>
        <p:sp>
          <p:nvSpPr>
            <p:cNvPr id="24489" name="Google Shape;24489;p83"/>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0" name="Google Shape;24490;p83"/>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91" name="Google Shape;24491;p83"/>
          <p:cNvGrpSpPr/>
          <p:nvPr/>
        </p:nvGrpSpPr>
        <p:grpSpPr>
          <a:xfrm>
            <a:off x="7072837" y="3131593"/>
            <a:ext cx="454409" cy="454409"/>
            <a:chOff x="-13528775" y="2507400"/>
            <a:chExt cx="352875" cy="352875"/>
          </a:xfrm>
        </p:grpSpPr>
        <p:sp>
          <p:nvSpPr>
            <p:cNvPr id="24492" name="Google Shape;24492;p83"/>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3" name="Google Shape;24493;p83"/>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4" name="Google Shape;24494;p83"/>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95" name="Google Shape;24495;p83"/>
          <p:cNvSpPr/>
          <p:nvPr/>
        </p:nvSpPr>
        <p:spPr>
          <a:xfrm>
            <a:off x="9497851" y="2084141"/>
            <a:ext cx="455439" cy="372252"/>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6" name="Google Shape;24496;p83"/>
          <p:cNvSpPr/>
          <p:nvPr/>
        </p:nvSpPr>
        <p:spPr>
          <a:xfrm>
            <a:off x="9497352" y="2586936"/>
            <a:ext cx="456437" cy="454184"/>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97" name="Google Shape;24497;p83"/>
          <p:cNvGrpSpPr/>
          <p:nvPr/>
        </p:nvGrpSpPr>
        <p:grpSpPr>
          <a:xfrm>
            <a:off x="9520177" y="3131078"/>
            <a:ext cx="410787" cy="455439"/>
            <a:chOff x="-11747150" y="2530225"/>
            <a:chExt cx="319000" cy="353675"/>
          </a:xfrm>
        </p:grpSpPr>
        <p:sp>
          <p:nvSpPr>
            <p:cNvPr id="24498" name="Google Shape;24498;p83"/>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9" name="Google Shape;24499;p83"/>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00" name="Google Shape;24500;p83"/>
          <p:cNvGrpSpPr/>
          <p:nvPr/>
        </p:nvGrpSpPr>
        <p:grpSpPr>
          <a:xfrm>
            <a:off x="7072837" y="3706026"/>
            <a:ext cx="454409" cy="454409"/>
            <a:chOff x="-10027775" y="1622900"/>
            <a:chExt cx="352875" cy="352875"/>
          </a:xfrm>
        </p:grpSpPr>
        <p:sp>
          <p:nvSpPr>
            <p:cNvPr id="24501" name="Google Shape;24501;p83"/>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2" name="Google Shape;24502;p83"/>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3" name="Google Shape;24503;p83"/>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4" name="Google Shape;24504;p83"/>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5" name="Google Shape;24505;p83"/>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6" name="Google Shape;24506;p83"/>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07" name="Google Shape;24507;p83"/>
          <p:cNvSpPr/>
          <p:nvPr/>
        </p:nvSpPr>
        <p:spPr>
          <a:xfrm>
            <a:off x="7081963" y="4249163"/>
            <a:ext cx="436155" cy="455664"/>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08" name="Google Shape;24508;p83"/>
          <p:cNvGrpSpPr/>
          <p:nvPr/>
        </p:nvGrpSpPr>
        <p:grpSpPr>
          <a:xfrm>
            <a:off x="10708794" y="3740244"/>
            <a:ext cx="430071" cy="456437"/>
            <a:chOff x="-10019125" y="2490075"/>
            <a:chExt cx="333975" cy="354450"/>
          </a:xfrm>
        </p:grpSpPr>
        <p:sp>
          <p:nvSpPr>
            <p:cNvPr id="24509" name="Google Shape;24509;p83"/>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0" name="Google Shape;24510;p83"/>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1" name="Google Shape;24511;p83"/>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2" name="Google Shape;24512;p83"/>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13" name="Google Shape;24513;p83"/>
          <p:cNvGrpSpPr/>
          <p:nvPr/>
        </p:nvGrpSpPr>
        <p:grpSpPr>
          <a:xfrm>
            <a:off x="8881574" y="4248257"/>
            <a:ext cx="469636" cy="457467"/>
            <a:chOff x="-8684100" y="2032450"/>
            <a:chExt cx="364700" cy="355250"/>
          </a:xfrm>
        </p:grpSpPr>
        <p:sp>
          <p:nvSpPr>
            <p:cNvPr id="24514" name="Google Shape;24514;p83"/>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5" name="Google Shape;24515;p83"/>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6" name="Google Shape;24516;p83"/>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17" name="Google Shape;24517;p83"/>
          <p:cNvSpPr/>
          <p:nvPr/>
        </p:nvSpPr>
        <p:spPr>
          <a:xfrm>
            <a:off x="7698279" y="2043062"/>
            <a:ext cx="400679" cy="454409"/>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18" name="Google Shape;24518;p83"/>
          <p:cNvGrpSpPr/>
          <p:nvPr/>
        </p:nvGrpSpPr>
        <p:grpSpPr>
          <a:xfrm>
            <a:off x="7669386" y="2586208"/>
            <a:ext cx="458465" cy="455632"/>
            <a:chOff x="-13095575" y="2073400"/>
            <a:chExt cx="356025" cy="353825"/>
          </a:xfrm>
        </p:grpSpPr>
        <p:sp>
          <p:nvSpPr>
            <p:cNvPr id="24519" name="Google Shape;24519;p83"/>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0" name="Google Shape;24520;p83"/>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1" name="Google Shape;24521;p83"/>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2" name="Google Shape;24522;p83"/>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3" name="Google Shape;24523;p83"/>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4" name="Google Shape;24524;p83"/>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5" name="Google Shape;24525;p83"/>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6" name="Google Shape;24526;p83"/>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27" name="Google Shape;24527;p83"/>
          <p:cNvSpPr/>
          <p:nvPr/>
        </p:nvSpPr>
        <p:spPr>
          <a:xfrm>
            <a:off x="7670899" y="3131598"/>
            <a:ext cx="455439" cy="454409"/>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28" name="Google Shape;24528;p83"/>
          <p:cNvGrpSpPr/>
          <p:nvPr/>
        </p:nvGrpSpPr>
        <p:grpSpPr>
          <a:xfrm>
            <a:off x="10102383" y="2041980"/>
            <a:ext cx="457467" cy="456565"/>
            <a:chOff x="-11332875" y="1660700"/>
            <a:chExt cx="355250" cy="354550"/>
          </a:xfrm>
        </p:grpSpPr>
        <p:sp>
          <p:nvSpPr>
            <p:cNvPr id="24529" name="Google Shape;24529;p83"/>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0" name="Google Shape;24530;p83"/>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1" name="Google Shape;24531;p83"/>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2" name="Google Shape;24532;p83"/>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33" name="Google Shape;24533;p83"/>
          <p:cNvSpPr/>
          <p:nvPr/>
        </p:nvSpPr>
        <p:spPr>
          <a:xfrm>
            <a:off x="10100870" y="2587839"/>
            <a:ext cx="460493" cy="452381"/>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4" name="Google Shape;24534;p83"/>
          <p:cNvSpPr/>
          <p:nvPr/>
        </p:nvSpPr>
        <p:spPr>
          <a:xfrm>
            <a:off x="10101885" y="3159477"/>
            <a:ext cx="458465" cy="398651"/>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35" name="Google Shape;24535;p83"/>
          <p:cNvGrpSpPr/>
          <p:nvPr/>
        </p:nvGrpSpPr>
        <p:grpSpPr>
          <a:xfrm>
            <a:off x="7698795" y="3703997"/>
            <a:ext cx="399648" cy="458465"/>
            <a:chOff x="-9570950" y="1622100"/>
            <a:chExt cx="310350" cy="356025"/>
          </a:xfrm>
        </p:grpSpPr>
        <p:sp>
          <p:nvSpPr>
            <p:cNvPr id="24536" name="Google Shape;24536;p83"/>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7" name="Google Shape;24537;p83"/>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38" name="Google Shape;24538;p83"/>
          <p:cNvGrpSpPr/>
          <p:nvPr/>
        </p:nvGrpSpPr>
        <p:grpSpPr>
          <a:xfrm>
            <a:off x="7670400" y="4249271"/>
            <a:ext cx="456437" cy="455439"/>
            <a:chOff x="-9594575" y="2056875"/>
            <a:chExt cx="354450" cy="353675"/>
          </a:xfrm>
        </p:grpSpPr>
        <p:sp>
          <p:nvSpPr>
            <p:cNvPr id="24539" name="Google Shape;24539;p83"/>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0" name="Google Shape;24540;p83"/>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1" name="Google Shape;24541;p83"/>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42" name="Google Shape;24542;p83"/>
          <p:cNvSpPr/>
          <p:nvPr/>
        </p:nvSpPr>
        <p:spPr>
          <a:xfrm>
            <a:off x="9497336" y="4289855"/>
            <a:ext cx="456469" cy="37428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43" name="Google Shape;24543;p83"/>
          <p:cNvGrpSpPr/>
          <p:nvPr/>
        </p:nvGrpSpPr>
        <p:grpSpPr>
          <a:xfrm>
            <a:off x="8277976" y="2043058"/>
            <a:ext cx="456437" cy="454409"/>
            <a:chOff x="-12661600" y="1640225"/>
            <a:chExt cx="354450" cy="352875"/>
          </a:xfrm>
        </p:grpSpPr>
        <p:sp>
          <p:nvSpPr>
            <p:cNvPr id="24544" name="Google Shape;24544;p83"/>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5" name="Google Shape;24545;p83"/>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6" name="Google Shape;24546;p83"/>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47" name="Google Shape;24547;p83"/>
          <p:cNvGrpSpPr/>
          <p:nvPr/>
        </p:nvGrpSpPr>
        <p:grpSpPr>
          <a:xfrm>
            <a:off x="8278477" y="2614442"/>
            <a:ext cx="455439" cy="399165"/>
            <a:chOff x="-12660025" y="2096250"/>
            <a:chExt cx="353675" cy="309975"/>
          </a:xfrm>
        </p:grpSpPr>
        <p:sp>
          <p:nvSpPr>
            <p:cNvPr id="24548" name="Google Shape;24548;p83"/>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9" name="Google Shape;24549;p83"/>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0" name="Google Shape;24550;p83"/>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1" name="Google Shape;24551;p83"/>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2" name="Google Shape;24552;p83"/>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3" name="Google Shape;24553;p83"/>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54" name="Google Shape;24554;p83"/>
          <p:cNvGrpSpPr/>
          <p:nvPr/>
        </p:nvGrpSpPr>
        <p:grpSpPr>
          <a:xfrm>
            <a:off x="8276447" y="3130837"/>
            <a:ext cx="459496" cy="455921"/>
            <a:chOff x="-12663175" y="2506800"/>
            <a:chExt cx="356825" cy="354050"/>
          </a:xfrm>
        </p:grpSpPr>
        <p:sp>
          <p:nvSpPr>
            <p:cNvPr id="24555" name="Google Shape;24555;p83"/>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6" name="Google Shape;24556;p83"/>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7" name="Google Shape;24557;p83"/>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8" name="Google Shape;24558;p83"/>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59" name="Google Shape;24559;p83"/>
          <p:cNvGrpSpPr/>
          <p:nvPr/>
        </p:nvGrpSpPr>
        <p:grpSpPr>
          <a:xfrm>
            <a:off x="10696625" y="2042543"/>
            <a:ext cx="454409" cy="455439"/>
            <a:chOff x="-10896525" y="1663050"/>
            <a:chExt cx="352875" cy="353675"/>
          </a:xfrm>
        </p:grpSpPr>
        <p:sp>
          <p:nvSpPr>
            <p:cNvPr id="24560" name="Google Shape;24560;p83"/>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1" name="Google Shape;24561;p83"/>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62" name="Google Shape;24562;p83"/>
          <p:cNvSpPr/>
          <p:nvPr/>
        </p:nvSpPr>
        <p:spPr>
          <a:xfrm>
            <a:off x="10748858" y="2586212"/>
            <a:ext cx="349941" cy="455632"/>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63" name="Google Shape;24563;p83"/>
          <p:cNvGrpSpPr/>
          <p:nvPr/>
        </p:nvGrpSpPr>
        <p:grpSpPr>
          <a:xfrm>
            <a:off x="10696110" y="3145790"/>
            <a:ext cx="455439" cy="426015"/>
            <a:chOff x="-10898100" y="2542050"/>
            <a:chExt cx="353675" cy="330825"/>
          </a:xfrm>
        </p:grpSpPr>
        <p:sp>
          <p:nvSpPr>
            <p:cNvPr id="24564" name="Google Shape;24564;p83"/>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5" name="Google Shape;24565;p83"/>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6" name="Google Shape;24566;p83"/>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7" name="Google Shape;24567;p83"/>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8" name="Google Shape;24568;p83"/>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9" name="Google Shape;24569;p83"/>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70" name="Google Shape;24570;p83"/>
          <p:cNvGrpSpPr/>
          <p:nvPr/>
        </p:nvGrpSpPr>
        <p:grpSpPr>
          <a:xfrm>
            <a:off x="8279489" y="3706943"/>
            <a:ext cx="453411" cy="452573"/>
            <a:chOff x="-9157450" y="1622750"/>
            <a:chExt cx="352100" cy="351450"/>
          </a:xfrm>
        </p:grpSpPr>
        <p:sp>
          <p:nvSpPr>
            <p:cNvPr id="24571" name="Google Shape;24571;p83"/>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2" name="Google Shape;24572;p83"/>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73" name="Google Shape;24573;p83"/>
          <p:cNvGrpSpPr/>
          <p:nvPr/>
        </p:nvGrpSpPr>
        <p:grpSpPr>
          <a:xfrm>
            <a:off x="8330212" y="4251299"/>
            <a:ext cx="351969" cy="451383"/>
            <a:chOff x="-9119650" y="2056875"/>
            <a:chExt cx="273325" cy="350525"/>
          </a:xfrm>
        </p:grpSpPr>
        <p:sp>
          <p:nvSpPr>
            <p:cNvPr id="24574" name="Google Shape;24574;p83"/>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5" name="Google Shape;24575;p83"/>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76" name="Google Shape;24576;p83"/>
          <p:cNvSpPr/>
          <p:nvPr/>
        </p:nvSpPr>
        <p:spPr>
          <a:xfrm>
            <a:off x="10697123" y="4289866"/>
            <a:ext cx="453411" cy="455407"/>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7" name="Google Shape;24577;p83"/>
          <p:cNvSpPr/>
          <p:nvPr/>
        </p:nvSpPr>
        <p:spPr>
          <a:xfrm>
            <a:off x="9524750" y="3705530"/>
            <a:ext cx="401644" cy="455407"/>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78" name="Google Shape;24578;p83"/>
          <p:cNvGrpSpPr/>
          <p:nvPr/>
        </p:nvGrpSpPr>
        <p:grpSpPr>
          <a:xfrm>
            <a:off x="10102387" y="4290506"/>
            <a:ext cx="457459" cy="455425"/>
            <a:chOff x="6001575" y="3119050"/>
            <a:chExt cx="315025" cy="313625"/>
          </a:xfrm>
        </p:grpSpPr>
        <p:sp>
          <p:nvSpPr>
            <p:cNvPr id="24579" name="Google Shape;24579;p83"/>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0" name="Google Shape;24580;p83"/>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584"/>
        <p:cNvGrpSpPr/>
        <p:nvPr/>
      </p:nvGrpSpPr>
      <p:grpSpPr>
        <a:xfrm>
          <a:off x="0" y="0"/>
          <a:ext cx="0" cy="0"/>
          <a:chOff x="0" y="0"/>
          <a:chExt cx="0" cy="0"/>
        </a:xfrm>
      </p:grpSpPr>
      <p:sp>
        <p:nvSpPr>
          <p:cNvPr id="24585" name="Google Shape;24585;p8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Nature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4586" name="Google Shape;24586;p84"/>
          <p:cNvGrpSpPr/>
          <p:nvPr/>
        </p:nvGrpSpPr>
        <p:grpSpPr>
          <a:xfrm>
            <a:off x="6243368" y="2016290"/>
            <a:ext cx="493264" cy="493509"/>
            <a:chOff x="4682526" y="1512217"/>
            <a:chExt cx="369948" cy="370132"/>
          </a:xfrm>
        </p:grpSpPr>
        <p:sp>
          <p:nvSpPr>
            <p:cNvPr id="24587" name="Google Shape;24587;p84"/>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8" name="Google Shape;24588;p84"/>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9" name="Google Shape;24589;p84"/>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0" name="Google Shape;24590;p84"/>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1" name="Google Shape;24591;p84"/>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2" name="Google Shape;24592;p84"/>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3" name="Google Shape;24593;p84"/>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4" name="Google Shape;24594;p84"/>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5" name="Google Shape;24595;p84"/>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6" name="Google Shape;24596;p84"/>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7" name="Google Shape;24597;p84"/>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8" name="Google Shape;24598;p84"/>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9" name="Google Shape;24599;p84"/>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0" name="Google Shape;24600;p84"/>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1" name="Google Shape;24601;p84"/>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02" name="Google Shape;24602;p84"/>
          <p:cNvGrpSpPr/>
          <p:nvPr/>
        </p:nvGrpSpPr>
        <p:grpSpPr>
          <a:xfrm>
            <a:off x="4789911" y="2640283"/>
            <a:ext cx="508723" cy="493439"/>
            <a:chOff x="3592433" y="1980212"/>
            <a:chExt cx="381542" cy="370079"/>
          </a:xfrm>
        </p:grpSpPr>
        <p:sp>
          <p:nvSpPr>
            <p:cNvPr id="24603" name="Google Shape;24603;p84"/>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4" name="Google Shape;24604;p84"/>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5" name="Google Shape;24605;p84"/>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6" name="Google Shape;24606;p84"/>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7" name="Google Shape;24607;p84"/>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8" name="Google Shape;24608;p84"/>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9" name="Google Shape;24609;p84"/>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0" name="Google Shape;24610;p84"/>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1" name="Google Shape;24611;p84"/>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2" name="Google Shape;24612;p84"/>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3" name="Google Shape;24613;p84"/>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4" name="Google Shape;24614;p84"/>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15" name="Google Shape;24615;p84"/>
          <p:cNvGrpSpPr/>
          <p:nvPr/>
        </p:nvGrpSpPr>
        <p:grpSpPr>
          <a:xfrm>
            <a:off x="1864777" y="3964654"/>
            <a:ext cx="495188" cy="313501"/>
            <a:chOff x="1398582" y="2973490"/>
            <a:chExt cx="371391" cy="235126"/>
          </a:xfrm>
        </p:grpSpPr>
        <p:sp>
          <p:nvSpPr>
            <p:cNvPr id="24616" name="Google Shape;24616;p84"/>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7" name="Google Shape;24617;p84"/>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8" name="Google Shape;24618;p84"/>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9" name="Google Shape;24619;p84"/>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0" name="Google Shape;24620;p84"/>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1" name="Google Shape;24621;p84"/>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2" name="Google Shape;24622;p84"/>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3" name="Google Shape;24623;p84"/>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4" name="Google Shape;24624;p84"/>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5" name="Google Shape;24625;p84"/>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6" name="Google Shape;24626;p84"/>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7" name="Google Shape;24627;p84"/>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8" name="Google Shape;24628;p84"/>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9" name="Google Shape;24629;p84"/>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0" name="Google Shape;24630;p84"/>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31" name="Google Shape;24631;p84"/>
          <p:cNvGrpSpPr/>
          <p:nvPr/>
        </p:nvGrpSpPr>
        <p:grpSpPr>
          <a:xfrm>
            <a:off x="1134394" y="2016290"/>
            <a:ext cx="493509" cy="493509"/>
            <a:chOff x="850795" y="1512217"/>
            <a:chExt cx="370132" cy="370132"/>
          </a:xfrm>
        </p:grpSpPr>
        <p:sp>
          <p:nvSpPr>
            <p:cNvPr id="24632" name="Google Shape;24632;p84"/>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3" name="Google Shape;24633;p84"/>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4" name="Google Shape;24634;p84"/>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5" name="Google Shape;24635;p84"/>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6" name="Google Shape;24636;p84"/>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7" name="Google Shape;24637;p84"/>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8" name="Google Shape;24638;p84"/>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9" name="Google Shape;24639;p84"/>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0" name="Google Shape;24640;p84"/>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1" name="Google Shape;24641;p84"/>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2" name="Google Shape;24642;p84"/>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3" name="Google Shape;24643;p84"/>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4" name="Google Shape;24644;p84"/>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5" name="Google Shape;24645;p84"/>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6" name="Google Shape;24646;p84"/>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7" name="Google Shape;24647;p84"/>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8" name="Google Shape;24648;p84"/>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9" name="Google Shape;24649;p84"/>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50" name="Google Shape;24650;p84"/>
          <p:cNvGrpSpPr/>
          <p:nvPr/>
        </p:nvGrpSpPr>
        <p:grpSpPr>
          <a:xfrm>
            <a:off x="10717996" y="3874773"/>
            <a:ext cx="315424" cy="493473"/>
            <a:chOff x="8038497" y="2906079"/>
            <a:chExt cx="236568" cy="370105"/>
          </a:xfrm>
        </p:grpSpPr>
        <p:sp>
          <p:nvSpPr>
            <p:cNvPr id="24651" name="Google Shape;24651;p84"/>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2" name="Google Shape;24652;p84"/>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3" name="Google Shape;24653;p84"/>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4" name="Google Shape;24654;p84"/>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5" name="Google Shape;24655;p84"/>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6" name="Google Shape;24656;p84"/>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7" name="Google Shape;24657;p84"/>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58" name="Google Shape;24658;p84"/>
          <p:cNvGrpSpPr/>
          <p:nvPr/>
        </p:nvGrpSpPr>
        <p:grpSpPr>
          <a:xfrm>
            <a:off x="8432174" y="2088404"/>
            <a:ext cx="494173" cy="349069"/>
            <a:chOff x="6324130" y="1566303"/>
            <a:chExt cx="370630" cy="261802"/>
          </a:xfrm>
        </p:grpSpPr>
        <p:sp>
          <p:nvSpPr>
            <p:cNvPr id="24659" name="Google Shape;24659;p84"/>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0" name="Google Shape;24660;p84"/>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1" name="Google Shape;24661;p84"/>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2" name="Google Shape;24662;p84"/>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3" name="Google Shape;24663;p84"/>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4" name="Google Shape;24664;p84"/>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5" name="Google Shape;24665;p84"/>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6" name="Google Shape;24666;p84"/>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7" name="Google Shape;24667;p84"/>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8" name="Google Shape;24668;p84"/>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9" name="Google Shape;24669;p84"/>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0" name="Google Shape;24670;p84"/>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1" name="Google Shape;24671;p84"/>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2" name="Google Shape;24672;p84"/>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3" name="Google Shape;24673;p84"/>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4" name="Google Shape;24674;p84"/>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5" name="Google Shape;24675;p84"/>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76" name="Google Shape;24676;p84"/>
          <p:cNvGrpSpPr/>
          <p:nvPr/>
        </p:nvGrpSpPr>
        <p:grpSpPr>
          <a:xfrm>
            <a:off x="6976374" y="2702117"/>
            <a:ext cx="494453" cy="470951"/>
            <a:chOff x="5232280" y="2026587"/>
            <a:chExt cx="370840" cy="353213"/>
          </a:xfrm>
        </p:grpSpPr>
        <p:sp>
          <p:nvSpPr>
            <p:cNvPr id="24677" name="Google Shape;24677;p84"/>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8" name="Google Shape;24678;p84"/>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9" name="Google Shape;24679;p84"/>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0" name="Google Shape;24680;p84"/>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1" name="Google Shape;24681;p84"/>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2" name="Google Shape;24682;p84"/>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3" name="Google Shape;24683;p84"/>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4" name="Google Shape;24684;p84"/>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5" name="Google Shape;24685;p84"/>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6" name="Google Shape;24686;p84"/>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87" name="Google Shape;24687;p84"/>
          <p:cNvGrpSpPr/>
          <p:nvPr/>
        </p:nvGrpSpPr>
        <p:grpSpPr>
          <a:xfrm>
            <a:off x="10625281" y="3247106"/>
            <a:ext cx="506064" cy="487108"/>
            <a:chOff x="7968961" y="2435329"/>
            <a:chExt cx="379548" cy="365331"/>
          </a:xfrm>
        </p:grpSpPr>
        <p:sp>
          <p:nvSpPr>
            <p:cNvPr id="24688" name="Google Shape;24688;p84"/>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9" name="Google Shape;24689;p84"/>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0" name="Google Shape;24690;p84"/>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1" name="Google Shape;24691;p84"/>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2" name="Google Shape;24692;p84"/>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3" name="Google Shape;24693;p84"/>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94" name="Google Shape;24694;p84"/>
          <p:cNvGrpSpPr/>
          <p:nvPr/>
        </p:nvGrpSpPr>
        <p:grpSpPr>
          <a:xfrm>
            <a:off x="5515573" y="2820431"/>
            <a:ext cx="497740" cy="297623"/>
            <a:chOff x="4136679" y="2115323"/>
            <a:chExt cx="373305" cy="223217"/>
          </a:xfrm>
        </p:grpSpPr>
        <p:sp>
          <p:nvSpPr>
            <p:cNvPr id="24695" name="Google Shape;24695;p84"/>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6" name="Google Shape;24696;p84"/>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7" name="Google Shape;24697;p84"/>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8" name="Google Shape;24698;p84"/>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9" name="Google Shape;24699;p84"/>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0" name="Google Shape;24700;p84"/>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1" name="Google Shape;24701;p84"/>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2" name="Google Shape;24702;p84"/>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3" name="Google Shape;24703;p84"/>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4" name="Google Shape;24704;p84"/>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05" name="Google Shape;24705;p84"/>
          <p:cNvGrpSpPr/>
          <p:nvPr/>
        </p:nvGrpSpPr>
        <p:grpSpPr>
          <a:xfrm>
            <a:off x="9898431" y="3285436"/>
            <a:ext cx="496061" cy="410307"/>
            <a:chOff x="7423823" y="2464077"/>
            <a:chExt cx="372046" cy="307730"/>
          </a:xfrm>
        </p:grpSpPr>
        <p:sp>
          <p:nvSpPr>
            <p:cNvPr id="24706" name="Google Shape;24706;p84"/>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7" name="Google Shape;24707;p84"/>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8" name="Google Shape;24708;p84"/>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9" name="Google Shape;24709;p84"/>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0" name="Google Shape;24710;p84"/>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1" name="Google Shape;24711;p84"/>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2" name="Google Shape;24712;p84"/>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3" name="Google Shape;24713;p84"/>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4" name="Google Shape;24714;p84"/>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5" name="Google Shape;24715;p84"/>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6" name="Google Shape;24716;p84"/>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7" name="Google Shape;24717;p84"/>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8" name="Google Shape;24718;p84"/>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19" name="Google Shape;24719;p84"/>
          <p:cNvGrpSpPr/>
          <p:nvPr/>
        </p:nvGrpSpPr>
        <p:grpSpPr>
          <a:xfrm>
            <a:off x="5176682" y="4486875"/>
            <a:ext cx="393415" cy="493684"/>
            <a:chOff x="3882511" y="3365156"/>
            <a:chExt cx="295061" cy="370263"/>
          </a:xfrm>
        </p:grpSpPr>
        <p:sp>
          <p:nvSpPr>
            <p:cNvPr id="24720" name="Google Shape;24720;p84"/>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1" name="Google Shape;24721;p84"/>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2" name="Google Shape;24722;p84"/>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3" name="Google Shape;24723;p84"/>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4" name="Google Shape;24724;p84"/>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25" name="Google Shape;24725;p84"/>
          <p:cNvGrpSpPr/>
          <p:nvPr/>
        </p:nvGrpSpPr>
        <p:grpSpPr>
          <a:xfrm>
            <a:off x="6973051" y="2016290"/>
            <a:ext cx="493509" cy="493509"/>
            <a:chOff x="5229788" y="1512217"/>
            <a:chExt cx="370132" cy="370132"/>
          </a:xfrm>
        </p:grpSpPr>
        <p:sp>
          <p:nvSpPr>
            <p:cNvPr id="24726" name="Google Shape;24726;p84"/>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7" name="Google Shape;24727;p84"/>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8" name="Google Shape;24728;p84"/>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9" name="Google Shape;24729;p84"/>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0" name="Google Shape;24730;p84"/>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1" name="Google Shape;24731;p84"/>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2" name="Google Shape;24732;p84"/>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3" name="Google Shape;24733;p84"/>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4" name="Google Shape;24734;p84"/>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5" name="Google Shape;24735;p84"/>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6" name="Google Shape;24736;p84"/>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7" name="Google Shape;24737;p84"/>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8" name="Google Shape;24738;p84"/>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9" name="Google Shape;24739;p84"/>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0" name="Google Shape;24740;p84"/>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1" name="Google Shape;24741;p84"/>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2" name="Google Shape;24742;p84"/>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43" name="Google Shape;24743;p84"/>
          <p:cNvGrpSpPr/>
          <p:nvPr/>
        </p:nvGrpSpPr>
        <p:grpSpPr>
          <a:xfrm>
            <a:off x="8055826" y="4487190"/>
            <a:ext cx="498509" cy="493404"/>
            <a:chOff x="6041869" y="3365392"/>
            <a:chExt cx="373882" cy="370053"/>
          </a:xfrm>
        </p:grpSpPr>
        <p:sp>
          <p:nvSpPr>
            <p:cNvPr id="24744" name="Google Shape;24744;p84"/>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5" name="Google Shape;24745;p84"/>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6" name="Google Shape;24746;p84"/>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7" name="Google Shape;24747;p84"/>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8" name="Google Shape;24748;p84"/>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9" name="Google Shape;24749;p84"/>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0" name="Google Shape;24750;p84"/>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1" name="Google Shape;24751;p84"/>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2" name="Google Shape;24752;p84"/>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3" name="Google Shape;24753;p84"/>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54" name="Google Shape;24754;p84"/>
          <p:cNvGrpSpPr/>
          <p:nvPr/>
        </p:nvGrpSpPr>
        <p:grpSpPr>
          <a:xfrm>
            <a:off x="6245745" y="2783324"/>
            <a:ext cx="499664" cy="372187"/>
            <a:chOff x="4684309" y="2087493"/>
            <a:chExt cx="374748" cy="279140"/>
          </a:xfrm>
        </p:grpSpPr>
        <p:sp>
          <p:nvSpPr>
            <p:cNvPr id="24755" name="Google Shape;24755;p84"/>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6" name="Google Shape;24756;p84"/>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7" name="Google Shape;24757;p84"/>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8" name="Google Shape;24758;p84"/>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9" name="Google Shape;24759;p84"/>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0" name="Google Shape;24760;p84"/>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1" name="Google Shape;24761;p84"/>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2" name="Google Shape;24762;p84"/>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3" name="Google Shape;24763;p84"/>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4" name="Google Shape;24764;p84"/>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5" name="Google Shape;24765;p84"/>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6" name="Google Shape;24766;p84"/>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67" name="Google Shape;24767;p84"/>
          <p:cNvGrpSpPr/>
          <p:nvPr/>
        </p:nvGrpSpPr>
        <p:grpSpPr>
          <a:xfrm>
            <a:off x="10028147" y="3874842"/>
            <a:ext cx="233867" cy="493404"/>
            <a:chOff x="7521110" y="2906131"/>
            <a:chExt cx="175400" cy="370053"/>
          </a:xfrm>
        </p:grpSpPr>
        <p:sp>
          <p:nvSpPr>
            <p:cNvPr id="24768" name="Google Shape;24768;p84"/>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9" name="Google Shape;24769;p84"/>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0" name="Google Shape;24770;p84"/>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1" name="Google Shape;24771;p84"/>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2" name="Google Shape;24772;p84"/>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3" name="Google Shape;24773;p84"/>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4" name="Google Shape;24774;p84"/>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5" name="Google Shape;24775;p84"/>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6" name="Google Shape;24776;p84"/>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77" name="Google Shape;24777;p84"/>
          <p:cNvGrpSpPr/>
          <p:nvPr/>
        </p:nvGrpSpPr>
        <p:grpSpPr>
          <a:xfrm>
            <a:off x="4782568" y="2031049"/>
            <a:ext cx="494697" cy="463887"/>
            <a:chOff x="3586925" y="1523286"/>
            <a:chExt cx="371023" cy="347915"/>
          </a:xfrm>
        </p:grpSpPr>
        <p:sp>
          <p:nvSpPr>
            <p:cNvPr id="24778" name="Google Shape;24778;p84"/>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9" name="Google Shape;24779;p84"/>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0" name="Google Shape;24780;p84"/>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1" name="Google Shape;24781;p84"/>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2" name="Google Shape;24782;p84"/>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3" name="Google Shape;24783;p84"/>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4" name="Google Shape;24784;p84"/>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5" name="Google Shape;24785;p84"/>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6" name="Google Shape;24786;p84"/>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7" name="Google Shape;24787;p84"/>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8" name="Google Shape;24788;p84"/>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9" name="Google Shape;24789;p84"/>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0" name="Google Shape;24790;p84"/>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1" name="Google Shape;24791;p84"/>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2" name="Google Shape;24792;p84"/>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3" name="Google Shape;24793;p84"/>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4" name="Google Shape;24794;p84"/>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5" name="Google Shape;24795;p84"/>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6" name="Google Shape;24796;p84"/>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97" name="Google Shape;24797;p84"/>
          <p:cNvGrpSpPr/>
          <p:nvPr/>
        </p:nvGrpSpPr>
        <p:grpSpPr>
          <a:xfrm>
            <a:off x="9168012" y="3300615"/>
            <a:ext cx="493544" cy="380160"/>
            <a:chOff x="6876009" y="2475461"/>
            <a:chExt cx="370158" cy="285120"/>
          </a:xfrm>
        </p:grpSpPr>
        <p:sp>
          <p:nvSpPr>
            <p:cNvPr id="24798" name="Google Shape;24798;p84"/>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9" name="Google Shape;24799;p84"/>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0" name="Google Shape;24800;p84"/>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1" name="Google Shape;24801;p84"/>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2" name="Google Shape;24802;p84"/>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3" name="Google Shape;24803;p84"/>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4" name="Google Shape;24804;p84"/>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5" name="Google Shape;24805;p84"/>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6" name="Google Shape;24806;p84"/>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07" name="Google Shape;24807;p84"/>
          <p:cNvGrpSpPr/>
          <p:nvPr/>
        </p:nvGrpSpPr>
        <p:grpSpPr>
          <a:xfrm>
            <a:off x="8437629" y="3261130"/>
            <a:ext cx="493544" cy="459025"/>
            <a:chOff x="6328222" y="2445847"/>
            <a:chExt cx="370158" cy="344269"/>
          </a:xfrm>
        </p:grpSpPr>
        <p:sp>
          <p:nvSpPr>
            <p:cNvPr id="24808" name="Google Shape;24808;p84"/>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9" name="Google Shape;24809;p84"/>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0" name="Google Shape;24810;p84"/>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1" name="Google Shape;24811;p84"/>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2" name="Google Shape;24812;p84"/>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3" name="Google Shape;24813;p84"/>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4" name="Google Shape;24814;p84"/>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5" name="Google Shape;24815;p84"/>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16" name="Google Shape;24816;p84"/>
          <p:cNvGrpSpPr/>
          <p:nvPr/>
        </p:nvGrpSpPr>
        <p:grpSpPr>
          <a:xfrm>
            <a:off x="6999387" y="3243923"/>
            <a:ext cx="468852" cy="493579"/>
            <a:chOff x="5249540" y="2432942"/>
            <a:chExt cx="351639" cy="370184"/>
          </a:xfrm>
        </p:grpSpPr>
        <p:sp>
          <p:nvSpPr>
            <p:cNvPr id="24817" name="Google Shape;24817;p84"/>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8" name="Google Shape;24818;p84"/>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9" name="Google Shape;24819;p84"/>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0" name="Google Shape;24820;p84"/>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1" name="Google Shape;24821;p84"/>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2" name="Google Shape;24822;p84"/>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3" name="Google Shape;24823;p84"/>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24" name="Google Shape;24824;p84"/>
          <p:cNvGrpSpPr/>
          <p:nvPr/>
        </p:nvGrpSpPr>
        <p:grpSpPr>
          <a:xfrm>
            <a:off x="5516063" y="3309569"/>
            <a:ext cx="494803" cy="362113"/>
            <a:chOff x="4137047" y="2482176"/>
            <a:chExt cx="371102" cy="271585"/>
          </a:xfrm>
        </p:grpSpPr>
        <p:sp>
          <p:nvSpPr>
            <p:cNvPr id="24825" name="Google Shape;24825;p84"/>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6" name="Google Shape;24826;p84"/>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7" name="Google Shape;24827;p84"/>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8" name="Google Shape;24828;p84"/>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9" name="Google Shape;24829;p84"/>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0" name="Google Shape;24830;p84"/>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1" name="Google Shape;24831;p84"/>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2" name="Google Shape;24832;p84"/>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3" name="Google Shape;24833;p84"/>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4" name="Google Shape;24834;p84"/>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5" name="Google Shape;24835;p84"/>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36" name="Google Shape;24836;p84"/>
          <p:cNvGrpSpPr/>
          <p:nvPr/>
        </p:nvGrpSpPr>
        <p:grpSpPr>
          <a:xfrm>
            <a:off x="6248579" y="3243889"/>
            <a:ext cx="489836" cy="493439"/>
            <a:chOff x="4686434" y="2432916"/>
            <a:chExt cx="367377" cy="370079"/>
          </a:xfrm>
        </p:grpSpPr>
        <p:sp>
          <p:nvSpPr>
            <p:cNvPr id="24837" name="Google Shape;24837;p84"/>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8" name="Google Shape;24838;p84"/>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9" name="Google Shape;24839;p84"/>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0" name="Google Shape;24840;p84"/>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1" name="Google Shape;24841;p84"/>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2" name="Google Shape;24842;p84"/>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3" name="Google Shape;24843;p84"/>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4" name="Google Shape;24844;p84"/>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5" name="Google Shape;24845;p84"/>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6" name="Google Shape;24846;p84"/>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7" name="Google Shape;24847;p84"/>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48" name="Google Shape;24848;p84"/>
          <p:cNvGrpSpPr/>
          <p:nvPr/>
        </p:nvGrpSpPr>
        <p:grpSpPr>
          <a:xfrm>
            <a:off x="8437630" y="2741742"/>
            <a:ext cx="496132" cy="391981"/>
            <a:chOff x="6328222" y="2056306"/>
            <a:chExt cx="372099" cy="293986"/>
          </a:xfrm>
        </p:grpSpPr>
        <p:sp>
          <p:nvSpPr>
            <p:cNvPr id="24849" name="Google Shape;24849;p84"/>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0" name="Google Shape;24850;p84"/>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1" name="Google Shape;24851;p84"/>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2" name="Google Shape;24852;p84"/>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3" name="Google Shape;24853;p84"/>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4" name="Google Shape;24854;p84"/>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5" name="Google Shape;24855;p84"/>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6" name="Google Shape;24856;p84"/>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7" name="Google Shape;24857;p84"/>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58" name="Google Shape;24858;p84"/>
          <p:cNvGrpSpPr/>
          <p:nvPr/>
        </p:nvGrpSpPr>
        <p:grpSpPr>
          <a:xfrm>
            <a:off x="7719104" y="3243958"/>
            <a:ext cx="470041" cy="493509"/>
            <a:chOff x="5789327" y="2432968"/>
            <a:chExt cx="352531" cy="370132"/>
          </a:xfrm>
        </p:grpSpPr>
        <p:sp>
          <p:nvSpPr>
            <p:cNvPr id="24859" name="Google Shape;24859;p84"/>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0" name="Google Shape;24860;p84"/>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1" name="Google Shape;24861;p84"/>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2" name="Google Shape;24862;p84"/>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3" name="Google Shape;24863;p84"/>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4" name="Google Shape;24864;p84"/>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5" name="Google Shape;24865;p84"/>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6" name="Google Shape;24866;p84"/>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7" name="Google Shape;24867;p84"/>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8" name="Google Shape;24868;p84"/>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69" name="Google Shape;24869;p84"/>
          <p:cNvGrpSpPr/>
          <p:nvPr/>
        </p:nvGrpSpPr>
        <p:grpSpPr>
          <a:xfrm>
            <a:off x="1166149" y="2640179"/>
            <a:ext cx="429752" cy="493544"/>
            <a:chOff x="874612" y="1980134"/>
            <a:chExt cx="322314" cy="370158"/>
          </a:xfrm>
        </p:grpSpPr>
        <p:sp>
          <p:nvSpPr>
            <p:cNvPr id="24870" name="Google Shape;24870;p84"/>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1" name="Google Shape;24871;p84"/>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2" name="Google Shape;24872;p84"/>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3" name="Google Shape;24873;p84"/>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4" name="Google Shape;24874;p84"/>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5" name="Google Shape;24875;p84"/>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6" name="Google Shape;24876;p84"/>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7" name="Google Shape;24877;p84"/>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8" name="Google Shape;24878;p84"/>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9" name="Google Shape;24879;p84"/>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0" name="Google Shape;24880;p84"/>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1" name="Google Shape;24881;p84"/>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2" name="Google Shape;24882;p84"/>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3" name="Google Shape;24883;p84"/>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4" name="Google Shape;24884;p84"/>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5" name="Google Shape;24885;p84"/>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6" name="Google Shape;24886;p84"/>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87" name="Google Shape;24887;p84"/>
          <p:cNvGrpSpPr/>
          <p:nvPr/>
        </p:nvGrpSpPr>
        <p:grpSpPr>
          <a:xfrm>
            <a:off x="4052883" y="3353040"/>
            <a:ext cx="498964" cy="439685"/>
            <a:chOff x="3039662" y="2514780"/>
            <a:chExt cx="374223" cy="329764"/>
          </a:xfrm>
        </p:grpSpPr>
        <p:sp>
          <p:nvSpPr>
            <p:cNvPr id="24888" name="Google Shape;24888;p84"/>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9" name="Google Shape;24889;p84"/>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0" name="Google Shape;24890;p84"/>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1" name="Google Shape;24891;p84"/>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2" name="Google Shape;24892;p84"/>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3" name="Google Shape;24893;p84"/>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4" name="Google Shape;24894;p84"/>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5" name="Google Shape;24895;p84"/>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6" name="Google Shape;24896;p84"/>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7" name="Google Shape;24897;p84"/>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8" name="Google Shape;24898;p84"/>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9" name="Google Shape;24899;p84"/>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0" name="Google Shape;24900;p84"/>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1" name="Google Shape;24901;p84"/>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2" name="Google Shape;24902;p84"/>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3" name="Google Shape;24903;p84"/>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4" name="Google Shape;24904;p84"/>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5" name="Google Shape;24905;p84"/>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06" name="Google Shape;24906;p84"/>
          <p:cNvGrpSpPr/>
          <p:nvPr/>
        </p:nvGrpSpPr>
        <p:grpSpPr>
          <a:xfrm>
            <a:off x="2595159" y="3417497"/>
            <a:ext cx="498755" cy="311193"/>
            <a:chOff x="1946369" y="2563122"/>
            <a:chExt cx="374066" cy="233395"/>
          </a:xfrm>
        </p:grpSpPr>
        <p:sp>
          <p:nvSpPr>
            <p:cNvPr id="24907" name="Google Shape;24907;p84"/>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8" name="Google Shape;24908;p84"/>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9" name="Google Shape;24909;p84"/>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0" name="Google Shape;24910;p84"/>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1" name="Google Shape;24911;p84"/>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2" name="Google Shape;24912;p84"/>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3" name="Google Shape;24913;p84"/>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4" name="Google Shape;24914;p84"/>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15" name="Google Shape;24915;p84"/>
          <p:cNvGrpSpPr/>
          <p:nvPr/>
        </p:nvGrpSpPr>
        <p:grpSpPr>
          <a:xfrm>
            <a:off x="5513684" y="3874912"/>
            <a:ext cx="498720" cy="493579"/>
            <a:chOff x="4135263" y="2906184"/>
            <a:chExt cx="374040" cy="370184"/>
          </a:xfrm>
        </p:grpSpPr>
        <p:sp>
          <p:nvSpPr>
            <p:cNvPr id="24916" name="Google Shape;24916;p84"/>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7" name="Google Shape;24917;p84"/>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8" name="Google Shape;24918;p84"/>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19" name="Google Shape;24919;p84"/>
          <p:cNvGrpSpPr/>
          <p:nvPr/>
        </p:nvGrpSpPr>
        <p:grpSpPr>
          <a:xfrm>
            <a:off x="6244802" y="3874912"/>
            <a:ext cx="496901" cy="493579"/>
            <a:chOff x="4683601" y="2906184"/>
            <a:chExt cx="372676" cy="370184"/>
          </a:xfrm>
        </p:grpSpPr>
        <p:sp>
          <p:nvSpPr>
            <p:cNvPr id="24920" name="Google Shape;24920;p84"/>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1" name="Google Shape;24921;p84"/>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2" name="Google Shape;24922;p84"/>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3" name="Google Shape;24923;p84"/>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4" name="Google Shape;24924;p84"/>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5" name="Google Shape;24925;p84"/>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26" name="Google Shape;24926;p84"/>
          <p:cNvGrpSpPr/>
          <p:nvPr/>
        </p:nvGrpSpPr>
        <p:grpSpPr>
          <a:xfrm>
            <a:off x="1161078" y="3874738"/>
            <a:ext cx="438845" cy="493509"/>
            <a:chOff x="870808" y="2906053"/>
            <a:chExt cx="329134" cy="370132"/>
          </a:xfrm>
        </p:grpSpPr>
        <p:sp>
          <p:nvSpPr>
            <p:cNvPr id="24927" name="Google Shape;24927;p84"/>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8" name="Google Shape;24928;p84"/>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9" name="Google Shape;24929;p84"/>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0" name="Google Shape;24930;p84"/>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1" name="Google Shape;24931;p84"/>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2" name="Google Shape;24932;p84"/>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3" name="Google Shape;24933;p84"/>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4" name="Google Shape;24934;p84"/>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5" name="Google Shape;24935;p84"/>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6" name="Google Shape;24936;p84"/>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7" name="Google Shape;24937;p84"/>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8" name="Google Shape;24938;p84"/>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9" name="Google Shape;24939;p84"/>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0" name="Google Shape;24940;p84"/>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1" name="Google Shape;24941;p84"/>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2" name="Google Shape;24942;p84"/>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3" name="Google Shape;24943;p84"/>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4" name="Google Shape;24944;p84"/>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5" name="Google Shape;24945;p84"/>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46" name="Google Shape;24946;p84"/>
          <p:cNvGrpSpPr/>
          <p:nvPr/>
        </p:nvGrpSpPr>
        <p:grpSpPr>
          <a:xfrm>
            <a:off x="2591837" y="3878759"/>
            <a:ext cx="499699" cy="485709"/>
            <a:chOff x="1943878" y="2909069"/>
            <a:chExt cx="374774" cy="364282"/>
          </a:xfrm>
        </p:grpSpPr>
        <p:sp>
          <p:nvSpPr>
            <p:cNvPr id="24947" name="Google Shape;24947;p84"/>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8" name="Google Shape;24948;p84"/>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9" name="Google Shape;24949;p84"/>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0" name="Google Shape;24950;p84"/>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1" name="Google Shape;24951;p84"/>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2" name="Google Shape;24952;p84"/>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3" name="Google Shape;24953;p84"/>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4" name="Google Shape;24954;p84"/>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5" name="Google Shape;24955;p84"/>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6" name="Google Shape;24956;p84"/>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7" name="Google Shape;24957;p84"/>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8" name="Google Shape;24958;p84"/>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9" name="Google Shape;24959;p84"/>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0" name="Google Shape;24960;p84"/>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1" name="Google Shape;24961;p84"/>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2" name="Google Shape;24962;p84"/>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3" name="Google Shape;24963;p84"/>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4" name="Google Shape;24964;p84"/>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5" name="Google Shape;24965;p84"/>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6" name="Google Shape;24966;p84"/>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7" name="Google Shape;24967;p84"/>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68" name="Google Shape;24968;p84"/>
          <p:cNvGrpSpPr/>
          <p:nvPr/>
        </p:nvGrpSpPr>
        <p:grpSpPr>
          <a:xfrm>
            <a:off x="1504096" y="4487015"/>
            <a:ext cx="438496" cy="493544"/>
            <a:chOff x="1128072" y="3365261"/>
            <a:chExt cx="328872" cy="370158"/>
          </a:xfrm>
        </p:grpSpPr>
        <p:sp>
          <p:nvSpPr>
            <p:cNvPr id="24969" name="Google Shape;24969;p84"/>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0" name="Google Shape;24970;p84"/>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1" name="Google Shape;24971;p84"/>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2" name="Google Shape;24972;p84"/>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3" name="Google Shape;24973;p84"/>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4" name="Google Shape;24974;p84"/>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5" name="Google Shape;24975;p84"/>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6" name="Google Shape;24976;p84"/>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7" name="Google Shape;24977;p84"/>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8" name="Google Shape;24978;p84"/>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9" name="Google Shape;24979;p84"/>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0" name="Google Shape;24980;p84"/>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1" name="Google Shape;24981;p84"/>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2" name="Google Shape;24982;p84"/>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3" name="Google Shape;24983;p84"/>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4" name="Google Shape;24984;p84"/>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5" name="Google Shape;24985;p84"/>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6" name="Google Shape;24986;p84"/>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7" name="Google Shape;24987;p84"/>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8" name="Google Shape;24988;p84"/>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9" name="Google Shape;24989;p84"/>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0" name="Google Shape;24990;p84"/>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1" name="Google Shape;24991;p84"/>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2" name="Google Shape;24992;p84"/>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3" name="Google Shape;24993;p84"/>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4" name="Google Shape;24994;p84"/>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5" name="Google Shape;24995;p84"/>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6" name="Google Shape;24996;p84"/>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7" name="Google Shape;24997;p84"/>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8" name="Google Shape;24998;p84"/>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9" name="Google Shape;24999;p84"/>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0" name="Google Shape;25000;p84"/>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1" name="Google Shape;25001;p84"/>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2" name="Google Shape;25002;p84"/>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3" name="Google Shape;25003;p84"/>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4" name="Google Shape;25004;p84"/>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5" name="Google Shape;25005;p84"/>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6" name="Google Shape;25006;p84"/>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7" name="Google Shape;25007;p84"/>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8" name="Google Shape;25008;p84"/>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9" name="Google Shape;25009;p84"/>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0" name="Google Shape;25010;p84"/>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1" name="Google Shape;25011;p84"/>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2" name="Google Shape;25012;p84"/>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13" name="Google Shape;25013;p84"/>
          <p:cNvGrpSpPr/>
          <p:nvPr/>
        </p:nvGrpSpPr>
        <p:grpSpPr>
          <a:xfrm>
            <a:off x="7702491" y="2020242"/>
            <a:ext cx="494488" cy="485535"/>
            <a:chOff x="5776868" y="1515181"/>
            <a:chExt cx="370866" cy="364151"/>
          </a:xfrm>
        </p:grpSpPr>
        <p:sp>
          <p:nvSpPr>
            <p:cNvPr id="25014" name="Google Shape;25014;p84"/>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5" name="Google Shape;25015;p84"/>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6" name="Google Shape;25016;p84"/>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7" name="Google Shape;25017;p84"/>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8" name="Google Shape;25018;p84"/>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9" name="Google Shape;25019;p84"/>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0" name="Google Shape;25020;p84"/>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1" name="Google Shape;25021;p84"/>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2" name="Google Shape;25022;p84"/>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3" name="Google Shape;25023;p84"/>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4" name="Google Shape;25024;p84"/>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5" name="Google Shape;25025;p84"/>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6" name="Google Shape;25026;p84"/>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7" name="Google Shape;25027;p84"/>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8" name="Google Shape;25028;p84"/>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9" name="Google Shape;25029;p84"/>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0" name="Google Shape;25030;p84"/>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31" name="Google Shape;25031;p84"/>
          <p:cNvGrpSpPr/>
          <p:nvPr/>
        </p:nvGrpSpPr>
        <p:grpSpPr>
          <a:xfrm>
            <a:off x="4770465" y="3243923"/>
            <a:ext cx="524880" cy="493439"/>
            <a:chOff x="3577849" y="2432942"/>
            <a:chExt cx="393660" cy="370079"/>
          </a:xfrm>
        </p:grpSpPr>
        <p:sp>
          <p:nvSpPr>
            <p:cNvPr id="25032" name="Google Shape;25032;p84"/>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3" name="Google Shape;25033;p84"/>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4" name="Google Shape;25034;p84"/>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5" name="Google Shape;25035;p84"/>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6" name="Google Shape;25036;p84"/>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7" name="Google Shape;25037;p84"/>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8" name="Google Shape;25038;p84"/>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9" name="Google Shape;25039;p84"/>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0" name="Google Shape;25040;p84"/>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1" name="Google Shape;25041;p84"/>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42" name="Google Shape;25042;p84"/>
          <p:cNvGrpSpPr/>
          <p:nvPr/>
        </p:nvGrpSpPr>
        <p:grpSpPr>
          <a:xfrm>
            <a:off x="3325332" y="3902716"/>
            <a:ext cx="493509" cy="437552"/>
            <a:chOff x="2493999" y="2927037"/>
            <a:chExt cx="370132" cy="328164"/>
          </a:xfrm>
        </p:grpSpPr>
        <p:sp>
          <p:nvSpPr>
            <p:cNvPr id="25043" name="Google Shape;25043;p84"/>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4" name="Google Shape;25044;p84"/>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5" name="Google Shape;25045;p84"/>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6" name="Google Shape;25046;p84"/>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7" name="Google Shape;25047;p84"/>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8" name="Google Shape;25048;p84"/>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9" name="Google Shape;25049;p84"/>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0" name="Google Shape;25050;p84"/>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1" name="Google Shape;25051;p84"/>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2" name="Google Shape;25052;p84"/>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3" name="Google Shape;25053;p84"/>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4" name="Google Shape;25054;p84"/>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55" name="Google Shape;25055;p84"/>
          <p:cNvGrpSpPr/>
          <p:nvPr/>
        </p:nvGrpSpPr>
        <p:grpSpPr>
          <a:xfrm>
            <a:off x="4785890" y="3934261"/>
            <a:ext cx="493753" cy="374704"/>
            <a:chOff x="3589417" y="2950696"/>
            <a:chExt cx="370315" cy="281028"/>
          </a:xfrm>
        </p:grpSpPr>
        <p:sp>
          <p:nvSpPr>
            <p:cNvPr id="25056" name="Google Shape;25056;p84"/>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7" name="Google Shape;25057;p84"/>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8" name="Google Shape;25058;p84"/>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9" name="Google Shape;25059;p84"/>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0" name="Google Shape;25060;p84"/>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1" name="Google Shape;25061;p84"/>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2" name="Google Shape;25062;p84"/>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3" name="Google Shape;25063;p84"/>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4" name="Google Shape;25064;p84"/>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5" name="Google Shape;25065;p84"/>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6" name="Google Shape;25066;p84"/>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7" name="Google Shape;25067;p84"/>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8" name="Google Shape;25068;p84"/>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9" name="Google Shape;25069;p84"/>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0" name="Google Shape;25070;p84"/>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1" name="Google Shape;25071;p84"/>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2" name="Google Shape;25072;p84"/>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3" name="Google Shape;25073;p84"/>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4" name="Google Shape;25074;p84"/>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5" name="Google Shape;25075;p84"/>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76" name="Google Shape;25076;p84"/>
          <p:cNvGrpSpPr/>
          <p:nvPr/>
        </p:nvGrpSpPr>
        <p:grpSpPr>
          <a:xfrm>
            <a:off x="4043615" y="3882291"/>
            <a:ext cx="528167" cy="478749"/>
            <a:chOff x="3032711" y="2911718"/>
            <a:chExt cx="396125" cy="359062"/>
          </a:xfrm>
        </p:grpSpPr>
        <p:sp>
          <p:nvSpPr>
            <p:cNvPr id="25077" name="Google Shape;25077;p84"/>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8" name="Google Shape;25078;p84"/>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9" name="Google Shape;25079;p84"/>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0" name="Google Shape;25080;p84"/>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1" name="Google Shape;25081;p84"/>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2" name="Google Shape;25082;p84"/>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3" name="Google Shape;25083;p84"/>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4" name="Google Shape;25084;p84"/>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5" name="Google Shape;25085;p84"/>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6" name="Google Shape;25086;p84"/>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7" name="Google Shape;25087;p84"/>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8" name="Google Shape;25088;p84"/>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89" name="Google Shape;25089;p84"/>
          <p:cNvGrpSpPr/>
          <p:nvPr/>
        </p:nvGrpSpPr>
        <p:grpSpPr>
          <a:xfrm>
            <a:off x="9890352" y="2017863"/>
            <a:ext cx="497565" cy="490256"/>
            <a:chOff x="7417764" y="1513397"/>
            <a:chExt cx="373174" cy="367692"/>
          </a:xfrm>
        </p:grpSpPr>
        <p:sp>
          <p:nvSpPr>
            <p:cNvPr id="25090" name="Google Shape;25090;p84"/>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1" name="Google Shape;25091;p84"/>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2" name="Google Shape;25092;p84"/>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3" name="Google Shape;25093;p84"/>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4" name="Google Shape;25094;p84"/>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5" name="Google Shape;25095;p84"/>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6" name="Google Shape;25096;p84"/>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7" name="Google Shape;25097;p84"/>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8" name="Google Shape;25098;p84"/>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9" name="Google Shape;25099;p84"/>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0" name="Google Shape;25100;p84"/>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1" name="Google Shape;25101;p84"/>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2" name="Google Shape;25102;p84"/>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3" name="Google Shape;25103;p84"/>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4" name="Google Shape;25104;p84"/>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5" name="Google Shape;25105;p84"/>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6" name="Google Shape;25106;p84"/>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7" name="Google Shape;25107;p84"/>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8" name="Google Shape;25108;p84"/>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09" name="Google Shape;25109;p84"/>
          <p:cNvGrpSpPr/>
          <p:nvPr/>
        </p:nvGrpSpPr>
        <p:grpSpPr>
          <a:xfrm>
            <a:off x="9162592" y="2019157"/>
            <a:ext cx="493509" cy="487563"/>
            <a:chOff x="6871944" y="1514368"/>
            <a:chExt cx="370132" cy="365672"/>
          </a:xfrm>
        </p:grpSpPr>
        <p:sp>
          <p:nvSpPr>
            <p:cNvPr id="25110" name="Google Shape;25110;p84"/>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1" name="Google Shape;25111;p84"/>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2" name="Google Shape;25112;p84"/>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3" name="Google Shape;25113;p84"/>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4" name="Google Shape;25114;p84"/>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5" name="Google Shape;25115;p84"/>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6" name="Google Shape;25116;p84"/>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7" name="Google Shape;25117;p84"/>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8" name="Google Shape;25118;p84"/>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9" name="Google Shape;25119;p84"/>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0" name="Google Shape;25120;p84"/>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1" name="Google Shape;25121;p84"/>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2" name="Google Shape;25122;p84"/>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3" name="Google Shape;25123;p84"/>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4" name="Google Shape;25124;p84"/>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5" name="Google Shape;25125;p84"/>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6" name="Google Shape;25126;p84"/>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7" name="Google Shape;25127;p84"/>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28" name="Google Shape;25128;p84"/>
          <p:cNvGrpSpPr/>
          <p:nvPr/>
        </p:nvGrpSpPr>
        <p:grpSpPr>
          <a:xfrm>
            <a:off x="8749242" y="4487015"/>
            <a:ext cx="533833" cy="493579"/>
            <a:chOff x="6561931" y="3365261"/>
            <a:chExt cx="400375" cy="370184"/>
          </a:xfrm>
        </p:grpSpPr>
        <p:sp>
          <p:nvSpPr>
            <p:cNvPr id="25129" name="Google Shape;25129;p84"/>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0" name="Google Shape;25130;p84"/>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1" name="Google Shape;25131;p84"/>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2" name="Google Shape;25132;p84"/>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3" name="Google Shape;25133;p84"/>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4" name="Google Shape;25134;p84"/>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5" name="Google Shape;25135;p84"/>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6" name="Google Shape;25136;p84"/>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7" name="Google Shape;25137;p84"/>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8" name="Google Shape;25138;p84"/>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9" name="Google Shape;25139;p84"/>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0" name="Google Shape;25140;p84"/>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41" name="Google Shape;25141;p84"/>
          <p:cNvGrpSpPr/>
          <p:nvPr/>
        </p:nvGrpSpPr>
        <p:grpSpPr>
          <a:xfrm>
            <a:off x="2589494" y="2647803"/>
            <a:ext cx="504420" cy="478260"/>
            <a:chOff x="1942120" y="1985852"/>
            <a:chExt cx="378315" cy="358695"/>
          </a:xfrm>
        </p:grpSpPr>
        <p:sp>
          <p:nvSpPr>
            <p:cNvPr id="25142" name="Google Shape;25142;p84"/>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3" name="Google Shape;25143;p84"/>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4" name="Google Shape;25144;p84"/>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5" name="Google Shape;25145;p84"/>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6" name="Google Shape;25146;p84"/>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7" name="Google Shape;25147;p84"/>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8" name="Google Shape;25148;p84"/>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9" name="Google Shape;25149;p84"/>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0" name="Google Shape;25150;p84"/>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1" name="Google Shape;25151;p84"/>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2" name="Google Shape;25152;p84"/>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3" name="Google Shape;25153;p84"/>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4" name="Google Shape;25154;p84"/>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5" name="Google Shape;25155;p84"/>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6" name="Google Shape;25156;p84"/>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7" name="Google Shape;25157;p84"/>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8" name="Google Shape;25158;p84"/>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9" name="Google Shape;25159;p84"/>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0" name="Google Shape;25160;p84"/>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1" name="Google Shape;25161;p84"/>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62" name="Google Shape;25162;p84"/>
          <p:cNvGrpSpPr/>
          <p:nvPr/>
        </p:nvGrpSpPr>
        <p:grpSpPr>
          <a:xfrm>
            <a:off x="1868554" y="3238958"/>
            <a:ext cx="485709" cy="498929"/>
            <a:chOff x="1401415" y="2429218"/>
            <a:chExt cx="364282" cy="374197"/>
          </a:xfrm>
        </p:grpSpPr>
        <p:sp>
          <p:nvSpPr>
            <p:cNvPr id="25163" name="Google Shape;25163;p84"/>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4" name="Google Shape;25164;p84"/>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5" name="Google Shape;25165;p84"/>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6" name="Google Shape;25166;p84"/>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7" name="Google Shape;25167;p84"/>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8" name="Google Shape;25168;p84"/>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9" name="Google Shape;25169;p84"/>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0" name="Google Shape;25170;p84"/>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1" name="Google Shape;25171;p84"/>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2" name="Google Shape;25172;p84"/>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3" name="Google Shape;25173;p84"/>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4" name="Google Shape;25174;p84"/>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5" name="Google Shape;25175;p84"/>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6" name="Google Shape;25176;p84"/>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7" name="Google Shape;25177;p84"/>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78" name="Google Shape;25178;p84"/>
          <p:cNvGrpSpPr/>
          <p:nvPr/>
        </p:nvGrpSpPr>
        <p:grpSpPr>
          <a:xfrm>
            <a:off x="9480570" y="4487015"/>
            <a:ext cx="533868" cy="493579"/>
            <a:chOff x="7110427" y="3365261"/>
            <a:chExt cx="400401" cy="370184"/>
          </a:xfrm>
        </p:grpSpPr>
        <p:sp>
          <p:nvSpPr>
            <p:cNvPr id="25179" name="Google Shape;25179;p84"/>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0" name="Google Shape;25180;p84"/>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1" name="Google Shape;25181;p84"/>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2" name="Google Shape;25182;p84"/>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3" name="Google Shape;25183;p84"/>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4" name="Google Shape;25184;p84"/>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5" name="Google Shape;25185;p84"/>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86" name="Google Shape;25186;p84"/>
          <p:cNvGrpSpPr/>
          <p:nvPr/>
        </p:nvGrpSpPr>
        <p:grpSpPr>
          <a:xfrm>
            <a:off x="10211933" y="4484183"/>
            <a:ext cx="533833" cy="493509"/>
            <a:chOff x="7658949" y="3363137"/>
            <a:chExt cx="400375" cy="370132"/>
          </a:xfrm>
        </p:grpSpPr>
        <p:sp>
          <p:nvSpPr>
            <p:cNvPr id="25187" name="Google Shape;25187;p84"/>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8" name="Google Shape;25188;p84"/>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9" name="Google Shape;25189;p84"/>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0" name="Google Shape;25190;p84"/>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1" name="Google Shape;25191;p84"/>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92" name="Google Shape;25192;p84"/>
          <p:cNvGrpSpPr/>
          <p:nvPr/>
        </p:nvGrpSpPr>
        <p:grpSpPr>
          <a:xfrm>
            <a:off x="4405976" y="4505853"/>
            <a:ext cx="475497" cy="493473"/>
            <a:chOff x="3307156" y="3365314"/>
            <a:chExt cx="356623" cy="370105"/>
          </a:xfrm>
        </p:grpSpPr>
        <p:sp>
          <p:nvSpPr>
            <p:cNvPr id="25193" name="Google Shape;25193;p84"/>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4" name="Google Shape;25194;p84"/>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5" name="Google Shape;25195;p84"/>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6" name="Google Shape;25196;p84"/>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7" name="Google Shape;25197;p84"/>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8" name="Google Shape;25198;p84"/>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9" name="Google Shape;25199;p84"/>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0" name="Google Shape;25200;p84"/>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1" name="Google Shape;25201;p84"/>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2" name="Google Shape;25202;p84"/>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3" name="Google Shape;25203;p84"/>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4" name="Google Shape;25204;p84"/>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5" name="Google Shape;25205;p84"/>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6" name="Google Shape;25206;p84"/>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7" name="Google Shape;25207;p84"/>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08" name="Google Shape;25208;p84"/>
          <p:cNvGrpSpPr/>
          <p:nvPr/>
        </p:nvGrpSpPr>
        <p:grpSpPr>
          <a:xfrm>
            <a:off x="9896543" y="2640143"/>
            <a:ext cx="497076" cy="493439"/>
            <a:chOff x="7422407" y="1980107"/>
            <a:chExt cx="372807" cy="370079"/>
          </a:xfrm>
        </p:grpSpPr>
        <p:sp>
          <p:nvSpPr>
            <p:cNvPr id="25209" name="Google Shape;25209;p84"/>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0" name="Google Shape;25210;p84"/>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1" name="Google Shape;25211;p84"/>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2" name="Google Shape;25212;p84"/>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3" name="Google Shape;25213;p84"/>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4" name="Google Shape;25214;p84"/>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5" name="Google Shape;25215;p84"/>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6" name="Google Shape;25216;p84"/>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7" name="Google Shape;25217;p84"/>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8" name="Google Shape;25218;p84"/>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9" name="Google Shape;25219;p84"/>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0" name="Google Shape;25220;p84"/>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1" name="Google Shape;25221;p84"/>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22" name="Google Shape;25222;p84"/>
          <p:cNvGrpSpPr/>
          <p:nvPr/>
        </p:nvGrpSpPr>
        <p:grpSpPr>
          <a:xfrm>
            <a:off x="9221522" y="3874912"/>
            <a:ext cx="386316" cy="493859"/>
            <a:chOff x="6916141" y="2906184"/>
            <a:chExt cx="289737" cy="370394"/>
          </a:xfrm>
        </p:grpSpPr>
        <p:sp>
          <p:nvSpPr>
            <p:cNvPr id="25223" name="Google Shape;25223;p84"/>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4" name="Google Shape;25224;p84"/>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5" name="Google Shape;25225;p84"/>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6" name="Google Shape;25226;p84"/>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7" name="Google Shape;25227;p84"/>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8" name="Google Shape;25228;p84"/>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9" name="Google Shape;25229;p84"/>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0" name="Google Shape;25230;p84"/>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1" name="Google Shape;25231;p84"/>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2" name="Google Shape;25232;p84"/>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3" name="Google Shape;25233;p84"/>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4" name="Google Shape;25234;p84"/>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5" name="Google Shape;25235;p84"/>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6" name="Google Shape;25236;p84"/>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7" name="Google Shape;25237;p84"/>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8" name="Google Shape;25238;p84"/>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9" name="Google Shape;25239;p84"/>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0" name="Google Shape;25240;p84"/>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1" name="Google Shape;25241;p84"/>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2" name="Google Shape;25242;p84"/>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3" name="Google Shape;25243;p84"/>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44" name="Google Shape;25244;p84"/>
          <p:cNvGrpSpPr/>
          <p:nvPr/>
        </p:nvGrpSpPr>
        <p:grpSpPr>
          <a:xfrm>
            <a:off x="10626926" y="2684770"/>
            <a:ext cx="496901" cy="442308"/>
            <a:chOff x="7970194" y="2013577"/>
            <a:chExt cx="372676" cy="331731"/>
          </a:xfrm>
        </p:grpSpPr>
        <p:sp>
          <p:nvSpPr>
            <p:cNvPr id="25245" name="Google Shape;25245;p84"/>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6" name="Google Shape;25246;p84"/>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7" name="Google Shape;25247;p84"/>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8" name="Google Shape;25248;p84"/>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9" name="Google Shape;25249;p84"/>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0" name="Google Shape;25250;p84"/>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1" name="Google Shape;25251;p84"/>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2" name="Google Shape;25252;p84"/>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3" name="Google Shape;25253;p84"/>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4" name="Google Shape;25254;p84"/>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55" name="Google Shape;25255;p84"/>
          <p:cNvGrpSpPr/>
          <p:nvPr/>
        </p:nvGrpSpPr>
        <p:grpSpPr>
          <a:xfrm>
            <a:off x="1888977" y="2016253"/>
            <a:ext cx="443952" cy="493544"/>
            <a:chOff x="1416733" y="1512190"/>
            <a:chExt cx="332964" cy="370158"/>
          </a:xfrm>
        </p:grpSpPr>
        <p:sp>
          <p:nvSpPr>
            <p:cNvPr id="25256" name="Google Shape;25256;p84"/>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7" name="Google Shape;25257;p84"/>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8" name="Google Shape;25258;p84"/>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9" name="Google Shape;25259;p84"/>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0" name="Google Shape;25260;p84"/>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1" name="Google Shape;25261;p84"/>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2" name="Google Shape;25262;p84"/>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3" name="Google Shape;25263;p84"/>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4" name="Google Shape;25264;p84"/>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5" name="Google Shape;25265;p84"/>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6" name="Google Shape;25266;p84"/>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7" name="Google Shape;25267;p84"/>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8" name="Google Shape;25268;p84"/>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9" name="Google Shape;25269;p84"/>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0" name="Google Shape;25270;p84"/>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1" name="Google Shape;25271;p84"/>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2" name="Google Shape;25272;p84"/>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3" name="Google Shape;25273;p84"/>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4" name="Google Shape;25274;p84"/>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75" name="Google Shape;25275;p84"/>
          <p:cNvGrpSpPr/>
          <p:nvPr/>
        </p:nvGrpSpPr>
        <p:grpSpPr>
          <a:xfrm>
            <a:off x="6995155" y="3874807"/>
            <a:ext cx="457136" cy="493439"/>
            <a:chOff x="5246366" y="2906105"/>
            <a:chExt cx="342852" cy="370079"/>
          </a:xfrm>
        </p:grpSpPr>
        <p:sp>
          <p:nvSpPr>
            <p:cNvPr id="25276" name="Google Shape;25276;p84"/>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7" name="Google Shape;25277;p84"/>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8" name="Google Shape;25278;p84"/>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9" name="Google Shape;25279;p84"/>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0" name="Google Shape;25280;p84"/>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1" name="Google Shape;25281;p84"/>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82" name="Google Shape;25282;p84"/>
          <p:cNvGrpSpPr/>
          <p:nvPr/>
        </p:nvGrpSpPr>
        <p:grpSpPr>
          <a:xfrm>
            <a:off x="1132890" y="3246511"/>
            <a:ext cx="495012" cy="488332"/>
            <a:chOff x="849667" y="2434883"/>
            <a:chExt cx="371259" cy="366249"/>
          </a:xfrm>
        </p:grpSpPr>
        <p:sp>
          <p:nvSpPr>
            <p:cNvPr id="25283" name="Google Shape;25283;p84"/>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4" name="Google Shape;25284;p84"/>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5" name="Google Shape;25285;p84"/>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6" name="Google Shape;25286;p84"/>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7" name="Google Shape;25287;p84"/>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8" name="Google Shape;25288;p84"/>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9" name="Google Shape;25289;p84"/>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0" name="Google Shape;25290;p84"/>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1" name="Google Shape;25291;p84"/>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2" name="Google Shape;25292;p84"/>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3" name="Google Shape;25293;p84"/>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4" name="Google Shape;25294;p84"/>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5" name="Google Shape;25295;p84"/>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96" name="Google Shape;25296;p84"/>
          <p:cNvGrpSpPr/>
          <p:nvPr/>
        </p:nvGrpSpPr>
        <p:grpSpPr>
          <a:xfrm>
            <a:off x="5889368" y="4487155"/>
            <a:ext cx="443637" cy="493404"/>
            <a:chOff x="4417026" y="3365366"/>
            <a:chExt cx="332728" cy="370053"/>
          </a:xfrm>
        </p:grpSpPr>
        <p:sp>
          <p:nvSpPr>
            <p:cNvPr id="25297" name="Google Shape;25297;p84"/>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8" name="Google Shape;25298;p84"/>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9" name="Google Shape;25299;p84"/>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0" name="Google Shape;25300;p84"/>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1" name="Google Shape;25301;p84"/>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2" name="Google Shape;25302;p84"/>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3" name="Google Shape;25303;p84"/>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4" name="Google Shape;25304;p84"/>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5" name="Google Shape;25305;p84"/>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6" name="Google Shape;25306;p84"/>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7" name="Google Shape;25307;p84"/>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8" name="Google Shape;25308;p84"/>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9" name="Google Shape;25309;p84"/>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0" name="Google Shape;25310;p84"/>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1" name="Google Shape;25311;p84"/>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2" name="Google Shape;25312;p84"/>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3" name="Google Shape;25313;p84"/>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4" name="Google Shape;25314;p84"/>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15" name="Google Shape;25315;p84"/>
          <p:cNvGrpSpPr/>
          <p:nvPr/>
        </p:nvGrpSpPr>
        <p:grpSpPr>
          <a:xfrm>
            <a:off x="3329424" y="2640249"/>
            <a:ext cx="485325" cy="493473"/>
            <a:chOff x="2497068" y="1980186"/>
            <a:chExt cx="363994" cy="370105"/>
          </a:xfrm>
        </p:grpSpPr>
        <p:sp>
          <p:nvSpPr>
            <p:cNvPr id="25316" name="Google Shape;25316;p84"/>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7" name="Google Shape;25317;p84"/>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8" name="Google Shape;25318;p84"/>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9" name="Google Shape;25319;p84"/>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0" name="Google Shape;25320;p84"/>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1" name="Google Shape;25321;p84"/>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2" name="Google Shape;25322;p84"/>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3" name="Google Shape;25323;p84"/>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4" name="Google Shape;25324;p84"/>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5" name="Google Shape;25325;p84"/>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6" name="Google Shape;25326;p84"/>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7" name="Google Shape;25327;p84"/>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8" name="Google Shape;25328;p84"/>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9" name="Google Shape;25329;p84"/>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0" name="Google Shape;25330;p84"/>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1" name="Google Shape;25331;p84"/>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2" name="Google Shape;25332;p84"/>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3" name="Google Shape;25333;p84"/>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4" name="Google Shape;25334;p84"/>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5" name="Google Shape;25335;p84"/>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6" name="Google Shape;25336;p84"/>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37" name="Google Shape;25337;p84"/>
          <p:cNvGrpSpPr/>
          <p:nvPr/>
        </p:nvGrpSpPr>
        <p:grpSpPr>
          <a:xfrm>
            <a:off x="7760371" y="3874878"/>
            <a:ext cx="393205" cy="493369"/>
            <a:chOff x="5820278" y="2906158"/>
            <a:chExt cx="294904" cy="370027"/>
          </a:xfrm>
        </p:grpSpPr>
        <p:sp>
          <p:nvSpPr>
            <p:cNvPr id="25338" name="Google Shape;25338;p84"/>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9" name="Google Shape;25339;p84"/>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0" name="Google Shape;25340;p84"/>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1" name="Google Shape;25341;p84"/>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2" name="Google Shape;25342;p84"/>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3" name="Google Shape;25343;p84"/>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4" name="Google Shape;25344;p84"/>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45" name="Google Shape;25345;p84"/>
          <p:cNvGrpSpPr/>
          <p:nvPr/>
        </p:nvGrpSpPr>
        <p:grpSpPr>
          <a:xfrm>
            <a:off x="6595759" y="4510973"/>
            <a:ext cx="493509" cy="445631"/>
            <a:chOff x="4946819" y="3383229"/>
            <a:chExt cx="370132" cy="334223"/>
          </a:xfrm>
        </p:grpSpPr>
        <p:sp>
          <p:nvSpPr>
            <p:cNvPr id="25346" name="Google Shape;25346;p84"/>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7" name="Google Shape;25347;p84"/>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8" name="Google Shape;25348;p84"/>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9" name="Google Shape;25349;p84"/>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0" name="Google Shape;25350;p84"/>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1" name="Google Shape;25351;p84"/>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2" name="Google Shape;25352;p84"/>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3" name="Google Shape;25353;p84"/>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4" name="Google Shape;25354;p84"/>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55" name="Google Shape;25355;p84"/>
          <p:cNvGrpSpPr/>
          <p:nvPr/>
        </p:nvGrpSpPr>
        <p:grpSpPr>
          <a:xfrm>
            <a:off x="4051204" y="2052312"/>
            <a:ext cx="500643" cy="421429"/>
            <a:chOff x="3038403" y="1539234"/>
            <a:chExt cx="375482" cy="316072"/>
          </a:xfrm>
        </p:grpSpPr>
        <p:sp>
          <p:nvSpPr>
            <p:cNvPr id="25356" name="Google Shape;25356;p8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357" name="Google Shape;25357;p84"/>
            <p:cNvGrpSpPr/>
            <p:nvPr/>
          </p:nvGrpSpPr>
          <p:grpSpPr>
            <a:xfrm>
              <a:off x="3038403" y="1539234"/>
              <a:ext cx="375482" cy="316072"/>
              <a:chOff x="3038403" y="1539234"/>
              <a:chExt cx="375482" cy="316072"/>
            </a:xfrm>
          </p:grpSpPr>
          <p:sp>
            <p:nvSpPr>
              <p:cNvPr id="25358" name="Google Shape;25358;p84"/>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9" name="Google Shape;25359;p84"/>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0" name="Google Shape;25360;p84"/>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1" name="Google Shape;25361;p84"/>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2" name="Google Shape;25362;p84"/>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3" name="Google Shape;25363;p84"/>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4" name="Google Shape;25364;p84"/>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5" name="Google Shape;25365;p84"/>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6" name="Google Shape;25366;p84"/>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25367" name="Google Shape;25367;p84"/>
          <p:cNvGrpSpPr/>
          <p:nvPr/>
        </p:nvGrpSpPr>
        <p:grpSpPr>
          <a:xfrm>
            <a:off x="8443820" y="3874841"/>
            <a:ext cx="481128" cy="493579"/>
            <a:chOff x="6332865" y="2906131"/>
            <a:chExt cx="360846" cy="370184"/>
          </a:xfrm>
        </p:grpSpPr>
        <p:sp>
          <p:nvSpPr>
            <p:cNvPr id="25368" name="Google Shape;25368;p84"/>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9" name="Google Shape;25369;p84"/>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0" name="Google Shape;25370;p84"/>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1" name="Google Shape;25371;p84"/>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2" name="Google Shape;25372;p84"/>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3" name="Google Shape;25373;p84"/>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4" name="Google Shape;25374;p84"/>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5" name="Google Shape;25375;p84"/>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6" name="Google Shape;25376;p84"/>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7" name="Google Shape;25377;p84"/>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8" name="Google Shape;25378;p84"/>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79" name="Google Shape;25379;p84"/>
          <p:cNvGrpSpPr/>
          <p:nvPr/>
        </p:nvGrpSpPr>
        <p:grpSpPr>
          <a:xfrm>
            <a:off x="5513439" y="2024089"/>
            <a:ext cx="493509" cy="477631"/>
            <a:chOff x="4135079" y="1518066"/>
            <a:chExt cx="370132" cy="358223"/>
          </a:xfrm>
        </p:grpSpPr>
        <p:sp>
          <p:nvSpPr>
            <p:cNvPr id="25380" name="Google Shape;25380;p84"/>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1" name="Google Shape;25381;p84"/>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2" name="Google Shape;25382;p84"/>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3" name="Google Shape;25383;p84"/>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4" name="Google Shape;25384;p84"/>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5" name="Google Shape;25385;p84"/>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6" name="Google Shape;25386;p84"/>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7" name="Google Shape;25387;p84"/>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8" name="Google Shape;25388;p84"/>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9" name="Google Shape;25389;p84"/>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0" name="Google Shape;25390;p84"/>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1" name="Google Shape;25391;p84"/>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2" name="Google Shape;25392;p84"/>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3" name="Google Shape;25393;p84"/>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4" name="Google Shape;25394;p84"/>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5" name="Google Shape;25395;p84"/>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6" name="Google Shape;25396;p84"/>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7" name="Google Shape;25397;p84"/>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8" name="Google Shape;25398;p84"/>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99" name="Google Shape;25399;p84"/>
          <p:cNvGrpSpPr/>
          <p:nvPr/>
        </p:nvGrpSpPr>
        <p:grpSpPr>
          <a:xfrm>
            <a:off x="9171826" y="2640179"/>
            <a:ext cx="481653" cy="493544"/>
            <a:chOff x="6878869" y="1980134"/>
            <a:chExt cx="361240" cy="370158"/>
          </a:xfrm>
        </p:grpSpPr>
        <p:sp>
          <p:nvSpPr>
            <p:cNvPr id="25400" name="Google Shape;25400;p84"/>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1" name="Google Shape;25401;p84"/>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2" name="Google Shape;25402;p84"/>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3" name="Google Shape;25403;p84"/>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4" name="Google Shape;25404;p84"/>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5" name="Google Shape;25405;p84"/>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6" name="Google Shape;25406;p84"/>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7" name="Google Shape;25407;p84"/>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8" name="Google Shape;25408;p84"/>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9" name="Google Shape;25409;p84"/>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0" name="Google Shape;25410;p84"/>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1" name="Google Shape;25411;p84"/>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2" name="Google Shape;25412;p84"/>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13" name="Google Shape;25413;p84"/>
          <p:cNvGrpSpPr/>
          <p:nvPr/>
        </p:nvGrpSpPr>
        <p:grpSpPr>
          <a:xfrm>
            <a:off x="3325332" y="3400045"/>
            <a:ext cx="493509" cy="345956"/>
            <a:chOff x="2493999" y="2550033"/>
            <a:chExt cx="370132" cy="259467"/>
          </a:xfrm>
        </p:grpSpPr>
        <p:sp>
          <p:nvSpPr>
            <p:cNvPr id="25414" name="Google Shape;25414;p84"/>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5" name="Google Shape;25415;p84"/>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6" name="Google Shape;25416;p84"/>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7" name="Google Shape;25417;p84"/>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8" name="Google Shape;25418;p84"/>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9" name="Google Shape;25419;p84"/>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0" name="Google Shape;25420;p84"/>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1" name="Google Shape;25421;p84"/>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2" name="Google Shape;25422;p84"/>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3" name="Google Shape;25423;p84"/>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4" name="Google Shape;25424;p84"/>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5" name="Google Shape;25425;p84"/>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6" name="Google Shape;25426;p84"/>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7" name="Google Shape;25427;p84"/>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8" name="Google Shape;25428;p84"/>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9" name="Google Shape;25429;p84"/>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0" name="Google Shape;25430;p84"/>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1" name="Google Shape;25431;p84"/>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2" name="Google Shape;25432;p84"/>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33" name="Google Shape;25433;p84"/>
          <p:cNvGrpSpPr/>
          <p:nvPr/>
        </p:nvGrpSpPr>
        <p:grpSpPr>
          <a:xfrm>
            <a:off x="2266271" y="4487015"/>
            <a:ext cx="374739" cy="493544"/>
            <a:chOff x="1699703" y="3365261"/>
            <a:chExt cx="281054" cy="370158"/>
          </a:xfrm>
        </p:grpSpPr>
        <p:sp>
          <p:nvSpPr>
            <p:cNvPr id="25434" name="Google Shape;25434;p84"/>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5" name="Google Shape;25435;p84"/>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6" name="Google Shape;25436;p84"/>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7" name="Google Shape;25437;p84"/>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8" name="Google Shape;25438;p84"/>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9" name="Google Shape;25439;p84"/>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0" name="Google Shape;25440;p84"/>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1" name="Google Shape;25441;p84"/>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2" name="Google Shape;25442;p84"/>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3" name="Google Shape;25443;p84"/>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4" name="Google Shape;25444;p84"/>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5" name="Google Shape;25445;p84"/>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6" name="Google Shape;25446;p84"/>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47" name="Google Shape;25447;p84"/>
          <p:cNvGrpSpPr/>
          <p:nvPr/>
        </p:nvGrpSpPr>
        <p:grpSpPr>
          <a:xfrm>
            <a:off x="10622413" y="2025907"/>
            <a:ext cx="493299" cy="474168"/>
            <a:chOff x="7966810" y="1519430"/>
            <a:chExt cx="369974" cy="355626"/>
          </a:xfrm>
        </p:grpSpPr>
        <p:sp>
          <p:nvSpPr>
            <p:cNvPr id="25448" name="Google Shape;25448;p84"/>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9" name="Google Shape;25449;p84"/>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0" name="Google Shape;25450;p84"/>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1" name="Google Shape;25451;p84"/>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2" name="Google Shape;25452;p84"/>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3" name="Google Shape;25453;p84"/>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4" name="Google Shape;25454;p84"/>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5" name="Google Shape;25455;p84"/>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6" name="Google Shape;25456;p84"/>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7" name="Google Shape;25457;p84"/>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8" name="Google Shape;25458;p84"/>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9" name="Google Shape;25459;p84"/>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0" name="Google Shape;25460;p84"/>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1" name="Google Shape;25461;p84"/>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2" name="Google Shape;25462;p84"/>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3" name="Google Shape;25463;p84"/>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64" name="Google Shape;25464;p84"/>
          <p:cNvGrpSpPr/>
          <p:nvPr/>
        </p:nvGrpSpPr>
        <p:grpSpPr>
          <a:xfrm>
            <a:off x="3723505" y="4487121"/>
            <a:ext cx="387260" cy="493439"/>
            <a:chOff x="2792628" y="3365340"/>
            <a:chExt cx="290445" cy="370079"/>
          </a:xfrm>
        </p:grpSpPr>
        <p:sp>
          <p:nvSpPr>
            <p:cNvPr id="25465" name="Google Shape;25465;p84"/>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6" name="Google Shape;25466;p84"/>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7" name="Google Shape;25467;p84"/>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8" name="Google Shape;25468;p84"/>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9" name="Google Shape;25469;p84"/>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0" name="Google Shape;25470;p84"/>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1" name="Google Shape;25471;p84"/>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2" name="Google Shape;25472;p84"/>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3" name="Google Shape;25473;p84"/>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4" name="Google Shape;25474;p84"/>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5" name="Google Shape;25475;p84"/>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6" name="Google Shape;25476;p84"/>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7" name="Google Shape;25477;p84"/>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8" name="Google Shape;25478;p84"/>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79" name="Google Shape;25479;p84"/>
          <p:cNvGrpSpPr/>
          <p:nvPr/>
        </p:nvGrpSpPr>
        <p:grpSpPr>
          <a:xfrm>
            <a:off x="1852781" y="2651089"/>
            <a:ext cx="517500" cy="471720"/>
            <a:chOff x="1389585" y="1988317"/>
            <a:chExt cx="388125" cy="353790"/>
          </a:xfrm>
        </p:grpSpPr>
        <p:sp>
          <p:nvSpPr>
            <p:cNvPr id="25480" name="Google Shape;25480;p84"/>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1" name="Google Shape;25481;p84"/>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2" name="Google Shape;25482;p84"/>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3" name="Google Shape;25483;p84"/>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4" name="Google Shape;25484;p84"/>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5" name="Google Shape;25485;p84"/>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6" name="Google Shape;25486;p84"/>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7" name="Google Shape;25487;p84"/>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8" name="Google Shape;25488;p84"/>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9" name="Google Shape;25489;p84"/>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0" name="Google Shape;25490;p84"/>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1" name="Google Shape;25491;p84"/>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2" name="Google Shape;25492;p84"/>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3" name="Google Shape;25493;p84"/>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4" name="Google Shape;25494;p84"/>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5" name="Google Shape;25495;p84"/>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6" name="Google Shape;25496;p84"/>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7" name="Google Shape;25497;p84"/>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8" name="Google Shape;25498;p84"/>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9" name="Google Shape;25499;p84"/>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0" name="Google Shape;25500;p84"/>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1" name="Google Shape;25501;p84"/>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02" name="Google Shape;25502;p84"/>
          <p:cNvGrpSpPr/>
          <p:nvPr/>
        </p:nvGrpSpPr>
        <p:grpSpPr>
          <a:xfrm>
            <a:off x="3323899" y="2016253"/>
            <a:ext cx="493544" cy="493544"/>
            <a:chOff x="2492924" y="1512190"/>
            <a:chExt cx="370158" cy="370158"/>
          </a:xfrm>
        </p:grpSpPr>
        <p:sp>
          <p:nvSpPr>
            <p:cNvPr id="25503" name="Google Shape;25503;p84"/>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4" name="Google Shape;25504;p84"/>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5" name="Google Shape;25505;p84"/>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6" name="Google Shape;25506;p84"/>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7" name="Google Shape;25507;p84"/>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8" name="Google Shape;25508;p84"/>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9" name="Google Shape;25509;p84"/>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0" name="Google Shape;25510;p84"/>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1" name="Google Shape;25511;p84"/>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2" name="Google Shape;25512;p84"/>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3" name="Google Shape;25513;p84"/>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4" name="Google Shape;25514;p84"/>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5" name="Google Shape;25515;p84"/>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6" name="Google Shape;25516;p84"/>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7" name="Google Shape;25517;p84"/>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8" name="Google Shape;25518;p84"/>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9" name="Google Shape;25519;p84"/>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0" name="Google Shape;25520;p84"/>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1" name="Google Shape;25521;p84"/>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2" name="Google Shape;25522;p84"/>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3" name="Google Shape;25523;p84"/>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4" name="Google Shape;25524;p84"/>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25" name="Google Shape;25525;p84"/>
          <p:cNvGrpSpPr/>
          <p:nvPr/>
        </p:nvGrpSpPr>
        <p:grpSpPr>
          <a:xfrm>
            <a:off x="2578093" y="2016325"/>
            <a:ext cx="525300" cy="493473"/>
            <a:chOff x="1933569" y="1512243"/>
            <a:chExt cx="393975" cy="370105"/>
          </a:xfrm>
        </p:grpSpPr>
        <p:sp>
          <p:nvSpPr>
            <p:cNvPr id="25526" name="Google Shape;25526;p84"/>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7" name="Google Shape;25527;p84"/>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8" name="Google Shape;25528;p84"/>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9" name="Google Shape;25529;p84"/>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0" name="Google Shape;25530;p84"/>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1" name="Google Shape;25531;p84"/>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2" name="Google Shape;25532;p84"/>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3" name="Google Shape;25533;p84"/>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4" name="Google Shape;25534;p84"/>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5" name="Google Shape;25535;p84"/>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6" name="Google Shape;25536;p84"/>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7" name="Google Shape;25537;p84"/>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8" name="Google Shape;25538;p84"/>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9" name="Google Shape;25539;p84"/>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0" name="Google Shape;25540;p84"/>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1" name="Google Shape;25541;p84"/>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2" name="Google Shape;25542;p84"/>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3" name="Google Shape;25543;p84"/>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4" name="Google Shape;25544;p84"/>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5" name="Google Shape;25545;p84"/>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6" name="Google Shape;25546;p84"/>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7" name="Google Shape;25547;p84"/>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8" name="Google Shape;25548;p84"/>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9" name="Google Shape;25549;p84"/>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0" name="Google Shape;25550;p84"/>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1" name="Google Shape;25551;p84"/>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2" name="Google Shape;25552;p84"/>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3" name="Google Shape;25553;p84"/>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54" name="Google Shape;25554;p84"/>
          <p:cNvGrpSpPr/>
          <p:nvPr/>
        </p:nvGrpSpPr>
        <p:grpSpPr>
          <a:xfrm>
            <a:off x="2981475" y="4487190"/>
            <a:ext cx="408628" cy="493333"/>
            <a:chOff x="2236106" y="3365392"/>
            <a:chExt cx="306471" cy="370000"/>
          </a:xfrm>
        </p:grpSpPr>
        <p:sp>
          <p:nvSpPr>
            <p:cNvPr id="25555" name="Google Shape;25555;p84"/>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6" name="Google Shape;25556;p84"/>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7" name="Google Shape;25557;p84"/>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8" name="Google Shape;25558;p84"/>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9" name="Google Shape;25559;p84"/>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0" name="Google Shape;25560;p84"/>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1" name="Google Shape;25561;p84"/>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2" name="Google Shape;25562;p84"/>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3" name="Google Shape;25563;p84"/>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4" name="Google Shape;25564;p84"/>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5" name="Google Shape;25565;p84"/>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6" name="Google Shape;25566;p84"/>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7" name="Google Shape;25567;p84"/>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8" name="Google Shape;25568;p84"/>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69" name="Google Shape;25569;p84"/>
          <p:cNvGrpSpPr/>
          <p:nvPr/>
        </p:nvGrpSpPr>
        <p:grpSpPr>
          <a:xfrm>
            <a:off x="7323765" y="4514084"/>
            <a:ext cx="500433" cy="439475"/>
            <a:chOff x="5492823" y="3385563"/>
            <a:chExt cx="375325" cy="329606"/>
          </a:xfrm>
        </p:grpSpPr>
        <p:sp>
          <p:nvSpPr>
            <p:cNvPr id="25570" name="Google Shape;25570;p84"/>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1" name="Google Shape;25571;p84"/>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2" name="Google Shape;25572;p84"/>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3" name="Google Shape;25573;p84"/>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4" name="Google Shape;25574;p84"/>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5" name="Google Shape;25575;p84"/>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6" name="Google Shape;25576;p84"/>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7" name="Google Shape;25577;p84"/>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8" name="Google Shape;25578;p84"/>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9" name="Google Shape;25579;p84"/>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0" name="Google Shape;25580;p84"/>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1" name="Google Shape;25581;p84"/>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2" name="Google Shape;25582;p84"/>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3" name="Google Shape;25583;p84"/>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4" name="Google Shape;25584;p84"/>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5" name="Google Shape;25585;p84"/>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6" name="Google Shape;25586;p84"/>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7" name="Google Shape;25587;p84"/>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8" name="Google Shape;25588;p84"/>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9" name="Google Shape;25589;p84"/>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90" name="Google Shape;25590;p84"/>
          <p:cNvGrpSpPr/>
          <p:nvPr/>
        </p:nvGrpSpPr>
        <p:grpSpPr>
          <a:xfrm>
            <a:off x="4055716" y="2668157"/>
            <a:ext cx="493544" cy="437552"/>
            <a:chOff x="3041787" y="2001118"/>
            <a:chExt cx="370158" cy="328164"/>
          </a:xfrm>
        </p:grpSpPr>
        <p:sp>
          <p:nvSpPr>
            <p:cNvPr id="25591" name="Google Shape;25591;p84"/>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2" name="Google Shape;25592;p84"/>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3" name="Google Shape;25593;p84"/>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4" name="Google Shape;25594;p84"/>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5" name="Google Shape;25595;p84"/>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6" name="Google Shape;25596;p84"/>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7" name="Google Shape;25597;p84"/>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8" name="Google Shape;25598;p84"/>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9" name="Google Shape;25599;p84"/>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0" name="Google Shape;25600;p84"/>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1" name="Google Shape;25601;p84"/>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2" name="Google Shape;25602;p84"/>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3" name="Google Shape;25603;p84"/>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4" name="Google Shape;25604;p84"/>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5" name="Google Shape;25605;p84"/>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6" name="Google Shape;25606;p84"/>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7" name="Google Shape;25607;p84"/>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8" name="Google Shape;25608;p84"/>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09" name="Google Shape;25609;p84"/>
          <p:cNvGrpSpPr/>
          <p:nvPr/>
        </p:nvGrpSpPr>
        <p:grpSpPr>
          <a:xfrm>
            <a:off x="7706513" y="2718834"/>
            <a:ext cx="496412" cy="437621"/>
            <a:chOff x="5779884" y="2039125"/>
            <a:chExt cx="372309" cy="328216"/>
          </a:xfrm>
        </p:grpSpPr>
        <p:sp>
          <p:nvSpPr>
            <p:cNvPr id="25610" name="Google Shape;25610;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1" name="Google Shape;25611;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2" name="Google Shape;25612;p84"/>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3" name="Google Shape;25613;p84"/>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4" name="Google Shape;25614;p84"/>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5" name="Google Shape;25615;p84"/>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6" name="Google Shape;25616;p84"/>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7" name="Google Shape;25617;p84"/>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8" name="Google Shape;25618;p84"/>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9" name="Google Shape;25619;p84"/>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0" name="Google Shape;25620;p84"/>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1" name="Google Shape;25621;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2" name="Google Shape;25622;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626"/>
        <p:cNvGrpSpPr/>
        <p:nvPr/>
      </p:nvGrpSpPr>
      <p:grpSpPr>
        <a:xfrm>
          <a:off x="0" y="0"/>
          <a:ext cx="0" cy="0"/>
          <a:chOff x="0" y="0"/>
          <a:chExt cx="0" cy="0"/>
        </a:xfrm>
      </p:grpSpPr>
      <p:sp>
        <p:nvSpPr>
          <p:cNvPr id="25627" name="Google Shape;25627;p85"/>
          <p:cNvSpPr/>
          <p:nvPr/>
        </p:nvSpPr>
        <p:spPr>
          <a:xfrm>
            <a:off x="1201981" y="2251279"/>
            <a:ext cx="481667" cy="631893"/>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28" name="Google Shape;25628;p85"/>
          <p:cNvGrpSpPr/>
          <p:nvPr/>
        </p:nvGrpSpPr>
        <p:grpSpPr>
          <a:xfrm>
            <a:off x="1126978" y="3030927"/>
            <a:ext cx="635105" cy="634951"/>
            <a:chOff x="-21298675" y="2414425"/>
            <a:chExt cx="306400" cy="306325"/>
          </a:xfrm>
        </p:grpSpPr>
        <p:sp>
          <p:nvSpPr>
            <p:cNvPr id="25629" name="Google Shape;25629;p8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0" name="Google Shape;25630;p8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1" name="Google Shape;25631;p8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32" name="Google Shape;25632;p85"/>
          <p:cNvGrpSpPr/>
          <p:nvPr/>
        </p:nvGrpSpPr>
        <p:grpSpPr>
          <a:xfrm>
            <a:off x="1126149" y="3820171"/>
            <a:ext cx="636764" cy="593909"/>
            <a:chOff x="-21299475" y="2798025"/>
            <a:chExt cx="307200" cy="286525"/>
          </a:xfrm>
        </p:grpSpPr>
        <p:sp>
          <p:nvSpPr>
            <p:cNvPr id="25633" name="Google Shape;25633;p8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4" name="Google Shape;25634;p8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5" name="Google Shape;25635;p8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6" name="Google Shape;25636;p8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7" name="Google Shape;25637;p8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8" name="Google Shape;25638;p8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9" name="Google Shape;25639;p8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0" name="Google Shape;25640;p8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1" name="Google Shape;25641;p8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2" name="Google Shape;25642;p8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3" name="Google Shape;25643;p8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4" name="Google Shape;25644;p8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45" name="Google Shape;25645;p85"/>
          <p:cNvSpPr/>
          <p:nvPr/>
        </p:nvSpPr>
        <p:spPr>
          <a:xfrm>
            <a:off x="5021557" y="2253118"/>
            <a:ext cx="630235" cy="628213"/>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6" name="Google Shape;25646;p85"/>
          <p:cNvSpPr/>
          <p:nvPr/>
        </p:nvSpPr>
        <p:spPr>
          <a:xfrm>
            <a:off x="5020756" y="3031910"/>
            <a:ext cx="631841" cy="633500"/>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7" name="Google Shape;25647;p85"/>
          <p:cNvSpPr/>
          <p:nvPr/>
        </p:nvSpPr>
        <p:spPr>
          <a:xfrm>
            <a:off x="5010131" y="3801502"/>
            <a:ext cx="653088" cy="63184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48" name="Google Shape;25648;p85"/>
          <p:cNvGrpSpPr/>
          <p:nvPr/>
        </p:nvGrpSpPr>
        <p:grpSpPr>
          <a:xfrm>
            <a:off x="8951955" y="2251889"/>
            <a:ext cx="551883" cy="630235"/>
            <a:chOff x="-17545650" y="2051350"/>
            <a:chExt cx="266250" cy="304050"/>
          </a:xfrm>
        </p:grpSpPr>
        <p:sp>
          <p:nvSpPr>
            <p:cNvPr id="25649" name="Google Shape;25649;p8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0" name="Google Shape;25650;p8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1" name="Google Shape;25651;p8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2" name="Google Shape;25652;p8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53" name="Google Shape;25653;p85"/>
          <p:cNvSpPr/>
          <p:nvPr/>
        </p:nvSpPr>
        <p:spPr>
          <a:xfrm>
            <a:off x="8910560" y="3031935"/>
            <a:ext cx="631841" cy="633448"/>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54" name="Google Shape;25654;p85"/>
          <p:cNvGrpSpPr/>
          <p:nvPr/>
        </p:nvGrpSpPr>
        <p:grpSpPr>
          <a:xfrm>
            <a:off x="8912779" y="3820766"/>
            <a:ext cx="630235" cy="592717"/>
            <a:chOff x="-17565350" y="2809825"/>
            <a:chExt cx="304050" cy="285950"/>
          </a:xfrm>
        </p:grpSpPr>
        <p:sp>
          <p:nvSpPr>
            <p:cNvPr id="25655" name="Google Shape;25655;p8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6" name="Google Shape;25656;p8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7" name="Google Shape;25657;p8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8" name="Google Shape;25658;p8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9" name="Google Shape;25659;p8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60" name="Google Shape;25660;p85"/>
          <p:cNvSpPr/>
          <p:nvPr/>
        </p:nvSpPr>
        <p:spPr>
          <a:xfrm>
            <a:off x="3574020" y="4595426"/>
            <a:ext cx="480008" cy="628628"/>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1" name="Google Shape;25661;p85"/>
          <p:cNvSpPr/>
          <p:nvPr/>
        </p:nvSpPr>
        <p:spPr>
          <a:xfrm>
            <a:off x="1904845" y="2251279"/>
            <a:ext cx="628628" cy="631893"/>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2" name="Google Shape;25662;p85"/>
          <p:cNvSpPr/>
          <p:nvPr/>
        </p:nvSpPr>
        <p:spPr>
          <a:xfrm>
            <a:off x="1904845" y="3032919"/>
            <a:ext cx="628628" cy="63147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63" name="Google Shape;25663;p85"/>
          <p:cNvGrpSpPr/>
          <p:nvPr/>
        </p:nvGrpSpPr>
        <p:grpSpPr>
          <a:xfrm>
            <a:off x="1943325" y="3801206"/>
            <a:ext cx="555044" cy="631841"/>
            <a:chOff x="-20904875" y="2788575"/>
            <a:chExt cx="267775" cy="304825"/>
          </a:xfrm>
        </p:grpSpPr>
        <p:sp>
          <p:nvSpPr>
            <p:cNvPr id="25664" name="Google Shape;25664;p8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5" name="Google Shape;25665;p8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66" name="Google Shape;25666;p85"/>
          <p:cNvGrpSpPr/>
          <p:nvPr/>
        </p:nvGrpSpPr>
        <p:grpSpPr>
          <a:xfrm>
            <a:off x="5863878" y="3034086"/>
            <a:ext cx="480060" cy="628628"/>
            <a:chOff x="-19006700" y="2434925"/>
            <a:chExt cx="231600" cy="303275"/>
          </a:xfrm>
        </p:grpSpPr>
        <p:sp>
          <p:nvSpPr>
            <p:cNvPr id="25667" name="Google Shape;25667;p8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8" name="Google Shape;25668;p8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9" name="Google Shape;25669;p8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0" name="Google Shape;25670;p8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71" name="Google Shape;25671;p85"/>
          <p:cNvSpPr/>
          <p:nvPr/>
        </p:nvSpPr>
        <p:spPr>
          <a:xfrm>
            <a:off x="5787255" y="3802304"/>
            <a:ext cx="630235" cy="630235"/>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2" name="Google Shape;25672;p85"/>
          <p:cNvSpPr/>
          <p:nvPr/>
        </p:nvSpPr>
        <p:spPr>
          <a:xfrm>
            <a:off x="9739801" y="2251305"/>
            <a:ext cx="553489" cy="63184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73" name="Google Shape;25673;p85"/>
          <p:cNvGrpSpPr/>
          <p:nvPr/>
        </p:nvGrpSpPr>
        <p:grpSpPr>
          <a:xfrm>
            <a:off x="9702010" y="3052069"/>
            <a:ext cx="631841" cy="592665"/>
            <a:chOff x="-17190425" y="2435725"/>
            <a:chExt cx="304825" cy="285925"/>
          </a:xfrm>
        </p:grpSpPr>
        <p:sp>
          <p:nvSpPr>
            <p:cNvPr id="25674" name="Google Shape;25674;p8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5" name="Google Shape;25675;p8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6" name="Google Shape;25676;p8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77" name="Google Shape;25677;p85"/>
          <p:cNvSpPr/>
          <p:nvPr/>
        </p:nvSpPr>
        <p:spPr>
          <a:xfrm>
            <a:off x="9703888" y="3804741"/>
            <a:ext cx="625312" cy="625364"/>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78" name="Google Shape;25678;p85"/>
          <p:cNvGrpSpPr/>
          <p:nvPr/>
        </p:nvGrpSpPr>
        <p:grpSpPr>
          <a:xfrm>
            <a:off x="6574978" y="4592867"/>
            <a:ext cx="635105" cy="633448"/>
            <a:chOff x="-15719925" y="2416825"/>
            <a:chExt cx="306400" cy="305600"/>
          </a:xfrm>
        </p:grpSpPr>
        <p:sp>
          <p:nvSpPr>
            <p:cNvPr id="25679" name="Google Shape;25679;p8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0" name="Google Shape;25680;p8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1" name="Google Shape;25681;p8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82" name="Google Shape;25682;p85"/>
          <p:cNvSpPr/>
          <p:nvPr/>
        </p:nvSpPr>
        <p:spPr>
          <a:xfrm>
            <a:off x="2690011" y="2250060"/>
            <a:ext cx="636712" cy="634328"/>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3" name="Google Shape;25683;p85"/>
          <p:cNvSpPr/>
          <p:nvPr/>
        </p:nvSpPr>
        <p:spPr>
          <a:xfrm>
            <a:off x="2692448" y="3109099"/>
            <a:ext cx="631841" cy="479128"/>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84" name="Google Shape;25684;p85"/>
          <p:cNvGrpSpPr/>
          <p:nvPr/>
        </p:nvGrpSpPr>
        <p:grpSpPr>
          <a:xfrm>
            <a:off x="2690037" y="3802008"/>
            <a:ext cx="639977" cy="630235"/>
            <a:chOff x="-20550425" y="2789350"/>
            <a:chExt cx="308750" cy="304050"/>
          </a:xfrm>
        </p:grpSpPr>
        <p:sp>
          <p:nvSpPr>
            <p:cNvPr id="25685" name="Google Shape;25685;p8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6" name="Google Shape;25686;p8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87" name="Google Shape;25687;p85"/>
          <p:cNvGrpSpPr/>
          <p:nvPr/>
        </p:nvGrpSpPr>
        <p:grpSpPr>
          <a:xfrm>
            <a:off x="6577192" y="2250877"/>
            <a:ext cx="631893" cy="632256"/>
            <a:chOff x="-18666450" y="2059825"/>
            <a:chExt cx="304850" cy="305025"/>
          </a:xfrm>
        </p:grpSpPr>
        <p:sp>
          <p:nvSpPr>
            <p:cNvPr id="25688" name="Google Shape;25688;p8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9" name="Google Shape;25689;p8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90" name="Google Shape;25690;p85"/>
          <p:cNvGrpSpPr/>
          <p:nvPr/>
        </p:nvGrpSpPr>
        <p:grpSpPr>
          <a:xfrm>
            <a:off x="6576390" y="3034112"/>
            <a:ext cx="633500" cy="628576"/>
            <a:chOff x="-18668025" y="2435725"/>
            <a:chExt cx="305625" cy="303250"/>
          </a:xfrm>
        </p:grpSpPr>
        <p:sp>
          <p:nvSpPr>
            <p:cNvPr id="25691" name="Google Shape;25691;p8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2" name="Google Shape;25692;p8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93" name="Google Shape;25693;p85"/>
          <p:cNvGrpSpPr/>
          <p:nvPr/>
        </p:nvGrpSpPr>
        <p:grpSpPr>
          <a:xfrm>
            <a:off x="6575586" y="3801204"/>
            <a:ext cx="635105" cy="631841"/>
            <a:chOff x="-18668800" y="2807475"/>
            <a:chExt cx="306400" cy="304825"/>
          </a:xfrm>
        </p:grpSpPr>
        <p:sp>
          <p:nvSpPr>
            <p:cNvPr id="25694" name="Google Shape;25694;p8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5" name="Google Shape;25695;p8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6" name="Google Shape;25696;p8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7" name="Google Shape;25697;p8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8" name="Google Shape;25698;p8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9" name="Google Shape;25699;p8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0" name="Google Shape;25700;p8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1" name="Google Shape;25701;p8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2" name="Google Shape;25702;p8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03" name="Google Shape;25703;p85"/>
          <p:cNvGrpSpPr/>
          <p:nvPr/>
        </p:nvGrpSpPr>
        <p:grpSpPr>
          <a:xfrm>
            <a:off x="10514211" y="2250258"/>
            <a:ext cx="555148" cy="633500"/>
            <a:chOff x="-16798200" y="2050575"/>
            <a:chExt cx="267825" cy="305625"/>
          </a:xfrm>
        </p:grpSpPr>
        <p:sp>
          <p:nvSpPr>
            <p:cNvPr id="25704" name="Google Shape;25704;p8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5" name="Google Shape;25705;p8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6" name="Google Shape;25706;p8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07" name="Google Shape;25707;p85"/>
          <p:cNvGrpSpPr/>
          <p:nvPr/>
        </p:nvGrpSpPr>
        <p:grpSpPr>
          <a:xfrm>
            <a:off x="10475035" y="3802836"/>
            <a:ext cx="633500" cy="628576"/>
            <a:chOff x="-16817100" y="2801175"/>
            <a:chExt cx="305625" cy="303250"/>
          </a:xfrm>
        </p:grpSpPr>
        <p:sp>
          <p:nvSpPr>
            <p:cNvPr id="25708" name="Google Shape;25708;p8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9" name="Google Shape;25709;p8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0" name="Google Shape;25710;p8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1" name="Google Shape;25711;p8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2" name="Google Shape;25712;p8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3" name="Google Shape;25713;p8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4" name="Google Shape;25714;p8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5" name="Google Shape;25715;p8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16" name="Google Shape;25716;p85"/>
          <p:cNvGrpSpPr/>
          <p:nvPr/>
        </p:nvGrpSpPr>
        <p:grpSpPr>
          <a:xfrm>
            <a:off x="9684529" y="4592819"/>
            <a:ext cx="635105" cy="633500"/>
            <a:chOff x="-15717575" y="2786200"/>
            <a:chExt cx="306400" cy="305625"/>
          </a:xfrm>
        </p:grpSpPr>
        <p:sp>
          <p:nvSpPr>
            <p:cNvPr id="25717" name="Google Shape;25717;p8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8" name="Google Shape;25718;p8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9" name="Google Shape;25719;p8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0" name="Google Shape;25720;p8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1" name="Google Shape;25721;p8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2" name="Google Shape;25722;p8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3" name="Google Shape;25723;p8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24" name="Google Shape;25724;p85"/>
          <p:cNvGrpSpPr/>
          <p:nvPr/>
        </p:nvGrpSpPr>
        <p:grpSpPr>
          <a:xfrm>
            <a:off x="3467959" y="2251062"/>
            <a:ext cx="633500" cy="631893"/>
            <a:chOff x="-20173175" y="2038750"/>
            <a:chExt cx="305625" cy="304850"/>
          </a:xfrm>
        </p:grpSpPr>
        <p:sp>
          <p:nvSpPr>
            <p:cNvPr id="25725" name="Google Shape;25725;p8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6" name="Google Shape;25726;p8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27" name="Google Shape;25727;p85"/>
          <p:cNvSpPr/>
          <p:nvPr/>
        </p:nvSpPr>
        <p:spPr>
          <a:xfrm>
            <a:off x="3467963" y="3033956"/>
            <a:ext cx="630235" cy="629405"/>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28" name="Google Shape;25728;p85"/>
          <p:cNvGrpSpPr/>
          <p:nvPr/>
        </p:nvGrpSpPr>
        <p:grpSpPr>
          <a:xfrm>
            <a:off x="3469591" y="3800377"/>
            <a:ext cx="630235" cy="633500"/>
            <a:chOff x="-20173175" y="2787775"/>
            <a:chExt cx="304050" cy="305625"/>
          </a:xfrm>
        </p:grpSpPr>
        <p:sp>
          <p:nvSpPr>
            <p:cNvPr id="25729" name="Google Shape;25729;p8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0" name="Google Shape;25730;p8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1" name="Google Shape;25731;p8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2" name="Google Shape;25732;p8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3" name="Google Shape;25733;p8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4" name="Google Shape;25734;p8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5" name="Google Shape;25735;p8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36" name="Google Shape;25736;p85"/>
          <p:cNvGrpSpPr/>
          <p:nvPr/>
        </p:nvGrpSpPr>
        <p:grpSpPr>
          <a:xfrm>
            <a:off x="7369570" y="3034086"/>
            <a:ext cx="631841" cy="628628"/>
            <a:chOff x="-18294675" y="2434925"/>
            <a:chExt cx="304825" cy="303275"/>
          </a:xfrm>
        </p:grpSpPr>
        <p:sp>
          <p:nvSpPr>
            <p:cNvPr id="25737" name="Google Shape;25737;p8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8" name="Google Shape;25738;p8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9" name="Google Shape;25739;p8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40" name="Google Shape;25740;p85"/>
          <p:cNvGrpSpPr/>
          <p:nvPr/>
        </p:nvGrpSpPr>
        <p:grpSpPr>
          <a:xfrm>
            <a:off x="7444656" y="3802810"/>
            <a:ext cx="481667" cy="628628"/>
            <a:chOff x="-18258450" y="2809825"/>
            <a:chExt cx="232375" cy="303275"/>
          </a:xfrm>
        </p:grpSpPr>
        <p:sp>
          <p:nvSpPr>
            <p:cNvPr id="25741" name="Google Shape;25741;p8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2" name="Google Shape;25742;p8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3" name="Google Shape;25743;p8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44" name="Google Shape;25744;p85"/>
          <p:cNvSpPr/>
          <p:nvPr/>
        </p:nvSpPr>
        <p:spPr>
          <a:xfrm>
            <a:off x="1942119" y="4592991"/>
            <a:ext cx="628628" cy="633500"/>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45" name="Google Shape;25745;p85"/>
          <p:cNvGrpSpPr/>
          <p:nvPr/>
        </p:nvGrpSpPr>
        <p:grpSpPr>
          <a:xfrm>
            <a:off x="5058257" y="4593644"/>
            <a:ext cx="553489" cy="631893"/>
            <a:chOff x="-16422500" y="2425450"/>
            <a:chExt cx="267025" cy="304850"/>
          </a:xfrm>
        </p:grpSpPr>
        <p:sp>
          <p:nvSpPr>
            <p:cNvPr id="25746" name="Google Shape;25746;p8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7" name="Google Shape;25747;p8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8" name="Google Shape;25748;p8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49" name="Google Shape;25749;p85"/>
          <p:cNvGrpSpPr/>
          <p:nvPr/>
        </p:nvGrpSpPr>
        <p:grpSpPr>
          <a:xfrm>
            <a:off x="8128604" y="4594451"/>
            <a:ext cx="631893" cy="630235"/>
            <a:chOff x="-16442200" y="2801175"/>
            <a:chExt cx="304850" cy="304050"/>
          </a:xfrm>
        </p:grpSpPr>
        <p:sp>
          <p:nvSpPr>
            <p:cNvPr id="25750" name="Google Shape;25750;p8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1" name="Google Shape;25751;p8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2" name="Google Shape;25752;p8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53" name="Google Shape;25753;p85"/>
          <p:cNvSpPr/>
          <p:nvPr/>
        </p:nvSpPr>
        <p:spPr>
          <a:xfrm>
            <a:off x="4276881" y="4596255"/>
            <a:ext cx="628576" cy="62697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4" name="Google Shape;25754;p85"/>
          <p:cNvSpPr/>
          <p:nvPr/>
        </p:nvSpPr>
        <p:spPr>
          <a:xfrm>
            <a:off x="4232053" y="2275168"/>
            <a:ext cx="633500" cy="584115"/>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55" name="Google Shape;25755;p85"/>
          <p:cNvGrpSpPr/>
          <p:nvPr/>
        </p:nvGrpSpPr>
        <p:grpSpPr>
          <a:xfrm>
            <a:off x="4229557" y="3035125"/>
            <a:ext cx="641687" cy="626556"/>
            <a:chOff x="-19802200" y="2416025"/>
            <a:chExt cx="309575" cy="302275"/>
          </a:xfrm>
        </p:grpSpPr>
        <p:sp>
          <p:nvSpPr>
            <p:cNvPr id="25756" name="Google Shape;25756;p8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7" name="Google Shape;25757;p8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8" name="Google Shape;25758;p8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9" name="Google Shape;25759;p8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0" name="Google Shape;25760;p8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61" name="Google Shape;25761;p85"/>
          <p:cNvGrpSpPr/>
          <p:nvPr/>
        </p:nvGrpSpPr>
        <p:grpSpPr>
          <a:xfrm>
            <a:off x="4233651" y="3802008"/>
            <a:ext cx="633500" cy="630235"/>
            <a:chOff x="-19801400" y="2788575"/>
            <a:chExt cx="305625" cy="304050"/>
          </a:xfrm>
        </p:grpSpPr>
        <p:sp>
          <p:nvSpPr>
            <p:cNvPr id="25762" name="Google Shape;25762;p8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3" name="Google Shape;25763;p8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4" name="Google Shape;25764;p8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5" name="Google Shape;25765;p8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6" name="Google Shape;25766;p8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7" name="Google Shape;25767;p8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68" name="Google Shape;25768;p85"/>
          <p:cNvGrpSpPr/>
          <p:nvPr/>
        </p:nvGrpSpPr>
        <p:grpSpPr>
          <a:xfrm>
            <a:off x="8173753" y="2251888"/>
            <a:ext cx="563284" cy="630235"/>
            <a:chOff x="-17903225" y="2060800"/>
            <a:chExt cx="271750" cy="304050"/>
          </a:xfrm>
        </p:grpSpPr>
        <p:sp>
          <p:nvSpPr>
            <p:cNvPr id="25769" name="Google Shape;25769;p8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0" name="Google Shape;25770;p8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1" name="Google Shape;25771;p8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2" name="Google Shape;25772;p85"/>
          <p:cNvGrpSpPr/>
          <p:nvPr/>
        </p:nvGrpSpPr>
        <p:grpSpPr>
          <a:xfrm>
            <a:off x="8139474" y="3033283"/>
            <a:ext cx="631841" cy="630235"/>
            <a:chOff x="-17918975" y="2435725"/>
            <a:chExt cx="304825" cy="304050"/>
          </a:xfrm>
        </p:grpSpPr>
        <p:sp>
          <p:nvSpPr>
            <p:cNvPr id="25773" name="Google Shape;25773;p8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4" name="Google Shape;25774;p8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5" name="Google Shape;25775;p85"/>
          <p:cNvGrpSpPr/>
          <p:nvPr/>
        </p:nvGrpSpPr>
        <p:grpSpPr>
          <a:xfrm>
            <a:off x="8177821" y="3803639"/>
            <a:ext cx="555148" cy="626971"/>
            <a:chOff x="-17899300" y="2810625"/>
            <a:chExt cx="267825" cy="302475"/>
          </a:xfrm>
        </p:grpSpPr>
        <p:sp>
          <p:nvSpPr>
            <p:cNvPr id="25776" name="Google Shape;25776;p8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7" name="Google Shape;25777;p8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8" name="Google Shape;25778;p8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9" name="Google Shape;25779;p85"/>
          <p:cNvGrpSpPr/>
          <p:nvPr/>
        </p:nvGrpSpPr>
        <p:grpSpPr>
          <a:xfrm>
            <a:off x="2718957" y="4614889"/>
            <a:ext cx="630235" cy="589452"/>
            <a:chOff x="-16066500" y="2060800"/>
            <a:chExt cx="304050" cy="284375"/>
          </a:xfrm>
        </p:grpSpPr>
        <p:sp>
          <p:nvSpPr>
            <p:cNvPr id="25780" name="Google Shape;25780;p8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1" name="Google Shape;25781;p8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2" name="Google Shape;25782;p8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3" name="Google Shape;25783;p8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4" name="Google Shape;25784;p8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85" name="Google Shape;25785;p85"/>
          <p:cNvSpPr/>
          <p:nvPr/>
        </p:nvSpPr>
        <p:spPr>
          <a:xfrm>
            <a:off x="5793270" y="4593016"/>
            <a:ext cx="633500" cy="633448"/>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6" name="Google Shape;25786;p85"/>
          <p:cNvSpPr/>
          <p:nvPr/>
        </p:nvSpPr>
        <p:spPr>
          <a:xfrm>
            <a:off x="8958322" y="4593198"/>
            <a:ext cx="522501" cy="633085"/>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7" name="Google Shape;25787;p85"/>
          <p:cNvSpPr/>
          <p:nvPr/>
        </p:nvSpPr>
        <p:spPr>
          <a:xfrm>
            <a:off x="7351687" y="4595841"/>
            <a:ext cx="633448" cy="62779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88" name="Google Shape;25788;p85"/>
          <p:cNvGrpSpPr/>
          <p:nvPr/>
        </p:nvGrpSpPr>
        <p:grpSpPr>
          <a:xfrm>
            <a:off x="10565234" y="3063668"/>
            <a:ext cx="491149" cy="559085"/>
            <a:chOff x="4995050" y="3245650"/>
            <a:chExt cx="236950" cy="269725"/>
          </a:xfrm>
        </p:grpSpPr>
        <p:sp>
          <p:nvSpPr>
            <p:cNvPr id="25789" name="Google Shape;25789;p8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0" name="Google Shape;25790;p8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1" name="Google Shape;25791;p8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92" name="Google Shape;25792;p85"/>
            <p:cNvGrpSpPr/>
            <p:nvPr/>
          </p:nvGrpSpPr>
          <p:grpSpPr>
            <a:xfrm>
              <a:off x="4995050" y="3245650"/>
              <a:ext cx="236950" cy="269725"/>
              <a:chOff x="4995050" y="3245650"/>
              <a:chExt cx="236950" cy="269725"/>
            </a:xfrm>
          </p:grpSpPr>
          <p:sp>
            <p:nvSpPr>
              <p:cNvPr id="25793" name="Google Shape;25793;p8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4" name="Google Shape;25794;p8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25795" name="Google Shape;25795;p85"/>
          <p:cNvGrpSpPr/>
          <p:nvPr/>
        </p:nvGrpSpPr>
        <p:grpSpPr>
          <a:xfrm>
            <a:off x="7364958" y="2252992"/>
            <a:ext cx="644999" cy="641723"/>
            <a:chOff x="4724650" y="2885700"/>
            <a:chExt cx="270750" cy="269375"/>
          </a:xfrm>
        </p:grpSpPr>
        <p:sp>
          <p:nvSpPr>
            <p:cNvPr id="25796" name="Google Shape;25796;p8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7" name="Google Shape;25797;p8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8" name="Google Shape;25798;p8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9" name="Google Shape;25799;p8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0" name="Google Shape;25800;p8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1" name="Google Shape;25801;p8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2" name="Google Shape;25802;p8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03" name="Google Shape;25803;p85"/>
          <p:cNvGrpSpPr/>
          <p:nvPr/>
        </p:nvGrpSpPr>
        <p:grpSpPr>
          <a:xfrm>
            <a:off x="5854432" y="2245160"/>
            <a:ext cx="519233" cy="623763"/>
            <a:chOff x="4459350" y="2882125"/>
            <a:chExt cx="228375" cy="274350"/>
          </a:xfrm>
        </p:grpSpPr>
        <p:sp>
          <p:nvSpPr>
            <p:cNvPr id="25804" name="Google Shape;25804;p8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5" name="Google Shape;25805;p8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6" name="Google Shape;25806;p8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7" name="Google Shape;25807;p8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8" name="Google Shape;25808;p8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25809" name="Google Shape;25809;p8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25810" name="Google Shape;25810;p85"/>
          <p:cNvSpPr txBox="1"/>
          <p:nvPr/>
        </p:nvSpPr>
        <p:spPr>
          <a:xfrm>
            <a:off x="1627333" y="1447800"/>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3200"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Nature Icons</a:t>
            </a:r>
            <a:endParaRPr kumimoji="0" sz="3200"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814"/>
        <p:cNvGrpSpPr/>
        <p:nvPr/>
      </p:nvGrpSpPr>
      <p:grpSpPr>
        <a:xfrm>
          <a:off x="0" y="0"/>
          <a:ext cx="0" cy="0"/>
          <a:chOff x="0" y="0"/>
          <a:chExt cx="0" cy="0"/>
        </a:xfrm>
      </p:grpSpPr>
      <p:sp>
        <p:nvSpPr>
          <p:cNvPr id="25815" name="Google Shape;25815;p86"/>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SEO &amp; Marketing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5816" name="Google Shape;25816;p86"/>
          <p:cNvGrpSpPr/>
          <p:nvPr/>
        </p:nvGrpSpPr>
        <p:grpSpPr>
          <a:xfrm>
            <a:off x="1170755" y="2642658"/>
            <a:ext cx="472813" cy="496477"/>
            <a:chOff x="878066" y="1981993"/>
            <a:chExt cx="354610" cy="372358"/>
          </a:xfrm>
        </p:grpSpPr>
        <p:sp>
          <p:nvSpPr>
            <p:cNvPr id="25817" name="Google Shape;25817;p8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8" name="Google Shape;25818;p8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9" name="Google Shape;25819;p8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0" name="Google Shape;25820;p8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1" name="Google Shape;25821;p8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2" name="Google Shape;25822;p8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3" name="Google Shape;25823;p8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4" name="Google Shape;25824;p8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5" name="Google Shape;25825;p8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6" name="Google Shape;25826;p8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7" name="Google Shape;25827;p8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8" name="Google Shape;25828;p8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9" name="Google Shape;25829;p8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0" name="Google Shape;25830;p8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31" name="Google Shape;25831;p86"/>
          <p:cNvGrpSpPr/>
          <p:nvPr/>
        </p:nvGrpSpPr>
        <p:grpSpPr>
          <a:xfrm>
            <a:off x="1794392" y="2643181"/>
            <a:ext cx="495533" cy="495499"/>
            <a:chOff x="1345794" y="1982386"/>
            <a:chExt cx="371650" cy="371624"/>
          </a:xfrm>
        </p:grpSpPr>
        <p:sp>
          <p:nvSpPr>
            <p:cNvPr id="25832" name="Google Shape;25832;p8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3" name="Google Shape;25833;p8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4" name="Google Shape;25834;p8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5" name="Google Shape;25835;p8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6" name="Google Shape;25836;p8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7" name="Google Shape;25837;p8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8" name="Google Shape;25838;p8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9" name="Google Shape;25839;p8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0" name="Google Shape;25840;p8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1" name="Google Shape;25841;p8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2" name="Google Shape;25842;p8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3" name="Google Shape;25843;p8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4" name="Google Shape;25844;p8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5" name="Google Shape;25845;p8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6" name="Google Shape;25846;p8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7" name="Google Shape;25847;p8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8" name="Google Shape;25848;p8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9" name="Google Shape;25849;p8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0" name="Google Shape;25850;p8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1" name="Google Shape;25851;p8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2" name="Google Shape;25852;p8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3" name="Google Shape;25853;p8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4" name="Google Shape;25854;p8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5" name="Google Shape;25855;p8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6" name="Google Shape;25856;p8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7" name="Google Shape;25857;p8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8" name="Google Shape;25858;p8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9" name="Google Shape;25859;p8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0" name="Google Shape;25860;p8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1" name="Google Shape;25861;p8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2" name="Google Shape;25862;p8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3" name="Google Shape;25863;p8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4" name="Google Shape;25864;p8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5" name="Google Shape;25865;p8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6" name="Google Shape;25866;p8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7" name="Google Shape;25867;p8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8" name="Google Shape;25868;p8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69" name="Google Shape;25869;p86"/>
          <p:cNvGrpSpPr/>
          <p:nvPr/>
        </p:nvGrpSpPr>
        <p:grpSpPr>
          <a:xfrm>
            <a:off x="2428620" y="2642657"/>
            <a:ext cx="496547" cy="496547"/>
            <a:chOff x="1821465" y="1981993"/>
            <a:chExt cx="372410" cy="372410"/>
          </a:xfrm>
        </p:grpSpPr>
        <p:sp>
          <p:nvSpPr>
            <p:cNvPr id="25870" name="Google Shape;25870;p8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1" name="Google Shape;25871;p8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2" name="Google Shape;25872;p8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3" name="Google Shape;25873;p8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4" name="Google Shape;25874;p8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5" name="Google Shape;25875;p8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6" name="Google Shape;25876;p8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7" name="Google Shape;25877;p8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8" name="Google Shape;25878;p8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9" name="Google Shape;25879;p8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0" name="Google Shape;25880;p8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1" name="Google Shape;25881;p8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2" name="Google Shape;25882;p8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3" name="Google Shape;25883;p8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84" name="Google Shape;25884;p86"/>
          <p:cNvGrpSpPr/>
          <p:nvPr/>
        </p:nvGrpSpPr>
        <p:grpSpPr>
          <a:xfrm>
            <a:off x="3035131" y="2642413"/>
            <a:ext cx="554535" cy="496932"/>
            <a:chOff x="2276348" y="1981809"/>
            <a:chExt cx="415901" cy="372699"/>
          </a:xfrm>
        </p:grpSpPr>
        <p:sp>
          <p:nvSpPr>
            <p:cNvPr id="25885" name="Google Shape;25885;p8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6" name="Google Shape;25886;p8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7" name="Google Shape;25887;p8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8" name="Google Shape;25888;p8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9" name="Google Shape;25889;p8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0" name="Google Shape;25890;p8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1" name="Google Shape;25891;p8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92" name="Google Shape;25892;p86"/>
          <p:cNvGrpSpPr/>
          <p:nvPr/>
        </p:nvGrpSpPr>
        <p:grpSpPr>
          <a:xfrm>
            <a:off x="3699139" y="2679987"/>
            <a:ext cx="496023" cy="421747"/>
            <a:chOff x="2774354" y="2009990"/>
            <a:chExt cx="372017" cy="316310"/>
          </a:xfrm>
        </p:grpSpPr>
        <p:sp>
          <p:nvSpPr>
            <p:cNvPr id="25893" name="Google Shape;25893;p8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4" name="Google Shape;25894;p8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5" name="Google Shape;25895;p8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6" name="Google Shape;25896;p8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7" name="Google Shape;25897;p8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8" name="Google Shape;25898;p8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9" name="Google Shape;25899;p8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0" name="Google Shape;25900;p8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1" name="Google Shape;25901;p8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2" name="Google Shape;25902;p8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3" name="Google Shape;25903;p8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4" name="Google Shape;25904;p8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5" name="Google Shape;25905;p8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6" name="Google Shape;25906;p8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7" name="Google Shape;25907;p8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8" name="Google Shape;25908;p8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9" name="Google Shape;25909;p8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0" name="Google Shape;25910;p8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1" name="Google Shape;25911;p8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2" name="Google Shape;25912;p8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3" name="Google Shape;25913;p8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4" name="Google Shape;25914;p8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5" name="Google Shape;25915;p8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6" name="Google Shape;25916;p8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7" name="Google Shape;25917;p8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8" name="Google Shape;25918;p8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19" name="Google Shape;25919;p86"/>
          <p:cNvGrpSpPr/>
          <p:nvPr/>
        </p:nvGrpSpPr>
        <p:grpSpPr>
          <a:xfrm>
            <a:off x="4963576" y="2642658"/>
            <a:ext cx="501091" cy="496057"/>
            <a:chOff x="3722682" y="1981993"/>
            <a:chExt cx="375818" cy="372043"/>
          </a:xfrm>
        </p:grpSpPr>
        <p:sp>
          <p:nvSpPr>
            <p:cNvPr id="25920" name="Google Shape;25920;p8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1" name="Google Shape;25921;p8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2" name="Google Shape;25922;p8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3" name="Google Shape;25923;p8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4" name="Google Shape;25924;p8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5" name="Google Shape;25925;p8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6" name="Google Shape;25926;p8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7" name="Google Shape;25927;p8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8" name="Google Shape;25928;p8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9" name="Google Shape;25929;p8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0" name="Google Shape;25930;p8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1" name="Google Shape;25931;p8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2" name="Google Shape;25932;p8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3" name="Google Shape;25933;p8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4" name="Google Shape;25934;p8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35" name="Google Shape;25935;p86"/>
          <p:cNvGrpSpPr/>
          <p:nvPr/>
        </p:nvGrpSpPr>
        <p:grpSpPr>
          <a:xfrm>
            <a:off x="5601859" y="2642413"/>
            <a:ext cx="498051" cy="496407"/>
            <a:chOff x="4201394" y="1981809"/>
            <a:chExt cx="373538" cy="372305"/>
          </a:xfrm>
        </p:grpSpPr>
        <p:sp>
          <p:nvSpPr>
            <p:cNvPr id="25936" name="Google Shape;25936;p8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7" name="Google Shape;25937;p8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8" name="Google Shape;25938;p8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9" name="Google Shape;25939;p8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0" name="Google Shape;25940;p8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1" name="Google Shape;25941;p8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2" name="Google Shape;25942;p8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3" name="Google Shape;25943;p8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4" name="Google Shape;25944;p8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5" name="Google Shape;25945;p8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6" name="Google Shape;25946;p8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7" name="Google Shape;25947;p8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8" name="Google Shape;25948;p8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9" name="Google Shape;25949;p8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0" name="Google Shape;25950;p8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1" name="Google Shape;25951;p8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52" name="Google Shape;25952;p86"/>
          <p:cNvGrpSpPr/>
          <p:nvPr/>
        </p:nvGrpSpPr>
        <p:grpSpPr>
          <a:xfrm>
            <a:off x="6212878" y="2000355"/>
            <a:ext cx="563657" cy="503712"/>
            <a:chOff x="4659658" y="1500266"/>
            <a:chExt cx="422743" cy="377784"/>
          </a:xfrm>
        </p:grpSpPr>
        <p:sp>
          <p:nvSpPr>
            <p:cNvPr id="25953" name="Google Shape;25953;p8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4" name="Google Shape;25954;p8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5" name="Google Shape;25955;p8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6" name="Google Shape;25956;p8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7" name="Google Shape;25957;p8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8" name="Google Shape;25958;p8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9" name="Google Shape;25959;p8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0" name="Google Shape;25960;p8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1" name="Google Shape;25961;p8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2" name="Google Shape;25962;p8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3" name="Google Shape;25963;p8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4" name="Google Shape;25964;p8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5" name="Google Shape;25965;p8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6" name="Google Shape;25966;p8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7" name="Google Shape;25967;p8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8" name="Google Shape;25968;p8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9" name="Google Shape;25969;p8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70" name="Google Shape;25970;p86"/>
          <p:cNvGrpSpPr/>
          <p:nvPr/>
        </p:nvGrpSpPr>
        <p:grpSpPr>
          <a:xfrm>
            <a:off x="6948541" y="2018006"/>
            <a:ext cx="347192" cy="468269"/>
            <a:chOff x="5211406" y="1513504"/>
            <a:chExt cx="260394" cy="351202"/>
          </a:xfrm>
        </p:grpSpPr>
        <p:sp>
          <p:nvSpPr>
            <p:cNvPr id="25971" name="Google Shape;25971;p8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2" name="Google Shape;25972;p8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3" name="Google Shape;25973;p8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4" name="Google Shape;25974;p8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5" name="Google Shape;25975;p8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6" name="Google Shape;25976;p8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7" name="Google Shape;25977;p8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8" name="Google Shape;25978;p8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9" name="Google Shape;25979;p8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0" name="Google Shape;25980;p8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1" name="Google Shape;25981;p8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2" name="Google Shape;25982;p8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3" name="Google Shape;25983;p8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84" name="Google Shape;25984;p86"/>
          <p:cNvGrpSpPr/>
          <p:nvPr/>
        </p:nvGrpSpPr>
        <p:grpSpPr>
          <a:xfrm>
            <a:off x="7510136" y="2017622"/>
            <a:ext cx="488963" cy="469039"/>
            <a:chOff x="5632602" y="1513216"/>
            <a:chExt cx="366722" cy="351779"/>
          </a:xfrm>
        </p:grpSpPr>
        <p:sp>
          <p:nvSpPr>
            <p:cNvPr id="25985" name="Google Shape;25985;p8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6" name="Google Shape;25986;p8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7" name="Google Shape;25987;p8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8" name="Google Shape;25988;p8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9" name="Google Shape;25989;p8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0" name="Google Shape;25990;p8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1" name="Google Shape;25991;p8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2" name="Google Shape;25992;p8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93" name="Google Shape;25993;p86"/>
          <p:cNvGrpSpPr/>
          <p:nvPr/>
        </p:nvGrpSpPr>
        <p:grpSpPr>
          <a:xfrm>
            <a:off x="8119163" y="2036182"/>
            <a:ext cx="535869" cy="431953"/>
            <a:chOff x="6089372" y="1527136"/>
            <a:chExt cx="401902" cy="323965"/>
          </a:xfrm>
        </p:grpSpPr>
        <p:sp>
          <p:nvSpPr>
            <p:cNvPr id="25994" name="Google Shape;25994;p8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5" name="Google Shape;25995;p8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6" name="Google Shape;25996;p8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7" name="Google Shape;25997;p8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8" name="Google Shape;25998;p8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9" name="Google Shape;25999;p8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0" name="Google Shape;26000;p8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1" name="Google Shape;26001;p8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2" name="Google Shape;26002;p8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3" name="Google Shape;26003;p8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4" name="Google Shape;26004;p8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5" name="Google Shape;26005;p8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6" name="Google Shape;26006;p8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7" name="Google Shape;26007;p8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8" name="Google Shape;26008;p8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9" name="Google Shape;26009;p8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0" name="Google Shape;26010;p8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1" name="Google Shape;26011;p8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2" name="Google Shape;26012;p8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3" name="Google Shape;26013;p8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4" name="Google Shape;26014;p8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5" name="Google Shape;26015;p8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6" name="Google Shape;26016;p8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7" name="Google Shape;26017;p8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8" name="Google Shape;26018;p8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9" name="Google Shape;26019;p8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0" name="Google Shape;26020;p8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1" name="Google Shape;26021;p8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2" name="Google Shape;26022;p8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3" name="Google Shape;26023;p8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24" name="Google Shape;26024;p86"/>
          <p:cNvGrpSpPr/>
          <p:nvPr/>
        </p:nvGrpSpPr>
        <p:grpSpPr>
          <a:xfrm>
            <a:off x="8772581" y="2037197"/>
            <a:ext cx="493471" cy="429927"/>
            <a:chOff x="6579435" y="1527897"/>
            <a:chExt cx="370103" cy="322445"/>
          </a:xfrm>
        </p:grpSpPr>
        <p:sp>
          <p:nvSpPr>
            <p:cNvPr id="26025" name="Google Shape;26025;p8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6" name="Google Shape;26026;p8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7" name="Google Shape;26027;p8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8" name="Google Shape;26028;p8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9" name="Google Shape;26029;p8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0" name="Google Shape;26030;p8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1" name="Google Shape;26031;p8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2" name="Google Shape;26032;p8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3" name="Google Shape;26033;p8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4" name="Google Shape;26034;p8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5" name="Google Shape;26035;p8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6" name="Google Shape;26036;p8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7" name="Google Shape;26037;p8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8" name="Google Shape;26038;p8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9" name="Google Shape;26039;p8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0" name="Google Shape;26040;p8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1" name="Google Shape;26041;p8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2" name="Google Shape;26042;p8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3" name="Google Shape;26043;p8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4" name="Google Shape;26044;p8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5" name="Google Shape;26045;p8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46" name="Google Shape;26046;p86"/>
          <p:cNvGrpSpPr/>
          <p:nvPr/>
        </p:nvGrpSpPr>
        <p:grpSpPr>
          <a:xfrm>
            <a:off x="9318516" y="2051806"/>
            <a:ext cx="666560" cy="400181"/>
            <a:chOff x="6988887" y="1538854"/>
            <a:chExt cx="499920" cy="300136"/>
          </a:xfrm>
        </p:grpSpPr>
        <p:sp>
          <p:nvSpPr>
            <p:cNvPr id="26047" name="Google Shape;26047;p8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8" name="Google Shape;26048;p8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9" name="Google Shape;26049;p8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0" name="Google Shape;26050;p8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1" name="Google Shape;26051;p8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2" name="Google Shape;26052;p8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3" name="Google Shape;26053;p8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4" name="Google Shape;26054;p8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5" name="Google Shape;26055;p8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6" name="Google Shape;26056;p8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7" name="Google Shape;26057;p8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8" name="Google Shape;26058;p8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9" name="Google Shape;26059;p8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60" name="Google Shape;26060;p86"/>
          <p:cNvGrpSpPr/>
          <p:nvPr/>
        </p:nvGrpSpPr>
        <p:grpSpPr>
          <a:xfrm>
            <a:off x="10733813" y="2027583"/>
            <a:ext cx="372428" cy="449116"/>
            <a:chOff x="8050359" y="1520687"/>
            <a:chExt cx="279321" cy="336837"/>
          </a:xfrm>
        </p:grpSpPr>
        <p:sp>
          <p:nvSpPr>
            <p:cNvPr id="26061" name="Google Shape;26061;p8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2" name="Google Shape;26062;p8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3" name="Google Shape;26063;p8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4" name="Google Shape;26064;p8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5" name="Google Shape;26065;p8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6" name="Google Shape;26066;p8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7" name="Google Shape;26067;p8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8" name="Google Shape;26068;p8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9" name="Google Shape;26069;p8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0" name="Google Shape;26070;p8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1" name="Google Shape;26071;p8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2" name="Google Shape;26072;p8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3" name="Google Shape;26073;p8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74" name="Google Shape;26074;p86"/>
          <p:cNvGrpSpPr/>
          <p:nvPr/>
        </p:nvGrpSpPr>
        <p:grpSpPr>
          <a:xfrm>
            <a:off x="8125210" y="3282444"/>
            <a:ext cx="485921" cy="452121"/>
            <a:chOff x="6093907" y="2461832"/>
            <a:chExt cx="364441" cy="339091"/>
          </a:xfrm>
        </p:grpSpPr>
        <p:sp>
          <p:nvSpPr>
            <p:cNvPr id="26075" name="Google Shape;26075;p8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6" name="Google Shape;26076;p8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7" name="Google Shape;26077;p8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8" name="Google Shape;26078;p8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9" name="Google Shape;26079;p8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0" name="Google Shape;26080;p8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1" name="Google Shape;26081;p8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2" name="Google Shape;26082;p8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3" name="Google Shape;26083;p8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4" name="Google Shape;26084;p8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85" name="Google Shape;26085;p86"/>
          <p:cNvGrpSpPr/>
          <p:nvPr/>
        </p:nvGrpSpPr>
        <p:grpSpPr>
          <a:xfrm>
            <a:off x="6235108" y="2641155"/>
            <a:ext cx="503573" cy="503573"/>
            <a:chOff x="4676331" y="1980866"/>
            <a:chExt cx="377680" cy="377680"/>
          </a:xfrm>
        </p:grpSpPr>
        <p:sp>
          <p:nvSpPr>
            <p:cNvPr id="26086" name="Google Shape;26086;p8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7" name="Google Shape;26087;p8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8" name="Google Shape;26088;p8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9" name="Google Shape;26089;p8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0" name="Google Shape;26090;p8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1" name="Google Shape;26091;p8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2" name="Google Shape;26092;p8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3" name="Google Shape;26093;p8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4" name="Google Shape;26094;p8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5" name="Google Shape;26095;p8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6" name="Google Shape;26096;p8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7" name="Google Shape;26097;p8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8" name="Google Shape;26098;p8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9" name="Google Shape;26099;p8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0" name="Google Shape;26100;p8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1" name="Google Shape;26101;p8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2" name="Google Shape;26102;p8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3" name="Google Shape;26103;p8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4" name="Google Shape;26104;p8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05" name="Google Shape;26105;p86"/>
          <p:cNvGrpSpPr/>
          <p:nvPr/>
        </p:nvGrpSpPr>
        <p:grpSpPr>
          <a:xfrm>
            <a:off x="10034990" y="2030625"/>
            <a:ext cx="476868" cy="443033"/>
            <a:chOff x="7526242" y="1522968"/>
            <a:chExt cx="357651" cy="332275"/>
          </a:xfrm>
        </p:grpSpPr>
        <p:sp>
          <p:nvSpPr>
            <p:cNvPr id="26106" name="Google Shape;26106;p8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7" name="Google Shape;26107;p8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8" name="Google Shape;26108;p8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9" name="Google Shape;26109;p8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0" name="Google Shape;26110;p8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1" name="Google Shape;26111;p8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2" name="Google Shape;26112;p8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3" name="Google Shape;26113;p8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4" name="Google Shape;26114;p8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5" name="Google Shape;26115;p8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6" name="Google Shape;26116;p8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7" name="Google Shape;26117;p8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8" name="Google Shape;26118;p8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9" name="Google Shape;26119;p8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0" name="Google Shape;26120;p8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1" name="Google Shape;26121;p8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22" name="Google Shape;26122;p86"/>
          <p:cNvGrpSpPr/>
          <p:nvPr/>
        </p:nvGrpSpPr>
        <p:grpSpPr>
          <a:xfrm>
            <a:off x="4334382" y="2643181"/>
            <a:ext cx="495533" cy="495499"/>
            <a:chOff x="3250786" y="1982386"/>
            <a:chExt cx="371650" cy="371624"/>
          </a:xfrm>
        </p:grpSpPr>
        <p:sp>
          <p:nvSpPr>
            <p:cNvPr id="26123" name="Google Shape;26123;p8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4" name="Google Shape;26124;p8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5" name="Google Shape;26125;p8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6" name="Google Shape;26126;p8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7" name="Google Shape;26127;p8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8" name="Google Shape;26128;p8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9" name="Google Shape;26129;p8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0" name="Google Shape;26130;p8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1" name="Google Shape;26131;p8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2" name="Google Shape;26132;p8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3" name="Google Shape;26133;p8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4" name="Google Shape;26134;p8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5" name="Google Shape;26135;p8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6" name="Google Shape;26136;p8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7" name="Google Shape;26137;p8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8" name="Google Shape;26138;p8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9" name="Google Shape;26139;p8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0" name="Google Shape;26140;p8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1" name="Google Shape;26141;p8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2" name="Google Shape;26142;p8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3" name="Google Shape;26143;p8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4" name="Google Shape;26144;p8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5" name="Google Shape;26145;p8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6" name="Google Shape;26146;p8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7" name="Google Shape;26147;p8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8" name="Google Shape;26148;p8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9" name="Google Shape;26149;p8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0" name="Google Shape;26150;p8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1" name="Google Shape;26151;p8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2" name="Google Shape;26152;p8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53" name="Google Shape;26153;p86"/>
          <p:cNvGrpSpPr/>
          <p:nvPr/>
        </p:nvGrpSpPr>
        <p:grpSpPr>
          <a:xfrm>
            <a:off x="1789848" y="3888430"/>
            <a:ext cx="498051" cy="442020"/>
            <a:chOff x="1342386" y="2916322"/>
            <a:chExt cx="373538" cy="331515"/>
          </a:xfrm>
        </p:grpSpPr>
        <p:sp>
          <p:nvSpPr>
            <p:cNvPr id="26154" name="Google Shape;26154;p8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5" name="Google Shape;26155;p8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6" name="Google Shape;26156;p8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7" name="Google Shape;26157;p8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8" name="Google Shape;26158;p8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9" name="Google Shape;26159;p8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0" name="Google Shape;26160;p8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1" name="Google Shape;26161;p8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2" name="Google Shape;26162;p8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3" name="Google Shape;26163;p8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4" name="Google Shape;26164;p8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65" name="Google Shape;26165;p86"/>
          <p:cNvGrpSpPr/>
          <p:nvPr/>
        </p:nvGrpSpPr>
        <p:grpSpPr>
          <a:xfrm>
            <a:off x="3058830" y="3928801"/>
            <a:ext cx="498575" cy="361801"/>
            <a:chOff x="2294122" y="2946600"/>
            <a:chExt cx="373931" cy="271351"/>
          </a:xfrm>
        </p:grpSpPr>
        <p:sp>
          <p:nvSpPr>
            <p:cNvPr id="26166" name="Google Shape;26166;p8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7" name="Google Shape;26167;p8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8" name="Google Shape;26168;p8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9" name="Google Shape;26169;p8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0" name="Google Shape;26170;p8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1" name="Google Shape;26171;p8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2" name="Google Shape;26172;p8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3" name="Google Shape;26173;p8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4" name="Google Shape;26174;p8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5" name="Google Shape;26175;p8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6" name="Google Shape;26176;p8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7" name="Google Shape;26177;p8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8" name="Google Shape;26178;p8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9" name="Google Shape;26179;p8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0" name="Google Shape;26180;p8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1" name="Google Shape;26181;p8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2" name="Google Shape;26182;p8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3" name="Google Shape;26183;p8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4" name="Google Shape;26184;p8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5" name="Google Shape;26185;p8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6" name="Google Shape;26186;p8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7" name="Google Shape;26187;p8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8" name="Google Shape;26188;p8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9" name="Google Shape;26189;p8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0" name="Google Shape;26190;p8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1" name="Google Shape;26191;p8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2" name="Google Shape;26192;p8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3" name="Google Shape;26193;p8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4" name="Google Shape;26194;p8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5" name="Google Shape;26195;p8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96" name="Google Shape;26196;p86"/>
          <p:cNvGrpSpPr/>
          <p:nvPr/>
        </p:nvGrpSpPr>
        <p:grpSpPr>
          <a:xfrm>
            <a:off x="3693093" y="3876335"/>
            <a:ext cx="498540" cy="466243"/>
            <a:chOff x="2769819" y="2907251"/>
            <a:chExt cx="373905" cy="349682"/>
          </a:xfrm>
        </p:grpSpPr>
        <p:sp>
          <p:nvSpPr>
            <p:cNvPr id="26197" name="Google Shape;26197;p8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8" name="Google Shape;26198;p8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9" name="Google Shape;26199;p8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0" name="Google Shape;26200;p8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1" name="Google Shape;26201;p8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2" name="Google Shape;26202;p8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3" name="Google Shape;26203;p8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4" name="Google Shape;26204;p8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5" name="Google Shape;26205;p8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6" name="Google Shape;26206;p8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7" name="Google Shape;26207;p8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8" name="Google Shape;26208;p8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9" name="Google Shape;26209;p8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0" name="Google Shape;26210;p8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1" name="Google Shape;26211;p8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2" name="Google Shape;26212;p8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3" name="Google Shape;26213;p8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14" name="Google Shape;26214;p86"/>
          <p:cNvGrpSpPr/>
          <p:nvPr/>
        </p:nvGrpSpPr>
        <p:grpSpPr>
          <a:xfrm>
            <a:off x="4328335" y="3860327"/>
            <a:ext cx="501056" cy="498400"/>
            <a:chOff x="3246251" y="2895245"/>
            <a:chExt cx="375792" cy="373800"/>
          </a:xfrm>
        </p:grpSpPr>
        <p:sp>
          <p:nvSpPr>
            <p:cNvPr id="26215" name="Google Shape;26215;p8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6" name="Google Shape;26216;p8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7" name="Google Shape;26217;p8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8" name="Google Shape;26218;p8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9" name="Google Shape;26219;p8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0" name="Google Shape;26220;p8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1" name="Google Shape;26221;p8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2" name="Google Shape;26222;p8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3" name="Google Shape;26223;p8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4" name="Google Shape;26224;p8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5" name="Google Shape;26225;p8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6" name="Google Shape;26226;p8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7" name="Google Shape;26227;p8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8" name="Google Shape;26228;p8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29" name="Google Shape;26229;p86"/>
          <p:cNvGrpSpPr/>
          <p:nvPr/>
        </p:nvGrpSpPr>
        <p:grpSpPr>
          <a:xfrm>
            <a:off x="5054909" y="3860605"/>
            <a:ext cx="312867" cy="498120"/>
            <a:chOff x="3791182" y="2895454"/>
            <a:chExt cx="234650" cy="373590"/>
          </a:xfrm>
        </p:grpSpPr>
        <p:sp>
          <p:nvSpPr>
            <p:cNvPr id="26230" name="Google Shape;26230;p8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1" name="Google Shape;26231;p8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2" name="Google Shape;26232;p8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3" name="Google Shape;26233;p8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4" name="Google Shape;26234;p8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5" name="Google Shape;26235;p8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6" name="Google Shape;26236;p8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7" name="Google Shape;26237;p8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8" name="Google Shape;26238;p8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39" name="Google Shape;26239;p86"/>
          <p:cNvGrpSpPr/>
          <p:nvPr/>
        </p:nvGrpSpPr>
        <p:grpSpPr>
          <a:xfrm>
            <a:off x="9390661" y="3319285"/>
            <a:ext cx="485921" cy="341633"/>
            <a:chOff x="7042995" y="2489463"/>
            <a:chExt cx="364441" cy="256225"/>
          </a:xfrm>
        </p:grpSpPr>
        <p:sp>
          <p:nvSpPr>
            <p:cNvPr id="26240" name="Google Shape;26240;p8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1" name="Google Shape;26241;p8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2" name="Google Shape;26242;p8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3" name="Google Shape;26243;p8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4" name="Google Shape;26244;p8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5" name="Google Shape;26245;p8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6" name="Google Shape;26246;p8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7" name="Google Shape;26247;p8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8" name="Google Shape;26248;p8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49" name="Google Shape;26249;p86"/>
          <p:cNvGrpSpPr/>
          <p:nvPr/>
        </p:nvGrpSpPr>
        <p:grpSpPr>
          <a:xfrm>
            <a:off x="10022896" y="3249344"/>
            <a:ext cx="485712" cy="481657"/>
            <a:chOff x="7517172" y="2437007"/>
            <a:chExt cx="364284" cy="361243"/>
          </a:xfrm>
        </p:grpSpPr>
        <p:sp>
          <p:nvSpPr>
            <p:cNvPr id="26250" name="Google Shape;26250;p8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1" name="Google Shape;26251;p8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2" name="Google Shape;26252;p8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3" name="Google Shape;26253;p8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4" name="Google Shape;26254;p8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5" name="Google Shape;26255;p8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6" name="Google Shape;26256;p8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7" name="Google Shape;26257;p8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8" name="Google Shape;26258;p8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9" name="Google Shape;26259;p8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0" name="Google Shape;26260;p8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1" name="Google Shape;26261;p8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2" name="Google Shape;26262;p8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3" name="Google Shape;26263;p8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4" name="Google Shape;26264;p8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5" name="Google Shape;26265;p8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6" name="Google Shape;26266;p8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7" name="Google Shape;26267;p8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8" name="Google Shape;26268;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9" name="Google Shape;26269;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0" name="Google Shape;26270;p8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71" name="Google Shape;26271;p86"/>
          <p:cNvGrpSpPr/>
          <p:nvPr/>
        </p:nvGrpSpPr>
        <p:grpSpPr>
          <a:xfrm>
            <a:off x="10675300" y="3249273"/>
            <a:ext cx="447053" cy="481761"/>
            <a:chOff x="8006475" y="2436954"/>
            <a:chExt cx="335290" cy="361321"/>
          </a:xfrm>
        </p:grpSpPr>
        <p:sp>
          <p:nvSpPr>
            <p:cNvPr id="26272" name="Google Shape;26272;p8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3" name="Google Shape;26273;p8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4" name="Google Shape;26274;p8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5" name="Google Shape;26275;p8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6" name="Google Shape;26276;p8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7" name="Google Shape;26277;p8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8" name="Google Shape;26278;p8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9" name="Google Shape;26279;p8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0" name="Google Shape;26280;p8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1" name="Google Shape;26281;p8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2" name="Google Shape;26282;p8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3" name="Google Shape;26283;p8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4" name="Google Shape;26284;p8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5" name="Google Shape;26285;p8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6" name="Google Shape;26286;p8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7" name="Google Shape;26287;p8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8" name="Google Shape;26288;p8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9" name="Google Shape;26289;p8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0" name="Google Shape;26290;p8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91" name="Google Shape;26291;p86"/>
          <p:cNvGrpSpPr/>
          <p:nvPr/>
        </p:nvGrpSpPr>
        <p:grpSpPr>
          <a:xfrm>
            <a:off x="7462215" y="3878852"/>
            <a:ext cx="525768" cy="466243"/>
            <a:chOff x="5596661" y="2909139"/>
            <a:chExt cx="394326" cy="349682"/>
          </a:xfrm>
        </p:grpSpPr>
        <p:sp>
          <p:nvSpPr>
            <p:cNvPr id="26292" name="Google Shape;26292;p8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3" name="Google Shape;26293;p8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4" name="Google Shape;26294;p8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5" name="Google Shape;26295;p8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6" name="Google Shape;26296;p8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7" name="Google Shape;26297;p8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8" name="Google Shape;26298;p8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9" name="Google Shape;26299;p8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0" name="Google Shape;26300;p8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1" name="Google Shape;26301;p8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2" name="Google Shape;26302;p8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3" name="Google Shape;26303;p8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4" name="Google Shape;26304;p8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5" name="Google Shape;26305;p8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6" name="Google Shape;26306;p8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7" name="Google Shape;26307;p8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08" name="Google Shape;26308;p86"/>
          <p:cNvGrpSpPr/>
          <p:nvPr/>
        </p:nvGrpSpPr>
        <p:grpSpPr>
          <a:xfrm>
            <a:off x="1166211" y="3885878"/>
            <a:ext cx="475855" cy="447612"/>
            <a:chOff x="874658" y="2914408"/>
            <a:chExt cx="356891" cy="335709"/>
          </a:xfrm>
        </p:grpSpPr>
        <p:sp>
          <p:nvSpPr>
            <p:cNvPr id="26309" name="Google Shape;26309;p8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0" name="Google Shape;26310;p8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1" name="Google Shape;26311;p8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2" name="Google Shape;26312;p8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3" name="Google Shape;26313;p8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4" name="Google Shape;26314;p8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5" name="Google Shape;26315;p8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6" name="Google Shape;26316;p8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7" name="Google Shape;26317;p8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8" name="Google Shape;26318;p8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9" name="Google Shape;26319;p8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0" name="Google Shape;26320;p8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1" name="Google Shape;26321;p8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2" name="Google Shape;26322;p8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3" name="Google Shape;26323;p8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4" name="Google Shape;26324;p8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5" name="Google Shape;26325;p8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6" name="Google Shape;26326;p8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7" name="Google Shape;26327;p8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8" name="Google Shape;26328;p8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29" name="Google Shape;26329;p86"/>
          <p:cNvGrpSpPr/>
          <p:nvPr/>
        </p:nvGrpSpPr>
        <p:grpSpPr>
          <a:xfrm>
            <a:off x="5641217" y="3905591"/>
            <a:ext cx="411751" cy="408220"/>
            <a:chOff x="4230912" y="2929193"/>
            <a:chExt cx="308813" cy="306165"/>
          </a:xfrm>
        </p:grpSpPr>
        <p:sp>
          <p:nvSpPr>
            <p:cNvPr id="26330" name="Google Shape;26330;p8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1" name="Google Shape;26331;p8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2" name="Google Shape;26332;p8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3" name="Google Shape;26333;p8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4" name="Google Shape;26334;p8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5" name="Google Shape;26335;p8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6" name="Google Shape;26336;p8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7" name="Google Shape;26337;p8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8" name="Google Shape;26338;p8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9" name="Google Shape;26339;p8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0" name="Google Shape;26340;p8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1" name="Google Shape;26341;p8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2" name="Google Shape;26342;p8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3" name="Google Shape;26343;p8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4" name="Google Shape;26344;p8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45" name="Google Shape;26345;p86"/>
          <p:cNvGrpSpPr/>
          <p:nvPr/>
        </p:nvGrpSpPr>
        <p:grpSpPr>
          <a:xfrm>
            <a:off x="6170516" y="4534785"/>
            <a:ext cx="545481" cy="357259"/>
            <a:chOff x="4627886" y="3401089"/>
            <a:chExt cx="409111" cy="267944"/>
          </a:xfrm>
        </p:grpSpPr>
        <p:sp>
          <p:nvSpPr>
            <p:cNvPr id="26346" name="Google Shape;26346;p8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7" name="Google Shape;26347;p8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8" name="Google Shape;26348;p8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9" name="Google Shape;26349;p8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0" name="Google Shape;26350;p8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1" name="Google Shape;26351;p8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2" name="Google Shape;26352;p8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3" name="Google Shape;26353;p8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4" name="Google Shape;26354;p8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5" name="Google Shape;26355;p8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6" name="Google Shape;26356;p8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57" name="Google Shape;26357;p86"/>
          <p:cNvGrpSpPr/>
          <p:nvPr/>
        </p:nvGrpSpPr>
        <p:grpSpPr>
          <a:xfrm>
            <a:off x="6203301" y="3865221"/>
            <a:ext cx="514688" cy="512660"/>
            <a:chOff x="4652476" y="2898915"/>
            <a:chExt cx="386016" cy="384495"/>
          </a:xfrm>
        </p:grpSpPr>
        <p:sp>
          <p:nvSpPr>
            <p:cNvPr id="26358" name="Google Shape;26358;p8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9" name="Google Shape;26359;p8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0" name="Google Shape;26360;p8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1" name="Google Shape;26361;p8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2" name="Google Shape;26362;p8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3" name="Google Shape;26363;p8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4" name="Google Shape;26364;p8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5" name="Google Shape;26365;p8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6" name="Google Shape;26366;p8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67" name="Google Shape;26367;p86"/>
          <p:cNvGrpSpPr/>
          <p:nvPr/>
        </p:nvGrpSpPr>
        <p:grpSpPr>
          <a:xfrm>
            <a:off x="6875909" y="3896260"/>
            <a:ext cx="432932" cy="463481"/>
            <a:chOff x="5156931" y="2922194"/>
            <a:chExt cx="324699" cy="347611"/>
          </a:xfrm>
        </p:grpSpPr>
        <p:sp>
          <p:nvSpPr>
            <p:cNvPr id="26368" name="Google Shape;26368;p8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9" name="Google Shape;26369;p8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0" name="Google Shape;26370;p8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1" name="Google Shape;26371;p8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2" name="Google Shape;26372;p8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3" name="Google Shape;26373;p8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4" name="Google Shape;26374;p8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5" name="Google Shape;26375;p8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6" name="Google Shape;26376;p8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7" name="Google Shape;26377;p8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8" name="Google Shape;26378;p8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9" name="Google Shape;26379;p8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0" name="Google Shape;26380;p8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1" name="Google Shape;26381;p8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2" name="Google Shape;26382;p8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3" name="Google Shape;26383;p8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84" name="Google Shape;26384;p86"/>
          <p:cNvGrpSpPr/>
          <p:nvPr/>
        </p:nvGrpSpPr>
        <p:grpSpPr>
          <a:xfrm>
            <a:off x="8115109" y="3873783"/>
            <a:ext cx="485921" cy="486445"/>
            <a:chOff x="6086331" y="2905337"/>
            <a:chExt cx="364441" cy="364834"/>
          </a:xfrm>
        </p:grpSpPr>
        <p:sp>
          <p:nvSpPr>
            <p:cNvPr id="26385" name="Google Shape;26385;p8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6" name="Google Shape;26386;p8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7" name="Google Shape;26387;p8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8" name="Google Shape;26388;p8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9" name="Google Shape;26389;p8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0" name="Google Shape;26390;p8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91" name="Google Shape;26391;p86"/>
          <p:cNvGrpSpPr/>
          <p:nvPr/>
        </p:nvGrpSpPr>
        <p:grpSpPr>
          <a:xfrm>
            <a:off x="8738745" y="3876335"/>
            <a:ext cx="503608" cy="503573"/>
            <a:chOff x="6554059" y="2907251"/>
            <a:chExt cx="377706" cy="377680"/>
          </a:xfrm>
        </p:grpSpPr>
        <p:sp>
          <p:nvSpPr>
            <p:cNvPr id="26392" name="Google Shape;26392;p8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3" name="Google Shape;26393;p8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4" name="Google Shape;26394;p8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5" name="Google Shape;26395;p8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6" name="Google Shape;26396;p8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7" name="Google Shape;26397;p8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8" name="Google Shape;26398;p8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9" name="Google Shape;26399;p8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0" name="Google Shape;26400;p8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1" name="Google Shape;26401;p8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2" name="Google Shape;26402;p8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3" name="Google Shape;26403;p8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4" name="Google Shape;26404;p8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5" name="Google Shape;26405;p8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6" name="Google Shape;26406;p8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7" name="Google Shape;26407;p8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8" name="Google Shape;26408;p8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9" name="Google Shape;26409;p8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0" name="Google Shape;26410;p8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1" name="Google Shape;26411;p8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2" name="Google Shape;26412;p8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13" name="Google Shape;26413;p86"/>
          <p:cNvGrpSpPr/>
          <p:nvPr/>
        </p:nvGrpSpPr>
        <p:grpSpPr>
          <a:xfrm>
            <a:off x="9989062" y="3927262"/>
            <a:ext cx="534401" cy="423389"/>
            <a:chOff x="7491796" y="2945446"/>
            <a:chExt cx="400801" cy="317542"/>
          </a:xfrm>
        </p:grpSpPr>
        <p:sp>
          <p:nvSpPr>
            <p:cNvPr id="26414" name="Google Shape;26414;p8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5" name="Google Shape;26415;p8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6" name="Google Shape;26416;p8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7" name="Google Shape;26417;p8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8" name="Google Shape;26418;p8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9" name="Google Shape;26419;p8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0" name="Google Shape;26420;p8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1" name="Google Shape;26421;p8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2" name="Google Shape;26422;p8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3" name="Google Shape;26423;p8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4" name="Google Shape;26424;p8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5" name="Google Shape;26425;p8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6" name="Google Shape;26426;p8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7" name="Google Shape;26427;p8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8" name="Google Shape;26428;p8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9" name="Google Shape;26429;p8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0" name="Google Shape;26430;p8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1" name="Google Shape;26431;p8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2" name="Google Shape;26432;p8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3" name="Google Shape;26433;p8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4" name="Google Shape;26434;p8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5" name="Google Shape;26435;p8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36" name="Google Shape;26436;p86"/>
          <p:cNvGrpSpPr/>
          <p:nvPr/>
        </p:nvGrpSpPr>
        <p:grpSpPr>
          <a:xfrm>
            <a:off x="9394191" y="3876965"/>
            <a:ext cx="460405" cy="487809"/>
            <a:chOff x="7045643" y="2907723"/>
            <a:chExt cx="345304" cy="365857"/>
          </a:xfrm>
        </p:grpSpPr>
        <p:sp>
          <p:nvSpPr>
            <p:cNvPr id="26437" name="Google Shape;26437;p8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8" name="Google Shape;26438;p8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9" name="Google Shape;26439;p8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0" name="Google Shape;26440;p8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1" name="Google Shape;26441;p8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2" name="Google Shape;26442;p8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3" name="Google Shape;26443;p8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4" name="Google Shape;26444;p8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5" name="Google Shape;26445;p8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6" name="Google Shape;26446;p8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7" name="Google Shape;26447;p8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8" name="Google Shape;26448;p8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9" name="Google Shape;26449;p8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0" name="Google Shape;26450;p8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1" name="Google Shape;26451;p8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2" name="Google Shape;26452;p8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3" name="Google Shape;26453;p8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4" name="Google Shape;26454;p8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5" name="Google Shape;26455;p8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56" name="Google Shape;26456;p86"/>
          <p:cNvGrpSpPr/>
          <p:nvPr/>
        </p:nvGrpSpPr>
        <p:grpSpPr>
          <a:xfrm>
            <a:off x="10657124" y="3876335"/>
            <a:ext cx="463725" cy="488437"/>
            <a:chOff x="7992843" y="2907251"/>
            <a:chExt cx="347794" cy="366328"/>
          </a:xfrm>
        </p:grpSpPr>
        <p:sp>
          <p:nvSpPr>
            <p:cNvPr id="26457" name="Google Shape;26457;p8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8" name="Google Shape;26458;p8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9" name="Google Shape;26459;p8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0" name="Google Shape;26460;p8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1" name="Google Shape;26461;p8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2" name="Google Shape;26462;p8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3" name="Google Shape;26463;p8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4" name="Google Shape;26464;p8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5" name="Google Shape;26465;p8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6" name="Google Shape;26466;p8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7" name="Google Shape;26467;p8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8" name="Google Shape;26468;p8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9" name="Google Shape;26469;p8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0" name="Google Shape;26470;p8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1" name="Google Shape;26471;p8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2" name="Google Shape;26472;p8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3" name="Google Shape;26473;p8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4" name="Google Shape;26474;p8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5" name="Google Shape;26475;p8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6" name="Google Shape;26476;p8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7" name="Google Shape;26477;p8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8" name="Google Shape;26478;p8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9" name="Google Shape;26479;p8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0" name="Google Shape;26480;p8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1" name="Google Shape;26481;p8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2" name="Google Shape;26482;p8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3" name="Google Shape;26483;p8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4" name="Google Shape;26484;p8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5" name="Google Shape;26485;p8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6" name="Google Shape;26486;p8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7" name="Google Shape;26487;p8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8" name="Google Shape;26488;p8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9" name="Google Shape;26489;p8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90" name="Google Shape;26490;p86"/>
          <p:cNvGrpSpPr/>
          <p:nvPr/>
        </p:nvGrpSpPr>
        <p:grpSpPr>
          <a:xfrm>
            <a:off x="1165198" y="2016503"/>
            <a:ext cx="530836" cy="471276"/>
            <a:chOff x="873898" y="1512377"/>
            <a:chExt cx="398127" cy="353457"/>
          </a:xfrm>
        </p:grpSpPr>
        <p:sp>
          <p:nvSpPr>
            <p:cNvPr id="26491" name="Google Shape;26491;p8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2" name="Google Shape;26492;p8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3" name="Google Shape;26493;p8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4" name="Google Shape;26494;p8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5" name="Google Shape;26495;p8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6" name="Google Shape;26496;p8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7" name="Google Shape;26497;p8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8" name="Google Shape;26498;p8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9" name="Google Shape;26499;p8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0" name="Google Shape;26500;p8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1" name="Google Shape;26501;p8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2" name="Google Shape;26502;p8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3" name="Google Shape;26503;p8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4" name="Google Shape;26504;p8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5" name="Google Shape;26505;p8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6" name="Google Shape;26506;p8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7" name="Google Shape;26507;p8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8" name="Google Shape;26508;p8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9" name="Google Shape;26509;p8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10" name="Google Shape;26510;p86"/>
          <p:cNvGrpSpPr/>
          <p:nvPr/>
        </p:nvGrpSpPr>
        <p:grpSpPr>
          <a:xfrm>
            <a:off x="1898833" y="2020907"/>
            <a:ext cx="329016" cy="462852"/>
            <a:chOff x="1424125" y="1515680"/>
            <a:chExt cx="246762" cy="347139"/>
          </a:xfrm>
        </p:grpSpPr>
        <p:sp>
          <p:nvSpPr>
            <p:cNvPr id="26511" name="Google Shape;26511;p8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2" name="Google Shape;26512;p8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3" name="Google Shape;26513;p8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4" name="Google Shape;26514;p8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5" name="Google Shape;26515;p8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6" name="Google Shape;26516;p8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7" name="Google Shape;26517;p8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8" name="Google Shape;26518;p8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9" name="Google Shape;26519;p8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0" name="Google Shape;26520;p8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1" name="Google Shape;26521;p8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2" name="Google Shape;26522;p8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3" name="Google Shape;26523;p8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4" name="Google Shape;26524;p8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5" name="Google Shape;26525;p8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6" name="Google Shape;26526;p8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7" name="Google Shape;26527;p8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8" name="Google Shape;26528;p8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9" name="Google Shape;26529;p8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0" name="Google Shape;26530;p8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31" name="Google Shape;26531;p86"/>
          <p:cNvGrpSpPr/>
          <p:nvPr/>
        </p:nvGrpSpPr>
        <p:grpSpPr>
          <a:xfrm>
            <a:off x="3092665" y="2016993"/>
            <a:ext cx="470263" cy="470297"/>
            <a:chOff x="2319498" y="1512744"/>
            <a:chExt cx="352697" cy="352723"/>
          </a:xfrm>
        </p:grpSpPr>
        <p:sp>
          <p:nvSpPr>
            <p:cNvPr id="26532" name="Google Shape;26532;p8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3" name="Google Shape;26533;p8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4" name="Google Shape;26534;p8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5" name="Google Shape;26535;p8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6" name="Google Shape;26536;p8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7" name="Google Shape;26537;p8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8" name="Google Shape;26538;p8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9" name="Google Shape;26539;p8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0" name="Google Shape;26540;p8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1" name="Google Shape;26541;p8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2" name="Google Shape;26542;p8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3" name="Google Shape;26543;p8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4" name="Google Shape;26544;p8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5" name="Google Shape;26545;p8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6" name="Google Shape;26546;p8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7" name="Google Shape;26547;p8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8" name="Google Shape;26548;p8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9" name="Google Shape;26549;p8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0" name="Google Shape;26550;p8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51" name="Google Shape;26551;p86"/>
          <p:cNvGrpSpPr/>
          <p:nvPr/>
        </p:nvGrpSpPr>
        <p:grpSpPr>
          <a:xfrm>
            <a:off x="5648802" y="2016889"/>
            <a:ext cx="417308" cy="470263"/>
            <a:chOff x="4236601" y="1512666"/>
            <a:chExt cx="312981" cy="352697"/>
          </a:xfrm>
        </p:grpSpPr>
        <p:sp>
          <p:nvSpPr>
            <p:cNvPr id="26552" name="Google Shape;26552;p8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3" name="Google Shape;26553;p8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4" name="Google Shape;26554;p8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5" name="Google Shape;26555;p8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6" name="Google Shape;26556;p8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7" name="Google Shape;26557;p8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8" name="Google Shape;26558;p8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9" name="Google Shape;26559;p8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0" name="Google Shape;26560;p8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1" name="Google Shape;26561;p8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2" name="Google Shape;26562;p8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3" name="Google Shape;26563;p8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4" name="Google Shape;26564;p8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5" name="Google Shape;26565;p8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66" name="Google Shape;26566;p86"/>
          <p:cNvGrpSpPr/>
          <p:nvPr/>
        </p:nvGrpSpPr>
        <p:grpSpPr>
          <a:xfrm>
            <a:off x="1132900" y="4463621"/>
            <a:ext cx="461733" cy="501091"/>
            <a:chOff x="849675" y="3347716"/>
            <a:chExt cx="346300" cy="375818"/>
          </a:xfrm>
        </p:grpSpPr>
        <p:sp>
          <p:nvSpPr>
            <p:cNvPr id="26567" name="Google Shape;26567;p8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8" name="Google Shape;26568;p8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9" name="Google Shape;26569;p8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0" name="Google Shape;26570;p8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1" name="Google Shape;26571;p8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2" name="Google Shape;26572;p8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3" name="Google Shape;26573;p8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4" name="Google Shape;26574;p8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5" name="Google Shape;26575;p8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6" name="Google Shape;26576;p8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7" name="Google Shape;26577;p8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8" name="Google Shape;26578;p8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9" name="Google Shape;26579;p8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0" name="Google Shape;26580;p8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1" name="Google Shape;26581;p8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2" name="Google Shape;26582;p8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3" name="Google Shape;26583;p8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84" name="Google Shape;26584;p86"/>
          <p:cNvGrpSpPr/>
          <p:nvPr/>
        </p:nvGrpSpPr>
        <p:grpSpPr>
          <a:xfrm>
            <a:off x="1765625" y="4532269"/>
            <a:ext cx="502104" cy="363795"/>
            <a:chOff x="1324219" y="3399202"/>
            <a:chExt cx="376578" cy="272846"/>
          </a:xfrm>
        </p:grpSpPr>
        <p:sp>
          <p:nvSpPr>
            <p:cNvPr id="26585" name="Google Shape;26585;p8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6" name="Google Shape;26586;p8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7" name="Google Shape;26587;p8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8" name="Google Shape;26588;p8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9" name="Google Shape;26589;p8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0" name="Google Shape;26590;p8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1" name="Google Shape;26591;p8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2" name="Google Shape;26592;p8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3" name="Google Shape;26593;p8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4" name="Google Shape;26594;p8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5" name="Google Shape;26595;p8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6" name="Google Shape;26596;p8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7" name="Google Shape;26597;p8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8" name="Google Shape;26598;p8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9" name="Google Shape;26599;p8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0" name="Google Shape;26600;p8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1" name="Google Shape;26601;p8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2" name="Google Shape;26602;p8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3" name="Google Shape;26603;p8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4" name="Google Shape;26604;p8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5" name="Google Shape;26605;p8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6" name="Google Shape;26606;p8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7" name="Google Shape;26607;p8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8" name="Google Shape;26608;p8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9" name="Google Shape;26609;p8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0" name="Google Shape;26610;p8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1" name="Google Shape;26611;p8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2" name="Google Shape;26612;p8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3" name="Google Shape;26613;p8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4" name="Google Shape;26614;p8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5" name="Google Shape;26615;p8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6" name="Google Shape;26616;p8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7" name="Google Shape;26617;p8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618" name="Google Shape;26618;p86"/>
          <p:cNvGrpSpPr/>
          <p:nvPr/>
        </p:nvGrpSpPr>
        <p:grpSpPr>
          <a:xfrm>
            <a:off x="2398351" y="4527201"/>
            <a:ext cx="501580" cy="373931"/>
            <a:chOff x="1798763" y="3395401"/>
            <a:chExt cx="376185" cy="280448"/>
          </a:xfrm>
        </p:grpSpPr>
        <p:sp>
          <p:nvSpPr>
            <p:cNvPr id="26619" name="Google Shape;26619;p8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0" name="Google Shape;26620;p8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1" name="Google Shape;26621;p8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2" name="Google Shape;26622;p8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3" name="Google Shape;26623;p8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4" name="Google Shape;26624;p8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5" name="Google Shape;26625;p8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6" name="Google Shape;26626;p8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7" name="Google Shape;26627;p8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8" name="Google Shape;26628;p8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9" name="Google Shape;26629;p8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0" name="Google Shape;26630;p8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1" name="Google Shape;26631;p8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2" name="Google Shape;26632;p8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3" name="Google Shape;26633;p8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4" name="Google Shape;26634;p8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5" name="Google Shape;26635;p8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6" name="Google Shape;26636;p8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7" name="Google Shape;26637;p8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8" name="Google Shape;26638;p8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9" name="Google Shape;26639;p8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0" name="Google Shape;26640;p8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1" name="Google Shape;26641;p8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2" name="Google Shape;26642;p8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3" name="Google Shape;26643;p8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4" name="Google Shape;26644;p8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5" name="Google Shape;26645;p8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6" name="Google Shape;26646;p8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7" name="Google Shape;26647;p8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8" name="Google Shape;26648;p8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9" name="Google Shape;26649;p8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650" name="Google Shape;26650;p86"/>
          <p:cNvGrpSpPr/>
          <p:nvPr/>
        </p:nvGrpSpPr>
        <p:grpSpPr>
          <a:xfrm>
            <a:off x="3031076" y="4505005"/>
            <a:ext cx="501091" cy="417832"/>
            <a:chOff x="2273307" y="3378754"/>
            <a:chExt cx="375818" cy="313374"/>
          </a:xfrm>
        </p:grpSpPr>
        <p:sp>
          <p:nvSpPr>
            <p:cNvPr id="26651" name="Google Shape;26651;p8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2" name="Google Shape;26652;p8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3" name="Google Shape;26653;p8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4" name="Google Shape;26654;p8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5" name="Google Shape;26655;p8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6" name="Google Shape;26656;p8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7" name="Google Shape;26657;p8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8" name="Google Shape;26658;p8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9" name="Google Shape;26659;p8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0" name="Google Shape;26660;p8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1" name="Google Shape;26661;p8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2" name="Google Shape;26662;p8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3" name="Google Shape;26663;p8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4" name="Google Shape;26664;p8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5" name="Google Shape;26665;p8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6" name="Google Shape;26666;p8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7" name="Google Shape;26667;p8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8" name="Google Shape;26668;p8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9" name="Google Shape;26669;p8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0" name="Google Shape;26670;p8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1" name="Google Shape;26671;p8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2" name="Google Shape;26672;p8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3" name="Google Shape;26673;p8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4" name="Google Shape;26674;p8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5" name="Google Shape;26675;p8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6" name="Google Shape;26676;p8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7" name="Google Shape;26677;p8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8" name="Google Shape;26678;p8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9" name="Google Shape;26679;p8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0" name="Google Shape;26680;p8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1" name="Google Shape;26681;p8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2" name="Google Shape;26682;p8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3" name="Google Shape;26683;p8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4" name="Google Shape;26684;p8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5" name="Google Shape;26685;p8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6" name="Google Shape;26686;p8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7" name="Google Shape;26687;p8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8" name="Google Shape;26688;p8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9" name="Google Shape;26689;p8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0" name="Google Shape;26690;p8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1" name="Google Shape;26691;p8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2" name="Google Shape;26692;p8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3" name="Google Shape;26693;p8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4" name="Google Shape;26694;p8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5" name="Google Shape;26695;p8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6" name="Google Shape;26696;p8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7" name="Google Shape;26697;p8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8" name="Google Shape;26698;p8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9" name="Google Shape;26699;p8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0" name="Google Shape;26700;p8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1" name="Google Shape;26701;p8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2" name="Google Shape;26702;p8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3" name="Google Shape;26703;p8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4" name="Google Shape;26704;p8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5" name="Google Shape;26705;p8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6" name="Google Shape;26706;p8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7" name="Google Shape;26707;p8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8" name="Google Shape;26708;p8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9" name="Google Shape;26709;p8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0" name="Google Shape;26710;p8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1" name="Google Shape;26711;p8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2" name="Google Shape;26712;p8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3" name="Google Shape;26713;p8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4" name="Google Shape;26714;p8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5" name="Google Shape;26715;p8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6" name="Google Shape;26716;p8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7" name="Google Shape;26717;p8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8" name="Google Shape;26718;p8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9" name="Google Shape;26719;p8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0" name="Google Shape;26720;p8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1" name="Google Shape;26721;p8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2" name="Google Shape;26722;p8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3" name="Google Shape;26723;p8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4" name="Google Shape;26724;p8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5" name="Google Shape;26725;p8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6" name="Google Shape;26726;p8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7" name="Google Shape;26727;p8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8" name="Google Shape;26728;p8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9" name="Google Shape;26729;p8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0" name="Google Shape;26730;p8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1" name="Google Shape;26731;p8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2" name="Google Shape;26732;p8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3" name="Google Shape;26733;p8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4" name="Google Shape;26734;p8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35" name="Google Shape;26735;p86"/>
          <p:cNvGrpSpPr/>
          <p:nvPr/>
        </p:nvGrpSpPr>
        <p:grpSpPr>
          <a:xfrm>
            <a:off x="3663312" y="4479280"/>
            <a:ext cx="503608" cy="469773"/>
            <a:chOff x="2747484" y="3359460"/>
            <a:chExt cx="377706" cy="352330"/>
          </a:xfrm>
        </p:grpSpPr>
        <p:sp>
          <p:nvSpPr>
            <p:cNvPr id="26736" name="Google Shape;26736;p8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7" name="Google Shape;26737;p8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8" name="Google Shape;26738;p8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9" name="Google Shape;26739;p8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0" name="Google Shape;26740;p8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1" name="Google Shape;26741;p8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2" name="Google Shape;26742;p8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3" name="Google Shape;26743;p8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4" name="Google Shape;26744;p8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5" name="Google Shape;26745;p8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6" name="Google Shape;26746;p8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7" name="Google Shape;26747;p8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8" name="Google Shape;26748;p8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9" name="Google Shape;26749;p8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0" name="Google Shape;26750;p8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51" name="Google Shape;26751;p86"/>
          <p:cNvGrpSpPr/>
          <p:nvPr/>
        </p:nvGrpSpPr>
        <p:grpSpPr>
          <a:xfrm>
            <a:off x="4928273" y="4495918"/>
            <a:ext cx="501056" cy="436497"/>
            <a:chOff x="3696205" y="3371938"/>
            <a:chExt cx="375792" cy="327373"/>
          </a:xfrm>
        </p:grpSpPr>
        <p:sp>
          <p:nvSpPr>
            <p:cNvPr id="26752" name="Google Shape;26752;p8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3" name="Google Shape;26753;p8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4" name="Google Shape;26754;p8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5" name="Google Shape;26755;p8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6" name="Google Shape;26756;p8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7" name="Google Shape;26757;p8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8" name="Google Shape;26758;p8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9" name="Google Shape;26759;p8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0" name="Google Shape;26760;p8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1" name="Google Shape;26761;p8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2" name="Google Shape;26762;p8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3" name="Google Shape;26763;p8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4" name="Google Shape;26764;p8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5" name="Google Shape;26765;p8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6" name="Google Shape;26766;p8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7" name="Google Shape;26767;p8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8" name="Google Shape;26768;p8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9" name="Google Shape;26769;p8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0" name="Google Shape;26770;p8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1" name="Google Shape;26771;p8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2" name="Google Shape;26772;p8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3" name="Google Shape;26773;p8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4" name="Google Shape;26774;p8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75" name="Google Shape;26775;p86"/>
          <p:cNvGrpSpPr/>
          <p:nvPr/>
        </p:nvGrpSpPr>
        <p:grpSpPr>
          <a:xfrm>
            <a:off x="8756432" y="3249132"/>
            <a:ext cx="488963" cy="457189"/>
            <a:chOff x="6567324" y="2436849"/>
            <a:chExt cx="366722" cy="342892"/>
          </a:xfrm>
        </p:grpSpPr>
        <p:sp>
          <p:nvSpPr>
            <p:cNvPr id="26776" name="Google Shape;26776;p8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7" name="Google Shape;26777;p8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8" name="Google Shape;26778;p8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9" name="Google Shape;26779;p8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0" name="Google Shape;26780;p8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1" name="Google Shape;26781;p8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2" name="Google Shape;26782;p8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3" name="Google Shape;26783;p8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4" name="Google Shape;26784;p8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5" name="Google Shape;26785;p8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6" name="Google Shape;26786;p8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7" name="Google Shape;26787;p8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88" name="Google Shape;26788;p86"/>
          <p:cNvGrpSpPr/>
          <p:nvPr/>
        </p:nvGrpSpPr>
        <p:grpSpPr>
          <a:xfrm>
            <a:off x="5611961" y="4481796"/>
            <a:ext cx="399132" cy="464251"/>
            <a:chOff x="4208970" y="3361347"/>
            <a:chExt cx="299349" cy="348188"/>
          </a:xfrm>
        </p:grpSpPr>
        <p:sp>
          <p:nvSpPr>
            <p:cNvPr id="26789" name="Google Shape;26789;p8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0" name="Google Shape;26790;p8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1" name="Google Shape;26791;p8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2" name="Google Shape;26792;p8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3" name="Google Shape;26793;p8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4" name="Google Shape;26794;p8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5" name="Google Shape;26795;p8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6" name="Google Shape;26796;p8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7" name="Google Shape;26797;p8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8" name="Google Shape;26798;p8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9" name="Google Shape;26799;p8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0" name="Google Shape;26800;p8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1" name="Google Shape;26801;p8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2" name="Google Shape;26802;p8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03" name="Google Shape;26803;p86"/>
          <p:cNvGrpSpPr/>
          <p:nvPr/>
        </p:nvGrpSpPr>
        <p:grpSpPr>
          <a:xfrm>
            <a:off x="3715777" y="2016469"/>
            <a:ext cx="488963" cy="471556"/>
            <a:chOff x="2786833" y="1512351"/>
            <a:chExt cx="366722" cy="353667"/>
          </a:xfrm>
        </p:grpSpPr>
        <p:sp>
          <p:nvSpPr>
            <p:cNvPr id="26804" name="Google Shape;26804;p8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5" name="Google Shape;26805;p8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6" name="Google Shape;26806;p8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7" name="Google Shape;26807;p8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8" name="Google Shape;26808;p8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9" name="Google Shape;26809;p8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0" name="Google Shape;26810;p8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1" name="Google Shape;26811;p8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2" name="Google Shape;26812;p8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3" name="Google Shape;26813;p8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4" name="Google Shape;26814;p8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5" name="Google Shape;26815;p8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6" name="Google Shape;26816;p8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7" name="Google Shape;26817;p8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8" name="Google Shape;26818;p8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9" name="Google Shape;26819;p8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0" name="Google Shape;26820;p8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1" name="Google Shape;26821;p8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2" name="Google Shape;26822;p8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3" name="Google Shape;26823;p8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24" name="Google Shape;26824;p86"/>
          <p:cNvGrpSpPr/>
          <p:nvPr/>
        </p:nvGrpSpPr>
        <p:grpSpPr>
          <a:xfrm>
            <a:off x="2460429" y="2016992"/>
            <a:ext cx="470297" cy="470787"/>
            <a:chOff x="1845321" y="1512744"/>
            <a:chExt cx="352723" cy="353090"/>
          </a:xfrm>
        </p:grpSpPr>
        <p:sp>
          <p:nvSpPr>
            <p:cNvPr id="26825" name="Google Shape;26825;p8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6" name="Google Shape;26826;p8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7" name="Google Shape;26827;p8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8" name="Google Shape;26828;p8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9" name="Google Shape;26829;p8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0" name="Google Shape;26830;p8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1" name="Google Shape;26831;p8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2" name="Google Shape;26832;p8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3" name="Google Shape;26833;p8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4" name="Google Shape;26834;p8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5" name="Google Shape;26835;p8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36" name="Google Shape;26836;p86"/>
          <p:cNvGrpSpPr/>
          <p:nvPr/>
        </p:nvGrpSpPr>
        <p:grpSpPr>
          <a:xfrm>
            <a:off x="4285937" y="4454044"/>
            <a:ext cx="523287" cy="519861"/>
            <a:chOff x="3214452" y="3340533"/>
            <a:chExt cx="392465" cy="389896"/>
          </a:xfrm>
        </p:grpSpPr>
        <p:sp>
          <p:nvSpPr>
            <p:cNvPr id="26837" name="Google Shape;26837;p8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8" name="Google Shape;26838;p8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9" name="Google Shape;26839;p8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0" name="Google Shape;26840;p8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1" name="Google Shape;26841;p8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2" name="Google Shape;26842;p8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3" name="Google Shape;26843;p8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4" name="Google Shape;26844;p8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5" name="Google Shape;26845;p8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6" name="Google Shape;26846;p8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7" name="Google Shape;26847;p8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8" name="Google Shape;26848;p8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9" name="Google Shape;26849;p8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0" name="Google Shape;26850;p8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1" name="Google Shape;26851;p8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2" name="Google Shape;26852;p8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3" name="Google Shape;26853;p8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4" name="Google Shape;26854;p8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5" name="Google Shape;26855;p8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6" name="Google Shape;26856;p8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7" name="Google Shape;26857;p8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8" name="Google Shape;26858;p8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9" name="Google Shape;26859;p8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0" name="Google Shape;26860;p8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1" name="Google Shape;26861;p8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62" name="Google Shape;26862;p86"/>
          <p:cNvGrpSpPr/>
          <p:nvPr/>
        </p:nvGrpSpPr>
        <p:grpSpPr>
          <a:xfrm>
            <a:off x="4436305" y="1999865"/>
            <a:ext cx="312867" cy="504587"/>
            <a:chOff x="3327229" y="1499899"/>
            <a:chExt cx="234650" cy="378440"/>
          </a:xfrm>
        </p:grpSpPr>
        <p:sp>
          <p:nvSpPr>
            <p:cNvPr id="26863" name="Google Shape;26863;p8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4" name="Google Shape;26864;p8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5" name="Google Shape;26865;p8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6" name="Google Shape;26866;p8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7" name="Google Shape;26867;p8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8" name="Google Shape;26868;p8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9" name="Google Shape;26869;p8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0" name="Google Shape;26870;p8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1" name="Google Shape;26871;p8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2" name="Google Shape;26872;p8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3" name="Google Shape;26873;p8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4" name="Google Shape;26874;p8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5" name="Google Shape;26875;p8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6" name="Google Shape;26876;p8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7" name="Google Shape;26877;p8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8" name="Google Shape;26878;p8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9" name="Google Shape;26879;p8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0" name="Google Shape;26880;p8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1" name="Google Shape;26881;p8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2" name="Google Shape;26882;p8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3" name="Google Shape;26883;p8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84" name="Google Shape;26884;p86"/>
          <p:cNvGrpSpPr/>
          <p:nvPr/>
        </p:nvGrpSpPr>
        <p:grpSpPr>
          <a:xfrm>
            <a:off x="4980737" y="2040202"/>
            <a:ext cx="488963" cy="423949"/>
            <a:chOff x="3735553" y="1530151"/>
            <a:chExt cx="366722" cy="317962"/>
          </a:xfrm>
        </p:grpSpPr>
        <p:sp>
          <p:nvSpPr>
            <p:cNvPr id="26885" name="Google Shape;26885;p8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6" name="Google Shape;26886;p8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7" name="Google Shape;26887;p8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8" name="Google Shape;26888;p8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9" name="Google Shape;26889;p8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0" name="Google Shape;26890;p8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1" name="Google Shape;26891;p8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2" name="Google Shape;26892;p8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3" name="Google Shape;26893;p8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4" name="Google Shape;26894;p8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5" name="Google Shape;26895;p8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6" name="Google Shape;26896;p8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97" name="Google Shape;26897;p86"/>
          <p:cNvGrpSpPr/>
          <p:nvPr/>
        </p:nvGrpSpPr>
        <p:grpSpPr>
          <a:xfrm>
            <a:off x="1155096" y="3293034"/>
            <a:ext cx="505635" cy="430311"/>
            <a:chOff x="866322" y="2469775"/>
            <a:chExt cx="379226" cy="322733"/>
          </a:xfrm>
        </p:grpSpPr>
        <p:sp>
          <p:nvSpPr>
            <p:cNvPr id="26898" name="Google Shape;26898;p8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9" name="Google Shape;26899;p8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0" name="Google Shape;26900;p8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1" name="Google Shape;26901;p8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2" name="Google Shape;26902;p8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3" name="Google Shape;26903;p8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4" name="Google Shape;26904;p8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5" name="Google Shape;26905;p8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6" name="Google Shape;26906;p8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7" name="Google Shape;26907;p8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8" name="Google Shape;26908;p8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9" name="Google Shape;26909;p8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0" name="Google Shape;26910;p8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1" name="Google Shape;26911;p8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2" name="Google Shape;26912;p8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3" name="Google Shape;26913;p8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4" name="Google Shape;26914;p8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5" name="Google Shape;26915;p8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6" name="Google Shape;26916;p8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7" name="Google Shape;26917;p8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8" name="Google Shape;26918;p8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9" name="Google Shape;26919;p8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0" name="Google Shape;26920;p8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1" name="Google Shape;26921;p8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2" name="Google Shape;26922;p8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3" name="Google Shape;26923;p8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24" name="Google Shape;26924;p86"/>
          <p:cNvGrpSpPr/>
          <p:nvPr/>
        </p:nvGrpSpPr>
        <p:grpSpPr>
          <a:xfrm>
            <a:off x="1771183" y="3334419"/>
            <a:ext cx="538911" cy="385535"/>
            <a:chOff x="1328387" y="2500814"/>
            <a:chExt cx="404183" cy="289151"/>
          </a:xfrm>
        </p:grpSpPr>
        <p:sp>
          <p:nvSpPr>
            <p:cNvPr id="26925" name="Google Shape;26925;p8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6" name="Google Shape;26926;p8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7" name="Google Shape;26927;p8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8" name="Google Shape;26928;p8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9" name="Google Shape;26929;p8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0" name="Google Shape;26930;p8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1" name="Google Shape;26931;p8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2" name="Google Shape;26932;p8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3" name="Google Shape;26933;p8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4" name="Google Shape;26934;p8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5" name="Google Shape;26935;p8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6" name="Google Shape;26936;p8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7" name="Google Shape;26937;p8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8" name="Google Shape;26938;p8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9" name="Google Shape;26939;p8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0" name="Google Shape;26940;p8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1" name="Google Shape;26941;p8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2" name="Google Shape;26942;p8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3" name="Google Shape;26943;p8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4" name="Google Shape;26944;p8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5" name="Google Shape;26945;p8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6" name="Google Shape;26946;p8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7" name="Google Shape;26947;p8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8" name="Google Shape;26948;p8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9" name="Google Shape;26949;p8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0" name="Google Shape;26950;p8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1" name="Google Shape;26951;p8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2" name="Google Shape;26952;p8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3" name="Google Shape;26953;p8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54" name="Google Shape;26954;p86"/>
          <p:cNvGrpSpPr/>
          <p:nvPr/>
        </p:nvGrpSpPr>
        <p:grpSpPr>
          <a:xfrm>
            <a:off x="2428620" y="3327603"/>
            <a:ext cx="487984" cy="361068"/>
            <a:chOff x="1821465" y="2495702"/>
            <a:chExt cx="365988" cy="270801"/>
          </a:xfrm>
        </p:grpSpPr>
        <p:sp>
          <p:nvSpPr>
            <p:cNvPr id="26955" name="Google Shape;26955;p8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6" name="Google Shape;26956;p8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7" name="Google Shape;26957;p8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8" name="Google Shape;26958;p8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9" name="Google Shape;26959;p8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0" name="Google Shape;26960;p8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1" name="Google Shape;26961;p8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62" name="Google Shape;26962;p86"/>
          <p:cNvGrpSpPr/>
          <p:nvPr/>
        </p:nvGrpSpPr>
        <p:grpSpPr>
          <a:xfrm>
            <a:off x="4967631" y="3274368"/>
            <a:ext cx="473303" cy="468269"/>
            <a:chOff x="3725723" y="2455776"/>
            <a:chExt cx="354977" cy="351202"/>
          </a:xfrm>
        </p:grpSpPr>
        <p:sp>
          <p:nvSpPr>
            <p:cNvPr id="26963" name="Google Shape;26963;p8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4" name="Google Shape;26964;p8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5" name="Google Shape;26965;p8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6" name="Google Shape;26966;p8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7" name="Google Shape;26967;p8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8" name="Google Shape;26968;p8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9" name="Google Shape;26969;p8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0" name="Google Shape;26970;p8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1" name="Google Shape;26971;p8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2" name="Google Shape;26972;p8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3" name="Google Shape;26973;p8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4" name="Google Shape;26974;p8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5" name="Google Shape;26975;p8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76" name="Google Shape;26976;p86"/>
          <p:cNvGrpSpPr/>
          <p:nvPr/>
        </p:nvGrpSpPr>
        <p:grpSpPr>
          <a:xfrm>
            <a:off x="6968220" y="2636855"/>
            <a:ext cx="307309" cy="518463"/>
            <a:chOff x="5226165" y="1977641"/>
            <a:chExt cx="230482" cy="388847"/>
          </a:xfrm>
        </p:grpSpPr>
        <p:sp>
          <p:nvSpPr>
            <p:cNvPr id="26977" name="Google Shape;26977;p8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8" name="Google Shape;26978;p8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9" name="Google Shape;26979;p8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0" name="Google Shape;26980;p8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1" name="Google Shape;26981;p8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2" name="Google Shape;26982;p8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3" name="Google Shape;26983;p8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4" name="Google Shape;26984;p8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5" name="Google Shape;26985;p8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6" name="Google Shape;26986;p8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7" name="Google Shape;26987;p8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8" name="Google Shape;26988;p8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89" name="Google Shape;26989;p86"/>
          <p:cNvGrpSpPr/>
          <p:nvPr/>
        </p:nvGrpSpPr>
        <p:grpSpPr>
          <a:xfrm>
            <a:off x="7510136" y="2700680"/>
            <a:ext cx="493507" cy="383019"/>
            <a:chOff x="5632602" y="2025510"/>
            <a:chExt cx="370130" cy="287264"/>
          </a:xfrm>
        </p:grpSpPr>
        <p:sp>
          <p:nvSpPr>
            <p:cNvPr id="26990" name="Google Shape;26990;p8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1" name="Google Shape;26991;p8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2" name="Google Shape;26992;p8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3" name="Google Shape;26993;p8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4" name="Google Shape;26994;p8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5" name="Google Shape;26995;p8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6" name="Google Shape;26996;p8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7" name="Google Shape;26997;p8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8" name="Google Shape;26998;p8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9" name="Google Shape;26999;p8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0" name="Google Shape;27000;p8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1" name="Google Shape;27001;p8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2" name="Google Shape;27002;p8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3" name="Google Shape;27003;p8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4" name="Google Shape;27004;p8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5" name="Google Shape;27005;p8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6" name="Google Shape;27006;p8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7" name="Google Shape;27007;p8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08" name="Google Shape;27008;p86"/>
          <p:cNvGrpSpPr/>
          <p:nvPr/>
        </p:nvGrpSpPr>
        <p:grpSpPr>
          <a:xfrm>
            <a:off x="5616505" y="3275383"/>
            <a:ext cx="442020" cy="440028"/>
            <a:chOff x="4212378" y="2456537"/>
            <a:chExt cx="331515" cy="330021"/>
          </a:xfrm>
        </p:grpSpPr>
        <p:sp>
          <p:nvSpPr>
            <p:cNvPr id="27009" name="Google Shape;27009;p8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0" name="Google Shape;27010;p8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1" name="Google Shape;27011;p8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2" name="Google Shape;27012;p8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3" name="Google Shape;27013;p8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4" name="Google Shape;27014;p8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5" name="Google Shape;27015;p8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6" name="Google Shape;27016;p8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7" name="Google Shape;27017;p8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18" name="Google Shape;27018;p86"/>
          <p:cNvGrpSpPr/>
          <p:nvPr/>
        </p:nvGrpSpPr>
        <p:grpSpPr>
          <a:xfrm>
            <a:off x="8234685" y="2637101"/>
            <a:ext cx="313881" cy="463236"/>
            <a:chOff x="6176013" y="1977825"/>
            <a:chExt cx="235411" cy="347427"/>
          </a:xfrm>
        </p:grpSpPr>
        <p:sp>
          <p:nvSpPr>
            <p:cNvPr id="27019" name="Google Shape;27019;p8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0" name="Google Shape;27020;p8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1" name="Google Shape;27021;p8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2" name="Google Shape;27022;p8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3" name="Google Shape;27023;p8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4" name="Google Shape;27024;p8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5" name="Google Shape;27025;p8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6" name="Google Shape;27026;p8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7" name="Google Shape;27027;p8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8" name="Google Shape;27028;p8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9" name="Google Shape;27029;p8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0" name="Google Shape;27030;p8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1" name="Google Shape;27031;p8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2" name="Google Shape;27032;p8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3" name="Google Shape;27033;p8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4" name="Google Shape;27034;p8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5" name="Google Shape;27035;p8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36" name="Google Shape;27036;p86"/>
          <p:cNvGrpSpPr/>
          <p:nvPr/>
        </p:nvGrpSpPr>
        <p:grpSpPr>
          <a:xfrm>
            <a:off x="8869436" y="2636611"/>
            <a:ext cx="314371" cy="463725"/>
            <a:chOff x="6652077" y="1977458"/>
            <a:chExt cx="235778" cy="347794"/>
          </a:xfrm>
        </p:grpSpPr>
        <p:sp>
          <p:nvSpPr>
            <p:cNvPr id="27037" name="Google Shape;27037;p8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8" name="Google Shape;27038;p8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9" name="Google Shape;27039;p8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0" name="Google Shape;27040;p8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1" name="Google Shape;27041;p8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2" name="Google Shape;27042;p8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3" name="Google Shape;27043;p8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4" name="Google Shape;27044;p8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5" name="Google Shape;27045;p8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6" name="Google Shape;27046;p8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7" name="Google Shape;27047;p8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8" name="Google Shape;27048;p8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9" name="Google Shape;27049;p8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0" name="Google Shape;27050;p8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1" name="Google Shape;27051;p8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2" name="Google Shape;27052;p8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53" name="Google Shape;27053;p86"/>
          <p:cNvGrpSpPr/>
          <p:nvPr/>
        </p:nvGrpSpPr>
        <p:grpSpPr>
          <a:xfrm>
            <a:off x="9430017" y="2663349"/>
            <a:ext cx="525803" cy="410736"/>
            <a:chOff x="7072513" y="1997512"/>
            <a:chExt cx="394352" cy="308052"/>
          </a:xfrm>
        </p:grpSpPr>
        <p:sp>
          <p:nvSpPr>
            <p:cNvPr id="27054" name="Google Shape;27054;p8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5" name="Google Shape;27055;p8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6" name="Google Shape;27056;p8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7" name="Google Shape;27057;p8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8" name="Google Shape;27058;p8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9" name="Google Shape;27059;p8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0" name="Google Shape;27060;p8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1" name="Google Shape;27061;p8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2" name="Google Shape;27062;p8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3" name="Google Shape;27063;p8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4" name="Google Shape;27064;p8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65" name="Google Shape;27065;p86"/>
          <p:cNvGrpSpPr/>
          <p:nvPr/>
        </p:nvGrpSpPr>
        <p:grpSpPr>
          <a:xfrm>
            <a:off x="10101611" y="2637100"/>
            <a:ext cx="390044" cy="463272"/>
            <a:chOff x="7576208" y="1977825"/>
            <a:chExt cx="292533" cy="347454"/>
          </a:xfrm>
        </p:grpSpPr>
        <p:sp>
          <p:nvSpPr>
            <p:cNvPr id="27066" name="Google Shape;27066;p8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7" name="Google Shape;27067;p8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8" name="Google Shape;27068;p8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9" name="Google Shape;27069;p8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0" name="Google Shape;27070;p8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1" name="Google Shape;27071;p8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2" name="Google Shape;27072;p8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3" name="Google Shape;27073;p8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4" name="Google Shape;27074;p8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5" name="Google Shape;27075;p8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6" name="Google Shape;27076;p8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7" name="Google Shape;27077;p8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8" name="Google Shape;27078;p8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79" name="Google Shape;27079;p86"/>
          <p:cNvGrpSpPr/>
          <p:nvPr/>
        </p:nvGrpSpPr>
        <p:grpSpPr>
          <a:xfrm>
            <a:off x="10698510" y="2636611"/>
            <a:ext cx="427409" cy="463725"/>
            <a:chOff x="8023882" y="1977458"/>
            <a:chExt cx="320557" cy="347794"/>
          </a:xfrm>
        </p:grpSpPr>
        <p:sp>
          <p:nvSpPr>
            <p:cNvPr id="27080" name="Google Shape;27080;p8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1" name="Google Shape;27081;p8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2" name="Google Shape;27082;p8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3" name="Google Shape;27083;p8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4" name="Google Shape;27084;p8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5" name="Google Shape;27085;p8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6" name="Google Shape;27086;p8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7" name="Google Shape;27087;p8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8" name="Google Shape;27088;p8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9" name="Google Shape;27089;p8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0" name="Google Shape;27090;p8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1" name="Google Shape;27091;p8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2" name="Google Shape;27092;p8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3" name="Google Shape;27093;p8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4" name="Google Shape;27094;p8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5" name="Google Shape;27095;p8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6" name="Google Shape;27096;p8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7" name="Google Shape;27097;p8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8" name="Google Shape;27098;p8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9" name="Google Shape;27099;p8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0" name="Google Shape;27100;p8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1" name="Google Shape;27101;p8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2" name="Google Shape;27102;p8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3" name="Google Shape;27103;p8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4" name="Google Shape;27104;p8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5" name="Google Shape;27105;p8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6" name="Google Shape;27106;p8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7" name="Google Shape;27107;p8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8" name="Google Shape;27108;p8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9" name="Google Shape;27109;p8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0" name="Google Shape;27110;p8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1" name="Google Shape;27111;p8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2" name="Google Shape;27112;p8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3" name="Google Shape;27113;p8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4" name="Google Shape;27114;p8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5" name="Google Shape;27115;p8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6" name="Google Shape;27116;p8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7" name="Google Shape;27117;p8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8" name="Google Shape;27118;p8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9" name="Google Shape;27119;p8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20" name="Google Shape;27120;p86"/>
          <p:cNvGrpSpPr/>
          <p:nvPr/>
        </p:nvGrpSpPr>
        <p:grpSpPr>
          <a:xfrm>
            <a:off x="7503566" y="3259759"/>
            <a:ext cx="460196" cy="456840"/>
            <a:chOff x="5627674" y="2444819"/>
            <a:chExt cx="345147" cy="342630"/>
          </a:xfrm>
        </p:grpSpPr>
        <p:sp>
          <p:nvSpPr>
            <p:cNvPr id="27121" name="Google Shape;27121;p8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2" name="Google Shape;27122;p8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3" name="Google Shape;27123;p8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4" name="Google Shape;27124;p8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5" name="Google Shape;27125;p8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26" name="Google Shape;27126;p86"/>
          <p:cNvGrpSpPr/>
          <p:nvPr/>
        </p:nvGrpSpPr>
        <p:grpSpPr>
          <a:xfrm>
            <a:off x="6205329" y="3253677"/>
            <a:ext cx="528809" cy="464740"/>
            <a:chOff x="4653996" y="2440257"/>
            <a:chExt cx="396607" cy="348555"/>
          </a:xfrm>
        </p:grpSpPr>
        <p:sp>
          <p:nvSpPr>
            <p:cNvPr id="27127" name="Google Shape;27127;p8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8" name="Google Shape;27128;p8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9" name="Google Shape;27129;p8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0" name="Google Shape;27130;p8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1" name="Google Shape;27131;p8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2" name="Google Shape;27132;p8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3" name="Google Shape;27133;p8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4" name="Google Shape;27134;p8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5" name="Google Shape;27135;p8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6" name="Google Shape;27136;p8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7" name="Google Shape;27137;p8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8" name="Google Shape;27138;p8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9" name="Google Shape;27139;p8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0" name="Google Shape;27140;p8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1" name="Google Shape;27141;p8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2" name="Google Shape;27142;p8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3" name="Google Shape;27143;p8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4" name="Google Shape;27144;p8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45" name="Google Shape;27145;p86"/>
          <p:cNvGrpSpPr/>
          <p:nvPr/>
        </p:nvGrpSpPr>
        <p:grpSpPr>
          <a:xfrm>
            <a:off x="2472522" y="3860187"/>
            <a:ext cx="402173" cy="499029"/>
            <a:chOff x="1854391" y="2895140"/>
            <a:chExt cx="301630" cy="374272"/>
          </a:xfrm>
        </p:grpSpPr>
        <p:sp>
          <p:nvSpPr>
            <p:cNvPr id="27146" name="Google Shape;27146;p8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7" name="Google Shape;27147;p8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8" name="Google Shape;27148;p8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9" name="Google Shape;27149;p8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0" name="Google Shape;27150;p8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1" name="Google Shape;27151;p8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2" name="Google Shape;27152;p8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3" name="Google Shape;27153;p8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4" name="Google Shape;27154;p8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5" name="Google Shape;27155;p8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6" name="Google Shape;27156;p8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7" name="Google Shape;27157;p8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8" name="Google Shape;27158;p8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9" name="Google Shape;27159;p8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0" name="Google Shape;27160;p8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1" name="Google Shape;27161;p8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2" name="Google Shape;27162;p8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3" name="Google Shape;27163;p8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4" name="Google Shape;27164;p8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5" name="Google Shape;27165;p8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6" name="Google Shape;27166;p8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7" name="Google Shape;27167;p8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8" name="Google Shape;27168;p8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9" name="Google Shape;27169;p8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0" name="Google Shape;27170;p8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1" name="Google Shape;27171;p8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2" name="Google Shape;27172;p8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3" name="Google Shape;27173;p8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4" name="Google Shape;27174;p8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5" name="Google Shape;27175;p8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6" name="Google Shape;27176;p8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7" name="Google Shape;27177;p8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8" name="Google Shape;27178;p8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9" name="Google Shape;27179;p8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0" name="Google Shape;27180;p8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1" name="Google Shape;27181;p8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2" name="Google Shape;27182;p8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3" name="Google Shape;27183;p8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4" name="Google Shape;27184;p8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5" name="Google Shape;27185;p8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6" name="Google Shape;27186;p8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7" name="Google Shape;27187;p8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8" name="Google Shape;27188;p8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9" name="Google Shape;27189;p8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0" name="Google Shape;27190;p8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1" name="Google Shape;27191;p8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2" name="Google Shape;27192;p8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3" name="Google Shape;27193;p8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4" name="Google Shape;27194;p8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95" name="Google Shape;27195;p86"/>
          <p:cNvGrpSpPr/>
          <p:nvPr/>
        </p:nvGrpSpPr>
        <p:grpSpPr>
          <a:xfrm>
            <a:off x="6897089" y="3251161"/>
            <a:ext cx="386024" cy="476868"/>
            <a:chOff x="5172817" y="2438370"/>
            <a:chExt cx="289518" cy="357651"/>
          </a:xfrm>
        </p:grpSpPr>
        <p:sp>
          <p:nvSpPr>
            <p:cNvPr id="27196" name="Google Shape;27196;p8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7" name="Google Shape;27197;p8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8" name="Google Shape;27198;p8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9" name="Google Shape;27199;p8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0" name="Google Shape;27200;p8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1" name="Google Shape;27201;p8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2" name="Google Shape;27202;p8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3" name="Google Shape;27203;p8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4" name="Google Shape;27204;p8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5" name="Google Shape;27205;p8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6" name="Google Shape;27206;p8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07" name="Google Shape;27207;p86"/>
          <p:cNvGrpSpPr/>
          <p:nvPr/>
        </p:nvGrpSpPr>
        <p:grpSpPr>
          <a:xfrm>
            <a:off x="4312676" y="3312712"/>
            <a:ext cx="517729" cy="391093"/>
            <a:chOff x="3234506" y="2484534"/>
            <a:chExt cx="388297" cy="293320"/>
          </a:xfrm>
        </p:grpSpPr>
        <p:sp>
          <p:nvSpPr>
            <p:cNvPr id="27208" name="Google Shape;27208;p8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9" name="Google Shape;27209;p8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0" name="Google Shape;27210;p8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1" name="Google Shape;27211;p8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2" name="Google Shape;27212;p8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3" name="Google Shape;27213;p8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4" name="Google Shape;27214;p8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5" name="Google Shape;27215;p8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6" name="Google Shape;27216;p8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7" name="Google Shape;27217;p8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8" name="Google Shape;27218;p8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9" name="Google Shape;27219;p8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0" name="Google Shape;27220;p8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1" name="Google Shape;27221;p8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2" name="Google Shape;27222;p8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3" name="Google Shape;27223;p8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24" name="Google Shape;27224;p86"/>
          <p:cNvGrpSpPr/>
          <p:nvPr/>
        </p:nvGrpSpPr>
        <p:grpSpPr>
          <a:xfrm>
            <a:off x="8086866" y="4489381"/>
            <a:ext cx="483404" cy="475331"/>
            <a:chOff x="6065149" y="3367036"/>
            <a:chExt cx="362553" cy="356498"/>
          </a:xfrm>
        </p:grpSpPr>
        <p:sp>
          <p:nvSpPr>
            <p:cNvPr id="27225" name="Google Shape;27225;p8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6" name="Google Shape;27226;p8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7" name="Google Shape;27227;p8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8" name="Google Shape;27228;p8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9" name="Google Shape;27229;p8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30" name="Google Shape;27230;p86"/>
          <p:cNvGrpSpPr/>
          <p:nvPr/>
        </p:nvGrpSpPr>
        <p:grpSpPr>
          <a:xfrm>
            <a:off x="3821756" y="5089810"/>
            <a:ext cx="483893" cy="475820"/>
            <a:chOff x="2866317" y="3817357"/>
            <a:chExt cx="362920" cy="356865"/>
          </a:xfrm>
        </p:grpSpPr>
        <p:sp>
          <p:nvSpPr>
            <p:cNvPr id="27231" name="Google Shape;27231;p8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2" name="Google Shape;27232;p8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3" name="Google Shape;27233;p8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34" name="Google Shape;27234;p86"/>
          <p:cNvGrpSpPr/>
          <p:nvPr/>
        </p:nvGrpSpPr>
        <p:grpSpPr>
          <a:xfrm>
            <a:off x="8721095" y="4489381"/>
            <a:ext cx="483404" cy="475331"/>
            <a:chOff x="6540821" y="3367036"/>
            <a:chExt cx="362553" cy="356498"/>
          </a:xfrm>
        </p:grpSpPr>
        <p:sp>
          <p:nvSpPr>
            <p:cNvPr id="27235" name="Google Shape;27235;p8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6" name="Google Shape;27236;p8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7" name="Google Shape;27237;p8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8" name="Google Shape;27238;p8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9" name="Google Shape;27239;p8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0" name="Google Shape;27240;p8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1" name="Google Shape;27241;p8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42" name="Google Shape;27242;p86"/>
          <p:cNvGrpSpPr/>
          <p:nvPr/>
        </p:nvGrpSpPr>
        <p:grpSpPr>
          <a:xfrm>
            <a:off x="3069945" y="3299606"/>
            <a:ext cx="472639" cy="416748"/>
            <a:chOff x="2302458" y="2474704"/>
            <a:chExt cx="354479" cy="312561"/>
          </a:xfrm>
        </p:grpSpPr>
        <p:sp>
          <p:nvSpPr>
            <p:cNvPr id="27243" name="Google Shape;27243;p8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4" name="Google Shape;27244;p8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5" name="Google Shape;27245;p8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6" name="Google Shape;27246;p8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7" name="Google Shape;27247;p8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8" name="Google Shape;27248;p8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9" name="Google Shape;27249;p8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0" name="Google Shape;27250;p8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1" name="Google Shape;27251;p8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2" name="Google Shape;27252;p8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3" name="Google Shape;27253;p8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4" name="Google Shape;27254;p8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55" name="Google Shape;27255;p86"/>
          <p:cNvGrpSpPr/>
          <p:nvPr/>
        </p:nvGrpSpPr>
        <p:grpSpPr>
          <a:xfrm>
            <a:off x="3774813" y="3256718"/>
            <a:ext cx="328003" cy="465229"/>
            <a:chOff x="2831110" y="2442538"/>
            <a:chExt cx="246002" cy="348922"/>
          </a:xfrm>
        </p:grpSpPr>
        <p:sp>
          <p:nvSpPr>
            <p:cNvPr id="27256" name="Google Shape;27256;p8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7" name="Google Shape;27257;p8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8" name="Google Shape;27258;p8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9" name="Google Shape;27259;p8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0" name="Google Shape;27260;p8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1" name="Google Shape;27261;p8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2" name="Google Shape;27262;p8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3" name="Google Shape;27263;p8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4" name="Google Shape;27264;p8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5" name="Google Shape;27265;p8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6" name="Google Shape;27266;p8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7" name="Google Shape;27267;p8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8" name="Google Shape;27268;p8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9" name="Google Shape;27269;p8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70" name="Google Shape;27270;p86"/>
          <p:cNvGrpSpPr/>
          <p:nvPr/>
        </p:nvGrpSpPr>
        <p:grpSpPr>
          <a:xfrm>
            <a:off x="4419667" y="5089810"/>
            <a:ext cx="483893" cy="475820"/>
            <a:chOff x="3314750" y="3817357"/>
            <a:chExt cx="362920" cy="356865"/>
          </a:xfrm>
        </p:grpSpPr>
        <p:sp>
          <p:nvSpPr>
            <p:cNvPr id="27271" name="Google Shape;27271;p8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2" name="Google Shape;27272;p8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3" name="Google Shape;27273;p86"/>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4" name="Google Shape;27274;p86"/>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5" name="Google Shape;27275;p86"/>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76" name="Google Shape;27276;p86"/>
          <p:cNvGrpSpPr/>
          <p:nvPr/>
        </p:nvGrpSpPr>
        <p:grpSpPr>
          <a:xfrm>
            <a:off x="9355324" y="4489381"/>
            <a:ext cx="483929" cy="475331"/>
            <a:chOff x="7016492" y="3367036"/>
            <a:chExt cx="362947" cy="356498"/>
          </a:xfrm>
        </p:grpSpPr>
        <p:sp>
          <p:nvSpPr>
            <p:cNvPr id="27277" name="Google Shape;27277;p8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8" name="Google Shape;27278;p8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9" name="Google Shape;27279;p8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0" name="Google Shape;27280;p8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1" name="Google Shape;27281;p8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2" name="Google Shape;27282;p8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83" name="Google Shape;27283;p86"/>
          <p:cNvGrpSpPr/>
          <p:nvPr/>
        </p:nvGrpSpPr>
        <p:grpSpPr>
          <a:xfrm>
            <a:off x="5017579" y="5089809"/>
            <a:ext cx="484419" cy="475435"/>
            <a:chOff x="3763184" y="3817357"/>
            <a:chExt cx="363314" cy="356576"/>
          </a:xfrm>
        </p:grpSpPr>
        <p:sp>
          <p:nvSpPr>
            <p:cNvPr id="27284" name="Google Shape;27284;p8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5" name="Google Shape;27285;p8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6" name="Google Shape;27286;p8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7" name="Google Shape;27287;p8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8" name="Google Shape;27288;p8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89" name="Google Shape;27289;p86"/>
          <p:cNvGrpSpPr/>
          <p:nvPr/>
        </p:nvGrpSpPr>
        <p:grpSpPr>
          <a:xfrm>
            <a:off x="6811804" y="5089809"/>
            <a:ext cx="483929" cy="475435"/>
            <a:chOff x="5108852" y="3817357"/>
            <a:chExt cx="362947" cy="356576"/>
          </a:xfrm>
        </p:grpSpPr>
        <p:sp>
          <p:nvSpPr>
            <p:cNvPr id="27290" name="Google Shape;27290;p8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1" name="Google Shape;27291;p8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2" name="Google Shape;27292;p8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3" name="Google Shape;27293;p8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94" name="Google Shape;27294;p86"/>
          <p:cNvGrpSpPr/>
          <p:nvPr/>
        </p:nvGrpSpPr>
        <p:grpSpPr>
          <a:xfrm>
            <a:off x="8007628" y="5089809"/>
            <a:ext cx="483929" cy="475435"/>
            <a:chOff x="6005720" y="3817357"/>
            <a:chExt cx="362947" cy="356576"/>
          </a:xfrm>
        </p:grpSpPr>
        <p:sp>
          <p:nvSpPr>
            <p:cNvPr id="27295" name="Google Shape;27295;p8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6" name="Google Shape;27296;p8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7" name="Google Shape;27297;p8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8" name="Google Shape;27298;p8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99" name="Google Shape;27299;p86"/>
          <p:cNvGrpSpPr/>
          <p:nvPr/>
        </p:nvGrpSpPr>
        <p:grpSpPr>
          <a:xfrm>
            <a:off x="7452603" y="4489381"/>
            <a:ext cx="483440" cy="475331"/>
            <a:chOff x="5589452" y="3367036"/>
            <a:chExt cx="362580" cy="356498"/>
          </a:xfrm>
        </p:grpSpPr>
        <p:sp>
          <p:nvSpPr>
            <p:cNvPr id="27300" name="Google Shape;27300;p8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1" name="Google Shape;27301;p8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2" name="Google Shape;27302;p8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03" name="Google Shape;27303;p86"/>
          <p:cNvGrpSpPr/>
          <p:nvPr/>
        </p:nvGrpSpPr>
        <p:grpSpPr>
          <a:xfrm>
            <a:off x="5615981" y="5089809"/>
            <a:ext cx="483929" cy="475435"/>
            <a:chOff x="4211985" y="3817357"/>
            <a:chExt cx="362947" cy="356576"/>
          </a:xfrm>
        </p:grpSpPr>
        <p:sp>
          <p:nvSpPr>
            <p:cNvPr id="27304" name="Google Shape;27304;p8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5" name="Google Shape;27305;p8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6" name="Google Shape;27306;p8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07" name="Google Shape;27307;p86"/>
          <p:cNvGrpSpPr/>
          <p:nvPr/>
        </p:nvGrpSpPr>
        <p:grpSpPr>
          <a:xfrm>
            <a:off x="6213893" y="5089809"/>
            <a:ext cx="483929" cy="475435"/>
            <a:chOff x="4660419" y="3817357"/>
            <a:chExt cx="362947" cy="356576"/>
          </a:xfrm>
        </p:grpSpPr>
        <p:sp>
          <p:nvSpPr>
            <p:cNvPr id="27308" name="Google Shape;27308;p8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9" name="Google Shape;27309;p8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0" name="Google Shape;27310;p86"/>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1" name="Google Shape;27311;p86"/>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2" name="Google Shape;27312;p86"/>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13" name="Google Shape;27313;p86"/>
          <p:cNvGrpSpPr/>
          <p:nvPr/>
        </p:nvGrpSpPr>
        <p:grpSpPr>
          <a:xfrm>
            <a:off x="7409716" y="5089809"/>
            <a:ext cx="483929" cy="475435"/>
            <a:chOff x="5557286" y="3817357"/>
            <a:chExt cx="362947" cy="356576"/>
          </a:xfrm>
        </p:grpSpPr>
        <p:sp>
          <p:nvSpPr>
            <p:cNvPr id="27314" name="Google Shape;27314;p8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5" name="Google Shape;27315;p8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6" name="Google Shape;27316;p86"/>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7" name="Google Shape;27317;p8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18" name="Google Shape;27318;p86"/>
          <p:cNvGrpSpPr/>
          <p:nvPr/>
        </p:nvGrpSpPr>
        <p:grpSpPr>
          <a:xfrm>
            <a:off x="9984029" y="4483301"/>
            <a:ext cx="496023" cy="487495"/>
            <a:chOff x="7488021" y="3362475"/>
            <a:chExt cx="372017" cy="365621"/>
          </a:xfrm>
        </p:grpSpPr>
        <p:sp>
          <p:nvSpPr>
            <p:cNvPr id="27319" name="Google Shape;27319;p8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0" name="Google Shape;27320;p8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1" name="Google Shape;27321;p8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2" name="Google Shape;27322;p8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3" name="Google Shape;27323;p8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4" name="Google Shape;27324;p8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5" name="Google Shape;27325;p8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6" name="Google Shape;27326;p8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7" name="Google Shape;27327;p8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8" name="Google Shape;27328;p8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29" name="Google Shape;27329;p86"/>
          <p:cNvGrpSpPr/>
          <p:nvPr/>
        </p:nvGrpSpPr>
        <p:grpSpPr>
          <a:xfrm>
            <a:off x="6818375" y="4489381"/>
            <a:ext cx="483404" cy="475331"/>
            <a:chOff x="5113781" y="3367036"/>
            <a:chExt cx="362553" cy="356498"/>
          </a:xfrm>
        </p:grpSpPr>
        <p:sp>
          <p:nvSpPr>
            <p:cNvPr id="27330" name="Google Shape;27330;p8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1" name="Google Shape;27331;p8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32" name="Google Shape;27332;p86"/>
          <p:cNvSpPr/>
          <p:nvPr/>
        </p:nvSpPr>
        <p:spPr>
          <a:xfrm>
            <a:off x="6897089" y="4561526"/>
            <a:ext cx="317411" cy="305807"/>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33" name="Google Shape;27333;p86"/>
          <p:cNvGrpSpPr/>
          <p:nvPr/>
        </p:nvGrpSpPr>
        <p:grpSpPr>
          <a:xfrm>
            <a:off x="10624828" y="4487319"/>
            <a:ext cx="501091" cy="476868"/>
            <a:chOff x="7968621" y="3365489"/>
            <a:chExt cx="375818" cy="357651"/>
          </a:xfrm>
        </p:grpSpPr>
        <p:sp>
          <p:nvSpPr>
            <p:cNvPr id="27334" name="Google Shape;27334;p8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5" name="Google Shape;27335;p8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6" name="Google Shape;27336;p8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7" name="Google Shape;27337;p8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8" name="Google Shape;27338;p8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9" name="Google Shape;27339;p8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0" name="Google Shape;27340;p8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1" name="Google Shape;27341;p8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2" name="Google Shape;27342;p8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3" name="Google Shape;27343;p8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4" name="Google Shape;27344;p8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5" name="Google Shape;27345;p8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7349"/>
        <p:cNvGrpSpPr/>
        <p:nvPr/>
      </p:nvGrpSpPr>
      <p:grpSpPr>
        <a:xfrm>
          <a:off x="0" y="0"/>
          <a:ext cx="0" cy="0"/>
          <a:chOff x="0" y="0"/>
          <a:chExt cx="0" cy="0"/>
        </a:xfrm>
      </p:grpSpPr>
      <p:sp>
        <p:nvSpPr>
          <p:cNvPr id="27350" name="Google Shape;27350;p87"/>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SEO &amp; Marketing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7351" name="Google Shape;27351;p87"/>
          <p:cNvSpPr/>
          <p:nvPr/>
        </p:nvSpPr>
        <p:spPr>
          <a:xfrm>
            <a:off x="1125467" y="2173519"/>
            <a:ext cx="577712" cy="563708"/>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52" name="Google Shape;27352;p87"/>
          <p:cNvGrpSpPr/>
          <p:nvPr/>
        </p:nvGrpSpPr>
        <p:grpSpPr>
          <a:xfrm>
            <a:off x="1129443" y="2853883"/>
            <a:ext cx="568616" cy="561061"/>
            <a:chOff x="-6713450" y="2397900"/>
            <a:chExt cx="295375" cy="291450"/>
          </a:xfrm>
        </p:grpSpPr>
        <p:sp>
          <p:nvSpPr>
            <p:cNvPr id="27353" name="Google Shape;27353;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4" name="Google Shape;27354;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55" name="Google Shape;27355;p87"/>
          <p:cNvSpPr/>
          <p:nvPr/>
        </p:nvSpPr>
        <p:spPr>
          <a:xfrm>
            <a:off x="1145900" y="3546972"/>
            <a:ext cx="568665" cy="562552"/>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56" name="Google Shape;27356;p87"/>
          <p:cNvGrpSpPr/>
          <p:nvPr/>
        </p:nvGrpSpPr>
        <p:grpSpPr>
          <a:xfrm>
            <a:off x="4735793" y="2175202"/>
            <a:ext cx="564092" cy="560676"/>
            <a:chOff x="-4932650" y="2046625"/>
            <a:chExt cx="293025" cy="291250"/>
          </a:xfrm>
        </p:grpSpPr>
        <p:sp>
          <p:nvSpPr>
            <p:cNvPr id="27357" name="Google Shape;27357;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8" name="Google Shape;27358;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59" name="Google Shape;27359;p87"/>
          <p:cNvSpPr/>
          <p:nvPr/>
        </p:nvSpPr>
        <p:spPr>
          <a:xfrm>
            <a:off x="4737728" y="2854436"/>
            <a:ext cx="561061" cy="559569"/>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60" name="Google Shape;27360;p87"/>
          <p:cNvGrpSpPr/>
          <p:nvPr/>
        </p:nvGrpSpPr>
        <p:grpSpPr>
          <a:xfrm>
            <a:off x="4751701" y="3547943"/>
            <a:ext cx="564092" cy="561061"/>
            <a:chOff x="-4931075" y="2765725"/>
            <a:chExt cx="293025" cy="291450"/>
          </a:xfrm>
        </p:grpSpPr>
        <p:sp>
          <p:nvSpPr>
            <p:cNvPr id="27361" name="Google Shape;27361;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2" name="Google Shape;27362;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63" name="Google Shape;27363;p87"/>
          <p:cNvGrpSpPr/>
          <p:nvPr/>
        </p:nvGrpSpPr>
        <p:grpSpPr>
          <a:xfrm>
            <a:off x="8359124" y="2208386"/>
            <a:ext cx="561061" cy="494309"/>
            <a:chOff x="-3137650" y="2067900"/>
            <a:chExt cx="291450" cy="256775"/>
          </a:xfrm>
        </p:grpSpPr>
        <p:sp>
          <p:nvSpPr>
            <p:cNvPr id="27364" name="Google Shape;27364;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5" name="Google Shape;27365;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6" name="Google Shape;27366;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67" name="Google Shape;27367;p87"/>
          <p:cNvGrpSpPr/>
          <p:nvPr/>
        </p:nvGrpSpPr>
        <p:grpSpPr>
          <a:xfrm>
            <a:off x="8359124" y="2853235"/>
            <a:ext cx="561061" cy="562360"/>
            <a:chOff x="-3137650" y="2408950"/>
            <a:chExt cx="291450" cy="292125"/>
          </a:xfrm>
        </p:grpSpPr>
        <p:sp>
          <p:nvSpPr>
            <p:cNvPr id="27368" name="Google Shape;27368;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9" name="Google Shape;27369;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0" name="Google Shape;27370;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1" name="Google Shape;27371;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2" name="Google Shape;27372;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73" name="Google Shape;27373;p87"/>
          <p:cNvGrpSpPr/>
          <p:nvPr/>
        </p:nvGrpSpPr>
        <p:grpSpPr>
          <a:xfrm>
            <a:off x="8375032" y="3580550"/>
            <a:ext cx="561061" cy="495849"/>
            <a:chOff x="-3137650" y="2787000"/>
            <a:chExt cx="291450" cy="257575"/>
          </a:xfrm>
        </p:grpSpPr>
        <p:sp>
          <p:nvSpPr>
            <p:cNvPr id="27374" name="Google Shape;27374;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5" name="Google Shape;27375;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6" name="Google Shape;27376;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7" name="Google Shape;27377;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8" name="Google Shape;27378;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9" name="Google Shape;27379;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0" name="Google Shape;27380;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1" name="Google Shape;27381;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82" name="Google Shape;27382;p87"/>
          <p:cNvSpPr/>
          <p:nvPr/>
        </p:nvSpPr>
        <p:spPr>
          <a:xfrm>
            <a:off x="1812179" y="4392822"/>
            <a:ext cx="561061" cy="394253"/>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3" name="Google Shape;27383;p87"/>
          <p:cNvSpPr/>
          <p:nvPr/>
        </p:nvSpPr>
        <p:spPr>
          <a:xfrm>
            <a:off x="1850568" y="2173977"/>
            <a:ext cx="562552" cy="562793"/>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4" name="Google Shape;27384;p87"/>
          <p:cNvSpPr/>
          <p:nvPr/>
        </p:nvSpPr>
        <p:spPr>
          <a:xfrm>
            <a:off x="1848282" y="2852366"/>
            <a:ext cx="567124" cy="563708"/>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85" name="Google Shape;27385;p87"/>
          <p:cNvGrpSpPr/>
          <p:nvPr/>
        </p:nvGrpSpPr>
        <p:grpSpPr>
          <a:xfrm>
            <a:off x="1865935" y="3547196"/>
            <a:ext cx="562552" cy="562552"/>
            <a:chOff x="-6354300" y="2757075"/>
            <a:chExt cx="292225" cy="292225"/>
          </a:xfrm>
        </p:grpSpPr>
        <p:sp>
          <p:nvSpPr>
            <p:cNvPr id="27386" name="Google Shape;27386;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7" name="Google Shape;27387;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8" name="Google Shape;27388;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9" name="Google Shape;27389;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0" name="Google Shape;27390;p87"/>
          <p:cNvGrpSpPr/>
          <p:nvPr/>
        </p:nvGrpSpPr>
        <p:grpSpPr>
          <a:xfrm>
            <a:off x="5457939" y="2172747"/>
            <a:ext cx="565584" cy="565584"/>
            <a:chOff x="-4573475" y="2045850"/>
            <a:chExt cx="293800" cy="293800"/>
          </a:xfrm>
        </p:grpSpPr>
        <p:sp>
          <p:nvSpPr>
            <p:cNvPr id="27391" name="Google Shape;27391;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2" name="Google Shape;27392;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3" name="Google Shape;27393;p87"/>
          <p:cNvGrpSpPr/>
          <p:nvPr/>
        </p:nvGrpSpPr>
        <p:grpSpPr>
          <a:xfrm>
            <a:off x="5457170" y="2851600"/>
            <a:ext cx="567124" cy="565633"/>
            <a:chOff x="-4570325" y="2405775"/>
            <a:chExt cx="294600" cy="293825"/>
          </a:xfrm>
        </p:grpSpPr>
        <p:sp>
          <p:nvSpPr>
            <p:cNvPr id="27394" name="Google Shape;27394;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5" name="Google Shape;27395;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6" name="Google Shape;27396;p87"/>
          <p:cNvGrpSpPr/>
          <p:nvPr/>
        </p:nvGrpSpPr>
        <p:grpSpPr>
          <a:xfrm>
            <a:off x="5474594" y="3546451"/>
            <a:ext cx="564092" cy="564044"/>
            <a:chOff x="-4572700" y="2764950"/>
            <a:chExt cx="293025" cy="293000"/>
          </a:xfrm>
        </p:grpSpPr>
        <p:sp>
          <p:nvSpPr>
            <p:cNvPr id="27397" name="Google Shape;27397;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8" name="Google Shape;27398;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9" name="Google Shape;27399;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0" name="Google Shape;27400;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1" name="Google Shape;27401;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02" name="Google Shape;27402;p87"/>
          <p:cNvGrpSpPr/>
          <p:nvPr/>
        </p:nvGrpSpPr>
        <p:grpSpPr>
          <a:xfrm>
            <a:off x="9099609" y="2174986"/>
            <a:ext cx="553120" cy="561109"/>
            <a:chOff x="-2777700" y="2049775"/>
            <a:chExt cx="287325" cy="291475"/>
          </a:xfrm>
        </p:grpSpPr>
        <p:sp>
          <p:nvSpPr>
            <p:cNvPr id="27403" name="Google Shape;27403;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4" name="Google Shape;27404;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5" name="Google Shape;27405;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06" name="Google Shape;27406;p87"/>
          <p:cNvGrpSpPr/>
          <p:nvPr/>
        </p:nvGrpSpPr>
        <p:grpSpPr>
          <a:xfrm>
            <a:off x="9094893" y="2853909"/>
            <a:ext cx="562552" cy="561012"/>
            <a:chOff x="-2571737" y="2403625"/>
            <a:chExt cx="292225" cy="291425"/>
          </a:xfrm>
        </p:grpSpPr>
        <p:sp>
          <p:nvSpPr>
            <p:cNvPr id="27407" name="Google Shape;27407;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8" name="Google Shape;27408;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9" name="Google Shape;27409;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0" name="Google Shape;27410;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1" name="Google Shape;27411;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2" name="Google Shape;27412;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3" name="Google Shape;27413;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14" name="Google Shape;27414;p87"/>
          <p:cNvGrpSpPr/>
          <p:nvPr/>
        </p:nvGrpSpPr>
        <p:grpSpPr>
          <a:xfrm>
            <a:off x="9094893" y="3548712"/>
            <a:ext cx="562552" cy="559520"/>
            <a:chOff x="-2571737" y="2764550"/>
            <a:chExt cx="292225" cy="290650"/>
          </a:xfrm>
        </p:grpSpPr>
        <p:sp>
          <p:nvSpPr>
            <p:cNvPr id="27415" name="Google Shape;27415;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6" name="Google Shape;27416;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7" name="Google Shape;27417;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18" name="Google Shape;27418;p87"/>
          <p:cNvGrpSpPr/>
          <p:nvPr/>
        </p:nvGrpSpPr>
        <p:grpSpPr>
          <a:xfrm>
            <a:off x="4027561" y="4307384"/>
            <a:ext cx="562552" cy="565152"/>
            <a:chOff x="-1333975" y="2365850"/>
            <a:chExt cx="292225" cy="293575"/>
          </a:xfrm>
        </p:grpSpPr>
        <p:sp>
          <p:nvSpPr>
            <p:cNvPr id="27419" name="Google Shape;27419;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0" name="Google Shape;27420;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1" name="Google Shape;27421;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2" name="Google Shape;27422;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3" name="Google Shape;27423;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4" name="Google Shape;27424;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5" name="Google Shape;27425;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6" name="Google Shape;27426;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27" name="Google Shape;27427;p87"/>
          <p:cNvGrpSpPr/>
          <p:nvPr/>
        </p:nvGrpSpPr>
        <p:grpSpPr>
          <a:xfrm>
            <a:off x="2605528" y="3547196"/>
            <a:ext cx="530693" cy="562552"/>
            <a:chOff x="-5995925" y="2757850"/>
            <a:chExt cx="275675" cy="292225"/>
          </a:xfrm>
        </p:grpSpPr>
        <p:sp>
          <p:nvSpPr>
            <p:cNvPr id="27428" name="Google Shape;27428;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9" name="Google Shape;27429;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0" name="Google Shape;27430;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1" name="Google Shape;27431;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2" name="Google Shape;27432;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3" name="Google Shape;27433;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4" name="Google Shape;27434;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5" name="Google Shape;27435;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6" name="Google Shape;27436;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37" name="Google Shape;27437;p87"/>
          <p:cNvGrpSpPr/>
          <p:nvPr/>
        </p:nvGrpSpPr>
        <p:grpSpPr>
          <a:xfrm>
            <a:off x="6179245" y="2175756"/>
            <a:ext cx="562601" cy="559569"/>
            <a:chOff x="-4211975" y="2046625"/>
            <a:chExt cx="292250" cy="290675"/>
          </a:xfrm>
        </p:grpSpPr>
        <p:sp>
          <p:nvSpPr>
            <p:cNvPr id="27438" name="Google Shape;27438;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9" name="Google Shape;27439;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40" name="Google Shape;27440;p87"/>
          <p:cNvGrpSpPr/>
          <p:nvPr/>
        </p:nvGrpSpPr>
        <p:grpSpPr>
          <a:xfrm>
            <a:off x="6245973" y="2851600"/>
            <a:ext cx="429145" cy="565633"/>
            <a:chOff x="-4178875" y="2405775"/>
            <a:chExt cx="222925" cy="293825"/>
          </a:xfrm>
        </p:grpSpPr>
        <p:sp>
          <p:nvSpPr>
            <p:cNvPr id="27441" name="Google Shape;27441;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2" name="Google Shape;27442;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3" name="Google Shape;27443;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44" name="Google Shape;27444;p87"/>
          <p:cNvGrpSpPr/>
          <p:nvPr/>
        </p:nvGrpSpPr>
        <p:grpSpPr>
          <a:xfrm>
            <a:off x="6195923" y="3564644"/>
            <a:ext cx="561061" cy="527661"/>
            <a:chOff x="-4211975" y="2783850"/>
            <a:chExt cx="291450" cy="274100"/>
          </a:xfrm>
        </p:grpSpPr>
        <p:sp>
          <p:nvSpPr>
            <p:cNvPr id="27445" name="Google Shape;27445;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6" name="Google Shape;27446;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7" name="Google Shape;27447;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48" name="Google Shape;27448;p87"/>
          <p:cNvSpPr/>
          <p:nvPr/>
        </p:nvSpPr>
        <p:spPr>
          <a:xfrm>
            <a:off x="9817116" y="2173327"/>
            <a:ext cx="532233" cy="564092"/>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49" name="Google Shape;27449;p87"/>
          <p:cNvGrpSpPr/>
          <p:nvPr/>
        </p:nvGrpSpPr>
        <p:grpSpPr>
          <a:xfrm>
            <a:off x="9802495" y="2853884"/>
            <a:ext cx="561061" cy="561061"/>
            <a:chOff x="-2419325" y="2408150"/>
            <a:chExt cx="291450" cy="291450"/>
          </a:xfrm>
        </p:grpSpPr>
        <p:sp>
          <p:nvSpPr>
            <p:cNvPr id="27450" name="Google Shape;27450;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1" name="Google Shape;27451;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2" name="Google Shape;27452;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3" name="Google Shape;27453;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4" name="Google Shape;27454;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5" name="Google Shape;27455;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6" name="Google Shape;27456;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57" name="Google Shape;27457;p87"/>
          <p:cNvSpPr/>
          <p:nvPr/>
        </p:nvSpPr>
        <p:spPr>
          <a:xfrm>
            <a:off x="9816347" y="3546202"/>
            <a:ext cx="565584" cy="564092"/>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58" name="Google Shape;27458;p87"/>
          <p:cNvGrpSpPr/>
          <p:nvPr/>
        </p:nvGrpSpPr>
        <p:grpSpPr>
          <a:xfrm>
            <a:off x="6231195" y="4308685"/>
            <a:ext cx="561061" cy="562552"/>
            <a:chOff x="-1333200" y="2770450"/>
            <a:chExt cx="291450" cy="292225"/>
          </a:xfrm>
        </p:grpSpPr>
        <p:sp>
          <p:nvSpPr>
            <p:cNvPr id="27459" name="Google Shape;27459;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0" name="Google Shape;27460;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1" name="Google Shape;27461;p87"/>
          <p:cNvGrpSpPr/>
          <p:nvPr/>
        </p:nvGrpSpPr>
        <p:grpSpPr>
          <a:xfrm>
            <a:off x="3293346" y="2175008"/>
            <a:ext cx="564092" cy="561061"/>
            <a:chOff x="-5635200" y="2037975"/>
            <a:chExt cx="293025" cy="291450"/>
          </a:xfrm>
        </p:grpSpPr>
        <p:sp>
          <p:nvSpPr>
            <p:cNvPr id="27462" name="Google Shape;27462;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3" name="Google Shape;27463;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4" name="Google Shape;27464;p87"/>
          <p:cNvGrpSpPr/>
          <p:nvPr/>
        </p:nvGrpSpPr>
        <p:grpSpPr>
          <a:xfrm>
            <a:off x="3291061" y="2853883"/>
            <a:ext cx="568665" cy="561061"/>
            <a:chOff x="-5637575" y="2397900"/>
            <a:chExt cx="295400" cy="291450"/>
          </a:xfrm>
        </p:grpSpPr>
        <p:sp>
          <p:nvSpPr>
            <p:cNvPr id="27465" name="Google Shape;27465;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6" name="Google Shape;27466;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7" name="Google Shape;27467;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8" name="Google Shape;27468;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9" name="Google Shape;27469;p87"/>
          <p:cNvGrpSpPr/>
          <p:nvPr/>
        </p:nvGrpSpPr>
        <p:grpSpPr>
          <a:xfrm>
            <a:off x="3309278" y="3547196"/>
            <a:ext cx="564044" cy="562552"/>
            <a:chOff x="-5635975" y="2757075"/>
            <a:chExt cx="293000" cy="292225"/>
          </a:xfrm>
        </p:grpSpPr>
        <p:sp>
          <p:nvSpPr>
            <p:cNvPr id="27470" name="Google Shape;27470;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1" name="Google Shape;27471;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2" name="Google Shape;27472;p87"/>
          <p:cNvGrpSpPr/>
          <p:nvPr/>
        </p:nvGrpSpPr>
        <p:grpSpPr>
          <a:xfrm>
            <a:off x="6887858" y="2175008"/>
            <a:ext cx="564092" cy="561061"/>
            <a:chOff x="-3854375" y="2046625"/>
            <a:chExt cx="293025" cy="291450"/>
          </a:xfrm>
        </p:grpSpPr>
        <p:sp>
          <p:nvSpPr>
            <p:cNvPr id="27473" name="Google Shape;27473;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4" name="Google Shape;27474;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5" name="Google Shape;27475;p87"/>
          <p:cNvGrpSpPr/>
          <p:nvPr/>
        </p:nvGrpSpPr>
        <p:grpSpPr>
          <a:xfrm>
            <a:off x="6886342" y="2851623"/>
            <a:ext cx="567124" cy="565584"/>
            <a:chOff x="-3854375" y="2405000"/>
            <a:chExt cx="294600" cy="293800"/>
          </a:xfrm>
        </p:grpSpPr>
        <p:sp>
          <p:nvSpPr>
            <p:cNvPr id="27476" name="Google Shape;27476;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7" name="Google Shape;27477;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8" name="Google Shape;27478;p87"/>
          <p:cNvGrpSpPr/>
          <p:nvPr/>
        </p:nvGrpSpPr>
        <p:grpSpPr>
          <a:xfrm>
            <a:off x="6905282" y="3546451"/>
            <a:ext cx="561061" cy="564044"/>
            <a:chOff x="-3852025" y="2764950"/>
            <a:chExt cx="291450" cy="293000"/>
          </a:xfrm>
        </p:grpSpPr>
        <p:sp>
          <p:nvSpPr>
            <p:cNvPr id="27479" name="Google Shape;27479;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0" name="Google Shape;27480;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81" name="Google Shape;27481;p87"/>
          <p:cNvSpPr/>
          <p:nvPr/>
        </p:nvSpPr>
        <p:spPr>
          <a:xfrm>
            <a:off x="10534655" y="2242338"/>
            <a:ext cx="562552" cy="426065"/>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2" name="Google Shape;27482;p87"/>
          <p:cNvSpPr/>
          <p:nvPr/>
        </p:nvSpPr>
        <p:spPr>
          <a:xfrm>
            <a:off x="10534655" y="2853713"/>
            <a:ext cx="562552" cy="561012"/>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83" name="Google Shape;27483;p87"/>
          <p:cNvGrpSpPr/>
          <p:nvPr/>
        </p:nvGrpSpPr>
        <p:grpSpPr>
          <a:xfrm>
            <a:off x="10535400" y="3547197"/>
            <a:ext cx="561061" cy="562552"/>
            <a:chOff x="-2060175" y="2768875"/>
            <a:chExt cx="291450" cy="292225"/>
          </a:xfrm>
        </p:grpSpPr>
        <p:sp>
          <p:nvSpPr>
            <p:cNvPr id="27484" name="Google Shape;27484;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5" name="Google Shape;27485;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86" name="Google Shape;27486;p87"/>
          <p:cNvGrpSpPr/>
          <p:nvPr/>
        </p:nvGrpSpPr>
        <p:grpSpPr>
          <a:xfrm>
            <a:off x="2553547" y="4309428"/>
            <a:ext cx="562552" cy="561061"/>
            <a:chOff x="-937025" y="2064750"/>
            <a:chExt cx="292225" cy="291450"/>
          </a:xfrm>
        </p:grpSpPr>
        <p:sp>
          <p:nvSpPr>
            <p:cNvPr id="27487" name="Google Shape;27487;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8" name="Google Shape;27488;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9" name="Google Shape;27489;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90" name="Google Shape;27490;p87"/>
          <p:cNvGrpSpPr/>
          <p:nvPr/>
        </p:nvGrpSpPr>
        <p:grpSpPr>
          <a:xfrm>
            <a:off x="4024432" y="2174263"/>
            <a:ext cx="562601" cy="562552"/>
            <a:chOff x="-5276050" y="2037975"/>
            <a:chExt cx="292250" cy="292225"/>
          </a:xfrm>
        </p:grpSpPr>
        <p:sp>
          <p:nvSpPr>
            <p:cNvPr id="27491" name="Google Shape;27491;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2" name="Google Shape;27492;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3" name="Google Shape;27493;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94" name="Google Shape;27494;p87"/>
          <p:cNvSpPr/>
          <p:nvPr/>
        </p:nvSpPr>
        <p:spPr>
          <a:xfrm>
            <a:off x="4019587" y="2870557"/>
            <a:ext cx="573188" cy="527324"/>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5" name="Google Shape;27495;p87"/>
          <p:cNvSpPr/>
          <p:nvPr/>
        </p:nvSpPr>
        <p:spPr>
          <a:xfrm>
            <a:off x="4040812" y="3547742"/>
            <a:ext cx="562552" cy="561012"/>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96" name="Google Shape;27496;p87"/>
          <p:cNvGrpSpPr/>
          <p:nvPr/>
        </p:nvGrpSpPr>
        <p:grpSpPr>
          <a:xfrm>
            <a:off x="7702849" y="2175008"/>
            <a:ext cx="432177" cy="561061"/>
            <a:chOff x="-3462150" y="2046625"/>
            <a:chExt cx="224500" cy="291450"/>
          </a:xfrm>
        </p:grpSpPr>
        <p:sp>
          <p:nvSpPr>
            <p:cNvPr id="27497" name="Google Shape;27497;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8" name="Google Shape;27498;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9" name="Google Shape;27499;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0" name="Google Shape;27500;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1" name="Google Shape;27501;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2" name="Google Shape;27502;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3" name="Google Shape;27503;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04" name="Google Shape;27504;p87"/>
          <p:cNvGrpSpPr/>
          <p:nvPr/>
        </p:nvGrpSpPr>
        <p:grpSpPr>
          <a:xfrm>
            <a:off x="7670267" y="2852369"/>
            <a:ext cx="497341" cy="564092"/>
            <a:chOff x="-3478675" y="2405775"/>
            <a:chExt cx="258350" cy="293025"/>
          </a:xfrm>
        </p:grpSpPr>
        <p:sp>
          <p:nvSpPr>
            <p:cNvPr id="27505" name="Google Shape;27505;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6" name="Google Shape;27506;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7" name="Google Shape;27507;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8" name="Google Shape;27508;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09" name="Google Shape;27509;p87"/>
          <p:cNvGrpSpPr/>
          <p:nvPr/>
        </p:nvGrpSpPr>
        <p:grpSpPr>
          <a:xfrm>
            <a:off x="7753625" y="3547197"/>
            <a:ext cx="362441" cy="562552"/>
            <a:chOff x="-3443250" y="2765725"/>
            <a:chExt cx="188275" cy="292225"/>
          </a:xfrm>
        </p:grpSpPr>
        <p:sp>
          <p:nvSpPr>
            <p:cNvPr id="27510" name="Google Shape;27510;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1" name="Google Shape;27511;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2" name="Google Shape;27512;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3" name="Google Shape;27513;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14" name="Google Shape;27514;p87"/>
          <p:cNvGrpSpPr/>
          <p:nvPr/>
        </p:nvGrpSpPr>
        <p:grpSpPr>
          <a:xfrm>
            <a:off x="1125486" y="4307913"/>
            <a:ext cx="495849" cy="564092"/>
            <a:chOff x="-1684475" y="2049000"/>
            <a:chExt cx="257575" cy="293025"/>
          </a:xfrm>
        </p:grpSpPr>
        <p:sp>
          <p:nvSpPr>
            <p:cNvPr id="27515" name="Google Shape;27515;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6" name="Google Shape;27516;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7" name="Google Shape;27517;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8" name="Google Shape;27518;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19" name="Google Shape;27519;p87"/>
          <p:cNvSpPr/>
          <p:nvPr/>
        </p:nvSpPr>
        <p:spPr>
          <a:xfrm>
            <a:off x="3296393" y="4309034"/>
            <a:ext cx="586808" cy="561831"/>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20" name="Google Shape;27520;p87"/>
          <p:cNvGrpSpPr/>
          <p:nvPr/>
        </p:nvGrpSpPr>
        <p:grpSpPr>
          <a:xfrm>
            <a:off x="5512010" y="4308685"/>
            <a:ext cx="561061" cy="562552"/>
            <a:chOff x="-1700225" y="2768875"/>
            <a:chExt cx="291450" cy="292225"/>
          </a:xfrm>
        </p:grpSpPr>
        <p:sp>
          <p:nvSpPr>
            <p:cNvPr id="27521" name="Google Shape;27521;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2" name="Google Shape;27522;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3" name="Google Shape;27523;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4" name="Google Shape;27524;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5" name="Google Shape;27525;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6" name="Google Shape;27526;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27" name="Google Shape;27527;p87"/>
          <p:cNvGrpSpPr/>
          <p:nvPr/>
        </p:nvGrpSpPr>
        <p:grpSpPr>
          <a:xfrm>
            <a:off x="4803141" y="4307914"/>
            <a:ext cx="495849" cy="564092"/>
            <a:chOff x="-919700" y="2420750"/>
            <a:chExt cx="257575" cy="293025"/>
          </a:xfrm>
        </p:grpSpPr>
        <p:sp>
          <p:nvSpPr>
            <p:cNvPr id="27528" name="Google Shape;27528;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9" name="Google Shape;27529;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0" name="Google Shape;27530;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1" name="Google Shape;27531;p87"/>
          <p:cNvGrpSpPr/>
          <p:nvPr/>
        </p:nvGrpSpPr>
        <p:grpSpPr>
          <a:xfrm>
            <a:off x="2583397" y="2194601"/>
            <a:ext cx="546041" cy="547489"/>
            <a:chOff x="6679825" y="2693700"/>
            <a:chExt cx="257875" cy="258575"/>
          </a:xfrm>
        </p:grpSpPr>
        <p:sp>
          <p:nvSpPr>
            <p:cNvPr id="27532" name="Google Shape;27532;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3" name="Google Shape;27533;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4" name="Google Shape;27534;p87"/>
          <p:cNvGrpSpPr/>
          <p:nvPr/>
        </p:nvGrpSpPr>
        <p:grpSpPr>
          <a:xfrm>
            <a:off x="2569495" y="2856147"/>
            <a:ext cx="560708" cy="556349"/>
            <a:chOff x="6790450" y="3119050"/>
            <a:chExt cx="262750" cy="260675"/>
          </a:xfrm>
        </p:grpSpPr>
        <p:sp>
          <p:nvSpPr>
            <p:cNvPr id="27535" name="Google Shape;27535;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6" name="Google Shape;27536;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7" name="Google Shape;27537;p87"/>
          <p:cNvGrpSpPr/>
          <p:nvPr/>
        </p:nvGrpSpPr>
        <p:grpSpPr>
          <a:xfrm>
            <a:off x="9137444" y="5007249"/>
            <a:ext cx="477457" cy="543188"/>
            <a:chOff x="7660859" y="2571753"/>
            <a:chExt cx="366561" cy="417024"/>
          </a:xfrm>
        </p:grpSpPr>
        <p:sp>
          <p:nvSpPr>
            <p:cNvPr id="27538" name="Google Shape;27538;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9" name="Google Shape;27539;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0" name="Google Shape;27540;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1" name="Google Shape;27541;p87"/>
          <p:cNvGrpSpPr/>
          <p:nvPr/>
        </p:nvGrpSpPr>
        <p:grpSpPr>
          <a:xfrm>
            <a:off x="5850351" y="5007249"/>
            <a:ext cx="543188" cy="543188"/>
            <a:chOff x="5566722" y="2571753"/>
            <a:chExt cx="417024" cy="417024"/>
          </a:xfrm>
        </p:grpSpPr>
        <p:sp>
          <p:nvSpPr>
            <p:cNvPr id="27542" name="Google Shape;27542;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3" name="Google Shape;27543;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4" name="Google Shape;27544;p87"/>
          <p:cNvGrpSpPr/>
          <p:nvPr/>
        </p:nvGrpSpPr>
        <p:grpSpPr>
          <a:xfrm>
            <a:off x="6672129" y="5143589"/>
            <a:ext cx="543175" cy="270507"/>
            <a:chOff x="6090251" y="2676413"/>
            <a:chExt cx="417014" cy="207677"/>
          </a:xfrm>
        </p:grpSpPr>
        <p:sp>
          <p:nvSpPr>
            <p:cNvPr id="27545" name="Google Shape;27545;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6" name="Google Shape;27546;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7" name="Google Shape;27547;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8" name="Google Shape;27548;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9" name="Google Shape;27549;p87"/>
          <p:cNvGrpSpPr/>
          <p:nvPr/>
        </p:nvGrpSpPr>
        <p:grpSpPr>
          <a:xfrm>
            <a:off x="8315667" y="5007249"/>
            <a:ext cx="543188" cy="543188"/>
            <a:chOff x="7137330" y="2571753"/>
            <a:chExt cx="417024" cy="417024"/>
          </a:xfrm>
        </p:grpSpPr>
        <p:sp>
          <p:nvSpPr>
            <p:cNvPr id="27550" name="Google Shape;27550;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1" name="Google Shape;27551;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2" name="Google Shape;27552;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53" name="Google Shape;27553;p87"/>
          <p:cNvGrpSpPr/>
          <p:nvPr/>
        </p:nvGrpSpPr>
        <p:grpSpPr>
          <a:xfrm>
            <a:off x="7493891" y="5007249"/>
            <a:ext cx="543188" cy="543188"/>
            <a:chOff x="6613801" y="2571753"/>
            <a:chExt cx="417024" cy="417024"/>
          </a:xfrm>
        </p:grpSpPr>
        <p:sp>
          <p:nvSpPr>
            <p:cNvPr id="27554" name="Google Shape;27554;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5" name="Google Shape;27555;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6" name="Google Shape;27556;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7" name="Google Shape;27557;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8" name="Google Shape;27558;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59" name="Google Shape;27559;p87"/>
          <p:cNvGrpSpPr/>
          <p:nvPr/>
        </p:nvGrpSpPr>
        <p:grpSpPr>
          <a:xfrm>
            <a:off x="10544323" y="4318374"/>
            <a:ext cx="543215" cy="543215"/>
            <a:chOff x="2964567" y="2571753"/>
            <a:chExt cx="417045" cy="417045"/>
          </a:xfrm>
        </p:grpSpPr>
        <p:sp>
          <p:nvSpPr>
            <p:cNvPr id="27560" name="Google Shape;27560;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1" name="Google Shape;27561;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2" name="Google Shape;27562;p87"/>
          <p:cNvGrpSpPr/>
          <p:nvPr/>
        </p:nvGrpSpPr>
        <p:grpSpPr>
          <a:xfrm>
            <a:off x="2563219" y="5087863"/>
            <a:ext cx="543188" cy="381960"/>
            <a:chOff x="3476576" y="2633631"/>
            <a:chExt cx="417024" cy="293244"/>
          </a:xfrm>
        </p:grpSpPr>
        <p:sp>
          <p:nvSpPr>
            <p:cNvPr id="27563" name="Google Shape;27563;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4" name="Google Shape;27564;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5" name="Google Shape;27565;p87"/>
          <p:cNvGrpSpPr/>
          <p:nvPr/>
        </p:nvGrpSpPr>
        <p:grpSpPr>
          <a:xfrm>
            <a:off x="3384995" y="5007344"/>
            <a:ext cx="543215" cy="542997"/>
            <a:chOff x="3988564" y="2571836"/>
            <a:chExt cx="417045" cy="416878"/>
          </a:xfrm>
        </p:grpSpPr>
        <p:sp>
          <p:nvSpPr>
            <p:cNvPr id="27566" name="Google Shape;27566;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7" name="Google Shape;27567;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8" name="Google Shape;27568;p87"/>
          <p:cNvGrpSpPr/>
          <p:nvPr/>
        </p:nvGrpSpPr>
        <p:grpSpPr>
          <a:xfrm>
            <a:off x="4206799" y="5007249"/>
            <a:ext cx="543188" cy="543188"/>
            <a:chOff x="4500573" y="2571753"/>
            <a:chExt cx="417024" cy="417024"/>
          </a:xfrm>
        </p:grpSpPr>
        <p:sp>
          <p:nvSpPr>
            <p:cNvPr id="27569" name="Google Shape;27569;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0" name="Google Shape;27570;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71" name="Google Shape;27571;p87"/>
          <p:cNvGrpSpPr/>
          <p:nvPr/>
        </p:nvGrpSpPr>
        <p:grpSpPr>
          <a:xfrm>
            <a:off x="5028575" y="5007249"/>
            <a:ext cx="543188" cy="543188"/>
            <a:chOff x="5012603" y="2571753"/>
            <a:chExt cx="417024" cy="417024"/>
          </a:xfrm>
        </p:grpSpPr>
        <p:sp>
          <p:nvSpPr>
            <p:cNvPr id="27572" name="Google Shape;27572;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3" name="Google Shape;27573;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74" name="Google Shape;27574;p87"/>
          <p:cNvSpPr/>
          <p:nvPr/>
        </p:nvSpPr>
        <p:spPr>
          <a:xfrm>
            <a:off x="6950386" y="4318470"/>
            <a:ext cx="543177" cy="54317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75" name="Google Shape;27575;p87"/>
          <p:cNvGrpSpPr/>
          <p:nvPr/>
        </p:nvGrpSpPr>
        <p:grpSpPr>
          <a:xfrm>
            <a:off x="7644439" y="4318387"/>
            <a:ext cx="543243" cy="543188"/>
            <a:chOff x="812101" y="2571761"/>
            <a:chExt cx="417066" cy="417024"/>
          </a:xfrm>
        </p:grpSpPr>
        <p:sp>
          <p:nvSpPr>
            <p:cNvPr id="27576" name="Google Shape;27576;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7" name="Google Shape;27577;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8" name="Google Shape;27578;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9" name="Google Shape;27579;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80" name="Google Shape;27580;p87"/>
          <p:cNvGrpSpPr/>
          <p:nvPr/>
        </p:nvGrpSpPr>
        <p:grpSpPr>
          <a:xfrm>
            <a:off x="8338565" y="4318387"/>
            <a:ext cx="543188" cy="543188"/>
            <a:chOff x="1323129" y="2571761"/>
            <a:chExt cx="417024" cy="417024"/>
          </a:xfrm>
        </p:grpSpPr>
        <p:sp>
          <p:nvSpPr>
            <p:cNvPr id="27581" name="Google Shape;27581;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2" name="Google Shape;27582;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3" name="Google Shape;27583;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4" name="Google Shape;27584;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85" name="Google Shape;27585;p87"/>
          <p:cNvSpPr/>
          <p:nvPr/>
        </p:nvSpPr>
        <p:spPr>
          <a:xfrm>
            <a:off x="9103237" y="4367471"/>
            <a:ext cx="545868" cy="445181"/>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86" name="Google Shape;27586;p87"/>
          <p:cNvGrpSpPr/>
          <p:nvPr/>
        </p:nvGrpSpPr>
        <p:grpSpPr>
          <a:xfrm>
            <a:off x="9853865" y="4318458"/>
            <a:ext cx="544031" cy="543215"/>
            <a:chOff x="2344476" y="2571761"/>
            <a:chExt cx="417671" cy="417045"/>
          </a:xfrm>
        </p:grpSpPr>
        <p:sp>
          <p:nvSpPr>
            <p:cNvPr id="27587" name="Google Shape;27587;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8" name="Google Shape;27588;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0E9A9541-B532-4ABD-8754-D0F644BE7229}"/>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D404085F-D2BC-40F7-A76F-7F4A2A6E6CF1}"/>
              </a:ext>
            </a:extLst>
          </p:cNvPr>
          <p:cNvSpPr/>
          <p:nvPr/>
        </p:nvSpPr>
        <p:spPr>
          <a:xfrm>
            <a:off x="260591" y="219483"/>
            <a:ext cx="3221395"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SALES OVERVIEW</a:t>
            </a:r>
            <a:endParaRPr lang="zh-CN" altLang="en-US" sz="2800" dirty="0">
              <a:solidFill>
                <a:schemeClr val="tx1">
                  <a:lumMod val="65000"/>
                  <a:lumOff val="35000"/>
                </a:schemeClr>
              </a:solidFill>
              <a:cs typeface="+mn-ea"/>
              <a:sym typeface="+mn-lt"/>
            </a:endParaRPr>
          </a:p>
        </p:txBody>
      </p:sp>
      <p:grpSp>
        <p:nvGrpSpPr>
          <p:cNvPr id="12" name="组合 11">
            <a:extLst>
              <a:ext uri="{FF2B5EF4-FFF2-40B4-BE49-F238E27FC236}">
                <a16:creationId xmlns:a16="http://schemas.microsoft.com/office/drawing/2014/main" id="{EB16CF32-460D-46A3-BBB0-D583064AAD4D}"/>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26315F4C-DCF9-404F-8A61-3AC7E76F5E90}"/>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65DE05EB-B668-432A-AF09-E7DD2608C6AB}"/>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E8541D0C-7BF3-4B97-8782-D49E0E2D8D40}"/>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7582C5F4-41BD-4946-BA74-B5F3C971843F}"/>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58" name="组合 57">
            <a:extLst>
              <a:ext uri="{FF2B5EF4-FFF2-40B4-BE49-F238E27FC236}">
                <a16:creationId xmlns:a16="http://schemas.microsoft.com/office/drawing/2014/main" id="{9EFA30F0-23B4-49DD-AC7A-4B5B4792CA53}"/>
              </a:ext>
            </a:extLst>
          </p:cNvPr>
          <p:cNvGrpSpPr/>
          <p:nvPr/>
        </p:nvGrpSpPr>
        <p:grpSpPr>
          <a:xfrm>
            <a:off x="4931082" y="1995088"/>
            <a:ext cx="2559433" cy="2302508"/>
            <a:chOff x="4931082" y="1995088"/>
            <a:chExt cx="2559433" cy="2302508"/>
          </a:xfrm>
        </p:grpSpPr>
        <p:grpSp>
          <p:nvGrpSpPr>
            <p:cNvPr id="19" name="组合 18">
              <a:extLst>
                <a:ext uri="{FF2B5EF4-FFF2-40B4-BE49-F238E27FC236}">
                  <a16:creationId xmlns:a16="http://schemas.microsoft.com/office/drawing/2014/main" id="{C6493D4C-2897-4128-9F4F-2D0BC7AB8219}"/>
                </a:ext>
              </a:extLst>
            </p:cNvPr>
            <p:cNvGrpSpPr/>
            <p:nvPr/>
          </p:nvGrpSpPr>
          <p:grpSpPr>
            <a:xfrm>
              <a:off x="4931082" y="1995088"/>
              <a:ext cx="2559433" cy="2302508"/>
              <a:chOff x="1625858" y="2090338"/>
              <a:chExt cx="2559433" cy="2302508"/>
            </a:xfrm>
          </p:grpSpPr>
          <p:sp>
            <p:nvSpPr>
              <p:cNvPr id="20" name="椭圆 15">
                <a:extLst>
                  <a:ext uri="{FF2B5EF4-FFF2-40B4-BE49-F238E27FC236}">
                    <a16:creationId xmlns:a16="http://schemas.microsoft.com/office/drawing/2014/main" id="{CF1BB276-5BB7-47F0-B6BF-2AFF46944164}"/>
                  </a:ext>
                </a:extLst>
              </p:cNvPr>
              <p:cNvSpPr/>
              <p:nvPr/>
            </p:nvSpPr>
            <p:spPr>
              <a:xfrm rot="16894947">
                <a:off x="1754321" y="1961875"/>
                <a:ext cx="2302508" cy="255943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141" h="1673092">
                    <a:moveTo>
                      <a:pt x="191" y="558667"/>
                    </a:moveTo>
                    <a:cubicBezTo>
                      <a:pt x="9716" y="282442"/>
                      <a:pt x="146586" y="91942"/>
                      <a:pt x="809816" y="15742"/>
                    </a:cubicBezTo>
                    <a:cubicBezTo>
                      <a:pt x="1473046" y="-60458"/>
                      <a:pt x="1505141" y="143087"/>
                      <a:pt x="1505141" y="558667"/>
                    </a:cubicBezTo>
                    <a:cubicBezTo>
                      <a:pt x="1505141" y="974247"/>
                      <a:pt x="1168246" y="1673092"/>
                      <a:pt x="752666" y="1673092"/>
                    </a:cubicBezTo>
                    <a:cubicBezTo>
                      <a:pt x="337086" y="1673092"/>
                      <a:pt x="-9334" y="834892"/>
                      <a:pt x="191" y="558667"/>
                    </a:cubicBezTo>
                    <a:close/>
                  </a:path>
                </a:pathLst>
              </a:custGeom>
              <a:gradFill>
                <a:gsLst>
                  <a:gs pos="0">
                    <a:srgbClr val="2B2A52">
                      <a:alpha val="95000"/>
                    </a:srgbClr>
                  </a:gs>
                  <a:gs pos="100000">
                    <a:srgbClr val="76384F">
                      <a:alpha val="85000"/>
                    </a:srgbClr>
                  </a:gs>
                </a:gsLst>
                <a:lin ang="0" scaled="1"/>
              </a:gradFill>
              <a:ln>
                <a:noFill/>
              </a:ln>
              <a:effectLst>
                <a:outerShdw blurRad="254000" dist="635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21" name="椭圆 15">
                <a:extLst>
                  <a:ext uri="{FF2B5EF4-FFF2-40B4-BE49-F238E27FC236}">
                    <a16:creationId xmlns:a16="http://schemas.microsoft.com/office/drawing/2014/main" id="{E1AAB82E-B48B-44B4-AADD-F4187AD07E68}"/>
                  </a:ext>
                </a:extLst>
              </p:cNvPr>
              <p:cNvSpPr/>
              <p:nvPr/>
            </p:nvSpPr>
            <p:spPr>
              <a:xfrm rot="16894947">
                <a:off x="1965439" y="2381453"/>
                <a:ext cx="1649571" cy="1720274"/>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Lst>
                <a:ahLst/>
                <a:cxnLst>
                  <a:cxn ang="0">
                    <a:pos x="connsiteX0" y="connsiteY0"/>
                  </a:cxn>
                  <a:cxn ang="0">
                    <a:pos x="connsiteX1" y="connsiteY1"/>
                  </a:cxn>
                  <a:cxn ang="0">
                    <a:pos x="connsiteX2" y="connsiteY2"/>
                  </a:cxn>
                  <a:cxn ang="0">
                    <a:pos x="connsiteX3" y="connsiteY3"/>
                  </a:cxn>
                </a:cxnLst>
                <a:rect l="l" t="t" r="r" b="b"/>
                <a:pathLst>
                  <a:path w="1281188" h="1336100">
                    <a:moveTo>
                      <a:pt x="539077" y="1254154"/>
                    </a:moveTo>
                    <a:cubicBezTo>
                      <a:pt x="-218518" y="947732"/>
                      <a:pt x="-60817" y="322016"/>
                      <a:pt x="303057" y="89090"/>
                    </a:cubicBezTo>
                    <a:cubicBezTo>
                      <a:pt x="666931" y="-143836"/>
                      <a:pt x="1281165" y="107631"/>
                      <a:pt x="1281165" y="523211"/>
                    </a:cubicBezTo>
                    <a:cubicBezTo>
                      <a:pt x="1281165" y="938791"/>
                      <a:pt x="1296672" y="1560576"/>
                      <a:pt x="539077" y="1254154"/>
                    </a:cubicBezTo>
                    <a:close/>
                  </a:path>
                </a:pathLst>
              </a:cu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grpSp>
          <p:nvGrpSpPr>
            <p:cNvPr id="25" name="组合 24">
              <a:extLst>
                <a:ext uri="{FF2B5EF4-FFF2-40B4-BE49-F238E27FC236}">
                  <a16:creationId xmlns:a16="http://schemas.microsoft.com/office/drawing/2014/main" id="{33B2FABF-5F81-461B-BC4F-978790D351DE}"/>
                </a:ext>
              </a:extLst>
            </p:cNvPr>
            <p:cNvGrpSpPr/>
            <p:nvPr/>
          </p:nvGrpSpPr>
          <p:grpSpPr>
            <a:xfrm>
              <a:off x="5539623" y="2696578"/>
              <a:ext cx="1042736" cy="899528"/>
              <a:chOff x="17858575" y="2178000"/>
              <a:chExt cx="1042736" cy="899528"/>
            </a:xfrm>
            <a:gradFill>
              <a:gsLst>
                <a:gs pos="0">
                  <a:srgbClr val="2B2A52">
                    <a:alpha val="95000"/>
                  </a:srgbClr>
                </a:gs>
                <a:gs pos="100000">
                  <a:srgbClr val="76384F">
                    <a:alpha val="85000"/>
                  </a:srgbClr>
                </a:gs>
              </a:gsLst>
              <a:lin ang="0" scaled="1"/>
            </a:gradFill>
          </p:grpSpPr>
          <p:sp>
            <p:nvSpPr>
              <p:cNvPr id="26" name="Oval 43">
                <a:extLst>
                  <a:ext uri="{FF2B5EF4-FFF2-40B4-BE49-F238E27FC236}">
                    <a16:creationId xmlns:a16="http://schemas.microsoft.com/office/drawing/2014/main" id="{2414B9D9-13D2-46EA-B815-522FBD7A014B}"/>
                  </a:ext>
                </a:extLst>
              </p:cNvPr>
              <p:cNvSpPr/>
              <p:nvPr/>
            </p:nvSpPr>
            <p:spPr>
              <a:xfrm>
                <a:off x="18476161" y="2410713"/>
                <a:ext cx="69367" cy="87269"/>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7" name="Oval 44">
                <a:extLst>
                  <a:ext uri="{FF2B5EF4-FFF2-40B4-BE49-F238E27FC236}">
                    <a16:creationId xmlns:a16="http://schemas.microsoft.com/office/drawing/2014/main" id="{52FBCAA2-F30A-4C59-A85E-69863FF7B772}"/>
                  </a:ext>
                </a:extLst>
              </p:cNvPr>
              <p:cNvSpPr/>
              <p:nvPr/>
            </p:nvSpPr>
            <p:spPr>
              <a:xfrm>
                <a:off x="18189744" y="2410713"/>
                <a:ext cx="71607" cy="87269"/>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8" name="Freeform 45">
                <a:extLst>
                  <a:ext uri="{FF2B5EF4-FFF2-40B4-BE49-F238E27FC236}">
                    <a16:creationId xmlns:a16="http://schemas.microsoft.com/office/drawing/2014/main" id="{AB5A982C-5F40-4151-8F5F-5034737495D8}"/>
                  </a:ext>
                </a:extLst>
              </p:cNvPr>
              <p:cNvSpPr/>
              <p:nvPr/>
            </p:nvSpPr>
            <p:spPr>
              <a:xfrm>
                <a:off x="18453784" y="2502456"/>
                <a:ext cx="182407" cy="360258"/>
              </a:xfrm>
              <a:custGeom>
                <a:avLst/>
                <a:gdLst/>
                <a:ahLst/>
                <a:cxnLst>
                  <a:cxn ang="0">
                    <a:pos x="wd2" y="hd2"/>
                  </a:cxn>
                  <a:cxn ang="5400000">
                    <a:pos x="wd2" y="hd2"/>
                  </a:cxn>
                  <a:cxn ang="10800000">
                    <a:pos x="wd2" y="hd2"/>
                  </a:cxn>
                  <a:cxn ang="16200000">
                    <a:pos x="wd2" y="hd2"/>
                  </a:cxn>
                </a:cxnLst>
                <a:rect l="0" t="0" r="r" b="b"/>
                <a:pathLst>
                  <a:path w="21214" h="21600" extrusionOk="0">
                    <a:moveTo>
                      <a:pt x="1543" y="12800"/>
                    </a:moveTo>
                    <a:cubicBezTo>
                      <a:pt x="3086" y="12533"/>
                      <a:pt x="3086" y="12533"/>
                      <a:pt x="3086" y="12533"/>
                    </a:cubicBezTo>
                    <a:cubicBezTo>
                      <a:pt x="1029" y="1333"/>
                      <a:pt x="1029" y="1333"/>
                      <a:pt x="1029" y="1333"/>
                    </a:cubicBezTo>
                    <a:cubicBezTo>
                      <a:pt x="1029" y="800"/>
                      <a:pt x="1029" y="533"/>
                      <a:pt x="514" y="267"/>
                    </a:cubicBezTo>
                    <a:cubicBezTo>
                      <a:pt x="1029" y="267"/>
                      <a:pt x="1029" y="267"/>
                      <a:pt x="1029" y="267"/>
                    </a:cubicBezTo>
                    <a:cubicBezTo>
                      <a:pt x="1029" y="267"/>
                      <a:pt x="1029" y="267"/>
                      <a:pt x="1029" y="267"/>
                    </a:cubicBezTo>
                    <a:cubicBezTo>
                      <a:pt x="2057" y="267"/>
                      <a:pt x="2571" y="267"/>
                      <a:pt x="3086" y="267"/>
                    </a:cubicBezTo>
                    <a:cubicBezTo>
                      <a:pt x="3086" y="267"/>
                      <a:pt x="3086" y="267"/>
                      <a:pt x="3086" y="267"/>
                    </a:cubicBezTo>
                    <a:cubicBezTo>
                      <a:pt x="1543" y="1067"/>
                      <a:pt x="1543" y="1067"/>
                      <a:pt x="1543" y="1067"/>
                    </a:cubicBezTo>
                    <a:cubicBezTo>
                      <a:pt x="3600" y="1600"/>
                      <a:pt x="3600" y="1600"/>
                      <a:pt x="3600" y="1600"/>
                    </a:cubicBezTo>
                    <a:cubicBezTo>
                      <a:pt x="2571" y="2400"/>
                      <a:pt x="2571" y="2400"/>
                      <a:pt x="2571" y="2400"/>
                    </a:cubicBezTo>
                    <a:cubicBezTo>
                      <a:pt x="5143" y="5333"/>
                      <a:pt x="5143" y="5333"/>
                      <a:pt x="5143" y="5333"/>
                    </a:cubicBezTo>
                    <a:cubicBezTo>
                      <a:pt x="5657" y="1067"/>
                      <a:pt x="5657" y="1067"/>
                      <a:pt x="5657" y="1067"/>
                    </a:cubicBezTo>
                    <a:cubicBezTo>
                      <a:pt x="5143" y="1067"/>
                      <a:pt x="5143" y="1067"/>
                      <a:pt x="5143" y="1067"/>
                    </a:cubicBezTo>
                    <a:cubicBezTo>
                      <a:pt x="5657" y="0"/>
                      <a:pt x="5657" y="0"/>
                      <a:pt x="5657" y="0"/>
                    </a:cubicBezTo>
                    <a:cubicBezTo>
                      <a:pt x="7200" y="0"/>
                      <a:pt x="7200" y="0"/>
                      <a:pt x="7200" y="0"/>
                    </a:cubicBezTo>
                    <a:cubicBezTo>
                      <a:pt x="7714" y="1067"/>
                      <a:pt x="7714" y="1067"/>
                      <a:pt x="7714" y="1067"/>
                    </a:cubicBezTo>
                    <a:cubicBezTo>
                      <a:pt x="7714" y="1067"/>
                      <a:pt x="7714" y="1067"/>
                      <a:pt x="7714" y="1067"/>
                    </a:cubicBezTo>
                    <a:cubicBezTo>
                      <a:pt x="7714" y="5333"/>
                      <a:pt x="7714" y="5333"/>
                      <a:pt x="7714" y="5333"/>
                    </a:cubicBezTo>
                    <a:cubicBezTo>
                      <a:pt x="10800" y="2400"/>
                      <a:pt x="10800" y="2400"/>
                      <a:pt x="10800" y="2400"/>
                    </a:cubicBezTo>
                    <a:cubicBezTo>
                      <a:pt x="9771" y="1600"/>
                      <a:pt x="9771" y="1600"/>
                      <a:pt x="9771" y="1600"/>
                    </a:cubicBezTo>
                    <a:cubicBezTo>
                      <a:pt x="11829" y="1067"/>
                      <a:pt x="11829" y="1067"/>
                      <a:pt x="11829" y="1067"/>
                    </a:cubicBezTo>
                    <a:cubicBezTo>
                      <a:pt x="9771" y="267"/>
                      <a:pt x="9771" y="267"/>
                      <a:pt x="9771" y="267"/>
                    </a:cubicBezTo>
                    <a:cubicBezTo>
                      <a:pt x="9771" y="267"/>
                      <a:pt x="9771" y="267"/>
                      <a:pt x="9771" y="267"/>
                    </a:cubicBezTo>
                    <a:cubicBezTo>
                      <a:pt x="10800" y="267"/>
                      <a:pt x="11314" y="267"/>
                      <a:pt x="11829" y="267"/>
                    </a:cubicBezTo>
                    <a:cubicBezTo>
                      <a:pt x="11829" y="267"/>
                      <a:pt x="12343" y="267"/>
                      <a:pt x="12343" y="267"/>
                    </a:cubicBezTo>
                    <a:cubicBezTo>
                      <a:pt x="12857" y="267"/>
                      <a:pt x="13371" y="533"/>
                      <a:pt x="13886" y="800"/>
                    </a:cubicBezTo>
                    <a:cubicBezTo>
                      <a:pt x="20571" y="4533"/>
                      <a:pt x="20571" y="4533"/>
                      <a:pt x="20571" y="4533"/>
                    </a:cubicBezTo>
                    <a:cubicBezTo>
                      <a:pt x="20571" y="4533"/>
                      <a:pt x="20571" y="4533"/>
                      <a:pt x="20571" y="4533"/>
                    </a:cubicBezTo>
                    <a:cubicBezTo>
                      <a:pt x="20571" y="4533"/>
                      <a:pt x="20571" y="4533"/>
                      <a:pt x="20571" y="4533"/>
                    </a:cubicBezTo>
                    <a:cubicBezTo>
                      <a:pt x="21600" y="7733"/>
                      <a:pt x="21086" y="5333"/>
                      <a:pt x="21086" y="6133"/>
                    </a:cubicBezTo>
                    <a:cubicBezTo>
                      <a:pt x="21086" y="6133"/>
                      <a:pt x="21086" y="6133"/>
                      <a:pt x="21086" y="6133"/>
                    </a:cubicBezTo>
                    <a:cubicBezTo>
                      <a:pt x="21086" y="6133"/>
                      <a:pt x="21086" y="6133"/>
                      <a:pt x="21086" y="6133"/>
                    </a:cubicBezTo>
                    <a:cubicBezTo>
                      <a:pt x="21086" y="6133"/>
                      <a:pt x="21086" y="6133"/>
                      <a:pt x="21086" y="6133"/>
                    </a:cubicBezTo>
                    <a:cubicBezTo>
                      <a:pt x="21086" y="6133"/>
                      <a:pt x="21086" y="6133"/>
                      <a:pt x="21086" y="6133"/>
                    </a:cubicBezTo>
                    <a:cubicBezTo>
                      <a:pt x="21086" y="6400"/>
                      <a:pt x="21086" y="6400"/>
                      <a:pt x="21086" y="6400"/>
                    </a:cubicBezTo>
                    <a:cubicBezTo>
                      <a:pt x="20571" y="6667"/>
                      <a:pt x="20571" y="6667"/>
                      <a:pt x="20571" y="6667"/>
                    </a:cubicBezTo>
                    <a:cubicBezTo>
                      <a:pt x="20057" y="7200"/>
                      <a:pt x="20057" y="7200"/>
                      <a:pt x="20057" y="7200"/>
                    </a:cubicBezTo>
                    <a:cubicBezTo>
                      <a:pt x="19029" y="8533"/>
                      <a:pt x="19029" y="8533"/>
                      <a:pt x="19029" y="8533"/>
                    </a:cubicBezTo>
                    <a:cubicBezTo>
                      <a:pt x="16457" y="10667"/>
                      <a:pt x="16457" y="10667"/>
                      <a:pt x="16457" y="10667"/>
                    </a:cubicBezTo>
                    <a:cubicBezTo>
                      <a:pt x="15429" y="10400"/>
                      <a:pt x="14400" y="10133"/>
                      <a:pt x="13371" y="9867"/>
                    </a:cubicBezTo>
                    <a:cubicBezTo>
                      <a:pt x="13371" y="10400"/>
                      <a:pt x="13371" y="10933"/>
                      <a:pt x="13371" y="11467"/>
                    </a:cubicBezTo>
                    <a:cubicBezTo>
                      <a:pt x="13371" y="11467"/>
                      <a:pt x="13371" y="11467"/>
                      <a:pt x="13371" y="11467"/>
                    </a:cubicBezTo>
                    <a:cubicBezTo>
                      <a:pt x="13371" y="11467"/>
                      <a:pt x="13371" y="11467"/>
                      <a:pt x="12857" y="11467"/>
                    </a:cubicBezTo>
                    <a:cubicBezTo>
                      <a:pt x="12343" y="21600"/>
                      <a:pt x="12343" y="21600"/>
                      <a:pt x="12343" y="21600"/>
                    </a:cubicBezTo>
                    <a:cubicBezTo>
                      <a:pt x="6686" y="21600"/>
                      <a:pt x="6686" y="21600"/>
                      <a:pt x="6686" y="21600"/>
                    </a:cubicBezTo>
                    <a:cubicBezTo>
                      <a:pt x="6686" y="18667"/>
                      <a:pt x="6686" y="13333"/>
                      <a:pt x="6686" y="11467"/>
                    </a:cubicBezTo>
                    <a:cubicBezTo>
                      <a:pt x="6686" y="11467"/>
                      <a:pt x="6686" y="11467"/>
                      <a:pt x="6171" y="11467"/>
                    </a:cubicBezTo>
                    <a:cubicBezTo>
                      <a:pt x="5657" y="21600"/>
                      <a:pt x="5657" y="21600"/>
                      <a:pt x="5657" y="21600"/>
                    </a:cubicBezTo>
                    <a:cubicBezTo>
                      <a:pt x="0" y="21600"/>
                      <a:pt x="0" y="21600"/>
                      <a:pt x="0" y="21600"/>
                    </a:cubicBezTo>
                    <a:cubicBezTo>
                      <a:pt x="0" y="19200"/>
                      <a:pt x="0" y="15200"/>
                      <a:pt x="0" y="12800"/>
                    </a:cubicBezTo>
                    <a:cubicBezTo>
                      <a:pt x="514" y="12800"/>
                      <a:pt x="1029" y="12800"/>
                      <a:pt x="1543" y="12800"/>
                    </a:cubicBezTo>
                    <a:close/>
                    <a:moveTo>
                      <a:pt x="13371" y="7733"/>
                    </a:moveTo>
                    <a:cubicBezTo>
                      <a:pt x="13886" y="6933"/>
                      <a:pt x="13886" y="6933"/>
                      <a:pt x="13886" y="6933"/>
                    </a:cubicBezTo>
                    <a:cubicBezTo>
                      <a:pt x="15429" y="5867"/>
                      <a:pt x="15429" y="5867"/>
                      <a:pt x="15429" y="5867"/>
                    </a:cubicBezTo>
                    <a:cubicBezTo>
                      <a:pt x="15943" y="5600"/>
                      <a:pt x="15943" y="5600"/>
                      <a:pt x="15943" y="5600"/>
                    </a:cubicBezTo>
                    <a:cubicBezTo>
                      <a:pt x="13371" y="4000"/>
                      <a:pt x="13371" y="4000"/>
                      <a:pt x="13371" y="4000"/>
                    </a:cubicBezTo>
                    <a:cubicBezTo>
                      <a:pt x="13371" y="5333"/>
                      <a:pt x="13371" y="6400"/>
                      <a:pt x="13371" y="7733"/>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29" name="Freeform 46">
                <a:extLst>
                  <a:ext uri="{FF2B5EF4-FFF2-40B4-BE49-F238E27FC236}">
                    <a16:creationId xmlns:a16="http://schemas.microsoft.com/office/drawing/2014/main" id="{37C703EB-C5C0-450C-A6CB-68964E50AABF}"/>
                  </a:ext>
                </a:extLst>
              </p:cNvPr>
              <p:cNvSpPr/>
              <p:nvPr/>
            </p:nvSpPr>
            <p:spPr>
              <a:xfrm>
                <a:off x="18129328" y="2506931"/>
                <a:ext cx="158872" cy="355785"/>
              </a:xfrm>
              <a:custGeom>
                <a:avLst/>
                <a:gdLst/>
                <a:ahLst/>
                <a:cxnLst>
                  <a:cxn ang="0">
                    <a:pos x="wd2" y="hd2"/>
                  </a:cxn>
                  <a:cxn ang="5400000">
                    <a:pos x="wd2" y="hd2"/>
                  </a:cxn>
                  <a:cxn ang="10800000">
                    <a:pos x="wd2" y="hd2"/>
                  </a:cxn>
                  <a:cxn ang="16200000">
                    <a:pos x="wd2" y="hd2"/>
                  </a:cxn>
                </a:cxnLst>
                <a:rect l="0" t="0" r="r" b="b"/>
                <a:pathLst>
                  <a:path w="21600" h="21600" extrusionOk="0">
                    <a:moveTo>
                      <a:pt x="0" y="6210"/>
                    </a:moveTo>
                    <a:cubicBezTo>
                      <a:pt x="0" y="6210"/>
                      <a:pt x="0" y="6210"/>
                      <a:pt x="0" y="6210"/>
                    </a:cubicBezTo>
                    <a:cubicBezTo>
                      <a:pt x="0" y="6210"/>
                      <a:pt x="0" y="6210"/>
                      <a:pt x="0" y="6210"/>
                    </a:cubicBezTo>
                    <a:cubicBezTo>
                      <a:pt x="0" y="6210"/>
                      <a:pt x="0" y="6210"/>
                      <a:pt x="0" y="6210"/>
                    </a:cubicBezTo>
                    <a:cubicBezTo>
                      <a:pt x="0" y="5940"/>
                      <a:pt x="0" y="5940"/>
                      <a:pt x="0" y="5940"/>
                    </a:cubicBezTo>
                    <a:cubicBezTo>
                      <a:pt x="4200" y="1080"/>
                      <a:pt x="4200" y="1080"/>
                      <a:pt x="4200" y="1080"/>
                    </a:cubicBezTo>
                    <a:cubicBezTo>
                      <a:pt x="4800" y="540"/>
                      <a:pt x="6000" y="0"/>
                      <a:pt x="6600" y="0"/>
                    </a:cubicBezTo>
                    <a:cubicBezTo>
                      <a:pt x="6600" y="0"/>
                      <a:pt x="6600" y="0"/>
                      <a:pt x="7200" y="0"/>
                    </a:cubicBezTo>
                    <a:cubicBezTo>
                      <a:pt x="7800" y="0"/>
                      <a:pt x="8400" y="0"/>
                      <a:pt x="9000" y="0"/>
                    </a:cubicBezTo>
                    <a:cubicBezTo>
                      <a:pt x="9000" y="0"/>
                      <a:pt x="9000" y="0"/>
                      <a:pt x="9000" y="0"/>
                    </a:cubicBezTo>
                    <a:cubicBezTo>
                      <a:pt x="7200" y="810"/>
                      <a:pt x="7200" y="810"/>
                      <a:pt x="7200" y="810"/>
                    </a:cubicBezTo>
                    <a:cubicBezTo>
                      <a:pt x="9600" y="1350"/>
                      <a:pt x="9600" y="1350"/>
                      <a:pt x="9600" y="1350"/>
                    </a:cubicBezTo>
                    <a:cubicBezTo>
                      <a:pt x="8400" y="2160"/>
                      <a:pt x="8400" y="2160"/>
                      <a:pt x="8400" y="2160"/>
                    </a:cubicBezTo>
                    <a:cubicBezTo>
                      <a:pt x="11400" y="5130"/>
                      <a:pt x="11400" y="5130"/>
                      <a:pt x="11400" y="5130"/>
                    </a:cubicBezTo>
                    <a:cubicBezTo>
                      <a:pt x="12000" y="810"/>
                      <a:pt x="12000" y="810"/>
                      <a:pt x="12000" y="810"/>
                    </a:cubicBezTo>
                    <a:cubicBezTo>
                      <a:pt x="11400" y="810"/>
                      <a:pt x="11400" y="810"/>
                      <a:pt x="11400" y="810"/>
                    </a:cubicBezTo>
                    <a:cubicBezTo>
                      <a:pt x="12000" y="0"/>
                      <a:pt x="12000" y="0"/>
                      <a:pt x="12000" y="0"/>
                    </a:cubicBezTo>
                    <a:cubicBezTo>
                      <a:pt x="14400" y="0"/>
                      <a:pt x="14400" y="0"/>
                      <a:pt x="14400" y="0"/>
                    </a:cubicBezTo>
                    <a:cubicBezTo>
                      <a:pt x="15000" y="810"/>
                      <a:pt x="15000" y="810"/>
                      <a:pt x="15000" y="810"/>
                    </a:cubicBezTo>
                    <a:cubicBezTo>
                      <a:pt x="14400" y="810"/>
                      <a:pt x="14400" y="810"/>
                      <a:pt x="14400" y="810"/>
                    </a:cubicBezTo>
                    <a:cubicBezTo>
                      <a:pt x="15000" y="5130"/>
                      <a:pt x="15000" y="5130"/>
                      <a:pt x="15000" y="5130"/>
                    </a:cubicBezTo>
                    <a:cubicBezTo>
                      <a:pt x="18000" y="2160"/>
                      <a:pt x="18000" y="2160"/>
                      <a:pt x="18000" y="2160"/>
                    </a:cubicBezTo>
                    <a:cubicBezTo>
                      <a:pt x="16800" y="1350"/>
                      <a:pt x="16800" y="1350"/>
                      <a:pt x="16800" y="1350"/>
                    </a:cubicBezTo>
                    <a:cubicBezTo>
                      <a:pt x="19200" y="810"/>
                      <a:pt x="19200" y="810"/>
                      <a:pt x="19200" y="810"/>
                    </a:cubicBezTo>
                    <a:cubicBezTo>
                      <a:pt x="17400" y="0"/>
                      <a:pt x="17400" y="0"/>
                      <a:pt x="17400" y="0"/>
                    </a:cubicBezTo>
                    <a:cubicBezTo>
                      <a:pt x="17400" y="0"/>
                      <a:pt x="17400" y="0"/>
                      <a:pt x="17400" y="0"/>
                    </a:cubicBezTo>
                    <a:cubicBezTo>
                      <a:pt x="18000" y="0"/>
                      <a:pt x="18600" y="0"/>
                      <a:pt x="19800" y="0"/>
                    </a:cubicBezTo>
                    <a:cubicBezTo>
                      <a:pt x="19800" y="0"/>
                      <a:pt x="19800" y="0"/>
                      <a:pt x="19800" y="0"/>
                    </a:cubicBezTo>
                    <a:cubicBezTo>
                      <a:pt x="20400" y="0"/>
                      <a:pt x="21000" y="270"/>
                      <a:pt x="21600" y="270"/>
                    </a:cubicBezTo>
                    <a:cubicBezTo>
                      <a:pt x="21600" y="540"/>
                      <a:pt x="21000" y="810"/>
                      <a:pt x="21000" y="810"/>
                    </a:cubicBezTo>
                    <a:cubicBezTo>
                      <a:pt x="19200" y="12420"/>
                      <a:pt x="19200" y="12420"/>
                      <a:pt x="19200" y="12420"/>
                    </a:cubicBezTo>
                    <a:cubicBezTo>
                      <a:pt x="20400" y="12690"/>
                      <a:pt x="20400" y="12690"/>
                      <a:pt x="20400" y="12690"/>
                    </a:cubicBezTo>
                    <a:cubicBezTo>
                      <a:pt x="19800" y="21600"/>
                      <a:pt x="19800" y="21600"/>
                      <a:pt x="19800" y="21600"/>
                    </a:cubicBezTo>
                    <a:cubicBezTo>
                      <a:pt x="13800" y="21600"/>
                      <a:pt x="13800" y="21600"/>
                      <a:pt x="13800" y="21600"/>
                    </a:cubicBezTo>
                    <a:cubicBezTo>
                      <a:pt x="13200" y="18630"/>
                      <a:pt x="13200" y="13230"/>
                      <a:pt x="13800" y="11340"/>
                    </a:cubicBezTo>
                    <a:cubicBezTo>
                      <a:pt x="13200" y="11340"/>
                      <a:pt x="13200" y="11340"/>
                      <a:pt x="13200" y="11340"/>
                    </a:cubicBezTo>
                    <a:cubicBezTo>
                      <a:pt x="12000" y="21600"/>
                      <a:pt x="12000" y="21600"/>
                      <a:pt x="12000" y="21600"/>
                    </a:cubicBezTo>
                    <a:cubicBezTo>
                      <a:pt x="6000" y="21600"/>
                      <a:pt x="6000" y="21600"/>
                      <a:pt x="6000" y="21600"/>
                    </a:cubicBezTo>
                    <a:cubicBezTo>
                      <a:pt x="5400" y="18630"/>
                      <a:pt x="5400" y="13770"/>
                      <a:pt x="6000" y="11610"/>
                    </a:cubicBezTo>
                    <a:cubicBezTo>
                      <a:pt x="5400" y="11610"/>
                      <a:pt x="4800" y="11880"/>
                      <a:pt x="4800" y="11880"/>
                    </a:cubicBezTo>
                    <a:cubicBezTo>
                      <a:pt x="2400" y="9450"/>
                      <a:pt x="2400" y="9450"/>
                      <a:pt x="2400" y="9450"/>
                    </a:cubicBezTo>
                    <a:cubicBezTo>
                      <a:pt x="1200" y="8100"/>
                      <a:pt x="1200" y="8100"/>
                      <a:pt x="1200" y="8100"/>
                    </a:cubicBezTo>
                    <a:cubicBezTo>
                      <a:pt x="600" y="7560"/>
                      <a:pt x="600" y="7560"/>
                      <a:pt x="600" y="7560"/>
                    </a:cubicBezTo>
                    <a:cubicBezTo>
                      <a:pt x="0" y="7290"/>
                      <a:pt x="0" y="7290"/>
                      <a:pt x="0" y="7290"/>
                    </a:cubicBezTo>
                    <a:cubicBezTo>
                      <a:pt x="0" y="7290"/>
                      <a:pt x="0" y="7290"/>
                      <a:pt x="0" y="7290"/>
                    </a:cubicBezTo>
                    <a:cubicBezTo>
                      <a:pt x="0" y="7290"/>
                      <a:pt x="0" y="7290"/>
                      <a:pt x="0" y="7290"/>
                    </a:cubicBezTo>
                    <a:cubicBezTo>
                      <a:pt x="0" y="7290"/>
                      <a:pt x="0" y="7290"/>
                      <a:pt x="0" y="7290"/>
                    </a:cubicBezTo>
                    <a:cubicBezTo>
                      <a:pt x="0" y="6750"/>
                      <a:pt x="0" y="8100"/>
                      <a:pt x="0" y="621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0" name="Oval 47">
                <a:extLst>
                  <a:ext uri="{FF2B5EF4-FFF2-40B4-BE49-F238E27FC236}">
                    <a16:creationId xmlns:a16="http://schemas.microsoft.com/office/drawing/2014/main" id="{B94DB8DE-E827-4500-BB38-215BDCFD57A8}"/>
                  </a:ext>
                </a:extLst>
              </p:cNvPr>
              <p:cNvSpPr/>
              <p:nvPr/>
            </p:nvSpPr>
            <p:spPr>
              <a:xfrm>
                <a:off x="18337428" y="2397287"/>
                <a:ext cx="76081" cy="93983"/>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1" name="Freeform 48">
                <a:extLst>
                  <a:ext uri="{FF2B5EF4-FFF2-40B4-BE49-F238E27FC236}">
                    <a16:creationId xmlns:a16="http://schemas.microsoft.com/office/drawing/2014/main" id="{DFF37ED1-1CAB-4F33-A2DA-6E3952E33DE9}"/>
                  </a:ext>
                </a:extLst>
              </p:cNvPr>
              <p:cNvSpPr/>
              <p:nvPr/>
            </p:nvSpPr>
            <p:spPr>
              <a:xfrm>
                <a:off x="18283725" y="2497981"/>
                <a:ext cx="183486" cy="391585"/>
              </a:xfrm>
              <a:custGeom>
                <a:avLst/>
                <a:gdLst/>
                <a:ahLst/>
                <a:cxnLst>
                  <a:cxn ang="0">
                    <a:pos x="wd2" y="hd2"/>
                  </a:cxn>
                  <a:cxn ang="5400000">
                    <a:pos x="wd2" y="hd2"/>
                  </a:cxn>
                  <a:cxn ang="10800000">
                    <a:pos x="wd2" y="hd2"/>
                  </a:cxn>
                  <a:cxn ang="16200000">
                    <a:pos x="wd2" y="hd2"/>
                  </a:cxn>
                </a:cxnLst>
                <a:rect l="0" t="0" r="r" b="b"/>
                <a:pathLst>
                  <a:path w="21600" h="21600" extrusionOk="0">
                    <a:moveTo>
                      <a:pt x="4741" y="245"/>
                    </a:moveTo>
                    <a:cubicBezTo>
                      <a:pt x="4741" y="245"/>
                      <a:pt x="4741" y="245"/>
                      <a:pt x="4741" y="245"/>
                    </a:cubicBezTo>
                    <a:cubicBezTo>
                      <a:pt x="5268" y="245"/>
                      <a:pt x="6322" y="0"/>
                      <a:pt x="6849" y="0"/>
                    </a:cubicBezTo>
                    <a:cubicBezTo>
                      <a:pt x="6849" y="0"/>
                      <a:pt x="6849" y="0"/>
                      <a:pt x="6849" y="0"/>
                    </a:cubicBezTo>
                    <a:cubicBezTo>
                      <a:pt x="4741" y="982"/>
                      <a:pt x="4741" y="982"/>
                      <a:pt x="4741" y="982"/>
                    </a:cubicBezTo>
                    <a:cubicBezTo>
                      <a:pt x="7376" y="1473"/>
                      <a:pt x="7376" y="1473"/>
                      <a:pt x="7376" y="1473"/>
                    </a:cubicBezTo>
                    <a:cubicBezTo>
                      <a:pt x="6322" y="2209"/>
                      <a:pt x="6322" y="2209"/>
                      <a:pt x="6322" y="2209"/>
                    </a:cubicBezTo>
                    <a:cubicBezTo>
                      <a:pt x="8956" y="5400"/>
                      <a:pt x="8956" y="5400"/>
                      <a:pt x="8956" y="5400"/>
                    </a:cubicBezTo>
                    <a:cubicBezTo>
                      <a:pt x="9483" y="982"/>
                      <a:pt x="9483" y="982"/>
                      <a:pt x="9483" y="982"/>
                    </a:cubicBezTo>
                    <a:cubicBezTo>
                      <a:pt x="9483" y="982"/>
                      <a:pt x="9483" y="982"/>
                      <a:pt x="9483" y="982"/>
                    </a:cubicBezTo>
                    <a:cubicBezTo>
                      <a:pt x="10010" y="0"/>
                      <a:pt x="10010" y="0"/>
                      <a:pt x="10010" y="0"/>
                    </a:cubicBezTo>
                    <a:cubicBezTo>
                      <a:pt x="11590" y="0"/>
                      <a:pt x="11590" y="0"/>
                      <a:pt x="11590" y="0"/>
                    </a:cubicBezTo>
                    <a:cubicBezTo>
                      <a:pt x="12117" y="982"/>
                      <a:pt x="12117" y="982"/>
                      <a:pt x="12117" y="982"/>
                    </a:cubicBezTo>
                    <a:cubicBezTo>
                      <a:pt x="11590" y="982"/>
                      <a:pt x="11590" y="982"/>
                      <a:pt x="11590" y="982"/>
                    </a:cubicBezTo>
                    <a:cubicBezTo>
                      <a:pt x="12117" y="5400"/>
                      <a:pt x="12117" y="5400"/>
                      <a:pt x="12117" y="5400"/>
                    </a:cubicBezTo>
                    <a:cubicBezTo>
                      <a:pt x="15278" y="2209"/>
                      <a:pt x="15278" y="2209"/>
                      <a:pt x="15278" y="2209"/>
                    </a:cubicBezTo>
                    <a:cubicBezTo>
                      <a:pt x="14224" y="1473"/>
                      <a:pt x="14224" y="1473"/>
                      <a:pt x="14224" y="1473"/>
                    </a:cubicBezTo>
                    <a:cubicBezTo>
                      <a:pt x="16332" y="982"/>
                      <a:pt x="16332" y="982"/>
                      <a:pt x="16332" y="982"/>
                    </a:cubicBezTo>
                    <a:cubicBezTo>
                      <a:pt x="14751" y="0"/>
                      <a:pt x="14751" y="0"/>
                      <a:pt x="14751" y="0"/>
                    </a:cubicBezTo>
                    <a:cubicBezTo>
                      <a:pt x="14751" y="0"/>
                      <a:pt x="14751" y="0"/>
                      <a:pt x="14751" y="0"/>
                    </a:cubicBezTo>
                    <a:cubicBezTo>
                      <a:pt x="15278" y="0"/>
                      <a:pt x="15805" y="245"/>
                      <a:pt x="16859" y="245"/>
                    </a:cubicBezTo>
                    <a:cubicBezTo>
                      <a:pt x="16859" y="245"/>
                      <a:pt x="16859" y="245"/>
                      <a:pt x="16859" y="245"/>
                    </a:cubicBezTo>
                    <a:cubicBezTo>
                      <a:pt x="18439" y="245"/>
                      <a:pt x="19493" y="736"/>
                      <a:pt x="19493" y="1473"/>
                    </a:cubicBezTo>
                    <a:cubicBezTo>
                      <a:pt x="21600" y="11291"/>
                      <a:pt x="21600" y="11291"/>
                      <a:pt x="21600" y="11291"/>
                    </a:cubicBezTo>
                    <a:cubicBezTo>
                      <a:pt x="20546" y="11291"/>
                      <a:pt x="19493" y="11291"/>
                      <a:pt x="18439" y="11291"/>
                    </a:cubicBezTo>
                    <a:cubicBezTo>
                      <a:pt x="18439" y="11291"/>
                      <a:pt x="18439" y="11291"/>
                      <a:pt x="18439" y="11291"/>
                    </a:cubicBezTo>
                    <a:cubicBezTo>
                      <a:pt x="18439" y="11291"/>
                      <a:pt x="18439" y="11291"/>
                      <a:pt x="18439" y="11291"/>
                    </a:cubicBezTo>
                    <a:cubicBezTo>
                      <a:pt x="17912" y="11291"/>
                      <a:pt x="17912" y="11291"/>
                      <a:pt x="17912" y="11291"/>
                    </a:cubicBezTo>
                    <a:cubicBezTo>
                      <a:pt x="17385" y="21600"/>
                      <a:pt x="17385" y="21600"/>
                      <a:pt x="17385" y="21600"/>
                    </a:cubicBezTo>
                    <a:cubicBezTo>
                      <a:pt x="11063" y="21600"/>
                      <a:pt x="11063" y="21600"/>
                      <a:pt x="11063" y="21600"/>
                    </a:cubicBezTo>
                    <a:cubicBezTo>
                      <a:pt x="11063" y="18655"/>
                      <a:pt x="11063" y="13255"/>
                      <a:pt x="11063" y="11291"/>
                    </a:cubicBezTo>
                    <a:cubicBezTo>
                      <a:pt x="11063" y="11291"/>
                      <a:pt x="10537" y="11291"/>
                      <a:pt x="10537" y="11291"/>
                    </a:cubicBezTo>
                    <a:cubicBezTo>
                      <a:pt x="9483" y="21600"/>
                      <a:pt x="9483" y="21600"/>
                      <a:pt x="9483" y="21600"/>
                    </a:cubicBezTo>
                    <a:cubicBezTo>
                      <a:pt x="3688" y="21600"/>
                      <a:pt x="3688" y="21600"/>
                      <a:pt x="3688" y="21600"/>
                    </a:cubicBezTo>
                    <a:cubicBezTo>
                      <a:pt x="3161" y="18655"/>
                      <a:pt x="3688" y="13500"/>
                      <a:pt x="3688" y="11291"/>
                    </a:cubicBezTo>
                    <a:cubicBezTo>
                      <a:pt x="3161" y="11291"/>
                      <a:pt x="3161" y="11291"/>
                      <a:pt x="3161" y="11291"/>
                    </a:cubicBezTo>
                    <a:cubicBezTo>
                      <a:pt x="3161" y="11291"/>
                      <a:pt x="3161" y="11291"/>
                      <a:pt x="2634" y="11291"/>
                    </a:cubicBezTo>
                    <a:cubicBezTo>
                      <a:pt x="2634" y="11291"/>
                      <a:pt x="2634" y="11291"/>
                      <a:pt x="2634" y="11291"/>
                    </a:cubicBezTo>
                    <a:cubicBezTo>
                      <a:pt x="2107" y="11291"/>
                      <a:pt x="1054" y="11291"/>
                      <a:pt x="0" y="11291"/>
                    </a:cubicBezTo>
                    <a:cubicBezTo>
                      <a:pt x="2107" y="1473"/>
                      <a:pt x="2107" y="1473"/>
                      <a:pt x="2107" y="1473"/>
                    </a:cubicBezTo>
                    <a:cubicBezTo>
                      <a:pt x="2107" y="736"/>
                      <a:pt x="3161" y="245"/>
                      <a:pt x="4741" y="245"/>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2" name="Freeform 49">
                <a:extLst>
                  <a:ext uri="{FF2B5EF4-FFF2-40B4-BE49-F238E27FC236}">
                    <a16:creationId xmlns:a16="http://schemas.microsoft.com/office/drawing/2014/main" id="{EF568074-3583-4824-88B7-A090C50C188E}"/>
                  </a:ext>
                </a:extLst>
              </p:cNvPr>
              <p:cNvSpPr/>
              <p:nvPr/>
            </p:nvSpPr>
            <p:spPr>
              <a:xfrm>
                <a:off x="17927942" y="2627763"/>
                <a:ext cx="877150" cy="449765"/>
              </a:xfrm>
              <a:custGeom>
                <a:avLst/>
                <a:gdLst/>
                <a:ahLst/>
                <a:cxnLst>
                  <a:cxn ang="0">
                    <a:pos x="wd2" y="hd2"/>
                  </a:cxn>
                  <a:cxn ang="5400000">
                    <a:pos x="wd2" y="hd2"/>
                  </a:cxn>
                  <a:cxn ang="10800000">
                    <a:pos x="wd2" y="hd2"/>
                  </a:cxn>
                  <a:cxn ang="16200000">
                    <a:pos x="wd2" y="hd2"/>
                  </a:cxn>
                </a:cxnLst>
                <a:rect l="0" t="0" r="r" b="b"/>
                <a:pathLst>
                  <a:path w="21600" h="21600" extrusionOk="0">
                    <a:moveTo>
                      <a:pt x="11074" y="21600"/>
                    </a:moveTo>
                    <a:cubicBezTo>
                      <a:pt x="5044" y="21600"/>
                      <a:pt x="0" y="11976"/>
                      <a:pt x="0" y="0"/>
                    </a:cubicBezTo>
                    <a:cubicBezTo>
                      <a:pt x="2741" y="0"/>
                      <a:pt x="2741" y="0"/>
                      <a:pt x="2741" y="0"/>
                    </a:cubicBezTo>
                    <a:cubicBezTo>
                      <a:pt x="2741" y="8982"/>
                      <a:pt x="6579" y="16253"/>
                      <a:pt x="11074" y="16253"/>
                    </a:cubicBezTo>
                    <a:cubicBezTo>
                      <a:pt x="14692" y="16253"/>
                      <a:pt x="17872" y="11762"/>
                      <a:pt x="19078" y="5133"/>
                    </a:cubicBezTo>
                    <a:cubicBezTo>
                      <a:pt x="21600" y="6844"/>
                      <a:pt x="21600" y="6844"/>
                      <a:pt x="21600" y="6844"/>
                    </a:cubicBezTo>
                    <a:cubicBezTo>
                      <a:pt x="20175" y="15826"/>
                      <a:pt x="15898" y="21600"/>
                      <a:pt x="11074" y="2160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3" name="Freeform 50">
                <a:extLst>
                  <a:ext uri="{FF2B5EF4-FFF2-40B4-BE49-F238E27FC236}">
                    <a16:creationId xmlns:a16="http://schemas.microsoft.com/office/drawing/2014/main" id="{02F030C4-7542-4065-8426-84A2139FF37F}"/>
                  </a:ext>
                </a:extLst>
              </p:cNvPr>
              <p:cNvSpPr/>
              <p:nvPr/>
            </p:nvSpPr>
            <p:spPr>
              <a:xfrm>
                <a:off x="17858575" y="2524833"/>
                <a:ext cx="257327" cy="125308"/>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706" y="0"/>
                    </a:lnTo>
                    <a:lnTo>
                      <a:pt x="0" y="21600"/>
                    </a:lnTo>
                    <a:lnTo>
                      <a:pt x="21600" y="2160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4" name="Freeform 51">
                <a:extLst>
                  <a:ext uri="{FF2B5EF4-FFF2-40B4-BE49-F238E27FC236}">
                    <a16:creationId xmlns:a16="http://schemas.microsoft.com/office/drawing/2014/main" id="{FE09F6E2-B6CB-4372-A1FE-3110A67665BF}"/>
                  </a:ext>
                </a:extLst>
              </p:cNvPr>
              <p:cNvSpPr/>
              <p:nvPr/>
            </p:nvSpPr>
            <p:spPr>
              <a:xfrm>
                <a:off x="17954794" y="2178000"/>
                <a:ext cx="874913" cy="449764"/>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cubicBezTo>
                      <a:pt x="18859" y="21600"/>
                      <a:pt x="18859" y="21600"/>
                      <a:pt x="18859" y="21600"/>
                    </a:cubicBezTo>
                    <a:cubicBezTo>
                      <a:pt x="18859" y="12618"/>
                      <a:pt x="15131" y="5347"/>
                      <a:pt x="10526" y="5347"/>
                    </a:cubicBezTo>
                    <a:cubicBezTo>
                      <a:pt x="6908" y="5347"/>
                      <a:pt x="3728" y="9838"/>
                      <a:pt x="2631" y="16467"/>
                    </a:cubicBezTo>
                    <a:cubicBezTo>
                      <a:pt x="0" y="14756"/>
                      <a:pt x="0" y="14756"/>
                      <a:pt x="0" y="14756"/>
                    </a:cubicBezTo>
                    <a:cubicBezTo>
                      <a:pt x="1535" y="5988"/>
                      <a:pt x="5702" y="0"/>
                      <a:pt x="10526" y="0"/>
                    </a:cubicBezTo>
                    <a:cubicBezTo>
                      <a:pt x="16666" y="0"/>
                      <a:pt x="21600" y="9624"/>
                      <a:pt x="21600" y="2160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5" name="Freeform 52">
                <a:extLst>
                  <a:ext uri="{FF2B5EF4-FFF2-40B4-BE49-F238E27FC236}">
                    <a16:creationId xmlns:a16="http://schemas.microsoft.com/office/drawing/2014/main" id="{B3DAAC5D-B81C-4F91-88ED-715FF27C7425}"/>
                  </a:ext>
                </a:extLst>
              </p:cNvPr>
              <p:cNvSpPr/>
              <p:nvPr/>
            </p:nvSpPr>
            <p:spPr>
              <a:xfrm>
                <a:off x="18648457" y="2605387"/>
                <a:ext cx="252854" cy="1297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04" y="21600"/>
                    </a:lnTo>
                    <a:lnTo>
                      <a:pt x="21600" y="0"/>
                    </a:lnTo>
                    <a:lnTo>
                      <a:pt x="0" y="0"/>
                    </a:ln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grpSp>
        <p:nvGrpSpPr>
          <p:cNvPr id="57" name="组合 56">
            <a:extLst>
              <a:ext uri="{FF2B5EF4-FFF2-40B4-BE49-F238E27FC236}">
                <a16:creationId xmlns:a16="http://schemas.microsoft.com/office/drawing/2014/main" id="{B855096C-2586-41F0-A9A0-2F3E143634D0}"/>
              </a:ext>
            </a:extLst>
          </p:cNvPr>
          <p:cNvGrpSpPr/>
          <p:nvPr/>
        </p:nvGrpSpPr>
        <p:grpSpPr>
          <a:xfrm>
            <a:off x="1378208" y="1995088"/>
            <a:ext cx="2559433" cy="2302508"/>
            <a:chOff x="1378208" y="1995088"/>
            <a:chExt cx="2559433" cy="2302508"/>
          </a:xfrm>
        </p:grpSpPr>
        <p:grpSp>
          <p:nvGrpSpPr>
            <p:cNvPr id="18" name="组合 17">
              <a:extLst>
                <a:ext uri="{FF2B5EF4-FFF2-40B4-BE49-F238E27FC236}">
                  <a16:creationId xmlns:a16="http://schemas.microsoft.com/office/drawing/2014/main" id="{95D9A8DA-AD01-49E5-97C5-00D03BE902C7}"/>
                </a:ext>
              </a:extLst>
            </p:cNvPr>
            <p:cNvGrpSpPr/>
            <p:nvPr/>
          </p:nvGrpSpPr>
          <p:grpSpPr>
            <a:xfrm>
              <a:off x="1378208" y="1995088"/>
              <a:ext cx="2559433" cy="2302508"/>
              <a:chOff x="1625858" y="2090338"/>
              <a:chExt cx="2559433" cy="2302508"/>
            </a:xfrm>
          </p:grpSpPr>
          <p:sp>
            <p:nvSpPr>
              <p:cNvPr id="16" name="椭圆 15">
                <a:extLst>
                  <a:ext uri="{FF2B5EF4-FFF2-40B4-BE49-F238E27FC236}">
                    <a16:creationId xmlns:a16="http://schemas.microsoft.com/office/drawing/2014/main" id="{ABD04A40-33C4-461F-9F19-6E2E5F75AD21}"/>
                  </a:ext>
                </a:extLst>
              </p:cNvPr>
              <p:cNvSpPr/>
              <p:nvPr/>
            </p:nvSpPr>
            <p:spPr>
              <a:xfrm rot="16894947">
                <a:off x="1754321" y="1961875"/>
                <a:ext cx="2302508" cy="255943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141" h="1673092">
                    <a:moveTo>
                      <a:pt x="191" y="558667"/>
                    </a:moveTo>
                    <a:cubicBezTo>
                      <a:pt x="9716" y="282442"/>
                      <a:pt x="146586" y="91942"/>
                      <a:pt x="809816" y="15742"/>
                    </a:cubicBezTo>
                    <a:cubicBezTo>
                      <a:pt x="1473046" y="-60458"/>
                      <a:pt x="1505141" y="143087"/>
                      <a:pt x="1505141" y="558667"/>
                    </a:cubicBezTo>
                    <a:cubicBezTo>
                      <a:pt x="1505141" y="974247"/>
                      <a:pt x="1168246" y="1673092"/>
                      <a:pt x="752666" y="1673092"/>
                    </a:cubicBezTo>
                    <a:cubicBezTo>
                      <a:pt x="337086" y="1673092"/>
                      <a:pt x="-9334" y="834892"/>
                      <a:pt x="191" y="558667"/>
                    </a:cubicBezTo>
                    <a:close/>
                  </a:path>
                </a:pathLst>
              </a:custGeom>
              <a:gradFill>
                <a:gsLst>
                  <a:gs pos="0">
                    <a:srgbClr val="2B2A52">
                      <a:alpha val="95000"/>
                    </a:srgbClr>
                  </a:gs>
                  <a:gs pos="100000">
                    <a:srgbClr val="76384F">
                      <a:alpha val="85000"/>
                    </a:srgbClr>
                  </a:gs>
                </a:gsLst>
                <a:lin ang="0" scaled="1"/>
              </a:gradFill>
              <a:ln>
                <a:noFill/>
              </a:ln>
              <a:effectLst>
                <a:outerShdw blurRad="254000" dist="635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7" name="椭圆 15">
                <a:extLst>
                  <a:ext uri="{FF2B5EF4-FFF2-40B4-BE49-F238E27FC236}">
                    <a16:creationId xmlns:a16="http://schemas.microsoft.com/office/drawing/2014/main" id="{1E27CE77-7051-4302-AA11-F013FF9D19DC}"/>
                  </a:ext>
                </a:extLst>
              </p:cNvPr>
              <p:cNvSpPr/>
              <p:nvPr/>
            </p:nvSpPr>
            <p:spPr>
              <a:xfrm rot="16894947">
                <a:off x="1965439" y="2381453"/>
                <a:ext cx="1649571" cy="1720274"/>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Lst>
                <a:ahLst/>
                <a:cxnLst>
                  <a:cxn ang="0">
                    <a:pos x="connsiteX0" y="connsiteY0"/>
                  </a:cxn>
                  <a:cxn ang="0">
                    <a:pos x="connsiteX1" y="connsiteY1"/>
                  </a:cxn>
                  <a:cxn ang="0">
                    <a:pos x="connsiteX2" y="connsiteY2"/>
                  </a:cxn>
                  <a:cxn ang="0">
                    <a:pos x="connsiteX3" y="connsiteY3"/>
                  </a:cxn>
                </a:cxnLst>
                <a:rect l="l" t="t" r="r" b="b"/>
                <a:pathLst>
                  <a:path w="1281188" h="1336100">
                    <a:moveTo>
                      <a:pt x="539077" y="1254154"/>
                    </a:moveTo>
                    <a:cubicBezTo>
                      <a:pt x="-218518" y="947732"/>
                      <a:pt x="-60817" y="322016"/>
                      <a:pt x="303057" y="89090"/>
                    </a:cubicBezTo>
                    <a:cubicBezTo>
                      <a:pt x="666931" y="-143836"/>
                      <a:pt x="1281165" y="107631"/>
                      <a:pt x="1281165" y="523211"/>
                    </a:cubicBezTo>
                    <a:cubicBezTo>
                      <a:pt x="1281165" y="938791"/>
                      <a:pt x="1296672" y="1560576"/>
                      <a:pt x="539077" y="1254154"/>
                    </a:cubicBezTo>
                    <a:close/>
                  </a:path>
                </a:pathLst>
              </a:cu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grpSp>
          <p:nvGrpSpPr>
            <p:cNvPr id="36" name="组合 35">
              <a:extLst>
                <a:ext uri="{FF2B5EF4-FFF2-40B4-BE49-F238E27FC236}">
                  <a16:creationId xmlns:a16="http://schemas.microsoft.com/office/drawing/2014/main" id="{2AC57FC3-FC33-41F2-9E1D-A6EAE3743155}"/>
                </a:ext>
              </a:extLst>
            </p:cNvPr>
            <p:cNvGrpSpPr/>
            <p:nvPr/>
          </p:nvGrpSpPr>
          <p:grpSpPr>
            <a:xfrm>
              <a:off x="2142139" y="2714405"/>
              <a:ext cx="719773" cy="863875"/>
              <a:chOff x="10515893" y="2191275"/>
              <a:chExt cx="719773" cy="863875"/>
            </a:xfrm>
            <a:gradFill>
              <a:gsLst>
                <a:gs pos="0">
                  <a:srgbClr val="2B2A52">
                    <a:alpha val="95000"/>
                  </a:srgbClr>
                </a:gs>
                <a:gs pos="100000">
                  <a:srgbClr val="76384F">
                    <a:alpha val="85000"/>
                  </a:srgbClr>
                </a:gs>
              </a:gsLst>
              <a:lin ang="0" scaled="1"/>
            </a:gradFill>
          </p:grpSpPr>
          <p:sp>
            <p:nvSpPr>
              <p:cNvPr id="37" name="Freeform 63">
                <a:extLst>
                  <a:ext uri="{FF2B5EF4-FFF2-40B4-BE49-F238E27FC236}">
                    <a16:creationId xmlns:a16="http://schemas.microsoft.com/office/drawing/2014/main" id="{83DD1F3E-F95D-4616-B208-F7944DEE10D5}"/>
                  </a:ext>
                </a:extLst>
              </p:cNvPr>
              <p:cNvSpPr/>
              <p:nvPr/>
            </p:nvSpPr>
            <p:spPr>
              <a:xfrm>
                <a:off x="10515893" y="2191275"/>
                <a:ext cx="719773" cy="863875"/>
              </a:xfrm>
              <a:custGeom>
                <a:avLst/>
                <a:gdLst/>
                <a:ahLst/>
                <a:cxnLst>
                  <a:cxn ang="0">
                    <a:pos x="wd2" y="hd2"/>
                  </a:cxn>
                  <a:cxn ang="5400000">
                    <a:pos x="wd2" y="hd2"/>
                  </a:cxn>
                  <a:cxn ang="10800000">
                    <a:pos x="wd2" y="hd2"/>
                  </a:cxn>
                  <a:cxn ang="16200000">
                    <a:pos x="wd2" y="hd2"/>
                  </a:cxn>
                </a:cxnLst>
                <a:rect l="0" t="0" r="r" b="b"/>
                <a:pathLst>
                  <a:path w="20435" h="21165" extrusionOk="0">
                    <a:moveTo>
                      <a:pt x="15439" y="983"/>
                    </a:moveTo>
                    <a:cubicBezTo>
                      <a:pt x="11902" y="-326"/>
                      <a:pt x="8997" y="-435"/>
                      <a:pt x="5839" y="1310"/>
                    </a:cubicBezTo>
                    <a:cubicBezTo>
                      <a:pt x="3439" y="2729"/>
                      <a:pt x="2681" y="6110"/>
                      <a:pt x="2681" y="6547"/>
                    </a:cubicBezTo>
                    <a:cubicBezTo>
                      <a:pt x="2681" y="6983"/>
                      <a:pt x="3186" y="7529"/>
                      <a:pt x="1670" y="8510"/>
                    </a:cubicBezTo>
                    <a:cubicBezTo>
                      <a:pt x="155" y="9383"/>
                      <a:pt x="-98" y="9165"/>
                      <a:pt x="28" y="9710"/>
                    </a:cubicBezTo>
                    <a:cubicBezTo>
                      <a:pt x="155" y="10147"/>
                      <a:pt x="660" y="10474"/>
                      <a:pt x="913" y="10692"/>
                    </a:cubicBezTo>
                    <a:cubicBezTo>
                      <a:pt x="1165" y="10910"/>
                      <a:pt x="1291" y="11129"/>
                      <a:pt x="1039" y="11456"/>
                    </a:cubicBezTo>
                    <a:cubicBezTo>
                      <a:pt x="786" y="11674"/>
                      <a:pt x="407" y="11674"/>
                      <a:pt x="660" y="12220"/>
                    </a:cubicBezTo>
                    <a:cubicBezTo>
                      <a:pt x="913" y="12656"/>
                      <a:pt x="1670" y="12656"/>
                      <a:pt x="1923" y="12765"/>
                    </a:cubicBezTo>
                    <a:cubicBezTo>
                      <a:pt x="1923" y="12765"/>
                      <a:pt x="1165" y="12656"/>
                      <a:pt x="913" y="12765"/>
                    </a:cubicBezTo>
                    <a:cubicBezTo>
                      <a:pt x="660" y="12874"/>
                      <a:pt x="407" y="13201"/>
                      <a:pt x="534" y="13420"/>
                    </a:cubicBezTo>
                    <a:cubicBezTo>
                      <a:pt x="660" y="13638"/>
                      <a:pt x="1039" y="13747"/>
                      <a:pt x="1165" y="13856"/>
                    </a:cubicBezTo>
                    <a:cubicBezTo>
                      <a:pt x="1291" y="13856"/>
                      <a:pt x="1291" y="14292"/>
                      <a:pt x="1291" y="14401"/>
                    </a:cubicBezTo>
                    <a:cubicBezTo>
                      <a:pt x="1291" y="14838"/>
                      <a:pt x="1039" y="15165"/>
                      <a:pt x="786" y="15601"/>
                    </a:cubicBezTo>
                    <a:cubicBezTo>
                      <a:pt x="534" y="16038"/>
                      <a:pt x="913" y="17020"/>
                      <a:pt x="2049" y="17238"/>
                    </a:cubicBezTo>
                    <a:cubicBezTo>
                      <a:pt x="3186" y="17456"/>
                      <a:pt x="3691" y="17456"/>
                      <a:pt x="4449" y="17456"/>
                    </a:cubicBezTo>
                    <a:cubicBezTo>
                      <a:pt x="5965" y="17565"/>
                      <a:pt x="7102" y="19529"/>
                      <a:pt x="7228" y="21056"/>
                    </a:cubicBezTo>
                    <a:cubicBezTo>
                      <a:pt x="7860" y="21165"/>
                      <a:pt x="9755" y="21165"/>
                      <a:pt x="10386" y="21165"/>
                    </a:cubicBezTo>
                    <a:cubicBezTo>
                      <a:pt x="12534" y="21165"/>
                      <a:pt x="14681" y="20729"/>
                      <a:pt x="16449" y="19856"/>
                    </a:cubicBezTo>
                    <a:cubicBezTo>
                      <a:pt x="15565" y="15274"/>
                      <a:pt x="18470" y="14838"/>
                      <a:pt x="19986" y="10474"/>
                    </a:cubicBezTo>
                    <a:cubicBezTo>
                      <a:pt x="20618" y="8620"/>
                      <a:pt x="21502" y="3383"/>
                      <a:pt x="15439" y="983"/>
                    </a:cubicBezTo>
                    <a:close/>
                    <a:moveTo>
                      <a:pt x="12281" y="9710"/>
                    </a:moveTo>
                    <a:cubicBezTo>
                      <a:pt x="12155" y="9929"/>
                      <a:pt x="12155" y="9929"/>
                      <a:pt x="12155" y="9929"/>
                    </a:cubicBezTo>
                    <a:cubicBezTo>
                      <a:pt x="11397" y="9274"/>
                      <a:pt x="11397" y="9274"/>
                      <a:pt x="11397" y="9274"/>
                    </a:cubicBezTo>
                    <a:cubicBezTo>
                      <a:pt x="11144" y="9383"/>
                      <a:pt x="11018" y="9383"/>
                      <a:pt x="10765" y="9492"/>
                    </a:cubicBezTo>
                    <a:cubicBezTo>
                      <a:pt x="10765" y="10256"/>
                      <a:pt x="10765" y="10256"/>
                      <a:pt x="10765" y="10256"/>
                    </a:cubicBezTo>
                    <a:cubicBezTo>
                      <a:pt x="10513" y="10256"/>
                      <a:pt x="10513" y="10256"/>
                      <a:pt x="10513" y="10256"/>
                    </a:cubicBezTo>
                    <a:cubicBezTo>
                      <a:pt x="9755" y="10365"/>
                      <a:pt x="9755" y="10365"/>
                      <a:pt x="9755" y="10365"/>
                    </a:cubicBezTo>
                    <a:cubicBezTo>
                      <a:pt x="9502" y="10365"/>
                      <a:pt x="9502" y="10365"/>
                      <a:pt x="9502" y="10365"/>
                    </a:cubicBezTo>
                    <a:cubicBezTo>
                      <a:pt x="9249" y="9601"/>
                      <a:pt x="9249" y="9601"/>
                      <a:pt x="9249" y="9601"/>
                    </a:cubicBezTo>
                    <a:cubicBezTo>
                      <a:pt x="8997" y="9601"/>
                      <a:pt x="8744" y="9492"/>
                      <a:pt x="8618" y="9492"/>
                    </a:cubicBezTo>
                    <a:cubicBezTo>
                      <a:pt x="8113" y="10147"/>
                      <a:pt x="8113" y="10147"/>
                      <a:pt x="8113" y="10147"/>
                    </a:cubicBezTo>
                    <a:cubicBezTo>
                      <a:pt x="7860" y="10038"/>
                      <a:pt x="7860" y="10038"/>
                      <a:pt x="7860" y="10038"/>
                    </a:cubicBezTo>
                    <a:cubicBezTo>
                      <a:pt x="7228" y="9820"/>
                      <a:pt x="7228" y="9820"/>
                      <a:pt x="7228" y="9820"/>
                    </a:cubicBezTo>
                    <a:cubicBezTo>
                      <a:pt x="6976" y="9710"/>
                      <a:pt x="6976" y="9710"/>
                      <a:pt x="6976" y="9710"/>
                    </a:cubicBezTo>
                    <a:cubicBezTo>
                      <a:pt x="7228" y="8947"/>
                      <a:pt x="7228" y="8947"/>
                      <a:pt x="7228" y="8947"/>
                    </a:cubicBezTo>
                    <a:cubicBezTo>
                      <a:pt x="6976" y="8838"/>
                      <a:pt x="6849" y="8729"/>
                      <a:pt x="6723" y="8510"/>
                    </a:cubicBezTo>
                    <a:cubicBezTo>
                      <a:pt x="5839" y="8947"/>
                      <a:pt x="5839" y="8947"/>
                      <a:pt x="5839" y="8947"/>
                    </a:cubicBezTo>
                    <a:cubicBezTo>
                      <a:pt x="5713" y="8729"/>
                      <a:pt x="5713" y="8729"/>
                      <a:pt x="5713" y="8729"/>
                    </a:cubicBezTo>
                    <a:cubicBezTo>
                      <a:pt x="5334" y="8292"/>
                      <a:pt x="5334" y="8292"/>
                      <a:pt x="5334" y="8292"/>
                    </a:cubicBezTo>
                    <a:cubicBezTo>
                      <a:pt x="5081" y="8074"/>
                      <a:pt x="5081" y="8074"/>
                      <a:pt x="5081" y="8074"/>
                    </a:cubicBezTo>
                    <a:cubicBezTo>
                      <a:pt x="5839" y="7529"/>
                      <a:pt x="5839" y="7529"/>
                      <a:pt x="5839" y="7529"/>
                    </a:cubicBezTo>
                    <a:cubicBezTo>
                      <a:pt x="5713" y="7310"/>
                      <a:pt x="5586" y="7092"/>
                      <a:pt x="5586" y="6983"/>
                    </a:cubicBezTo>
                    <a:cubicBezTo>
                      <a:pt x="4702" y="6874"/>
                      <a:pt x="4702" y="6874"/>
                      <a:pt x="4702" y="6874"/>
                    </a:cubicBezTo>
                    <a:cubicBezTo>
                      <a:pt x="4576" y="6656"/>
                      <a:pt x="4576" y="6656"/>
                      <a:pt x="4576" y="6656"/>
                    </a:cubicBezTo>
                    <a:cubicBezTo>
                      <a:pt x="4576" y="6110"/>
                      <a:pt x="4576" y="6110"/>
                      <a:pt x="4576" y="6110"/>
                    </a:cubicBezTo>
                    <a:cubicBezTo>
                      <a:pt x="4449" y="5892"/>
                      <a:pt x="4449" y="5892"/>
                      <a:pt x="4449" y="5892"/>
                    </a:cubicBezTo>
                    <a:cubicBezTo>
                      <a:pt x="5460" y="5565"/>
                      <a:pt x="5460" y="5565"/>
                      <a:pt x="5460" y="5565"/>
                    </a:cubicBezTo>
                    <a:cubicBezTo>
                      <a:pt x="5460" y="5456"/>
                      <a:pt x="5460" y="5238"/>
                      <a:pt x="5586" y="5020"/>
                    </a:cubicBezTo>
                    <a:cubicBezTo>
                      <a:pt x="4828" y="4583"/>
                      <a:pt x="4828" y="4583"/>
                      <a:pt x="4828" y="4583"/>
                    </a:cubicBezTo>
                    <a:cubicBezTo>
                      <a:pt x="4955" y="4365"/>
                      <a:pt x="4955" y="4365"/>
                      <a:pt x="4955" y="4365"/>
                    </a:cubicBezTo>
                    <a:cubicBezTo>
                      <a:pt x="5207" y="3820"/>
                      <a:pt x="5207" y="3820"/>
                      <a:pt x="5207" y="3820"/>
                    </a:cubicBezTo>
                    <a:cubicBezTo>
                      <a:pt x="5334" y="3601"/>
                      <a:pt x="5334" y="3601"/>
                      <a:pt x="5334" y="3601"/>
                    </a:cubicBezTo>
                    <a:cubicBezTo>
                      <a:pt x="6218" y="3820"/>
                      <a:pt x="6218" y="3820"/>
                      <a:pt x="6218" y="3820"/>
                    </a:cubicBezTo>
                    <a:cubicBezTo>
                      <a:pt x="6344" y="3710"/>
                      <a:pt x="6470" y="3492"/>
                      <a:pt x="6723" y="3383"/>
                    </a:cubicBezTo>
                    <a:cubicBezTo>
                      <a:pt x="6218" y="2729"/>
                      <a:pt x="6218" y="2729"/>
                      <a:pt x="6218" y="2729"/>
                    </a:cubicBezTo>
                    <a:cubicBezTo>
                      <a:pt x="6470" y="2620"/>
                      <a:pt x="6470" y="2620"/>
                      <a:pt x="6470" y="2620"/>
                    </a:cubicBezTo>
                    <a:cubicBezTo>
                      <a:pt x="6976" y="2183"/>
                      <a:pt x="6976" y="2183"/>
                      <a:pt x="6976" y="2183"/>
                    </a:cubicBezTo>
                    <a:cubicBezTo>
                      <a:pt x="7228" y="2074"/>
                      <a:pt x="7228" y="2074"/>
                      <a:pt x="7228" y="2074"/>
                    </a:cubicBezTo>
                    <a:cubicBezTo>
                      <a:pt x="7986" y="2620"/>
                      <a:pt x="7986" y="2620"/>
                      <a:pt x="7986" y="2620"/>
                    </a:cubicBezTo>
                    <a:cubicBezTo>
                      <a:pt x="8113" y="2620"/>
                      <a:pt x="8365" y="2510"/>
                      <a:pt x="8491" y="2510"/>
                    </a:cubicBezTo>
                    <a:cubicBezTo>
                      <a:pt x="8618" y="1638"/>
                      <a:pt x="8618" y="1638"/>
                      <a:pt x="8618" y="1638"/>
                    </a:cubicBezTo>
                    <a:cubicBezTo>
                      <a:pt x="8870" y="1638"/>
                      <a:pt x="8870" y="1638"/>
                      <a:pt x="8870" y="1638"/>
                    </a:cubicBezTo>
                    <a:cubicBezTo>
                      <a:pt x="9502" y="1529"/>
                      <a:pt x="9502" y="1529"/>
                      <a:pt x="9502" y="1529"/>
                    </a:cubicBezTo>
                    <a:cubicBezTo>
                      <a:pt x="9755" y="1529"/>
                      <a:pt x="9755" y="1529"/>
                      <a:pt x="9755" y="1529"/>
                    </a:cubicBezTo>
                    <a:cubicBezTo>
                      <a:pt x="10134" y="2401"/>
                      <a:pt x="10134" y="2401"/>
                      <a:pt x="10134" y="2401"/>
                    </a:cubicBezTo>
                    <a:cubicBezTo>
                      <a:pt x="10260" y="2401"/>
                      <a:pt x="10513" y="2401"/>
                      <a:pt x="10765" y="2401"/>
                    </a:cubicBezTo>
                    <a:cubicBezTo>
                      <a:pt x="11144" y="1747"/>
                      <a:pt x="11144" y="1747"/>
                      <a:pt x="11144" y="1747"/>
                    </a:cubicBezTo>
                    <a:cubicBezTo>
                      <a:pt x="11397" y="1856"/>
                      <a:pt x="11397" y="1856"/>
                      <a:pt x="11397" y="1856"/>
                    </a:cubicBezTo>
                    <a:cubicBezTo>
                      <a:pt x="12155" y="2074"/>
                      <a:pt x="12155" y="2074"/>
                      <a:pt x="12155" y="2074"/>
                    </a:cubicBezTo>
                    <a:cubicBezTo>
                      <a:pt x="12407" y="2183"/>
                      <a:pt x="12407" y="2183"/>
                      <a:pt x="12407" y="2183"/>
                    </a:cubicBezTo>
                    <a:cubicBezTo>
                      <a:pt x="12155" y="3056"/>
                      <a:pt x="12155" y="3056"/>
                      <a:pt x="12155" y="3056"/>
                    </a:cubicBezTo>
                    <a:cubicBezTo>
                      <a:pt x="12281" y="3165"/>
                      <a:pt x="12534" y="3274"/>
                      <a:pt x="12660" y="3383"/>
                    </a:cubicBezTo>
                    <a:cubicBezTo>
                      <a:pt x="13418" y="2947"/>
                      <a:pt x="13418" y="2947"/>
                      <a:pt x="13418" y="2947"/>
                    </a:cubicBezTo>
                    <a:cubicBezTo>
                      <a:pt x="13544" y="3165"/>
                      <a:pt x="13544" y="3165"/>
                      <a:pt x="13544" y="3165"/>
                    </a:cubicBezTo>
                    <a:cubicBezTo>
                      <a:pt x="14049" y="3710"/>
                      <a:pt x="14049" y="3710"/>
                      <a:pt x="14049" y="3710"/>
                    </a:cubicBezTo>
                    <a:cubicBezTo>
                      <a:pt x="14176" y="3820"/>
                      <a:pt x="14176" y="3820"/>
                      <a:pt x="14176" y="3820"/>
                    </a:cubicBezTo>
                    <a:cubicBezTo>
                      <a:pt x="13544" y="4474"/>
                      <a:pt x="13544" y="4474"/>
                      <a:pt x="13544" y="4474"/>
                    </a:cubicBezTo>
                    <a:cubicBezTo>
                      <a:pt x="13670" y="4583"/>
                      <a:pt x="13670" y="4801"/>
                      <a:pt x="13797" y="5020"/>
                    </a:cubicBezTo>
                    <a:cubicBezTo>
                      <a:pt x="14681" y="5020"/>
                      <a:pt x="14681" y="5020"/>
                      <a:pt x="14681" y="5020"/>
                    </a:cubicBezTo>
                    <a:cubicBezTo>
                      <a:pt x="14681" y="5238"/>
                      <a:pt x="14681" y="5238"/>
                      <a:pt x="14681" y="5238"/>
                    </a:cubicBezTo>
                    <a:cubicBezTo>
                      <a:pt x="14807" y="5892"/>
                      <a:pt x="14807" y="5892"/>
                      <a:pt x="14807" y="5892"/>
                    </a:cubicBezTo>
                    <a:cubicBezTo>
                      <a:pt x="14807" y="6110"/>
                      <a:pt x="14807" y="6110"/>
                      <a:pt x="14807" y="6110"/>
                    </a:cubicBezTo>
                    <a:cubicBezTo>
                      <a:pt x="13923" y="6329"/>
                      <a:pt x="13923" y="6329"/>
                      <a:pt x="13923" y="6329"/>
                    </a:cubicBezTo>
                    <a:cubicBezTo>
                      <a:pt x="13797" y="6547"/>
                      <a:pt x="13797" y="6765"/>
                      <a:pt x="13797" y="6874"/>
                    </a:cubicBezTo>
                    <a:cubicBezTo>
                      <a:pt x="14555" y="7310"/>
                      <a:pt x="14555" y="7310"/>
                      <a:pt x="14555" y="7310"/>
                    </a:cubicBezTo>
                    <a:cubicBezTo>
                      <a:pt x="14428" y="7529"/>
                      <a:pt x="14428" y="7529"/>
                      <a:pt x="14428" y="7529"/>
                    </a:cubicBezTo>
                    <a:cubicBezTo>
                      <a:pt x="14176" y="8074"/>
                      <a:pt x="14176" y="8074"/>
                      <a:pt x="14176" y="8074"/>
                    </a:cubicBezTo>
                    <a:cubicBezTo>
                      <a:pt x="14049" y="8292"/>
                      <a:pt x="14049" y="8292"/>
                      <a:pt x="14049" y="8292"/>
                    </a:cubicBezTo>
                    <a:cubicBezTo>
                      <a:pt x="13039" y="8074"/>
                      <a:pt x="13039" y="8074"/>
                      <a:pt x="13039" y="8074"/>
                    </a:cubicBezTo>
                    <a:cubicBezTo>
                      <a:pt x="12913" y="8292"/>
                      <a:pt x="12786" y="8401"/>
                      <a:pt x="12660" y="8510"/>
                    </a:cubicBezTo>
                    <a:cubicBezTo>
                      <a:pt x="13039" y="9274"/>
                      <a:pt x="13039" y="9274"/>
                      <a:pt x="13039" y="9274"/>
                    </a:cubicBezTo>
                    <a:cubicBezTo>
                      <a:pt x="12913" y="9383"/>
                      <a:pt x="12913" y="9383"/>
                      <a:pt x="12913" y="9383"/>
                    </a:cubicBezTo>
                    <a:lnTo>
                      <a:pt x="12281" y="9710"/>
                    </a:lnTo>
                    <a:close/>
                    <a:moveTo>
                      <a:pt x="17839" y="10801"/>
                    </a:moveTo>
                    <a:cubicBezTo>
                      <a:pt x="17334" y="10910"/>
                      <a:pt x="17334" y="10910"/>
                      <a:pt x="17334" y="10910"/>
                    </a:cubicBezTo>
                    <a:cubicBezTo>
                      <a:pt x="17207" y="11129"/>
                      <a:pt x="17207" y="11238"/>
                      <a:pt x="17081" y="11456"/>
                    </a:cubicBezTo>
                    <a:cubicBezTo>
                      <a:pt x="17081" y="11456"/>
                      <a:pt x="17081" y="11456"/>
                      <a:pt x="17081" y="11456"/>
                    </a:cubicBezTo>
                    <a:cubicBezTo>
                      <a:pt x="17460" y="11892"/>
                      <a:pt x="17460" y="11892"/>
                      <a:pt x="17460" y="11892"/>
                    </a:cubicBezTo>
                    <a:cubicBezTo>
                      <a:pt x="17460" y="12001"/>
                      <a:pt x="17460" y="12110"/>
                      <a:pt x="17460" y="12110"/>
                    </a:cubicBezTo>
                    <a:cubicBezTo>
                      <a:pt x="16828" y="12547"/>
                      <a:pt x="16828" y="12547"/>
                      <a:pt x="16828" y="12547"/>
                    </a:cubicBezTo>
                    <a:cubicBezTo>
                      <a:pt x="16702" y="12656"/>
                      <a:pt x="16576" y="12656"/>
                      <a:pt x="16449" y="12547"/>
                    </a:cubicBezTo>
                    <a:cubicBezTo>
                      <a:pt x="16197" y="12110"/>
                      <a:pt x="16197" y="12110"/>
                      <a:pt x="16197" y="12110"/>
                    </a:cubicBezTo>
                    <a:cubicBezTo>
                      <a:pt x="16070" y="12220"/>
                      <a:pt x="15818" y="12220"/>
                      <a:pt x="15691" y="12220"/>
                    </a:cubicBezTo>
                    <a:cubicBezTo>
                      <a:pt x="15565" y="12220"/>
                      <a:pt x="15565" y="12220"/>
                      <a:pt x="15439" y="12220"/>
                    </a:cubicBezTo>
                    <a:cubicBezTo>
                      <a:pt x="15439" y="12220"/>
                      <a:pt x="15439" y="12220"/>
                      <a:pt x="15439" y="12220"/>
                    </a:cubicBezTo>
                    <a:cubicBezTo>
                      <a:pt x="15186" y="12765"/>
                      <a:pt x="15186" y="12765"/>
                      <a:pt x="15186" y="12765"/>
                    </a:cubicBezTo>
                    <a:cubicBezTo>
                      <a:pt x="15186" y="12874"/>
                      <a:pt x="15060" y="12874"/>
                      <a:pt x="14934" y="12874"/>
                    </a:cubicBezTo>
                    <a:cubicBezTo>
                      <a:pt x="14176" y="12547"/>
                      <a:pt x="14176" y="12547"/>
                      <a:pt x="14176" y="12547"/>
                    </a:cubicBezTo>
                    <a:cubicBezTo>
                      <a:pt x="14049" y="12547"/>
                      <a:pt x="14049" y="12438"/>
                      <a:pt x="14049" y="12329"/>
                    </a:cubicBezTo>
                    <a:cubicBezTo>
                      <a:pt x="14302" y="11892"/>
                      <a:pt x="14302" y="11892"/>
                      <a:pt x="14302" y="11892"/>
                    </a:cubicBezTo>
                    <a:cubicBezTo>
                      <a:pt x="14176" y="11783"/>
                      <a:pt x="13923" y="11565"/>
                      <a:pt x="13797" y="11347"/>
                    </a:cubicBezTo>
                    <a:cubicBezTo>
                      <a:pt x="13797" y="11456"/>
                      <a:pt x="13797" y="11456"/>
                      <a:pt x="13797" y="11456"/>
                    </a:cubicBezTo>
                    <a:cubicBezTo>
                      <a:pt x="13165" y="11456"/>
                      <a:pt x="13165" y="11456"/>
                      <a:pt x="13165" y="11456"/>
                    </a:cubicBezTo>
                    <a:cubicBezTo>
                      <a:pt x="13039" y="11456"/>
                      <a:pt x="13039" y="11456"/>
                      <a:pt x="13039" y="11347"/>
                    </a:cubicBezTo>
                    <a:cubicBezTo>
                      <a:pt x="12913" y="10692"/>
                      <a:pt x="12913" y="10692"/>
                      <a:pt x="12913" y="10692"/>
                    </a:cubicBezTo>
                    <a:cubicBezTo>
                      <a:pt x="12913" y="10583"/>
                      <a:pt x="12913" y="10474"/>
                      <a:pt x="13039" y="10474"/>
                    </a:cubicBezTo>
                    <a:cubicBezTo>
                      <a:pt x="13670" y="10365"/>
                      <a:pt x="13670" y="10365"/>
                      <a:pt x="13670" y="10365"/>
                    </a:cubicBezTo>
                    <a:cubicBezTo>
                      <a:pt x="13670" y="10147"/>
                      <a:pt x="13797" y="9929"/>
                      <a:pt x="13923" y="9820"/>
                    </a:cubicBezTo>
                    <a:cubicBezTo>
                      <a:pt x="13923" y="9820"/>
                      <a:pt x="13923" y="9820"/>
                      <a:pt x="13923" y="9820"/>
                    </a:cubicBezTo>
                    <a:cubicBezTo>
                      <a:pt x="13544" y="9383"/>
                      <a:pt x="13544" y="9383"/>
                      <a:pt x="13544" y="9383"/>
                    </a:cubicBezTo>
                    <a:cubicBezTo>
                      <a:pt x="13418" y="9274"/>
                      <a:pt x="13418" y="9165"/>
                      <a:pt x="13544" y="9165"/>
                    </a:cubicBezTo>
                    <a:cubicBezTo>
                      <a:pt x="14176" y="8729"/>
                      <a:pt x="14176" y="8729"/>
                      <a:pt x="14176" y="8729"/>
                    </a:cubicBezTo>
                    <a:cubicBezTo>
                      <a:pt x="14302" y="8620"/>
                      <a:pt x="14428" y="8620"/>
                      <a:pt x="14428" y="8729"/>
                    </a:cubicBezTo>
                    <a:cubicBezTo>
                      <a:pt x="14807" y="9165"/>
                      <a:pt x="14807" y="9165"/>
                      <a:pt x="14807" y="9165"/>
                    </a:cubicBezTo>
                    <a:cubicBezTo>
                      <a:pt x="14934" y="9056"/>
                      <a:pt x="15060" y="9056"/>
                      <a:pt x="15186" y="9056"/>
                    </a:cubicBezTo>
                    <a:cubicBezTo>
                      <a:pt x="15313" y="9056"/>
                      <a:pt x="15439" y="9056"/>
                      <a:pt x="15565" y="9056"/>
                    </a:cubicBezTo>
                    <a:cubicBezTo>
                      <a:pt x="15565" y="9056"/>
                      <a:pt x="15565" y="9056"/>
                      <a:pt x="15565" y="9056"/>
                    </a:cubicBezTo>
                    <a:cubicBezTo>
                      <a:pt x="15818" y="8510"/>
                      <a:pt x="15818" y="8510"/>
                      <a:pt x="15818" y="8510"/>
                    </a:cubicBezTo>
                    <a:cubicBezTo>
                      <a:pt x="15818" y="8401"/>
                      <a:pt x="15944" y="8401"/>
                      <a:pt x="16070" y="8401"/>
                    </a:cubicBezTo>
                    <a:cubicBezTo>
                      <a:pt x="16702" y="8729"/>
                      <a:pt x="16702" y="8729"/>
                      <a:pt x="16702" y="8729"/>
                    </a:cubicBezTo>
                    <a:cubicBezTo>
                      <a:pt x="16828" y="8729"/>
                      <a:pt x="16955" y="8838"/>
                      <a:pt x="16828" y="8947"/>
                    </a:cubicBezTo>
                    <a:cubicBezTo>
                      <a:pt x="16576" y="9383"/>
                      <a:pt x="16576" y="9383"/>
                      <a:pt x="16576" y="9383"/>
                    </a:cubicBezTo>
                    <a:cubicBezTo>
                      <a:pt x="16828" y="9492"/>
                      <a:pt x="16955" y="9710"/>
                      <a:pt x="17081" y="9820"/>
                    </a:cubicBezTo>
                    <a:cubicBezTo>
                      <a:pt x="17081" y="9820"/>
                      <a:pt x="17081" y="9820"/>
                      <a:pt x="17081" y="9820"/>
                    </a:cubicBezTo>
                    <a:cubicBezTo>
                      <a:pt x="17713" y="9820"/>
                      <a:pt x="17713" y="9820"/>
                      <a:pt x="17713" y="9820"/>
                    </a:cubicBezTo>
                    <a:cubicBezTo>
                      <a:pt x="17839" y="9820"/>
                      <a:pt x="17965" y="9820"/>
                      <a:pt x="17965" y="9929"/>
                    </a:cubicBezTo>
                    <a:cubicBezTo>
                      <a:pt x="18091" y="10583"/>
                      <a:pt x="18091" y="10583"/>
                      <a:pt x="18091" y="10583"/>
                    </a:cubicBezTo>
                    <a:cubicBezTo>
                      <a:pt x="18091" y="10692"/>
                      <a:pt x="17965" y="10801"/>
                      <a:pt x="17839" y="10801"/>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8" name="Freeform 64">
                <a:extLst>
                  <a:ext uri="{FF2B5EF4-FFF2-40B4-BE49-F238E27FC236}">
                    <a16:creationId xmlns:a16="http://schemas.microsoft.com/office/drawing/2014/main" id="{C379852C-2CEC-4836-91A6-64EA163D8E60}"/>
                  </a:ext>
                </a:extLst>
              </p:cNvPr>
              <p:cNvSpPr/>
              <p:nvPr/>
            </p:nvSpPr>
            <p:spPr>
              <a:xfrm>
                <a:off x="11029333" y="2595569"/>
                <a:ext cx="61404" cy="59913"/>
              </a:xfrm>
              <a:custGeom>
                <a:avLst/>
                <a:gdLst/>
                <a:ahLst/>
                <a:cxnLst>
                  <a:cxn ang="0">
                    <a:pos x="wd2" y="hd2"/>
                  </a:cxn>
                  <a:cxn ang="5400000">
                    <a:pos x="wd2" y="hd2"/>
                  </a:cxn>
                  <a:cxn ang="10800000">
                    <a:pos x="wd2" y="hd2"/>
                  </a:cxn>
                  <a:cxn ang="16200000">
                    <a:pos x="wd2" y="hd2"/>
                  </a:cxn>
                </a:cxnLst>
                <a:rect l="0" t="0" r="r" b="b"/>
                <a:pathLst>
                  <a:path w="20439" h="19278" extrusionOk="0">
                    <a:moveTo>
                      <a:pt x="0" y="10359"/>
                    </a:moveTo>
                    <a:cubicBezTo>
                      <a:pt x="0" y="6039"/>
                      <a:pt x="4320" y="279"/>
                      <a:pt x="8640" y="279"/>
                    </a:cubicBezTo>
                    <a:cubicBezTo>
                      <a:pt x="14400" y="-1161"/>
                      <a:pt x="20160" y="3159"/>
                      <a:pt x="20160" y="8919"/>
                    </a:cubicBezTo>
                    <a:cubicBezTo>
                      <a:pt x="21600" y="13239"/>
                      <a:pt x="17280" y="18999"/>
                      <a:pt x="11520" y="18999"/>
                    </a:cubicBezTo>
                    <a:cubicBezTo>
                      <a:pt x="5760" y="20439"/>
                      <a:pt x="1440" y="16119"/>
                      <a:pt x="0" y="1035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39" name="Freeform 65">
                <a:extLst>
                  <a:ext uri="{FF2B5EF4-FFF2-40B4-BE49-F238E27FC236}">
                    <a16:creationId xmlns:a16="http://schemas.microsoft.com/office/drawing/2014/main" id="{A9545FD8-CA33-49B1-823A-EC379E6C79DE}"/>
                  </a:ext>
                </a:extLst>
              </p:cNvPr>
              <p:cNvSpPr/>
              <p:nvPr/>
            </p:nvSpPr>
            <p:spPr>
              <a:xfrm>
                <a:off x="10733966" y="2312258"/>
                <a:ext cx="246141" cy="243903"/>
              </a:xfrm>
              <a:custGeom>
                <a:avLst/>
                <a:gdLst/>
                <a:ahLst/>
                <a:cxnLst>
                  <a:cxn ang="0">
                    <a:pos x="wd2" y="hd2"/>
                  </a:cxn>
                  <a:cxn ang="5400000">
                    <a:pos x="wd2" y="hd2"/>
                  </a:cxn>
                  <a:cxn ang="10800000">
                    <a:pos x="wd2" y="hd2"/>
                  </a:cxn>
                  <a:cxn ang="16200000">
                    <a:pos x="wd2" y="hd2"/>
                  </a:cxn>
                </a:cxnLst>
                <a:rect l="0" t="0" r="r" b="b"/>
                <a:pathLst>
                  <a:path w="21600" h="21600" extrusionOk="0">
                    <a:moveTo>
                      <a:pt x="10604" y="0"/>
                    </a:moveTo>
                    <a:cubicBezTo>
                      <a:pt x="4713" y="0"/>
                      <a:pt x="0" y="5105"/>
                      <a:pt x="0" y="10996"/>
                    </a:cubicBezTo>
                    <a:cubicBezTo>
                      <a:pt x="0" y="16887"/>
                      <a:pt x="4713" y="21600"/>
                      <a:pt x="10604" y="21600"/>
                    </a:cubicBezTo>
                    <a:cubicBezTo>
                      <a:pt x="16495" y="21600"/>
                      <a:pt x="21600" y="16887"/>
                      <a:pt x="21600" y="10996"/>
                    </a:cubicBezTo>
                    <a:cubicBezTo>
                      <a:pt x="21600" y="5105"/>
                      <a:pt x="16495" y="0"/>
                      <a:pt x="10604" y="0"/>
                    </a:cubicBezTo>
                    <a:close/>
                    <a:moveTo>
                      <a:pt x="10604" y="15709"/>
                    </a:moveTo>
                    <a:cubicBezTo>
                      <a:pt x="7855" y="15709"/>
                      <a:pt x="5891" y="13745"/>
                      <a:pt x="5891" y="10996"/>
                    </a:cubicBezTo>
                    <a:cubicBezTo>
                      <a:pt x="5891" y="8247"/>
                      <a:pt x="7855" y="5891"/>
                      <a:pt x="10604" y="5891"/>
                    </a:cubicBezTo>
                    <a:cubicBezTo>
                      <a:pt x="13353" y="5891"/>
                      <a:pt x="15709" y="8247"/>
                      <a:pt x="15709" y="10996"/>
                    </a:cubicBezTo>
                    <a:cubicBezTo>
                      <a:pt x="15709" y="13745"/>
                      <a:pt x="13353" y="15709"/>
                      <a:pt x="10604" y="1570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grpSp>
        <p:nvGrpSpPr>
          <p:cNvPr id="59" name="组合 58">
            <a:extLst>
              <a:ext uri="{FF2B5EF4-FFF2-40B4-BE49-F238E27FC236}">
                <a16:creationId xmlns:a16="http://schemas.microsoft.com/office/drawing/2014/main" id="{3F0FEF61-EBBC-480D-AEE6-1419A3D35B8D}"/>
              </a:ext>
            </a:extLst>
          </p:cNvPr>
          <p:cNvGrpSpPr/>
          <p:nvPr/>
        </p:nvGrpSpPr>
        <p:grpSpPr>
          <a:xfrm>
            <a:off x="8483956" y="1995088"/>
            <a:ext cx="2559433" cy="2302508"/>
            <a:chOff x="8483956" y="1995088"/>
            <a:chExt cx="2559433" cy="2302508"/>
          </a:xfrm>
        </p:grpSpPr>
        <p:grpSp>
          <p:nvGrpSpPr>
            <p:cNvPr id="22" name="组合 21">
              <a:extLst>
                <a:ext uri="{FF2B5EF4-FFF2-40B4-BE49-F238E27FC236}">
                  <a16:creationId xmlns:a16="http://schemas.microsoft.com/office/drawing/2014/main" id="{20E02CA1-C172-4A8C-87E9-66F548A8E9AD}"/>
                </a:ext>
              </a:extLst>
            </p:cNvPr>
            <p:cNvGrpSpPr/>
            <p:nvPr/>
          </p:nvGrpSpPr>
          <p:grpSpPr>
            <a:xfrm>
              <a:off x="8483956" y="1995088"/>
              <a:ext cx="2559433" cy="2302508"/>
              <a:chOff x="1625858" y="2090338"/>
              <a:chExt cx="2559433" cy="2302508"/>
            </a:xfrm>
          </p:grpSpPr>
          <p:sp>
            <p:nvSpPr>
              <p:cNvPr id="23" name="椭圆 15">
                <a:extLst>
                  <a:ext uri="{FF2B5EF4-FFF2-40B4-BE49-F238E27FC236}">
                    <a16:creationId xmlns:a16="http://schemas.microsoft.com/office/drawing/2014/main" id="{EA90BB55-7E1A-4659-986B-70A1705E1BC6}"/>
                  </a:ext>
                </a:extLst>
              </p:cNvPr>
              <p:cNvSpPr/>
              <p:nvPr/>
            </p:nvSpPr>
            <p:spPr>
              <a:xfrm rot="16894947">
                <a:off x="1754321" y="1961875"/>
                <a:ext cx="2302508" cy="255943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5141" h="1673092">
                    <a:moveTo>
                      <a:pt x="191" y="558667"/>
                    </a:moveTo>
                    <a:cubicBezTo>
                      <a:pt x="9716" y="282442"/>
                      <a:pt x="146586" y="91942"/>
                      <a:pt x="809816" y="15742"/>
                    </a:cubicBezTo>
                    <a:cubicBezTo>
                      <a:pt x="1473046" y="-60458"/>
                      <a:pt x="1505141" y="143087"/>
                      <a:pt x="1505141" y="558667"/>
                    </a:cubicBezTo>
                    <a:cubicBezTo>
                      <a:pt x="1505141" y="974247"/>
                      <a:pt x="1168246" y="1673092"/>
                      <a:pt x="752666" y="1673092"/>
                    </a:cubicBezTo>
                    <a:cubicBezTo>
                      <a:pt x="337086" y="1673092"/>
                      <a:pt x="-9334" y="834892"/>
                      <a:pt x="191" y="558667"/>
                    </a:cubicBezTo>
                    <a:close/>
                  </a:path>
                </a:pathLst>
              </a:custGeom>
              <a:gradFill>
                <a:gsLst>
                  <a:gs pos="0">
                    <a:srgbClr val="2B2A52">
                      <a:alpha val="95000"/>
                    </a:srgbClr>
                  </a:gs>
                  <a:gs pos="100000">
                    <a:srgbClr val="76384F">
                      <a:alpha val="85000"/>
                    </a:srgbClr>
                  </a:gs>
                </a:gsLst>
                <a:lin ang="0" scaled="1"/>
              </a:gradFill>
              <a:ln>
                <a:noFill/>
              </a:ln>
              <a:effectLst>
                <a:outerShdw blurRad="254000" dist="63500" dir="8100000" algn="tr" rotWithShape="0">
                  <a:prstClr val="black">
                    <a:alpha val="5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24" name="椭圆 15">
                <a:extLst>
                  <a:ext uri="{FF2B5EF4-FFF2-40B4-BE49-F238E27FC236}">
                    <a16:creationId xmlns:a16="http://schemas.microsoft.com/office/drawing/2014/main" id="{7AF791E9-89B4-45A5-A6AF-60F0C7BD55F8}"/>
                  </a:ext>
                </a:extLst>
              </p:cNvPr>
              <p:cNvSpPr/>
              <p:nvPr/>
            </p:nvSpPr>
            <p:spPr>
              <a:xfrm rot="16894947">
                <a:off x="1965439" y="2381453"/>
                <a:ext cx="1649571" cy="1720274"/>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Lst>
                <a:ahLst/>
                <a:cxnLst>
                  <a:cxn ang="0">
                    <a:pos x="connsiteX0" y="connsiteY0"/>
                  </a:cxn>
                  <a:cxn ang="0">
                    <a:pos x="connsiteX1" y="connsiteY1"/>
                  </a:cxn>
                  <a:cxn ang="0">
                    <a:pos x="connsiteX2" y="connsiteY2"/>
                  </a:cxn>
                  <a:cxn ang="0">
                    <a:pos x="connsiteX3" y="connsiteY3"/>
                  </a:cxn>
                </a:cxnLst>
                <a:rect l="l" t="t" r="r" b="b"/>
                <a:pathLst>
                  <a:path w="1281188" h="1336100">
                    <a:moveTo>
                      <a:pt x="539077" y="1254154"/>
                    </a:moveTo>
                    <a:cubicBezTo>
                      <a:pt x="-218518" y="947732"/>
                      <a:pt x="-60817" y="322016"/>
                      <a:pt x="303057" y="89090"/>
                    </a:cubicBezTo>
                    <a:cubicBezTo>
                      <a:pt x="666931" y="-143836"/>
                      <a:pt x="1281165" y="107631"/>
                      <a:pt x="1281165" y="523211"/>
                    </a:cubicBezTo>
                    <a:cubicBezTo>
                      <a:pt x="1281165" y="938791"/>
                      <a:pt x="1296672" y="1560576"/>
                      <a:pt x="539077" y="1254154"/>
                    </a:cubicBezTo>
                    <a:close/>
                  </a:path>
                </a:pathLst>
              </a:cu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grpSp>
          <p:nvGrpSpPr>
            <p:cNvPr id="40" name="组合 39">
              <a:extLst>
                <a:ext uri="{FF2B5EF4-FFF2-40B4-BE49-F238E27FC236}">
                  <a16:creationId xmlns:a16="http://schemas.microsoft.com/office/drawing/2014/main" id="{E3CE674B-7145-4124-B5BE-B0CE552CD4E6}"/>
                </a:ext>
              </a:extLst>
            </p:cNvPr>
            <p:cNvGrpSpPr/>
            <p:nvPr/>
          </p:nvGrpSpPr>
          <p:grpSpPr>
            <a:xfrm>
              <a:off x="9116607" y="2774895"/>
              <a:ext cx="942042" cy="742894"/>
              <a:chOff x="17905566" y="6543613"/>
              <a:chExt cx="942042" cy="742894"/>
            </a:xfrm>
            <a:gradFill>
              <a:gsLst>
                <a:gs pos="0">
                  <a:srgbClr val="2B2A52">
                    <a:alpha val="95000"/>
                  </a:srgbClr>
                </a:gs>
                <a:gs pos="100000">
                  <a:srgbClr val="76384F">
                    <a:alpha val="85000"/>
                  </a:srgbClr>
                </a:gs>
              </a:gsLst>
              <a:lin ang="0" scaled="1"/>
            </a:gradFill>
          </p:grpSpPr>
          <p:sp>
            <p:nvSpPr>
              <p:cNvPr id="41" name="Oval 150">
                <a:extLst>
                  <a:ext uri="{FF2B5EF4-FFF2-40B4-BE49-F238E27FC236}">
                    <a16:creationId xmlns:a16="http://schemas.microsoft.com/office/drawing/2014/main" id="{D7703030-CE72-48DC-BEB4-16884AFB6B38}"/>
                  </a:ext>
                </a:extLst>
              </p:cNvPr>
              <p:cNvSpPr/>
              <p:nvPr/>
            </p:nvSpPr>
            <p:spPr>
              <a:xfrm>
                <a:off x="18301627" y="6624168"/>
                <a:ext cx="152159" cy="185722"/>
              </a:xfrm>
              <a:prstGeom prst="ellipse">
                <a:avLst/>
              </a:pr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2" name="Freeform 151">
                <a:extLst>
                  <a:ext uri="{FF2B5EF4-FFF2-40B4-BE49-F238E27FC236}">
                    <a16:creationId xmlns:a16="http://schemas.microsoft.com/office/drawing/2014/main" id="{18FF0BB0-E3F8-4055-BEC7-FE98056AECD1}"/>
                  </a:ext>
                </a:extLst>
              </p:cNvPr>
              <p:cNvSpPr/>
              <p:nvPr/>
            </p:nvSpPr>
            <p:spPr>
              <a:xfrm>
                <a:off x="18216596" y="6823316"/>
                <a:ext cx="319982" cy="194675"/>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11400" y="21600"/>
                      <a:pt x="12000" y="21600"/>
                      <a:pt x="12300" y="21600"/>
                    </a:cubicBezTo>
                    <a:cubicBezTo>
                      <a:pt x="15900" y="21109"/>
                      <a:pt x="18900" y="18655"/>
                      <a:pt x="21600" y="15218"/>
                    </a:cubicBezTo>
                    <a:cubicBezTo>
                      <a:pt x="21000" y="5891"/>
                      <a:pt x="21000" y="5891"/>
                      <a:pt x="21000" y="5891"/>
                    </a:cubicBezTo>
                    <a:cubicBezTo>
                      <a:pt x="21000" y="2945"/>
                      <a:pt x="20100" y="1473"/>
                      <a:pt x="18000" y="982"/>
                    </a:cubicBezTo>
                    <a:cubicBezTo>
                      <a:pt x="18000" y="982"/>
                      <a:pt x="15900" y="491"/>
                      <a:pt x="15000" y="491"/>
                    </a:cubicBezTo>
                    <a:cubicBezTo>
                      <a:pt x="15000" y="491"/>
                      <a:pt x="15000" y="491"/>
                      <a:pt x="15000" y="491"/>
                    </a:cubicBezTo>
                    <a:cubicBezTo>
                      <a:pt x="17100" y="3436"/>
                      <a:pt x="17100" y="3436"/>
                      <a:pt x="17100" y="3436"/>
                    </a:cubicBezTo>
                    <a:cubicBezTo>
                      <a:pt x="14700" y="5891"/>
                      <a:pt x="14700" y="5891"/>
                      <a:pt x="14700" y="5891"/>
                    </a:cubicBezTo>
                    <a:cubicBezTo>
                      <a:pt x="15900" y="9327"/>
                      <a:pt x="15900" y="9327"/>
                      <a:pt x="15900" y="9327"/>
                    </a:cubicBezTo>
                    <a:cubicBezTo>
                      <a:pt x="12300" y="21109"/>
                      <a:pt x="12300" y="21109"/>
                      <a:pt x="12300" y="21109"/>
                    </a:cubicBezTo>
                    <a:cubicBezTo>
                      <a:pt x="12000" y="4418"/>
                      <a:pt x="12000" y="4418"/>
                      <a:pt x="12000" y="4418"/>
                    </a:cubicBezTo>
                    <a:cubicBezTo>
                      <a:pt x="12300" y="3436"/>
                      <a:pt x="12300" y="3436"/>
                      <a:pt x="12300" y="3436"/>
                    </a:cubicBezTo>
                    <a:cubicBezTo>
                      <a:pt x="11700" y="0"/>
                      <a:pt x="11700" y="0"/>
                      <a:pt x="11700" y="0"/>
                    </a:cubicBezTo>
                    <a:cubicBezTo>
                      <a:pt x="9600" y="0"/>
                      <a:pt x="9600" y="0"/>
                      <a:pt x="9600" y="0"/>
                    </a:cubicBezTo>
                    <a:cubicBezTo>
                      <a:pt x="9000" y="3436"/>
                      <a:pt x="9000" y="3436"/>
                      <a:pt x="9000" y="3436"/>
                    </a:cubicBezTo>
                    <a:cubicBezTo>
                      <a:pt x="9600" y="4418"/>
                      <a:pt x="9600" y="4418"/>
                      <a:pt x="9600" y="4418"/>
                    </a:cubicBezTo>
                    <a:cubicBezTo>
                      <a:pt x="9000" y="21109"/>
                      <a:pt x="9000" y="21109"/>
                      <a:pt x="9000" y="21109"/>
                    </a:cubicBezTo>
                    <a:cubicBezTo>
                      <a:pt x="5700" y="9327"/>
                      <a:pt x="5700" y="9327"/>
                      <a:pt x="5700" y="9327"/>
                    </a:cubicBezTo>
                    <a:cubicBezTo>
                      <a:pt x="6900" y="5891"/>
                      <a:pt x="6900" y="5891"/>
                      <a:pt x="6900" y="5891"/>
                    </a:cubicBezTo>
                    <a:cubicBezTo>
                      <a:pt x="4200" y="3436"/>
                      <a:pt x="4200" y="3436"/>
                      <a:pt x="4200" y="3436"/>
                    </a:cubicBezTo>
                    <a:cubicBezTo>
                      <a:pt x="6300" y="491"/>
                      <a:pt x="6300" y="491"/>
                      <a:pt x="6300" y="491"/>
                    </a:cubicBezTo>
                    <a:cubicBezTo>
                      <a:pt x="6300" y="491"/>
                      <a:pt x="6300" y="491"/>
                      <a:pt x="6300" y="491"/>
                    </a:cubicBezTo>
                    <a:cubicBezTo>
                      <a:pt x="5700" y="491"/>
                      <a:pt x="4200" y="982"/>
                      <a:pt x="3600" y="982"/>
                    </a:cubicBezTo>
                    <a:cubicBezTo>
                      <a:pt x="3600" y="982"/>
                      <a:pt x="3600" y="982"/>
                      <a:pt x="3600" y="982"/>
                    </a:cubicBezTo>
                    <a:cubicBezTo>
                      <a:pt x="2100" y="1473"/>
                      <a:pt x="600" y="2945"/>
                      <a:pt x="600" y="5891"/>
                    </a:cubicBezTo>
                    <a:cubicBezTo>
                      <a:pt x="0" y="15709"/>
                      <a:pt x="0" y="15709"/>
                      <a:pt x="0" y="15709"/>
                    </a:cubicBezTo>
                    <a:cubicBezTo>
                      <a:pt x="2700" y="18655"/>
                      <a:pt x="5700" y="21109"/>
                      <a:pt x="9000" y="21600"/>
                    </a:cubicBezTo>
                    <a:cubicBezTo>
                      <a:pt x="9600" y="21600"/>
                      <a:pt x="10200" y="21600"/>
                      <a:pt x="10800" y="2160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3" name="Freeform 152">
                <a:extLst>
                  <a:ext uri="{FF2B5EF4-FFF2-40B4-BE49-F238E27FC236}">
                    <a16:creationId xmlns:a16="http://schemas.microsoft.com/office/drawing/2014/main" id="{EC259008-A951-4741-A44F-676D23528EB3}"/>
                  </a:ext>
                </a:extLst>
              </p:cNvPr>
              <p:cNvSpPr/>
              <p:nvPr/>
            </p:nvSpPr>
            <p:spPr>
              <a:xfrm>
                <a:off x="17905566" y="6742762"/>
                <a:ext cx="223765" cy="147686"/>
              </a:xfrm>
              <a:custGeom>
                <a:avLst/>
                <a:gdLst/>
                <a:ahLst/>
                <a:cxnLst>
                  <a:cxn ang="0">
                    <a:pos x="wd2" y="hd2"/>
                  </a:cxn>
                  <a:cxn ang="5400000">
                    <a:pos x="wd2" y="hd2"/>
                  </a:cxn>
                  <a:cxn ang="10800000">
                    <a:pos x="wd2" y="hd2"/>
                  </a:cxn>
                  <a:cxn ang="16200000">
                    <a:pos x="wd2" y="hd2"/>
                  </a:cxn>
                </a:cxnLst>
                <a:rect l="0" t="0" r="r" b="b"/>
                <a:pathLst>
                  <a:path w="21600" h="21600" extrusionOk="0">
                    <a:moveTo>
                      <a:pt x="21600" y="7855"/>
                    </a:moveTo>
                    <a:cubicBezTo>
                      <a:pt x="13824" y="7855"/>
                      <a:pt x="13824" y="7855"/>
                      <a:pt x="13824" y="7855"/>
                    </a:cubicBezTo>
                    <a:cubicBezTo>
                      <a:pt x="12960" y="3273"/>
                      <a:pt x="10368" y="0"/>
                      <a:pt x="7344" y="0"/>
                    </a:cubicBezTo>
                    <a:cubicBezTo>
                      <a:pt x="3024" y="0"/>
                      <a:pt x="0" y="4582"/>
                      <a:pt x="0" y="10473"/>
                    </a:cubicBezTo>
                    <a:cubicBezTo>
                      <a:pt x="0" y="16364"/>
                      <a:pt x="3024" y="21600"/>
                      <a:pt x="7344" y="21600"/>
                    </a:cubicBezTo>
                    <a:cubicBezTo>
                      <a:pt x="10368" y="21600"/>
                      <a:pt x="13392" y="17673"/>
                      <a:pt x="13824" y="13091"/>
                    </a:cubicBezTo>
                    <a:cubicBezTo>
                      <a:pt x="21600" y="13091"/>
                      <a:pt x="21600" y="13091"/>
                      <a:pt x="21600" y="13091"/>
                    </a:cubicBezTo>
                    <a:lnTo>
                      <a:pt x="21600" y="7855"/>
                    </a:lnTo>
                    <a:close/>
                    <a:moveTo>
                      <a:pt x="7344" y="15709"/>
                    </a:moveTo>
                    <a:cubicBezTo>
                      <a:pt x="5184" y="15709"/>
                      <a:pt x="3888" y="13091"/>
                      <a:pt x="3888" y="10473"/>
                    </a:cubicBezTo>
                    <a:cubicBezTo>
                      <a:pt x="3888" y="7855"/>
                      <a:pt x="5184" y="5236"/>
                      <a:pt x="7344" y="5236"/>
                    </a:cubicBezTo>
                    <a:cubicBezTo>
                      <a:pt x="9072" y="5236"/>
                      <a:pt x="10368" y="7855"/>
                      <a:pt x="10368" y="10473"/>
                    </a:cubicBezTo>
                    <a:cubicBezTo>
                      <a:pt x="10368" y="13091"/>
                      <a:pt x="9072" y="15709"/>
                      <a:pt x="7344" y="1570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4" name="Freeform 153">
                <a:extLst>
                  <a:ext uri="{FF2B5EF4-FFF2-40B4-BE49-F238E27FC236}">
                    <a16:creationId xmlns:a16="http://schemas.microsoft.com/office/drawing/2014/main" id="{6047C07E-45FB-48ED-9534-B4EB51848056}"/>
                  </a:ext>
                </a:extLst>
              </p:cNvPr>
              <p:cNvSpPr/>
              <p:nvPr/>
            </p:nvSpPr>
            <p:spPr>
              <a:xfrm>
                <a:off x="17959269" y="6921773"/>
                <a:ext cx="214813" cy="165480"/>
              </a:xfrm>
              <a:custGeom>
                <a:avLst/>
                <a:gdLst/>
                <a:ahLst/>
                <a:cxnLst>
                  <a:cxn ang="0">
                    <a:pos x="wd2" y="hd2"/>
                  </a:cxn>
                  <a:cxn ang="5400000">
                    <a:pos x="wd2" y="hd2"/>
                  </a:cxn>
                  <a:cxn ang="10800000">
                    <a:pos x="wd2" y="hd2"/>
                  </a:cxn>
                  <a:cxn ang="16200000">
                    <a:pos x="wd2" y="hd2"/>
                  </a:cxn>
                </a:cxnLst>
                <a:rect l="0" t="0" r="r" b="b"/>
                <a:pathLst>
                  <a:path w="20736" h="20220" extrusionOk="0">
                    <a:moveTo>
                      <a:pt x="19008" y="0"/>
                    </a:moveTo>
                    <a:cubicBezTo>
                      <a:pt x="12096" y="4860"/>
                      <a:pt x="12096" y="4860"/>
                      <a:pt x="12096" y="4860"/>
                    </a:cubicBezTo>
                    <a:cubicBezTo>
                      <a:pt x="9936" y="2160"/>
                      <a:pt x="6480" y="1620"/>
                      <a:pt x="3456" y="3240"/>
                    </a:cubicBezTo>
                    <a:cubicBezTo>
                      <a:pt x="0" y="5940"/>
                      <a:pt x="-864" y="11340"/>
                      <a:pt x="864" y="15660"/>
                    </a:cubicBezTo>
                    <a:cubicBezTo>
                      <a:pt x="3024" y="19980"/>
                      <a:pt x="7344" y="21600"/>
                      <a:pt x="10800" y="18900"/>
                    </a:cubicBezTo>
                    <a:cubicBezTo>
                      <a:pt x="13392" y="16740"/>
                      <a:pt x="14688" y="12960"/>
                      <a:pt x="13824" y="8640"/>
                    </a:cubicBezTo>
                    <a:cubicBezTo>
                      <a:pt x="20736" y="3780"/>
                      <a:pt x="20736" y="3780"/>
                      <a:pt x="20736" y="3780"/>
                    </a:cubicBezTo>
                    <a:lnTo>
                      <a:pt x="19008" y="0"/>
                    </a:lnTo>
                    <a:close/>
                    <a:moveTo>
                      <a:pt x="8640" y="14580"/>
                    </a:moveTo>
                    <a:cubicBezTo>
                      <a:pt x="7344" y="16200"/>
                      <a:pt x="5184" y="15120"/>
                      <a:pt x="4320" y="13500"/>
                    </a:cubicBezTo>
                    <a:cubicBezTo>
                      <a:pt x="3456" y="11340"/>
                      <a:pt x="3888" y="8640"/>
                      <a:pt x="5616" y="7560"/>
                    </a:cubicBezTo>
                    <a:cubicBezTo>
                      <a:pt x="6912" y="6480"/>
                      <a:pt x="9072" y="7020"/>
                      <a:pt x="9936" y="9180"/>
                    </a:cubicBezTo>
                    <a:cubicBezTo>
                      <a:pt x="10800" y="11340"/>
                      <a:pt x="10368" y="13500"/>
                      <a:pt x="8640" y="1458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5" name="Freeform 154">
                <a:extLst>
                  <a:ext uri="{FF2B5EF4-FFF2-40B4-BE49-F238E27FC236}">
                    <a16:creationId xmlns:a16="http://schemas.microsoft.com/office/drawing/2014/main" id="{AE0C4E1F-75BC-48D5-8342-FE7587E5B1F6}"/>
                  </a:ext>
                </a:extLst>
              </p:cNvPr>
              <p:cNvSpPr/>
              <p:nvPr/>
            </p:nvSpPr>
            <p:spPr>
              <a:xfrm>
                <a:off x="18104821" y="7017991"/>
                <a:ext cx="165479" cy="214813"/>
              </a:xfrm>
              <a:custGeom>
                <a:avLst/>
                <a:gdLst/>
                <a:ahLst/>
                <a:cxnLst>
                  <a:cxn ang="0">
                    <a:pos x="wd2" y="hd2"/>
                  </a:cxn>
                  <a:cxn ang="5400000">
                    <a:pos x="wd2" y="hd2"/>
                  </a:cxn>
                  <a:cxn ang="10800000">
                    <a:pos x="wd2" y="hd2"/>
                  </a:cxn>
                  <a:cxn ang="16200000">
                    <a:pos x="wd2" y="hd2"/>
                  </a:cxn>
                </a:cxnLst>
                <a:rect l="0" t="0" r="r" b="b"/>
                <a:pathLst>
                  <a:path w="20220" h="20736" extrusionOk="0">
                    <a:moveTo>
                      <a:pt x="15900" y="0"/>
                    </a:moveTo>
                    <a:cubicBezTo>
                      <a:pt x="11040" y="6912"/>
                      <a:pt x="11040" y="6912"/>
                      <a:pt x="11040" y="6912"/>
                    </a:cubicBezTo>
                    <a:cubicBezTo>
                      <a:pt x="7260" y="6048"/>
                      <a:pt x="3480" y="7344"/>
                      <a:pt x="1320" y="9936"/>
                    </a:cubicBezTo>
                    <a:cubicBezTo>
                      <a:pt x="-1380" y="13392"/>
                      <a:pt x="240" y="17712"/>
                      <a:pt x="4560" y="19872"/>
                    </a:cubicBezTo>
                    <a:cubicBezTo>
                      <a:pt x="8880" y="21600"/>
                      <a:pt x="14280" y="20736"/>
                      <a:pt x="16440" y="17280"/>
                    </a:cubicBezTo>
                    <a:cubicBezTo>
                      <a:pt x="18600" y="14256"/>
                      <a:pt x="18060" y="10800"/>
                      <a:pt x="15360" y="8640"/>
                    </a:cubicBezTo>
                    <a:cubicBezTo>
                      <a:pt x="20220" y="1728"/>
                      <a:pt x="20220" y="1728"/>
                      <a:pt x="20220" y="1728"/>
                    </a:cubicBezTo>
                    <a:lnTo>
                      <a:pt x="15900" y="0"/>
                    </a:lnTo>
                    <a:close/>
                    <a:moveTo>
                      <a:pt x="12660" y="15120"/>
                    </a:moveTo>
                    <a:cubicBezTo>
                      <a:pt x="11580" y="16848"/>
                      <a:pt x="8880" y="17280"/>
                      <a:pt x="6720" y="16416"/>
                    </a:cubicBezTo>
                    <a:cubicBezTo>
                      <a:pt x="5100" y="15552"/>
                      <a:pt x="4020" y="13392"/>
                      <a:pt x="5100" y="12096"/>
                    </a:cubicBezTo>
                    <a:cubicBezTo>
                      <a:pt x="6720" y="10368"/>
                      <a:pt x="8880" y="9936"/>
                      <a:pt x="11040" y="10800"/>
                    </a:cubicBezTo>
                    <a:cubicBezTo>
                      <a:pt x="13200" y="11664"/>
                      <a:pt x="13740" y="13824"/>
                      <a:pt x="12660" y="1512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6" name="Freeform 155">
                <a:extLst>
                  <a:ext uri="{FF2B5EF4-FFF2-40B4-BE49-F238E27FC236}">
                    <a16:creationId xmlns:a16="http://schemas.microsoft.com/office/drawing/2014/main" id="{A8A59E35-E138-4553-B2FA-E167E9D5726A}"/>
                  </a:ext>
                </a:extLst>
              </p:cNvPr>
              <p:cNvSpPr/>
              <p:nvPr/>
            </p:nvSpPr>
            <p:spPr>
              <a:xfrm>
                <a:off x="18301627" y="7062743"/>
                <a:ext cx="147685" cy="223764"/>
              </a:xfrm>
              <a:custGeom>
                <a:avLst/>
                <a:gdLst/>
                <a:ahLst/>
                <a:cxnLst>
                  <a:cxn ang="0">
                    <a:pos x="wd2" y="hd2"/>
                  </a:cxn>
                  <a:cxn ang="5400000">
                    <a:pos x="wd2" y="hd2"/>
                  </a:cxn>
                  <a:cxn ang="10800000">
                    <a:pos x="wd2" y="hd2"/>
                  </a:cxn>
                  <a:cxn ang="16200000">
                    <a:pos x="wd2" y="hd2"/>
                  </a:cxn>
                </a:cxnLst>
                <a:rect l="0" t="0" r="r" b="b"/>
                <a:pathLst>
                  <a:path w="21600" h="21600" extrusionOk="0">
                    <a:moveTo>
                      <a:pt x="7855" y="0"/>
                    </a:moveTo>
                    <a:cubicBezTo>
                      <a:pt x="7855" y="7776"/>
                      <a:pt x="7855" y="7776"/>
                      <a:pt x="7855" y="7776"/>
                    </a:cubicBezTo>
                    <a:cubicBezTo>
                      <a:pt x="3273" y="8640"/>
                      <a:pt x="0" y="11232"/>
                      <a:pt x="0" y="14688"/>
                    </a:cubicBezTo>
                    <a:cubicBezTo>
                      <a:pt x="0" y="18576"/>
                      <a:pt x="5236" y="21600"/>
                      <a:pt x="11127" y="21600"/>
                    </a:cubicBezTo>
                    <a:cubicBezTo>
                      <a:pt x="17018" y="21600"/>
                      <a:pt x="21600" y="18576"/>
                      <a:pt x="21600" y="14688"/>
                    </a:cubicBezTo>
                    <a:cubicBezTo>
                      <a:pt x="21600" y="11232"/>
                      <a:pt x="18327" y="8640"/>
                      <a:pt x="13745" y="7776"/>
                    </a:cubicBezTo>
                    <a:cubicBezTo>
                      <a:pt x="13745" y="0"/>
                      <a:pt x="13745" y="0"/>
                      <a:pt x="13745" y="0"/>
                    </a:cubicBezTo>
                    <a:lnTo>
                      <a:pt x="7855" y="0"/>
                    </a:lnTo>
                    <a:close/>
                    <a:moveTo>
                      <a:pt x="16364" y="14688"/>
                    </a:moveTo>
                    <a:cubicBezTo>
                      <a:pt x="16364" y="16416"/>
                      <a:pt x="13745" y="17712"/>
                      <a:pt x="11127" y="17712"/>
                    </a:cubicBezTo>
                    <a:cubicBezTo>
                      <a:pt x="8509" y="17712"/>
                      <a:pt x="5891" y="16416"/>
                      <a:pt x="5891" y="14688"/>
                    </a:cubicBezTo>
                    <a:cubicBezTo>
                      <a:pt x="5891" y="12528"/>
                      <a:pt x="8509" y="11232"/>
                      <a:pt x="11127" y="11232"/>
                    </a:cubicBezTo>
                    <a:cubicBezTo>
                      <a:pt x="13745" y="11232"/>
                      <a:pt x="16364" y="12528"/>
                      <a:pt x="16364" y="14688"/>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7" name="Freeform 156">
                <a:extLst>
                  <a:ext uri="{FF2B5EF4-FFF2-40B4-BE49-F238E27FC236}">
                    <a16:creationId xmlns:a16="http://schemas.microsoft.com/office/drawing/2014/main" id="{296E5E02-7FBF-411B-A518-95F2DF2B908E}"/>
                  </a:ext>
                </a:extLst>
              </p:cNvPr>
              <p:cNvSpPr/>
              <p:nvPr/>
            </p:nvSpPr>
            <p:spPr>
              <a:xfrm>
                <a:off x="18485111" y="7017991"/>
                <a:ext cx="163462" cy="216802"/>
              </a:xfrm>
              <a:custGeom>
                <a:avLst/>
                <a:gdLst/>
                <a:ahLst/>
                <a:cxnLst>
                  <a:cxn ang="0">
                    <a:pos x="wd2" y="hd2"/>
                  </a:cxn>
                  <a:cxn ang="5400000">
                    <a:pos x="wd2" y="hd2"/>
                  </a:cxn>
                  <a:cxn ang="10800000">
                    <a:pos x="wd2" y="hd2"/>
                  </a:cxn>
                  <a:cxn ang="16200000">
                    <a:pos x="wd2" y="hd2"/>
                  </a:cxn>
                </a:cxnLst>
                <a:rect l="0" t="0" r="r" b="b"/>
                <a:pathLst>
                  <a:path w="20492" h="20518" extrusionOk="0">
                    <a:moveTo>
                      <a:pt x="0" y="2118"/>
                    </a:moveTo>
                    <a:cubicBezTo>
                      <a:pt x="4985" y="8471"/>
                      <a:pt x="4985" y="8471"/>
                      <a:pt x="4985" y="8471"/>
                    </a:cubicBezTo>
                    <a:cubicBezTo>
                      <a:pt x="2215" y="10588"/>
                      <a:pt x="1662" y="13976"/>
                      <a:pt x="3323" y="16941"/>
                    </a:cubicBezTo>
                    <a:cubicBezTo>
                      <a:pt x="6092" y="20329"/>
                      <a:pt x="11631" y="21600"/>
                      <a:pt x="16062" y="19482"/>
                    </a:cubicBezTo>
                    <a:cubicBezTo>
                      <a:pt x="20492" y="17365"/>
                      <a:pt x="21600" y="13129"/>
                      <a:pt x="19385" y="9741"/>
                    </a:cubicBezTo>
                    <a:cubicBezTo>
                      <a:pt x="17169" y="7200"/>
                      <a:pt x="12738" y="5929"/>
                      <a:pt x="8862" y="6776"/>
                    </a:cubicBezTo>
                    <a:cubicBezTo>
                      <a:pt x="3877" y="0"/>
                      <a:pt x="3877" y="0"/>
                      <a:pt x="3877" y="0"/>
                    </a:cubicBezTo>
                    <a:lnTo>
                      <a:pt x="0" y="2118"/>
                    </a:lnTo>
                    <a:close/>
                    <a:moveTo>
                      <a:pt x="14954" y="11859"/>
                    </a:moveTo>
                    <a:cubicBezTo>
                      <a:pt x="16062" y="13553"/>
                      <a:pt x="15508" y="15247"/>
                      <a:pt x="13292" y="16094"/>
                    </a:cubicBezTo>
                    <a:cubicBezTo>
                      <a:pt x="11631" y="17365"/>
                      <a:pt x="8862" y="16518"/>
                      <a:pt x="7754" y="15247"/>
                    </a:cubicBezTo>
                    <a:cubicBezTo>
                      <a:pt x="6646" y="13553"/>
                      <a:pt x="7200" y="11435"/>
                      <a:pt x="9415" y="10588"/>
                    </a:cubicBezTo>
                    <a:cubicBezTo>
                      <a:pt x="11077" y="9741"/>
                      <a:pt x="13846" y="10165"/>
                      <a:pt x="14954" y="11859"/>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8" name="Freeform 157">
                <a:extLst>
                  <a:ext uri="{FF2B5EF4-FFF2-40B4-BE49-F238E27FC236}">
                    <a16:creationId xmlns:a16="http://schemas.microsoft.com/office/drawing/2014/main" id="{74EFE272-40E4-423B-B471-DD1CCE27B816}"/>
                  </a:ext>
                </a:extLst>
              </p:cNvPr>
              <p:cNvSpPr/>
              <p:nvPr/>
            </p:nvSpPr>
            <p:spPr>
              <a:xfrm>
                <a:off x="18581330" y="6921773"/>
                <a:ext cx="214813" cy="165480"/>
              </a:xfrm>
              <a:custGeom>
                <a:avLst/>
                <a:gdLst/>
                <a:ahLst/>
                <a:cxnLst>
                  <a:cxn ang="0">
                    <a:pos x="wd2" y="hd2"/>
                  </a:cxn>
                  <a:cxn ang="5400000">
                    <a:pos x="wd2" y="hd2"/>
                  </a:cxn>
                  <a:cxn ang="10800000">
                    <a:pos x="wd2" y="hd2"/>
                  </a:cxn>
                  <a:cxn ang="16200000">
                    <a:pos x="wd2" y="hd2"/>
                  </a:cxn>
                </a:cxnLst>
                <a:rect l="0" t="0" r="r" b="b"/>
                <a:pathLst>
                  <a:path w="20736" h="20220" extrusionOk="0">
                    <a:moveTo>
                      <a:pt x="0" y="4320"/>
                    </a:moveTo>
                    <a:cubicBezTo>
                      <a:pt x="6480" y="9180"/>
                      <a:pt x="6480" y="9180"/>
                      <a:pt x="6480" y="9180"/>
                    </a:cubicBezTo>
                    <a:cubicBezTo>
                      <a:pt x="6048" y="12960"/>
                      <a:pt x="7344" y="17280"/>
                      <a:pt x="9936" y="18900"/>
                    </a:cubicBezTo>
                    <a:cubicBezTo>
                      <a:pt x="13392" y="21600"/>
                      <a:pt x="17712" y="19980"/>
                      <a:pt x="19872" y="15660"/>
                    </a:cubicBezTo>
                    <a:cubicBezTo>
                      <a:pt x="21600" y="11340"/>
                      <a:pt x="20736" y="5940"/>
                      <a:pt x="17280" y="3780"/>
                    </a:cubicBezTo>
                    <a:cubicBezTo>
                      <a:pt x="14256" y="1620"/>
                      <a:pt x="10800" y="2160"/>
                      <a:pt x="8640" y="4860"/>
                    </a:cubicBezTo>
                    <a:cubicBezTo>
                      <a:pt x="1728" y="0"/>
                      <a:pt x="1728" y="0"/>
                      <a:pt x="1728" y="0"/>
                    </a:cubicBezTo>
                    <a:lnTo>
                      <a:pt x="0" y="4320"/>
                    </a:lnTo>
                    <a:close/>
                    <a:moveTo>
                      <a:pt x="15120" y="7560"/>
                    </a:moveTo>
                    <a:cubicBezTo>
                      <a:pt x="16848" y="8640"/>
                      <a:pt x="17280" y="11340"/>
                      <a:pt x="16416" y="13500"/>
                    </a:cubicBezTo>
                    <a:cubicBezTo>
                      <a:pt x="15552" y="15660"/>
                      <a:pt x="13392" y="16200"/>
                      <a:pt x="11664" y="15120"/>
                    </a:cubicBezTo>
                    <a:cubicBezTo>
                      <a:pt x="10368" y="14040"/>
                      <a:pt x="9936" y="11340"/>
                      <a:pt x="10800" y="9180"/>
                    </a:cubicBezTo>
                    <a:cubicBezTo>
                      <a:pt x="11664" y="7020"/>
                      <a:pt x="13824" y="6480"/>
                      <a:pt x="15120" y="7560"/>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49" name="Freeform 158">
                <a:extLst>
                  <a:ext uri="{FF2B5EF4-FFF2-40B4-BE49-F238E27FC236}">
                    <a16:creationId xmlns:a16="http://schemas.microsoft.com/office/drawing/2014/main" id="{3D18C203-C81F-40FE-A094-9C4F3CBFA545}"/>
                  </a:ext>
                </a:extLst>
              </p:cNvPr>
              <p:cNvSpPr/>
              <p:nvPr/>
            </p:nvSpPr>
            <p:spPr>
              <a:xfrm>
                <a:off x="18621606" y="6742762"/>
                <a:ext cx="226002" cy="147686"/>
              </a:xfrm>
              <a:custGeom>
                <a:avLst/>
                <a:gdLst/>
                <a:ahLst/>
                <a:cxnLst>
                  <a:cxn ang="0">
                    <a:pos x="wd2" y="hd2"/>
                  </a:cxn>
                  <a:cxn ang="5400000">
                    <a:pos x="wd2" y="hd2"/>
                  </a:cxn>
                  <a:cxn ang="10800000">
                    <a:pos x="wd2" y="hd2"/>
                  </a:cxn>
                  <a:cxn ang="16200000">
                    <a:pos x="wd2" y="hd2"/>
                  </a:cxn>
                </a:cxnLst>
                <a:rect l="0" t="0" r="r" b="b"/>
                <a:pathLst>
                  <a:path w="21600" h="21600" extrusionOk="0">
                    <a:moveTo>
                      <a:pt x="0" y="13745"/>
                    </a:moveTo>
                    <a:cubicBezTo>
                      <a:pt x="8047" y="13745"/>
                      <a:pt x="8047" y="13745"/>
                      <a:pt x="8047" y="13745"/>
                    </a:cubicBezTo>
                    <a:cubicBezTo>
                      <a:pt x="8894" y="18327"/>
                      <a:pt x="11435" y="21600"/>
                      <a:pt x="14400" y="21600"/>
                    </a:cubicBezTo>
                    <a:cubicBezTo>
                      <a:pt x="18635" y="21600"/>
                      <a:pt x="21600" y="16364"/>
                      <a:pt x="21600" y="10473"/>
                    </a:cubicBezTo>
                    <a:cubicBezTo>
                      <a:pt x="21600" y="4582"/>
                      <a:pt x="18635" y="0"/>
                      <a:pt x="14400" y="0"/>
                    </a:cubicBezTo>
                    <a:cubicBezTo>
                      <a:pt x="11435" y="0"/>
                      <a:pt x="8471" y="3273"/>
                      <a:pt x="8047" y="7855"/>
                    </a:cubicBezTo>
                    <a:cubicBezTo>
                      <a:pt x="0" y="7855"/>
                      <a:pt x="0" y="7855"/>
                      <a:pt x="0" y="7855"/>
                    </a:cubicBezTo>
                    <a:lnTo>
                      <a:pt x="0" y="13745"/>
                    </a:lnTo>
                    <a:close/>
                    <a:moveTo>
                      <a:pt x="14400" y="5891"/>
                    </a:moveTo>
                    <a:cubicBezTo>
                      <a:pt x="16518" y="5891"/>
                      <a:pt x="17788" y="7855"/>
                      <a:pt x="17788" y="10473"/>
                    </a:cubicBezTo>
                    <a:cubicBezTo>
                      <a:pt x="17788" y="13745"/>
                      <a:pt x="16518" y="15709"/>
                      <a:pt x="14400" y="15709"/>
                    </a:cubicBezTo>
                    <a:cubicBezTo>
                      <a:pt x="12706" y="15709"/>
                      <a:pt x="11435" y="13745"/>
                      <a:pt x="11435" y="10473"/>
                    </a:cubicBezTo>
                    <a:cubicBezTo>
                      <a:pt x="11435" y="7855"/>
                      <a:pt x="12706" y="5891"/>
                      <a:pt x="14400" y="5891"/>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sp>
            <p:nvSpPr>
              <p:cNvPr id="50" name="Freeform 159">
                <a:extLst>
                  <a:ext uri="{FF2B5EF4-FFF2-40B4-BE49-F238E27FC236}">
                    <a16:creationId xmlns:a16="http://schemas.microsoft.com/office/drawing/2014/main" id="{DE1E7844-2FBD-4E5C-8CD1-3761B27E9992}"/>
                  </a:ext>
                </a:extLst>
              </p:cNvPr>
              <p:cNvSpPr/>
              <p:nvPr/>
            </p:nvSpPr>
            <p:spPr>
              <a:xfrm>
                <a:off x="18106953" y="6543613"/>
                <a:ext cx="541507" cy="537032"/>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4957" y="21600"/>
                      <a:pt x="0" y="16780"/>
                      <a:pt x="0" y="10711"/>
                    </a:cubicBezTo>
                    <a:cubicBezTo>
                      <a:pt x="0" y="4820"/>
                      <a:pt x="4957" y="0"/>
                      <a:pt x="10800" y="0"/>
                    </a:cubicBezTo>
                    <a:cubicBezTo>
                      <a:pt x="16643" y="0"/>
                      <a:pt x="21600" y="4820"/>
                      <a:pt x="21600" y="10711"/>
                    </a:cubicBezTo>
                    <a:cubicBezTo>
                      <a:pt x="21600" y="16780"/>
                      <a:pt x="16643" y="21600"/>
                      <a:pt x="10800" y="21600"/>
                    </a:cubicBezTo>
                    <a:close/>
                    <a:moveTo>
                      <a:pt x="10800" y="1428"/>
                    </a:moveTo>
                    <a:cubicBezTo>
                      <a:pt x="5666" y="1428"/>
                      <a:pt x="1416" y="5534"/>
                      <a:pt x="1416" y="10711"/>
                    </a:cubicBezTo>
                    <a:cubicBezTo>
                      <a:pt x="1416" y="15888"/>
                      <a:pt x="5666" y="20172"/>
                      <a:pt x="10800" y="20172"/>
                    </a:cubicBezTo>
                    <a:cubicBezTo>
                      <a:pt x="15934" y="20172"/>
                      <a:pt x="20184" y="15888"/>
                      <a:pt x="20184" y="10711"/>
                    </a:cubicBezTo>
                    <a:cubicBezTo>
                      <a:pt x="20184" y="5534"/>
                      <a:pt x="15934" y="1428"/>
                      <a:pt x="10800" y="1428"/>
                    </a:cubicBezTo>
                    <a:close/>
                  </a:path>
                </a:pathLst>
              </a:custGeom>
              <a:grpFill/>
              <a:ln w="12700" cap="flat">
                <a:noFill/>
                <a:miter lim="400000"/>
              </a:ln>
              <a:effectLst/>
            </p:spPr>
            <p:txBody>
              <a:bodyPr wrap="square" lIns="91439" tIns="91439" rIns="91439" bIns="91439" numCol="1" anchor="t">
                <a:noAutofit/>
              </a:bodyPr>
              <a:lstStyle/>
              <a:p>
                <a:endParaRPr dirty="0">
                  <a:cs typeface="+mn-ea"/>
                  <a:sym typeface="+mn-lt"/>
                </a:endParaRPr>
              </a:p>
            </p:txBody>
          </p:sp>
        </p:grpSp>
      </p:grpSp>
      <p:sp>
        <p:nvSpPr>
          <p:cNvPr id="51" name="矩形 50">
            <a:extLst>
              <a:ext uri="{FF2B5EF4-FFF2-40B4-BE49-F238E27FC236}">
                <a16:creationId xmlns:a16="http://schemas.microsoft.com/office/drawing/2014/main" id="{5FD79B1C-8523-4639-8636-7B897267F1CE}"/>
              </a:ext>
            </a:extLst>
          </p:cNvPr>
          <p:cNvSpPr/>
          <p:nvPr/>
        </p:nvSpPr>
        <p:spPr>
          <a:xfrm>
            <a:off x="1590690" y="464007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52" name="矩形 51">
            <a:extLst>
              <a:ext uri="{FF2B5EF4-FFF2-40B4-BE49-F238E27FC236}">
                <a16:creationId xmlns:a16="http://schemas.microsoft.com/office/drawing/2014/main" id="{D395DB13-B6CC-43EE-98F5-A284862BEFB5}"/>
              </a:ext>
            </a:extLst>
          </p:cNvPr>
          <p:cNvSpPr/>
          <p:nvPr/>
        </p:nvSpPr>
        <p:spPr>
          <a:xfrm>
            <a:off x="1590690" y="499158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53" name="矩形 52">
            <a:extLst>
              <a:ext uri="{FF2B5EF4-FFF2-40B4-BE49-F238E27FC236}">
                <a16:creationId xmlns:a16="http://schemas.microsoft.com/office/drawing/2014/main" id="{39177DA7-712F-4B82-B3BA-A9E15316C98E}"/>
              </a:ext>
            </a:extLst>
          </p:cNvPr>
          <p:cNvSpPr/>
          <p:nvPr/>
        </p:nvSpPr>
        <p:spPr>
          <a:xfrm>
            <a:off x="5087227" y="464007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54" name="矩形 53">
            <a:extLst>
              <a:ext uri="{FF2B5EF4-FFF2-40B4-BE49-F238E27FC236}">
                <a16:creationId xmlns:a16="http://schemas.microsoft.com/office/drawing/2014/main" id="{DBEA6EA4-61FD-41CD-8FC1-4EFC758681E3}"/>
              </a:ext>
            </a:extLst>
          </p:cNvPr>
          <p:cNvSpPr/>
          <p:nvPr/>
        </p:nvSpPr>
        <p:spPr>
          <a:xfrm>
            <a:off x="5087227" y="499158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55" name="矩形 54">
            <a:extLst>
              <a:ext uri="{FF2B5EF4-FFF2-40B4-BE49-F238E27FC236}">
                <a16:creationId xmlns:a16="http://schemas.microsoft.com/office/drawing/2014/main" id="{170DB5BA-A13C-48E2-8111-FFFD28110A07}"/>
              </a:ext>
            </a:extLst>
          </p:cNvPr>
          <p:cNvSpPr/>
          <p:nvPr/>
        </p:nvSpPr>
        <p:spPr>
          <a:xfrm>
            <a:off x="8583764" y="464007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56" name="矩形 55">
            <a:extLst>
              <a:ext uri="{FF2B5EF4-FFF2-40B4-BE49-F238E27FC236}">
                <a16:creationId xmlns:a16="http://schemas.microsoft.com/office/drawing/2014/main" id="{7A127CC4-331C-45EA-ACEF-E5CF70CCCDC8}"/>
              </a:ext>
            </a:extLst>
          </p:cNvPr>
          <p:cNvSpPr/>
          <p:nvPr/>
        </p:nvSpPr>
        <p:spPr>
          <a:xfrm>
            <a:off x="8583764" y="499158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Tree>
    <p:extLst>
      <p:ext uri="{BB962C8B-B14F-4D97-AF65-F5344CB8AC3E}">
        <p14:creationId xmlns:p14="http://schemas.microsoft.com/office/powerpoint/2010/main" val="351783371"/>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nodeType="afterEffect">
                                  <p:stCondLst>
                                    <p:cond delay="0"/>
                                  </p:stCondLst>
                                  <p:childTnLst>
                                    <p:set>
                                      <p:cBhvr>
                                        <p:cTn id="6" dur="1" fill="hold">
                                          <p:stCondLst>
                                            <p:cond delay="0"/>
                                          </p:stCondLst>
                                        </p:cTn>
                                        <p:tgtEl>
                                          <p:spTgt spid="57"/>
                                        </p:tgtEl>
                                        <p:attrNameLst>
                                          <p:attrName>style.visibility</p:attrName>
                                        </p:attrNameLst>
                                      </p:cBhvr>
                                      <p:to>
                                        <p:strVal val="visible"/>
                                      </p:to>
                                    </p:set>
                                    <p:anim calcmode="lin" valueType="num">
                                      <p:cBhvr additive="base">
                                        <p:cTn id="7" dur="2000" fill="hold"/>
                                        <p:tgtEl>
                                          <p:spTgt spid="57"/>
                                        </p:tgtEl>
                                        <p:attrNameLst>
                                          <p:attrName>ppt_x</p:attrName>
                                        </p:attrNameLst>
                                      </p:cBhvr>
                                      <p:tavLst>
                                        <p:tav tm="0">
                                          <p:val>
                                            <p:strVal val="1+#ppt_w/2"/>
                                          </p:val>
                                        </p:tav>
                                        <p:tav tm="100000">
                                          <p:val>
                                            <p:strVal val="#ppt_x"/>
                                          </p:val>
                                        </p:tav>
                                      </p:tavLst>
                                    </p:anim>
                                    <p:anim calcmode="lin" valueType="num">
                                      <p:cBhvr additive="base">
                                        <p:cTn id="8" dur="2000" fill="hold"/>
                                        <p:tgtEl>
                                          <p:spTgt spid="57"/>
                                        </p:tgtEl>
                                        <p:attrNameLst>
                                          <p:attrName>ppt_y</p:attrName>
                                        </p:attrNameLst>
                                      </p:cBhvr>
                                      <p:tavLst>
                                        <p:tav tm="0">
                                          <p:val>
                                            <p:strVal val="#ppt_y"/>
                                          </p:val>
                                        </p:tav>
                                        <p:tav tm="100000">
                                          <p:val>
                                            <p:strVal val="#ppt_y"/>
                                          </p:val>
                                        </p:tav>
                                      </p:tavLst>
                                    </p:anim>
                                  </p:childTnLst>
                                </p:cTn>
                              </p:par>
                              <p:par>
                                <p:cTn id="9" presetID="8" presetClass="emph" presetSubtype="0" decel="100000" fill="hold" nodeType="withEffect">
                                  <p:stCondLst>
                                    <p:cond delay="0"/>
                                  </p:stCondLst>
                                  <p:childTnLst>
                                    <p:animRot by="-43200000">
                                      <p:cBhvr>
                                        <p:cTn id="10" dur="2000" fill="hold"/>
                                        <p:tgtEl>
                                          <p:spTgt spid="57"/>
                                        </p:tgtEl>
                                        <p:attrNameLst>
                                          <p:attrName>r</p:attrName>
                                        </p:attrNameLst>
                                      </p:cBhvr>
                                    </p:animRot>
                                  </p:childTnLst>
                                </p:cTn>
                              </p:par>
                              <p:par>
                                <p:cTn id="11" presetID="2" presetClass="entr" presetSubtype="2" decel="100000" fill="hold" nodeType="withEffect">
                                  <p:stCondLst>
                                    <p:cond delay="0"/>
                                  </p:stCondLst>
                                  <p:childTnLst>
                                    <p:set>
                                      <p:cBhvr>
                                        <p:cTn id="12" dur="1" fill="hold">
                                          <p:stCondLst>
                                            <p:cond delay="0"/>
                                          </p:stCondLst>
                                        </p:cTn>
                                        <p:tgtEl>
                                          <p:spTgt spid="58"/>
                                        </p:tgtEl>
                                        <p:attrNameLst>
                                          <p:attrName>style.visibility</p:attrName>
                                        </p:attrNameLst>
                                      </p:cBhvr>
                                      <p:to>
                                        <p:strVal val="visible"/>
                                      </p:to>
                                    </p:set>
                                    <p:anim calcmode="lin" valueType="num">
                                      <p:cBhvr additive="base">
                                        <p:cTn id="13" dur="2000" fill="hold"/>
                                        <p:tgtEl>
                                          <p:spTgt spid="58"/>
                                        </p:tgtEl>
                                        <p:attrNameLst>
                                          <p:attrName>ppt_x</p:attrName>
                                        </p:attrNameLst>
                                      </p:cBhvr>
                                      <p:tavLst>
                                        <p:tav tm="0">
                                          <p:val>
                                            <p:strVal val="1+#ppt_w/2"/>
                                          </p:val>
                                        </p:tav>
                                        <p:tav tm="100000">
                                          <p:val>
                                            <p:strVal val="#ppt_x"/>
                                          </p:val>
                                        </p:tav>
                                      </p:tavLst>
                                    </p:anim>
                                    <p:anim calcmode="lin" valueType="num">
                                      <p:cBhvr additive="base">
                                        <p:cTn id="14" dur="2000" fill="hold"/>
                                        <p:tgtEl>
                                          <p:spTgt spid="58"/>
                                        </p:tgtEl>
                                        <p:attrNameLst>
                                          <p:attrName>ppt_y</p:attrName>
                                        </p:attrNameLst>
                                      </p:cBhvr>
                                      <p:tavLst>
                                        <p:tav tm="0">
                                          <p:val>
                                            <p:strVal val="#ppt_y"/>
                                          </p:val>
                                        </p:tav>
                                        <p:tav tm="100000">
                                          <p:val>
                                            <p:strVal val="#ppt_y"/>
                                          </p:val>
                                        </p:tav>
                                      </p:tavLst>
                                    </p:anim>
                                  </p:childTnLst>
                                </p:cTn>
                              </p:par>
                              <p:par>
                                <p:cTn id="15" presetID="8" presetClass="emph" presetSubtype="0" decel="100000" fill="hold" nodeType="withEffect">
                                  <p:stCondLst>
                                    <p:cond delay="0"/>
                                  </p:stCondLst>
                                  <p:childTnLst>
                                    <p:animRot by="-43200000">
                                      <p:cBhvr>
                                        <p:cTn id="16" dur="2000" fill="hold"/>
                                        <p:tgtEl>
                                          <p:spTgt spid="58"/>
                                        </p:tgtEl>
                                        <p:attrNameLst>
                                          <p:attrName>r</p:attrName>
                                        </p:attrNameLst>
                                      </p:cBhvr>
                                    </p:animRot>
                                  </p:childTnLst>
                                </p:cTn>
                              </p:par>
                              <p:par>
                                <p:cTn id="17" presetID="2" presetClass="entr" presetSubtype="2" decel="100000" fill="hold" nodeType="with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2000" fill="hold"/>
                                        <p:tgtEl>
                                          <p:spTgt spid="59"/>
                                        </p:tgtEl>
                                        <p:attrNameLst>
                                          <p:attrName>ppt_x</p:attrName>
                                        </p:attrNameLst>
                                      </p:cBhvr>
                                      <p:tavLst>
                                        <p:tav tm="0">
                                          <p:val>
                                            <p:strVal val="1+#ppt_w/2"/>
                                          </p:val>
                                        </p:tav>
                                        <p:tav tm="100000">
                                          <p:val>
                                            <p:strVal val="#ppt_x"/>
                                          </p:val>
                                        </p:tav>
                                      </p:tavLst>
                                    </p:anim>
                                    <p:anim calcmode="lin" valueType="num">
                                      <p:cBhvr additive="base">
                                        <p:cTn id="20" dur="2000" fill="hold"/>
                                        <p:tgtEl>
                                          <p:spTgt spid="59"/>
                                        </p:tgtEl>
                                        <p:attrNameLst>
                                          <p:attrName>ppt_y</p:attrName>
                                        </p:attrNameLst>
                                      </p:cBhvr>
                                      <p:tavLst>
                                        <p:tav tm="0">
                                          <p:val>
                                            <p:strVal val="#ppt_y"/>
                                          </p:val>
                                        </p:tav>
                                        <p:tav tm="100000">
                                          <p:val>
                                            <p:strVal val="#ppt_y"/>
                                          </p:val>
                                        </p:tav>
                                      </p:tavLst>
                                    </p:anim>
                                  </p:childTnLst>
                                </p:cTn>
                              </p:par>
                              <p:par>
                                <p:cTn id="21" presetID="8" presetClass="emph" presetSubtype="0" decel="100000" fill="hold" nodeType="withEffect">
                                  <p:stCondLst>
                                    <p:cond delay="0"/>
                                  </p:stCondLst>
                                  <p:childTnLst>
                                    <p:animRot by="-43200000">
                                      <p:cBhvr>
                                        <p:cTn id="22" dur="2000" fill="hold"/>
                                        <p:tgtEl>
                                          <p:spTgt spid="59"/>
                                        </p:tgtEl>
                                        <p:attrNameLst>
                                          <p:attrName>r</p:attrName>
                                        </p:attrNameLst>
                                      </p:cBhvr>
                                    </p:animRot>
                                  </p:childTnLst>
                                </p:cTn>
                              </p:par>
                              <p:par>
                                <p:cTn id="23" presetID="2" presetClass="entr" presetSubtype="4" decel="100000" fill="hold" grpId="0" nodeType="withEffect">
                                  <p:stCondLst>
                                    <p:cond delay="900"/>
                                  </p:stCondLst>
                                  <p:childTnLst>
                                    <p:set>
                                      <p:cBhvr>
                                        <p:cTn id="24" dur="1" fill="hold">
                                          <p:stCondLst>
                                            <p:cond delay="0"/>
                                          </p:stCondLst>
                                        </p:cTn>
                                        <p:tgtEl>
                                          <p:spTgt spid="51"/>
                                        </p:tgtEl>
                                        <p:attrNameLst>
                                          <p:attrName>style.visibility</p:attrName>
                                        </p:attrNameLst>
                                      </p:cBhvr>
                                      <p:to>
                                        <p:strVal val="visible"/>
                                      </p:to>
                                    </p:set>
                                    <p:anim calcmode="lin" valueType="num">
                                      <p:cBhvr additive="base">
                                        <p:cTn id="25" dur="1000" fill="hold"/>
                                        <p:tgtEl>
                                          <p:spTgt spid="51"/>
                                        </p:tgtEl>
                                        <p:attrNameLst>
                                          <p:attrName>ppt_x</p:attrName>
                                        </p:attrNameLst>
                                      </p:cBhvr>
                                      <p:tavLst>
                                        <p:tav tm="0">
                                          <p:val>
                                            <p:strVal val="#ppt_x"/>
                                          </p:val>
                                        </p:tav>
                                        <p:tav tm="100000">
                                          <p:val>
                                            <p:strVal val="#ppt_x"/>
                                          </p:val>
                                        </p:tav>
                                      </p:tavLst>
                                    </p:anim>
                                    <p:anim calcmode="lin" valueType="num">
                                      <p:cBhvr additive="base">
                                        <p:cTn id="26" dur="1000" fill="hold"/>
                                        <p:tgtEl>
                                          <p:spTgt spid="51"/>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1000"/>
                                  </p:stCondLst>
                                  <p:childTnLst>
                                    <p:set>
                                      <p:cBhvr>
                                        <p:cTn id="28" dur="1" fill="hold">
                                          <p:stCondLst>
                                            <p:cond delay="0"/>
                                          </p:stCondLst>
                                        </p:cTn>
                                        <p:tgtEl>
                                          <p:spTgt spid="52"/>
                                        </p:tgtEl>
                                        <p:attrNameLst>
                                          <p:attrName>style.visibility</p:attrName>
                                        </p:attrNameLst>
                                      </p:cBhvr>
                                      <p:to>
                                        <p:strVal val="visible"/>
                                      </p:to>
                                    </p:set>
                                    <p:anim calcmode="lin" valueType="num">
                                      <p:cBhvr additive="base">
                                        <p:cTn id="29" dur="1000" fill="hold"/>
                                        <p:tgtEl>
                                          <p:spTgt spid="52"/>
                                        </p:tgtEl>
                                        <p:attrNameLst>
                                          <p:attrName>ppt_x</p:attrName>
                                        </p:attrNameLst>
                                      </p:cBhvr>
                                      <p:tavLst>
                                        <p:tav tm="0">
                                          <p:val>
                                            <p:strVal val="#ppt_x"/>
                                          </p:val>
                                        </p:tav>
                                        <p:tav tm="100000">
                                          <p:val>
                                            <p:strVal val="#ppt_x"/>
                                          </p:val>
                                        </p:tav>
                                      </p:tavLst>
                                    </p:anim>
                                    <p:anim calcmode="lin" valueType="num">
                                      <p:cBhvr additive="base">
                                        <p:cTn id="30" dur="1000" fill="hold"/>
                                        <p:tgtEl>
                                          <p:spTgt spid="52"/>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900"/>
                                  </p:stCondLst>
                                  <p:childTnLst>
                                    <p:set>
                                      <p:cBhvr>
                                        <p:cTn id="32" dur="1" fill="hold">
                                          <p:stCondLst>
                                            <p:cond delay="0"/>
                                          </p:stCondLst>
                                        </p:cTn>
                                        <p:tgtEl>
                                          <p:spTgt spid="53"/>
                                        </p:tgtEl>
                                        <p:attrNameLst>
                                          <p:attrName>style.visibility</p:attrName>
                                        </p:attrNameLst>
                                      </p:cBhvr>
                                      <p:to>
                                        <p:strVal val="visible"/>
                                      </p:to>
                                    </p:set>
                                    <p:anim calcmode="lin" valueType="num">
                                      <p:cBhvr additive="base">
                                        <p:cTn id="33" dur="1000" fill="hold"/>
                                        <p:tgtEl>
                                          <p:spTgt spid="53"/>
                                        </p:tgtEl>
                                        <p:attrNameLst>
                                          <p:attrName>ppt_x</p:attrName>
                                        </p:attrNameLst>
                                      </p:cBhvr>
                                      <p:tavLst>
                                        <p:tav tm="0">
                                          <p:val>
                                            <p:strVal val="#ppt_x"/>
                                          </p:val>
                                        </p:tav>
                                        <p:tav tm="100000">
                                          <p:val>
                                            <p:strVal val="#ppt_x"/>
                                          </p:val>
                                        </p:tav>
                                      </p:tavLst>
                                    </p:anim>
                                    <p:anim calcmode="lin" valueType="num">
                                      <p:cBhvr additive="base">
                                        <p:cTn id="34" dur="1000" fill="hold"/>
                                        <p:tgtEl>
                                          <p:spTgt spid="53"/>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00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1000" fill="hold"/>
                                        <p:tgtEl>
                                          <p:spTgt spid="54"/>
                                        </p:tgtEl>
                                        <p:attrNameLst>
                                          <p:attrName>ppt_x</p:attrName>
                                        </p:attrNameLst>
                                      </p:cBhvr>
                                      <p:tavLst>
                                        <p:tav tm="0">
                                          <p:val>
                                            <p:strVal val="#ppt_x"/>
                                          </p:val>
                                        </p:tav>
                                        <p:tav tm="100000">
                                          <p:val>
                                            <p:strVal val="#ppt_x"/>
                                          </p:val>
                                        </p:tav>
                                      </p:tavLst>
                                    </p:anim>
                                    <p:anim calcmode="lin" valueType="num">
                                      <p:cBhvr additive="base">
                                        <p:cTn id="38" dur="1000" fill="hold"/>
                                        <p:tgtEl>
                                          <p:spTgt spid="54"/>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90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1000" fill="hold"/>
                                        <p:tgtEl>
                                          <p:spTgt spid="55"/>
                                        </p:tgtEl>
                                        <p:attrNameLst>
                                          <p:attrName>ppt_x</p:attrName>
                                        </p:attrNameLst>
                                      </p:cBhvr>
                                      <p:tavLst>
                                        <p:tav tm="0">
                                          <p:val>
                                            <p:strVal val="#ppt_x"/>
                                          </p:val>
                                        </p:tav>
                                        <p:tav tm="100000">
                                          <p:val>
                                            <p:strVal val="#ppt_x"/>
                                          </p:val>
                                        </p:tav>
                                      </p:tavLst>
                                    </p:anim>
                                    <p:anim calcmode="lin" valueType="num">
                                      <p:cBhvr additive="base">
                                        <p:cTn id="42" dur="1000" fill="hold"/>
                                        <p:tgtEl>
                                          <p:spTgt spid="55"/>
                                        </p:tgtEl>
                                        <p:attrNameLst>
                                          <p:attrName>ppt_y</p:attrName>
                                        </p:attrNameLst>
                                      </p:cBhvr>
                                      <p:tavLst>
                                        <p:tav tm="0">
                                          <p:val>
                                            <p:strVal val="1+#ppt_h/2"/>
                                          </p:val>
                                        </p:tav>
                                        <p:tav tm="100000">
                                          <p:val>
                                            <p:strVal val="#ppt_y"/>
                                          </p:val>
                                        </p:tav>
                                      </p:tavLst>
                                    </p:anim>
                                  </p:childTnLst>
                                </p:cTn>
                              </p:par>
                              <p:par>
                                <p:cTn id="43" presetID="2" presetClass="entr" presetSubtype="4" decel="100000" fill="hold" grpId="0" nodeType="withEffect">
                                  <p:stCondLst>
                                    <p:cond delay="1100"/>
                                  </p:stCondLst>
                                  <p:childTnLst>
                                    <p:set>
                                      <p:cBhvr>
                                        <p:cTn id="44" dur="1" fill="hold">
                                          <p:stCondLst>
                                            <p:cond delay="0"/>
                                          </p:stCondLst>
                                        </p:cTn>
                                        <p:tgtEl>
                                          <p:spTgt spid="56"/>
                                        </p:tgtEl>
                                        <p:attrNameLst>
                                          <p:attrName>style.visibility</p:attrName>
                                        </p:attrNameLst>
                                      </p:cBhvr>
                                      <p:to>
                                        <p:strVal val="visible"/>
                                      </p:to>
                                    </p:set>
                                    <p:anim calcmode="lin" valueType="num">
                                      <p:cBhvr additive="base">
                                        <p:cTn id="45" dur="1000" fill="hold"/>
                                        <p:tgtEl>
                                          <p:spTgt spid="56"/>
                                        </p:tgtEl>
                                        <p:attrNameLst>
                                          <p:attrName>ppt_x</p:attrName>
                                        </p:attrNameLst>
                                      </p:cBhvr>
                                      <p:tavLst>
                                        <p:tav tm="0">
                                          <p:val>
                                            <p:strVal val="#ppt_x"/>
                                          </p:val>
                                        </p:tav>
                                        <p:tav tm="100000">
                                          <p:val>
                                            <p:strVal val="#ppt_x"/>
                                          </p:val>
                                        </p:tav>
                                      </p:tavLst>
                                    </p:anim>
                                    <p:anim calcmode="lin" valueType="num">
                                      <p:cBhvr additive="base">
                                        <p:cTn id="46" dur="10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p:bldP spid="53" grpId="0"/>
      <p:bldP spid="54" grpId="0"/>
      <p:bldP spid="55" grpId="0"/>
      <p:bldP spid="56"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07A64620-D73D-4897-BCCC-F35A793F9062}"/>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3A874482-AB37-4850-B137-EF526D53F633}"/>
              </a:ext>
            </a:extLst>
          </p:cNvPr>
          <p:cNvSpPr/>
          <p:nvPr/>
        </p:nvSpPr>
        <p:spPr>
          <a:xfrm>
            <a:off x="260591" y="219483"/>
            <a:ext cx="3221395"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SALES OVERVIEW</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9E5169D4-F813-4CCC-94D2-1D7B5C580F94}"/>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069219E6-B3E7-40E7-9C59-A6E06220D558}"/>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2EDF601B-E610-46A5-ACB9-F34CF324DCF9}"/>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D154D241-7D7B-43E7-9D69-9611EBBFEE88}"/>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2E642EC0-615F-4C55-9981-F8DDF8A81648}"/>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12" name="组合 11">
            <a:extLst>
              <a:ext uri="{FF2B5EF4-FFF2-40B4-BE49-F238E27FC236}">
                <a16:creationId xmlns:a16="http://schemas.microsoft.com/office/drawing/2014/main" id="{2599C609-CFD4-42F9-8DFE-ED5EB3D4C793}"/>
              </a:ext>
            </a:extLst>
          </p:cNvPr>
          <p:cNvGrpSpPr/>
          <p:nvPr/>
        </p:nvGrpSpPr>
        <p:grpSpPr>
          <a:xfrm>
            <a:off x="-1" y="5501448"/>
            <a:ext cx="12192001" cy="1356552"/>
            <a:chOff x="584655" y="1618796"/>
            <a:chExt cx="11088000" cy="1233714"/>
          </a:xfrm>
        </p:grpSpPr>
        <p:sp>
          <p:nvSpPr>
            <p:cNvPr id="13" name="矩形 12">
              <a:extLst>
                <a:ext uri="{FF2B5EF4-FFF2-40B4-BE49-F238E27FC236}">
                  <a16:creationId xmlns:a16="http://schemas.microsoft.com/office/drawing/2014/main" id="{B2B0F02C-1FB3-41CD-9400-C44DB5BD1730}"/>
                </a:ext>
              </a:extLst>
            </p:cNvPr>
            <p:cNvSpPr/>
            <p:nvPr/>
          </p:nvSpPr>
          <p:spPr>
            <a:xfrm>
              <a:off x="584655" y="1618796"/>
              <a:ext cx="2772000" cy="1233714"/>
            </a:xfrm>
            <a:prstGeom prst="rect">
              <a:avLst/>
            </a:prstGeom>
            <a:blipFill dpi="0" rotWithShape="1">
              <a:blip r:embed="rId3"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4" name="矩形 13">
              <a:extLst>
                <a:ext uri="{FF2B5EF4-FFF2-40B4-BE49-F238E27FC236}">
                  <a16:creationId xmlns:a16="http://schemas.microsoft.com/office/drawing/2014/main" id="{3BF2E2A7-E6E8-41DC-BB7E-B5673D50EA02}"/>
                </a:ext>
              </a:extLst>
            </p:cNvPr>
            <p:cNvSpPr/>
            <p:nvPr/>
          </p:nvSpPr>
          <p:spPr>
            <a:xfrm>
              <a:off x="3356655" y="1618796"/>
              <a:ext cx="2772000" cy="1233714"/>
            </a:xfrm>
            <a:prstGeom prst="rect">
              <a:avLst/>
            </a:prstGeom>
            <a:blipFill dpi="0" rotWithShape="1">
              <a:blip r:embed="rId4"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5" name="矩形 14">
              <a:extLst>
                <a:ext uri="{FF2B5EF4-FFF2-40B4-BE49-F238E27FC236}">
                  <a16:creationId xmlns:a16="http://schemas.microsoft.com/office/drawing/2014/main" id="{74D8BE06-D4D9-4F1A-BE98-540575347F00}"/>
                </a:ext>
              </a:extLst>
            </p:cNvPr>
            <p:cNvSpPr/>
            <p:nvPr/>
          </p:nvSpPr>
          <p:spPr>
            <a:xfrm>
              <a:off x="6128655" y="1618796"/>
              <a:ext cx="2772000" cy="1233714"/>
            </a:xfrm>
            <a:prstGeom prst="rect">
              <a:avLst/>
            </a:prstGeom>
            <a:blipFill dpi="0" rotWithShape="1">
              <a:blip r:embed="rId5"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6" name="矩形 15">
              <a:extLst>
                <a:ext uri="{FF2B5EF4-FFF2-40B4-BE49-F238E27FC236}">
                  <a16:creationId xmlns:a16="http://schemas.microsoft.com/office/drawing/2014/main" id="{B168861C-F93C-45A4-9D32-A59BE7FCE4D2}"/>
                </a:ext>
              </a:extLst>
            </p:cNvPr>
            <p:cNvSpPr/>
            <p:nvPr/>
          </p:nvSpPr>
          <p:spPr>
            <a:xfrm>
              <a:off x="8900655" y="1618796"/>
              <a:ext cx="2772000" cy="1233714"/>
            </a:xfrm>
            <a:prstGeom prst="rect">
              <a:avLst/>
            </a:prstGeom>
            <a:blipFill dpi="0" rotWithShape="1">
              <a:blip r:embed="rId6" cstate="screen">
                <a:extLst>
                  <a:ext uri="{28A0092B-C50C-407E-A947-70E740481C1C}">
                    <a14:useLocalDpi xmlns:a14="http://schemas.microsoft.com/office/drawing/2010/main"/>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pSp>
      <p:sp>
        <p:nvSpPr>
          <p:cNvPr id="17" name="矩形 16">
            <a:extLst>
              <a:ext uri="{FF2B5EF4-FFF2-40B4-BE49-F238E27FC236}">
                <a16:creationId xmlns:a16="http://schemas.microsoft.com/office/drawing/2014/main" id="{9CD47C8A-8386-40B9-91AD-EEBD3338A9A3}"/>
              </a:ext>
            </a:extLst>
          </p:cNvPr>
          <p:cNvSpPr/>
          <p:nvPr/>
        </p:nvSpPr>
        <p:spPr>
          <a:xfrm>
            <a:off x="-1" y="5520478"/>
            <a:ext cx="12192000" cy="1356552"/>
          </a:xfrm>
          <a:prstGeom prst="rect">
            <a:avLst/>
          </a:prstGeom>
          <a:gradFill>
            <a:gsLst>
              <a:gs pos="0">
                <a:srgbClr val="2B2A52">
                  <a:alpha val="30000"/>
                </a:srgbClr>
              </a:gs>
              <a:gs pos="100000">
                <a:srgbClr val="76384F">
                  <a:alpha val="30000"/>
                </a:srgb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8" name="矩形 17">
            <a:extLst>
              <a:ext uri="{FF2B5EF4-FFF2-40B4-BE49-F238E27FC236}">
                <a16:creationId xmlns:a16="http://schemas.microsoft.com/office/drawing/2014/main" id="{E6163D2D-963B-499C-A67E-A71669B95438}"/>
              </a:ext>
            </a:extLst>
          </p:cNvPr>
          <p:cNvSpPr/>
          <p:nvPr/>
        </p:nvSpPr>
        <p:spPr>
          <a:xfrm>
            <a:off x="994503" y="1561910"/>
            <a:ext cx="1785553" cy="400110"/>
          </a:xfrm>
          <a:prstGeom prst="rect">
            <a:avLst/>
          </a:prstGeom>
        </p:spPr>
        <p:txBody>
          <a:bodyPr wrap="non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19" name="矩形 18">
            <a:extLst>
              <a:ext uri="{FF2B5EF4-FFF2-40B4-BE49-F238E27FC236}">
                <a16:creationId xmlns:a16="http://schemas.microsoft.com/office/drawing/2014/main" id="{C481D5B8-5A79-420C-9FFB-7486A6B4AD34}"/>
              </a:ext>
            </a:extLst>
          </p:cNvPr>
          <p:cNvSpPr/>
          <p:nvPr/>
        </p:nvSpPr>
        <p:spPr>
          <a:xfrm>
            <a:off x="994503" y="1928620"/>
            <a:ext cx="10202994" cy="418191"/>
          </a:xfrm>
          <a:prstGeom prst="rect">
            <a:avLst/>
          </a:prstGeom>
        </p:spPr>
        <p:txBody>
          <a:bodyPr wrap="square">
            <a:spAutoFit/>
          </a:bodyPr>
          <a:lstStyle/>
          <a:p>
            <a:pPr>
              <a:lnSpc>
                <a:spcPct val="150000"/>
              </a:lnSpc>
            </a:pPr>
            <a:r>
              <a:rPr lang="en-US" altLang="zh-CN" sz="1600" dirty="0">
                <a:solidFill>
                  <a:srgbClr val="898989"/>
                </a:solidFill>
                <a:cs typeface="+mn-ea"/>
                <a:sym typeface="+mn-lt"/>
              </a:rPr>
              <a:t>Click here to add text content, such as keywords, some brief introductions, etc.</a:t>
            </a:r>
            <a:endParaRPr lang="zh-CN" altLang="en-US" sz="1600" dirty="0">
              <a:cs typeface="+mn-ea"/>
              <a:sym typeface="+mn-lt"/>
            </a:endParaRPr>
          </a:p>
        </p:txBody>
      </p:sp>
      <p:sp>
        <p:nvSpPr>
          <p:cNvPr id="20" name="矩形 19">
            <a:extLst>
              <a:ext uri="{FF2B5EF4-FFF2-40B4-BE49-F238E27FC236}">
                <a16:creationId xmlns:a16="http://schemas.microsoft.com/office/drawing/2014/main" id="{B134775C-9874-4F11-B2B3-FD6F81EA03A2}"/>
              </a:ext>
            </a:extLst>
          </p:cNvPr>
          <p:cNvSpPr/>
          <p:nvPr/>
        </p:nvSpPr>
        <p:spPr>
          <a:xfrm>
            <a:off x="994503" y="2739124"/>
            <a:ext cx="1785553" cy="400110"/>
          </a:xfrm>
          <a:prstGeom prst="rect">
            <a:avLst/>
          </a:prstGeom>
        </p:spPr>
        <p:txBody>
          <a:bodyPr wrap="none">
            <a:spAutoFit/>
          </a:bodyPr>
          <a:lstStyle/>
          <a:p>
            <a:r>
              <a:rPr lang="en-US" altLang="zh-CN" sz="2000" dirty="0">
                <a:solidFill>
                  <a:schemeClr val="bg2">
                    <a:lumMod val="25000"/>
                  </a:schemeClr>
                </a:solidFill>
                <a:cs typeface="+mn-ea"/>
                <a:sym typeface="+mn-lt"/>
              </a:rPr>
              <a:t>Add title text</a:t>
            </a:r>
            <a:endParaRPr lang="zh-CN" altLang="en-US" sz="2000" dirty="0">
              <a:solidFill>
                <a:schemeClr val="bg2">
                  <a:lumMod val="25000"/>
                </a:schemeClr>
              </a:solidFill>
              <a:cs typeface="+mn-ea"/>
              <a:sym typeface="+mn-lt"/>
            </a:endParaRPr>
          </a:p>
        </p:txBody>
      </p:sp>
      <p:sp>
        <p:nvSpPr>
          <p:cNvPr id="21" name="矩形 20">
            <a:extLst>
              <a:ext uri="{FF2B5EF4-FFF2-40B4-BE49-F238E27FC236}">
                <a16:creationId xmlns:a16="http://schemas.microsoft.com/office/drawing/2014/main" id="{17B0BD04-2CB7-466A-970C-DCA84E3E6104}"/>
              </a:ext>
            </a:extLst>
          </p:cNvPr>
          <p:cNvSpPr/>
          <p:nvPr/>
        </p:nvSpPr>
        <p:spPr>
          <a:xfrm>
            <a:off x="994503" y="3105834"/>
            <a:ext cx="10202994" cy="418191"/>
          </a:xfrm>
          <a:prstGeom prst="rect">
            <a:avLst/>
          </a:prstGeom>
        </p:spPr>
        <p:txBody>
          <a:bodyPr wrap="square">
            <a:spAutoFit/>
          </a:bodyPr>
          <a:lstStyle/>
          <a:p>
            <a:pPr>
              <a:lnSpc>
                <a:spcPct val="150000"/>
              </a:lnSpc>
            </a:pPr>
            <a:r>
              <a:rPr lang="en-US" altLang="zh-CN" sz="1600" dirty="0">
                <a:solidFill>
                  <a:srgbClr val="898989"/>
                </a:solidFill>
                <a:cs typeface="+mn-ea"/>
                <a:sym typeface="+mn-lt"/>
              </a:rPr>
              <a:t>Click here to add text content, such as keywords, some brief introductions, etc.</a:t>
            </a:r>
            <a:endParaRPr lang="zh-CN" altLang="en-US" sz="1600" dirty="0">
              <a:cs typeface="+mn-ea"/>
              <a:sym typeface="+mn-lt"/>
            </a:endParaRPr>
          </a:p>
        </p:txBody>
      </p:sp>
      <p:grpSp>
        <p:nvGrpSpPr>
          <p:cNvPr id="22" name="组合 21">
            <a:extLst>
              <a:ext uri="{FF2B5EF4-FFF2-40B4-BE49-F238E27FC236}">
                <a16:creationId xmlns:a16="http://schemas.microsoft.com/office/drawing/2014/main" id="{38D6D5AA-89C7-4A05-82BF-8B186723E1FB}"/>
              </a:ext>
            </a:extLst>
          </p:cNvPr>
          <p:cNvGrpSpPr/>
          <p:nvPr/>
        </p:nvGrpSpPr>
        <p:grpSpPr>
          <a:xfrm>
            <a:off x="1208825" y="4264321"/>
            <a:ext cx="1735588" cy="1735590"/>
            <a:chOff x="1208825" y="4264321"/>
            <a:chExt cx="1735588" cy="1735590"/>
          </a:xfrm>
        </p:grpSpPr>
        <p:sp>
          <p:nvSpPr>
            <p:cNvPr id="23" name="椭圆 22">
              <a:extLst>
                <a:ext uri="{FF2B5EF4-FFF2-40B4-BE49-F238E27FC236}">
                  <a16:creationId xmlns:a16="http://schemas.microsoft.com/office/drawing/2014/main" id="{77835A1F-88CA-4B7F-91B4-C329C22D376E}"/>
                </a:ext>
              </a:extLst>
            </p:cNvPr>
            <p:cNvSpPr/>
            <p:nvPr/>
          </p:nvSpPr>
          <p:spPr>
            <a:xfrm>
              <a:off x="1208825" y="4264321"/>
              <a:ext cx="1735588" cy="1735590"/>
            </a:xfrm>
            <a:prstGeom prst="ellipse">
              <a:avLst/>
            </a:prstGeom>
            <a:solidFill>
              <a:srgbClr val="252E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4" name="矩形 23">
              <a:extLst>
                <a:ext uri="{FF2B5EF4-FFF2-40B4-BE49-F238E27FC236}">
                  <a16:creationId xmlns:a16="http://schemas.microsoft.com/office/drawing/2014/main" id="{1CA4D292-0128-4D0F-A0F2-A9532F3AEB90}"/>
                </a:ext>
              </a:extLst>
            </p:cNvPr>
            <p:cNvSpPr/>
            <p:nvPr/>
          </p:nvSpPr>
          <p:spPr>
            <a:xfrm>
              <a:off x="1351701" y="4926758"/>
              <a:ext cx="1455848" cy="461665"/>
            </a:xfrm>
            <a:prstGeom prst="rect">
              <a:avLst/>
            </a:prstGeom>
          </p:spPr>
          <p:txBody>
            <a:bodyPr wrap="none">
              <a:spAutoFit/>
            </a:bodyPr>
            <a:lstStyle/>
            <a:p>
              <a:r>
                <a:rPr lang="en-US" altLang="zh-CN" sz="2400" dirty="0">
                  <a:solidFill>
                    <a:schemeClr val="bg1"/>
                  </a:solidFill>
                  <a:cs typeface="+mn-ea"/>
                  <a:sym typeface="+mn-lt"/>
                </a:rPr>
                <a:t>Add title</a:t>
              </a:r>
              <a:endParaRPr lang="zh-CN" altLang="en-US" sz="2400" dirty="0">
                <a:solidFill>
                  <a:schemeClr val="bg1"/>
                </a:solidFill>
                <a:cs typeface="+mn-ea"/>
                <a:sym typeface="+mn-lt"/>
              </a:endParaRPr>
            </a:p>
          </p:txBody>
        </p:sp>
      </p:grpSp>
      <p:grpSp>
        <p:nvGrpSpPr>
          <p:cNvPr id="25" name="组合 24">
            <a:extLst>
              <a:ext uri="{FF2B5EF4-FFF2-40B4-BE49-F238E27FC236}">
                <a16:creationId xmlns:a16="http://schemas.microsoft.com/office/drawing/2014/main" id="{9E3B1458-5D29-46C7-A0CD-A67A838E0C67}"/>
              </a:ext>
            </a:extLst>
          </p:cNvPr>
          <p:cNvGrpSpPr/>
          <p:nvPr/>
        </p:nvGrpSpPr>
        <p:grpSpPr>
          <a:xfrm>
            <a:off x="3902719" y="4264321"/>
            <a:ext cx="1735588" cy="1735590"/>
            <a:chOff x="3902719" y="4264321"/>
            <a:chExt cx="1735588" cy="1735590"/>
          </a:xfrm>
        </p:grpSpPr>
        <p:sp>
          <p:nvSpPr>
            <p:cNvPr id="26" name="椭圆 25">
              <a:extLst>
                <a:ext uri="{FF2B5EF4-FFF2-40B4-BE49-F238E27FC236}">
                  <a16:creationId xmlns:a16="http://schemas.microsoft.com/office/drawing/2014/main" id="{BBA37394-BA4F-4DCB-9A08-E9F8E8140146}"/>
                </a:ext>
              </a:extLst>
            </p:cNvPr>
            <p:cNvSpPr/>
            <p:nvPr/>
          </p:nvSpPr>
          <p:spPr>
            <a:xfrm>
              <a:off x="3902719" y="4264321"/>
              <a:ext cx="1735588" cy="1735590"/>
            </a:xfrm>
            <a:prstGeom prst="ellipse">
              <a:avLst/>
            </a:prstGeom>
            <a:solidFill>
              <a:srgbClr val="553E6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7" name="矩形 26">
              <a:extLst>
                <a:ext uri="{FF2B5EF4-FFF2-40B4-BE49-F238E27FC236}">
                  <a16:creationId xmlns:a16="http://schemas.microsoft.com/office/drawing/2014/main" id="{9EF164D5-81C3-4F65-9116-D1424DE3F4EB}"/>
                </a:ext>
              </a:extLst>
            </p:cNvPr>
            <p:cNvSpPr/>
            <p:nvPr/>
          </p:nvSpPr>
          <p:spPr>
            <a:xfrm>
              <a:off x="4062627" y="4926758"/>
              <a:ext cx="1455848" cy="461665"/>
            </a:xfrm>
            <a:prstGeom prst="rect">
              <a:avLst/>
            </a:prstGeom>
          </p:spPr>
          <p:txBody>
            <a:bodyPr wrap="none">
              <a:spAutoFit/>
            </a:bodyPr>
            <a:lstStyle/>
            <a:p>
              <a:r>
                <a:rPr lang="en-US" altLang="zh-CN" sz="2400" dirty="0">
                  <a:solidFill>
                    <a:schemeClr val="bg1"/>
                  </a:solidFill>
                  <a:cs typeface="+mn-ea"/>
                  <a:sym typeface="+mn-lt"/>
                </a:rPr>
                <a:t>Add title</a:t>
              </a:r>
              <a:endParaRPr lang="zh-CN" altLang="en-US" sz="2400" dirty="0">
                <a:solidFill>
                  <a:schemeClr val="bg1"/>
                </a:solidFill>
                <a:cs typeface="+mn-ea"/>
                <a:sym typeface="+mn-lt"/>
              </a:endParaRPr>
            </a:p>
          </p:txBody>
        </p:sp>
      </p:grpSp>
      <p:grpSp>
        <p:nvGrpSpPr>
          <p:cNvPr id="28" name="组合 27">
            <a:extLst>
              <a:ext uri="{FF2B5EF4-FFF2-40B4-BE49-F238E27FC236}">
                <a16:creationId xmlns:a16="http://schemas.microsoft.com/office/drawing/2014/main" id="{AD8830F0-9685-4A0E-B54F-439A30B9FE38}"/>
              </a:ext>
            </a:extLst>
          </p:cNvPr>
          <p:cNvGrpSpPr/>
          <p:nvPr/>
        </p:nvGrpSpPr>
        <p:grpSpPr>
          <a:xfrm>
            <a:off x="6596613" y="4264321"/>
            <a:ext cx="1735588" cy="1735590"/>
            <a:chOff x="6596613" y="4264321"/>
            <a:chExt cx="1735588" cy="1735590"/>
          </a:xfrm>
        </p:grpSpPr>
        <p:sp>
          <p:nvSpPr>
            <p:cNvPr id="29" name="椭圆 28">
              <a:extLst>
                <a:ext uri="{FF2B5EF4-FFF2-40B4-BE49-F238E27FC236}">
                  <a16:creationId xmlns:a16="http://schemas.microsoft.com/office/drawing/2014/main" id="{E6301943-ED9A-47C6-8827-9192E68E4D66}"/>
                </a:ext>
              </a:extLst>
            </p:cNvPr>
            <p:cNvSpPr/>
            <p:nvPr/>
          </p:nvSpPr>
          <p:spPr>
            <a:xfrm>
              <a:off x="6596613" y="4264321"/>
              <a:ext cx="1735588" cy="1735590"/>
            </a:xfrm>
            <a:prstGeom prst="ellipse">
              <a:avLst/>
            </a:prstGeom>
            <a:solidFill>
              <a:srgbClr val="8C181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0" name="矩形 29">
              <a:extLst>
                <a:ext uri="{FF2B5EF4-FFF2-40B4-BE49-F238E27FC236}">
                  <a16:creationId xmlns:a16="http://schemas.microsoft.com/office/drawing/2014/main" id="{B85E26F8-214E-48E0-B0F8-DC129B428029}"/>
                </a:ext>
              </a:extLst>
            </p:cNvPr>
            <p:cNvSpPr/>
            <p:nvPr/>
          </p:nvSpPr>
          <p:spPr>
            <a:xfrm>
              <a:off x="6761573" y="4926758"/>
              <a:ext cx="1455848" cy="461665"/>
            </a:xfrm>
            <a:prstGeom prst="rect">
              <a:avLst/>
            </a:prstGeom>
          </p:spPr>
          <p:txBody>
            <a:bodyPr wrap="none">
              <a:spAutoFit/>
            </a:bodyPr>
            <a:lstStyle/>
            <a:p>
              <a:r>
                <a:rPr lang="en-US" altLang="zh-CN" sz="2400" dirty="0">
                  <a:solidFill>
                    <a:schemeClr val="bg1"/>
                  </a:solidFill>
                  <a:cs typeface="+mn-ea"/>
                  <a:sym typeface="+mn-lt"/>
                </a:rPr>
                <a:t>Add title</a:t>
              </a:r>
              <a:endParaRPr lang="zh-CN" altLang="en-US" sz="2400" dirty="0">
                <a:solidFill>
                  <a:schemeClr val="bg1"/>
                </a:solidFill>
                <a:cs typeface="+mn-ea"/>
                <a:sym typeface="+mn-lt"/>
              </a:endParaRPr>
            </a:p>
          </p:txBody>
        </p:sp>
      </p:grpSp>
      <p:grpSp>
        <p:nvGrpSpPr>
          <p:cNvPr id="31" name="组合 30">
            <a:extLst>
              <a:ext uri="{FF2B5EF4-FFF2-40B4-BE49-F238E27FC236}">
                <a16:creationId xmlns:a16="http://schemas.microsoft.com/office/drawing/2014/main" id="{FC7F62CA-D36B-474D-B303-B32CCDBC9EE6}"/>
              </a:ext>
            </a:extLst>
          </p:cNvPr>
          <p:cNvGrpSpPr/>
          <p:nvPr/>
        </p:nvGrpSpPr>
        <p:grpSpPr>
          <a:xfrm>
            <a:off x="9290507" y="4264321"/>
            <a:ext cx="1735588" cy="1735590"/>
            <a:chOff x="9290507" y="4264321"/>
            <a:chExt cx="1735588" cy="1735590"/>
          </a:xfrm>
        </p:grpSpPr>
        <p:sp>
          <p:nvSpPr>
            <p:cNvPr id="32" name="椭圆 31">
              <a:extLst>
                <a:ext uri="{FF2B5EF4-FFF2-40B4-BE49-F238E27FC236}">
                  <a16:creationId xmlns:a16="http://schemas.microsoft.com/office/drawing/2014/main" id="{8295516B-B655-43CD-B133-BD8C5476FDEC}"/>
                </a:ext>
              </a:extLst>
            </p:cNvPr>
            <p:cNvSpPr/>
            <p:nvPr/>
          </p:nvSpPr>
          <p:spPr>
            <a:xfrm>
              <a:off x="9290507" y="4264321"/>
              <a:ext cx="1735588" cy="1735590"/>
            </a:xfrm>
            <a:prstGeom prst="ellipse">
              <a:avLst/>
            </a:prstGeom>
            <a:solidFill>
              <a:srgbClr val="DF474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3" name="矩形 32">
              <a:extLst>
                <a:ext uri="{FF2B5EF4-FFF2-40B4-BE49-F238E27FC236}">
                  <a16:creationId xmlns:a16="http://schemas.microsoft.com/office/drawing/2014/main" id="{A01B0A06-994C-4D17-8929-2F9EB10B7355}"/>
                </a:ext>
              </a:extLst>
            </p:cNvPr>
            <p:cNvSpPr/>
            <p:nvPr/>
          </p:nvSpPr>
          <p:spPr>
            <a:xfrm>
              <a:off x="9450415" y="4926758"/>
              <a:ext cx="1455848" cy="461665"/>
            </a:xfrm>
            <a:prstGeom prst="rect">
              <a:avLst/>
            </a:prstGeom>
          </p:spPr>
          <p:txBody>
            <a:bodyPr wrap="none">
              <a:spAutoFit/>
            </a:bodyPr>
            <a:lstStyle/>
            <a:p>
              <a:r>
                <a:rPr lang="en-US" altLang="zh-CN" sz="2400" dirty="0">
                  <a:solidFill>
                    <a:schemeClr val="bg1"/>
                  </a:solidFill>
                  <a:cs typeface="+mn-ea"/>
                  <a:sym typeface="+mn-lt"/>
                </a:rPr>
                <a:t>Add title</a:t>
              </a:r>
              <a:endParaRPr lang="zh-CN" altLang="en-US" sz="2400" dirty="0">
                <a:solidFill>
                  <a:schemeClr val="bg1"/>
                </a:solidFill>
                <a:cs typeface="+mn-ea"/>
                <a:sym typeface="+mn-lt"/>
              </a:endParaRPr>
            </a:p>
          </p:txBody>
        </p:sp>
      </p:grpSp>
    </p:spTree>
    <p:extLst>
      <p:ext uri="{BB962C8B-B14F-4D97-AF65-F5344CB8AC3E}">
        <p14:creationId xmlns:p14="http://schemas.microsoft.com/office/powerpoint/2010/main" val="1377480204"/>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1000" fill="hold"/>
                                        <p:tgtEl>
                                          <p:spTgt spid="18"/>
                                        </p:tgtEl>
                                        <p:attrNameLst>
                                          <p:attrName>ppt_x</p:attrName>
                                        </p:attrNameLst>
                                      </p:cBhvr>
                                      <p:tavLst>
                                        <p:tav tm="0">
                                          <p:val>
                                            <p:strVal val="#ppt_x"/>
                                          </p:val>
                                        </p:tav>
                                        <p:tav tm="100000">
                                          <p:val>
                                            <p:strVal val="#ppt_x"/>
                                          </p:val>
                                        </p:tav>
                                      </p:tavLst>
                                    </p:anim>
                                    <p:anim calcmode="lin" valueType="num">
                                      <p:cBhvr additive="base">
                                        <p:cTn id="8" dur="10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1000" fill="hold"/>
                                        <p:tgtEl>
                                          <p:spTgt spid="19"/>
                                        </p:tgtEl>
                                        <p:attrNameLst>
                                          <p:attrName>ppt_x</p:attrName>
                                        </p:attrNameLst>
                                      </p:cBhvr>
                                      <p:tavLst>
                                        <p:tav tm="0">
                                          <p:val>
                                            <p:strVal val="#ppt_x"/>
                                          </p:val>
                                        </p:tav>
                                        <p:tav tm="100000">
                                          <p:val>
                                            <p:strVal val="#ppt_x"/>
                                          </p:val>
                                        </p:tav>
                                      </p:tavLst>
                                    </p:anim>
                                    <p:anim calcmode="lin" valueType="num">
                                      <p:cBhvr additive="base">
                                        <p:cTn id="12" dur="1000" fill="hold"/>
                                        <p:tgtEl>
                                          <p:spTgt spid="19"/>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20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1000" fill="hold"/>
                                        <p:tgtEl>
                                          <p:spTgt spid="20"/>
                                        </p:tgtEl>
                                        <p:attrNameLst>
                                          <p:attrName>ppt_x</p:attrName>
                                        </p:attrNameLst>
                                      </p:cBhvr>
                                      <p:tavLst>
                                        <p:tav tm="0">
                                          <p:val>
                                            <p:strVal val="#ppt_x"/>
                                          </p:val>
                                        </p:tav>
                                        <p:tav tm="100000">
                                          <p:val>
                                            <p:strVal val="#ppt_x"/>
                                          </p:val>
                                        </p:tav>
                                      </p:tavLst>
                                    </p:anim>
                                    <p:anim calcmode="lin" valueType="num">
                                      <p:cBhvr additive="base">
                                        <p:cTn id="16" dur="10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30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1000" fill="hold"/>
                                        <p:tgtEl>
                                          <p:spTgt spid="21"/>
                                        </p:tgtEl>
                                        <p:attrNameLst>
                                          <p:attrName>ppt_x</p:attrName>
                                        </p:attrNameLst>
                                      </p:cBhvr>
                                      <p:tavLst>
                                        <p:tav tm="0">
                                          <p:val>
                                            <p:strVal val="#ppt_x"/>
                                          </p:val>
                                        </p:tav>
                                        <p:tav tm="100000">
                                          <p:val>
                                            <p:strVal val="#ppt_x"/>
                                          </p:val>
                                        </p:tav>
                                      </p:tavLst>
                                    </p:anim>
                                    <p:anim calcmode="lin" valueType="num">
                                      <p:cBhvr additive="base">
                                        <p:cTn id="20" dur="1000" fill="hold"/>
                                        <p:tgtEl>
                                          <p:spTgt spid="21"/>
                                        </p:tgtEl>
                                        <p:attrNameLst>
                                          <p:attrName>ppt_y</p:attrName>
                                        </p:attrNameLst>
                                      </p:cBhvr>
                                      <p:tavLst>
                                        <p:tav tm="0">
                                          <p:val>
                                            <p:strVal val="1+#ppt_h/2"/>
                                          </p:val>
                                        </p:tav>
                                        <p:tav tm="100000">
                                          <p:val>
                                            <p:strVal val="#ppt_y"/>
                                          </p:val>
                                        </p:tav>
                                      </p:tavLst>
                                    </p:anim>
                                  </p:childTnLst>
                                </p:cTn>
                              </p:par>
                            </p:childTnLst>
                          </p:cTn>
                        </p:par>
                        <p:par>
                          <p:cTn id="21" fill="hold">
                            <p:stCondLst>
                              <p:cond delay="1300"/>
                            </p:stCondLst>
                            <p:childTnLst>
                              <p:par>
                                <p:cTn id="22" presetID="2" presetClass="entr" presetSubtype="2" decel="100000" fill="hold" nodeType="afterEffect">
                                  <p:stCondLst>
                                    <p:cond delay="0"/>
                                  </p:stCondLst>
                                  <p:childTnLst>
                                    <p:set>
                                      <p:cBhvr>
                                        <p:cTn id="23" dur="1" fill="hold">
                                          <p:stCondLst>
                                            <p:cond delay="0"/>
                                          </p:stCondLst>
                                        </p:cTn>
                                        <p:tgtEl>
                                          <p:spTgt spid="22"/>
                                        </p:tgtEl>
                                        <p:attrNameLst>
                                          <p:attrName>style.visibility</p:attrName>
                                        </p:attrNameLst>
                                      </p:cBhvr>
                                      <p:to>
                                        <p:strVal val="visible"/>
                                      </p:to>
                                    </p:set>
                                    <p:anim calcmode="lin" valueType="num">
                                      <p:cBhvr additive="base">
                                        <p:cTn id="24" dur="2000" fill="hold"/>
                                        <p:tgtEl>
                                          <p:spTgt spid="22"/>
                                        </p:tgtEl>
                                        <p:attrNameLst>
                                          <p:attrName>ppt_x</p:attrName>
                                        </p:attrNameLst>
                                      </p:cBhvr>
                                      <p:tavLst>
                                        <p:tav tm="0">
                                          <p:val>
                                            <p:strVal val="1+#ppt_w/2"/>
                                          </p:val>
                                        </p:tav>
                                        <p:tav tm="100000">
                                          <p:val>
                                            <p:strVal val="#ppt_x"/>
                                          </p:val>
                                        </p:tav>
                                      </p:tavLst>
                                    </p:anim>
                                    <p:anim calcmode="lin" valueType="num">
                                      <p:cBhvr additive="base">
                                        <p:cTn id="25" dur="2000" fill="hold"/>
                                        <p:tgtEl>
                                          <p:spTgt spid="22"/>
                                        </p:tgtEl>
                                        <p:attrNameLst>
                                          <p:attrName>ppt_y</p:attrName>
                                        </p:attrNameLst>
                                      </p:cBhvr>
                                      <p:tavLst>
                                        <p:tav tm="0">
                                          <p:val>
                                            <p:strVal val="#ppt_y"/>
                                          </p:val>
                                        </p:tav>
                                        <p:tav tm="100000">
                                          <p:val>
                                            <p:strVal val="#ppt_y"/>
                                          </p:val>
                                        </p:tav>
                                      </p:tavLst>
                                    </p:anim>
                                  </p:childTnLst>
                                </p:cTn>
                              </p:par>
                              <p:par>
                                <p:cTn id="26" presetID="2" presetClass="entr" presetSubtype="2" decel="100000" fill="hold" nodeType="withEffect">
                                  <p:stCondLst>
                                    <p:cond delay="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2000" fill="hold"/>
                                        <p:tgtEl>
                                          <p:spTgt spid="25"/>
                                        </p:tgtEl>
                                        <p:attrNameLst>
                                          <p:attrName>ppt_x</p:attrName>
                                        </p:attrNameLst>
                                      </p:cBhvr>
                                      <p:tavLst>
                                        <p:tav tm="0">
                                          <p:val>
                                            <p:strVal val="1+#ppt_w/2"/>
                                          </p:val>
                                        </p:tav>
                                        <p:tav tm="100000">
                                          <p:val>
                                            <p:strVal val="#ppt_x"/>
                                          </p:val>
                                        </p:tav>
                                      </p:tavLst>
                                    </p:anim>
                                    <p:anim calcmode="lin" valueType="num">
                                      <p:cBhvr additive="base">
                                        <p:cTn id="29" dur="2000" fill="hold"/>
                                        <p:tgtEl>
                                          <p:spTgt spid="25"/>
                                        </p:tgtEl>
                                        <p:attrNameLst>
                                          <p:attrName>ppt_y</p:attrName>
                                        </p:attrNameLst>
                                      </p:cBhvr>
                                      <p:tavLst>
                                        <p:tav tm="0">
                                          <p:val>
                                            <p:strVal val="#ppt_y"/>
                                          </p:val>
                                        </p:tav>
                                        <p:tav tm="100000">
                                          <p:val>
                                            <p:strVal val="#ppt_y"/>
                                          </p:val>
                                        </p:tav>
                                      </p:tavLst>
                                    </p:anim>
                                  </p:childTnLst>
                                </p:cTn>
                              </p:par>
                              <p:par>
                                <p:cTn id="30" presetID="2" presetClass="entr" presetSubtype="2" decel="100000" fill="hold" nodeType="withEffect">
                                  <p:stCondLst>
                                    <p:cond delay="0"/>
                                  </p:stCondLst>
                                  <p:childTnLst>
                                    <p:set>
                                      <p:cBhvr>
                                        <p:cTn id="31" dur="1" fill="hold">
                                          <p:stCondLst>
                                            <p:cond delay="0"/>
                                          </p:stCondLst>
                                        </p:cTn>
                                        <p:tgtEl>
                                          <p:spTgt spid="28"/>
                                        </p:tgtEl>
                                        <p:attrNameLst>
                                          <p:attrName>style.visibility</p:attrName>
                                        </p:attrNameLst>
                                      </p:cBhvr>
                                      <p:to>
                                        <p:strVal val="visible"/>
                                      </p:to>
                                    </p:set>
                                    <p:anim calcmode="lin" valueType="num">
                                      <p:cBhvr additive="base">
                                        <p:cTn id="32" dur="2000" fill="hold"/>
                                        <p:tgtEl>
                                          <p:spTgt spid="28"/>
                                        </p:tgtEl>
                                        <p:attrNameLst>
                                          <p:attrName>ppt_x</p:attrName>
                                        </p:attrNameLst>
                                      </p:cBhvr>
                                      <p:tavLst>
                                        <p:tav tm="0">
                                          <p:val>
                                            <p:strVal val="1+#ppt_w/2"/>
                                          </p:val>
                                        </p:tav>
                                        <p:tav tm="100000">
                                          <p:val>
                                            <p:strVal val="#ppt_x"/>
                                          </p:val>
                                        </p:tav>
                                      </p:tavLst>
                                    </p:anim>
                                    <p:anim calcmode="lin" valueType="num">
                                      <p:cBhvr additive="base">
                                        <p:cTn id="33" dur="2000" fill="hold"/>
                                        <p:tgtEl>
                                          <p:spTgt spid="28"/>
                                        </p:tgtEl>
                                        <p:attrNameLst>
                                          <p:attrName>ppt_y</p:attrName>
                                        </p:attrNameLst>
                                      </p:cBhvr>
                                      <p:tavLst>
                                        <p:tav tm="0">
                                          <p:val>
                                            <p:strVal val="#ppt_y"/>
                                          </p:val>
                                        </p:tav>
                                        <p:tav tm="100000">
                                          <p:val>
                                            <p:strVal val="#ppt_y"/>
                                          </p:val>
                                        </p:tav>
                                      </p:tavLst>
                                    </p:anim>
                                  </p:childTnLst>
                                </p:cTn>
                              </p:par>
                              <p:par>
                                <p:cTn id="34" presetID="2" presetClass="entr" presetSubtype="2" decel="100000" fill="hold" nodeType="withEffect">
                                  <p:stCondLst>
                                    <p:cond delay="0"/>
                                  </p:stCondLst>
                                  <p:childTnLst>
                                    <p:set>
                                      <p:cBhvr>
                                        <p:cTn id="35" dur="1" fill="hold">
                                          <p:stCondLst>
                                            <p:cond delay="0"/>
                                          </p:stCondLst>
                                        </p:cTn>
                                        <p:tgtEl>
                                          <p:spTgt spid="31"/>
                                        </p:tgtEl>
                                        <p:attrNameLst>
                                          <p:attrName>style.visibility</p:attrName>
                                        </p:attrNameLst>
                                      </p:cBhvr>
                                      <p:to>
                                        <p:strVal val="visible"/>
                                      </p:to>
                                    </p:set>
                                    <p:anim calcmode="lin" valueType="num">
                                      <p:cBhvr additive="base">
                                        <p:cTn id="36" dur="2000" fill="hold"/>
                                        <p:tgtEl>
                                          <p:spTgt spid="31"/>
                                        </p:tgtEl>
                                        <p:attrNameLst>
                                          <p:attrName>ppt_x</p:attrName>
                                        </p:attrNameLst>
                                      </p:cBhvr>
                                      <p:tavLst>
                                        <p:tav tm="0">
                                          <p:val>
                                            <p:strVal val="1+#ppt_w/2"/>
                                          </p:val>
                                        </p:tav>
                                        <p:tav tm="100000">
                                          <p:val>
                                            <p:strVal val="#ppt_x"/>
                                          </p:val>
                                        </p:tav>
                                      </p:tavLst>
                                    </p:anim>
                                    <p:anim calcmode="lin" valueType="num">
                                      <p:cBhvr additive="base">
                                        <p:cTn id="37" dur="2000" fill="hold"/>
                                        <p:tgtEl>
                                          <p:spTgt spid="31"/>
                                        </p:tgtEl>
                                        <p:attrNameLst>
                                          <p:attrName>ppt_y</p:attrName>
                                        </p:attrNameLst>
                                      </p:cBhvr>
                                      <p:tavLst>
                                        <p:tav tm="0">
                                          <p:val>
                                            <p:strVal val="#ppt_y"/>
                                          </p:val>
                                        </p:tav>
                                        <p:tav tm="100000">
                                          <p:val>
                                            <p:strVal val="#ppt_y"/>
                                          </p:val>
                                        </p:tav>
                                      </p:tavLst>
                                    </p:anim>
                                  </p:childTnLst>
                                </p:cTn>
                              </p:par>
                              <p:par>
                                <p:cTn id="38" presetID="8" presetClass="emph" presetSubtype="0" decel="100000" fill="hold" nodeType="withEffect">
                                  <p:stCondLst>
                                    <p:cond delay="0"/>
                                  </p:stCondLst>
                                  <p:childTnLst>
                                    <p:animRot by="-43200000">
                                      <p:cBhvr>
                                        <p:cTn id="39" dur="2000" fill="hold"/>
                                        <p:tgtEl>
                                          <p:spTgt spid="22"/>
                                        </p:tgtEl>
                                        <p:attrNameLst>
                                          <p:attrName>r</p:attrName>
                                        </p:attrNameLst>
                                      </p:cBhvr>
                                    </p:animRot>
                                  </p:childTnLst>
                                </p:cTn>
                              </p:par>
                              <p:par>
                                <p:cTn id="40" presetID="8" presetClass="emph" presetSubtype="0" decel="100000" fill="hold" nodeType="withEffect">
                                  <p:stCondLst>
                                    <p:cond delay="0"/>
                                  </p:stCondLst>
                                  <p:childTnLst>
                                    <p:animRot by="-43200000">
                                      <p:cBhvr>
                                        <p:cTn id="41" dur="2000" fill="hold"/>
                                        <p:tgtEl>
                                          <p:spTgt spid="25"/>
                                        </p:tgtEl>
                                        <p:attrNameLst>
                                          <p:attrName>r</p:attrName>
                                        </p:attrNameLst>
                                      </p:cBhvr>
                                    </p:animRot>
                                  </p:childTnLst>
                                </p:cTn>
                              </p:par>
                              <p:par>
                                <p:cTn id="42" presetID="8" presetClass="emph" presetSubtype="0" decel="100000" fill="hold" nodeType="withEffect">
                                  <p:stCondLst>
                                    <p:cond delay="0"/>
                                  </p:stCondLst>
                                  <p:childTnLst>
                                    <p:animRot by="-43200000">
                                      <p:cBhvr>
                                        <p:cTn id="43" dur="2000" fill="hold"/>
                                        <p:tgtEl>
                                          <p:spTgt spid="28"/>
                                        </p:tgtEl>
                                        <p:attrNameLst>
                                          <p:attrName>r</p:attrName>
                                        </p:attrNameLst>
                                      </p:cBhvr>
                                    </p:animRot>
                                  </p:childTnLst>
                                </p:cTn>
                              </p:par>
                              <p:par>
                                <p:cTn id="44" presetID="8" presetClass="emph" presetSubtype="0" decel="100000" fill="hold" nodeType="withEffect">
                                  <p:stCondLst>
                                    <p:cond delay="0"/>
                                  </p:stCondLst>
                                  <p:childTnLst>
                                    <p:animRot by="-43200000">
                                      <p:cBhvr>
                                        <p:cTn id="45" dur="2000" fill="hold"/>
                                        <p:tgtEl>
                                          <p:spTgt spid="31"/>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0" grpId="0"/>
      <p:bldP spid="21"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88659E1F-80C5-4FA6-AF39-2FD2D59BC25B}"/>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96ABE8A1-E405-4CD8-A757-BB4B2A726A86}"/>
              </a:ext>
            </a:extLst>
          </p:cNvPr>
          <p:cNvSpPr/>
          <p:nvPr/>
        </p:nvSpPr>
        <p:spPr>
          <a:xfrm>
            <a:off x="260591" y="219483"/>
            <a:ext cx="3221395"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SALES OVERVIEW</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50EE0DE8-8144-482E-8BD2-4AFC276B6EEF}"/>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B9815DBB-6C9E-40A0-B01E-4276653759D3}"/>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1B4B8BBF-A09A-41C9-8BB7-1480AB895B0A}"/>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D6A03930-EBBB-42C2-8205-16077E1E44C4}"/>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68566161-69EA-4F90-8C8B-DA12D4796AD2}"/>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sp>
        <p:nvSpPr>
          <p:cNvPr id="12" name="矩形 11">
            <a:extLst>
              <a:ext uri="{FF2B5EF4-FFF2-40B4-BE49-F238E27FC236}">
                <a16:creationId xmlns:a16="http://schemas.microsoft.com/office/drawing/2014/main" id="{7FC2C4CD-F760-489E-9B24-414FA5A8A7B7}"/>
              </a:ext>
            </a:extLst>
          </p:cNvPr>
          <p:cNvSpPr/>
          <p:nvPr/>
        </p:nvSpPr>
        <p:spPr>
          <a:xfrm>
            <a:off x="943832" y="1645919"/>
            <a:ext cx="3094768" cy="4180114"/>
          </a:xfrm>
          <a:prstGeom prst="rect">
            <a:avLst/>
          </a:pr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3" name="矩形 12">
            <a:extLst>
              <a:ext uri="{FF2B5EF4-FFF2-40B4-BE49-F238E27FC236}">
                <a16:creationId xmlns:a16="http://schemas.microsoft.com/office/drawing/2014/main" id="{1A1BB7C1-3259-4BB8-962E-C3958B43BD14}"/>
              </a:ext>
            </a:extLst>
          </p:cNvPr>
          <p:cNvSpPr/>
          <p:nvPr/>
        </p:nvSpPr>
        <p:spPr>
          <a:xfrm>
            <a:off x="4548616" y="1645919"/>
            <a:ext cx="3094768" cy="4180114"/>
          </a:xfrm>
          <a:prstGeom prst="rect">
            <a:avLst/>
          </a:pr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4" name="矩形 13">
            <a:extLst>
              <a:ext uri="{FF2B5EF4-FFF2-40B4-BE49-F238E27FC236}">
                <a16:creationId xmlns:a16="http://schemas.microsoft.com/office/drawing/2014/main" id="{B687E97B-B413-4F17-A1BA-E6244746ED85}"/>
              </a:ext>
            </a:extLst>
          </p:cNvPr>
          <p:cNvSpPr/>
          <p:nvPr/>
        </p:nvSpPr>
        <p:spPr>
          <a:xfrm>
            <a:off x="8153400" y="1645919"/>
            <a:ext cx="3094768" cy="4180114"/>
          </a:xfrm>
          <a:prstGeom prst="rect">
            <a:avLst/>
          </a:prstGeom>
          <a:solidFill>
            <a:schemeClr val="bg1"/>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zh-CN" altLang="en-US" dirty="0">
              <a:cs typeface="+mn-ea"/>
              <a:sym typeface="+mn-lt"/>
            </a:endParaRPr>
          </a:p>
        </p:txBody>
      </p:sp>
      <p:sp>
        <p:nvSpPr>
          <p:cNvPr id="15" name="矩形 14">
            <a:extLst>
              <a:ext uri="{FF2B5EF4-FFF2-40B4-BE49-F238E27FC236}">
                <a16:creationId xmlns:a16="http://schemas.microsoft.com/office/drawing/2014/main" id="{D4B948FB-94B2-468C-8B92-06997283C933}"/>
              </a:ext>
            </a:extLst>
          </p:cNvPr>
          <p:cNvSpPr/>
          <p:nvPr/>
        </p:nvSpPr>
        <p:spPr>
          <a:xfrm>
            <a:off x="1475554" y="401425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16" name="矩形 15">
            <a:extLst>
              <a:ext uri="{FF2B5EF4-FFF2-40B4-BE49-F238E27FC236}">
                <a16:creationId xmlns:a16="http://schemas.microsoft.com/office/drawing/2014/main" id="{0C9CB29F-6BE3-46AB-9DFA-4410DA9E3830}"/>
              </a:ext>
            </a:extLst>
          </p:cNvPr>
          <p:cNvSpPr/>
          <p:nvPr/>
        </p:nvSpPr>
        <p:spPr>
          <a:xfrm>
            <a:off x="1475554" y="444196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17" name="矩形 16">
            <a:extLst>
              <a:ext uri="{FF2B5EF4-FFF2-40B4-BE49-F238E27FC236}">
                <a16:creationId xmlns:a16="http://schemas.microsoft.com/office/drawing/2014/main" id="{2FE5B2A5-E539-414F-A0D5-9FDD427E600A}"/>
              </a:ext>
            </a:extLst>
          </p:cNvPr>
          <p:cNvSpPr/>
          <p:nvPr/>
        </p:nvSpPr>
        <p:spPr>
          <a:xfrm>
            <a:off x="5080337" y="401425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18" name="矩形 17">
            <a:extLst>
              <a:ext uri="{FF2B5EF4-FFF2-40B4-BE49-F238E27FC236}">
                <a16:creationId xmlns:a16="http://schemas.microsoft.com/office/drawing/2014/main" id="{180C29B8-9B3A-48F9-AE59-B16852EE5D7C}"/>
              </a:ext>
            </a:extLst>
          </p:cNvPr>
          <p:cNvSpPr/>
          <p:nvPr/>
        </p:nvSpPr>
        <p:spPr>
          <a:xfrm>
            <a:off x="5080337" y="444196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sp>
        <p:nvSpPr>
          <p:cNvPr id="19" name="矩形 18">
            <a:extLst>
              <a:ext uri="{FF2B5EF4-FFF2-40B4-BE49-F238E27FC236}">
                <a16:creationId xmlns:a16="http://schemas.microsoft.com/office/drawing/2014/main" id="{CECF1CFC-3615-4746-8AC5-FFFF629F37F3}"/>
              </a:ext>
            </a:extLst>
          </p:cNvPr>
          <p:cNvSpPr/>
          <p:nvPr/>
        </p:nvSpPr>
        <p:spPr>
          <a:xfrm>
            <a:off x="8685120" y="4014257"/>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20" name="矩形 19">
            <a:extLst>
              <a:ext uri="{FF2B5EF4-FFF2-40B4-BE49-F238E27FC236}">
                <a16:creationId xmlns:a16="http://schemas.microsoft.com/office/drawing/2014/main" id="{57949B48-C731-4773-81AF-18EA9EDBE488}"/>
              </a:ext>
            </a:extLst>
          </p:cNvPr>
          <p:cNvSpPr/>
          <p:nvPr/>
        </p:nvSpPr>
        <p:spPr>
          <a:xfrm>
            <a:off x="8685120" y="4441968"/>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pic>
        <p:nvPicPr>
          <p:cNvPr id="22" name="图片 21">
            <a:extLst>
              <a:ext uri="{FF2B5EF4-FFF2-40B4-BE49-F238E27FC236}">
                <a16:creationId xmlns:a16="http://schemas.microsoft.com/office/drawing/2014/main" id="{13C09DE6-4189-4401-B571-87F2C7EB960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153400" y="1667321"/>
            <a:ext cx="3094768" cy="2063366"/>
          </a:xfrm>
          <a:prstGeom prst="rect">
            <a:avLst/>
          </a:prstGeom>
        </p:spPr>
      </p:pic>
      <p:pic>
        <p:nvPicPr>
          <p:cNvPr id="24" name="图片 23">
            <a:extLst>
              <a:ext uri="{FF2B5EF4-FFF2-40B4-BE49-F238E27FC236}">
                <a16:creationId xmlns:a16="http://schemas.microsoft.com/office/drawing/2014/main" id="{A7933DAB-752F-4E84-A7A7-A7416A9729B7}"/>
              </a:ext>
            </a:extLst>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943832" y="1667415"/>
            <a:ext cx="3094768" cy="2063178"/>
          </a:xfrm>
          <a:prstGeom prst="rect">
            <a:avLst/>
          </a:prstGeom>
        </p:spPr>
      </p:pic>
      <p:pic>
        <p:nvPicPr>
          <p:cNvPr id="26" name="图片 25">
            <a:extLst>
              <a:ext uri="{FF2B5EF4-FFF2-40B4-BE49-F238E27FC236}">
                <a16:creationId xmlns:a16="http://schemas.microsoft.com/office/drawing/2014/main" id="{B1F9C30D-C69B-40FC-9607-18BA35507672}"/>
              </a:ext>
            </a:extLst>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4548615" y="1666294"/>
            <a:ext cx="3094768" cy="2065421"/>
          </a:xfrm>
          <a:prstGeom prst="rect">
            <a:avLst/>
          </a:prstGeom>
        </p:spPr>
      </p:pic>
    </p:spTree>
    <p:extLst>
      <p:ext uri="{BB962C8B-B14F-4D97-AF65-F5344CB8AC3E}">
        <p14:creationId xmlns:p14="http://schemas.microsoft.com/office/powerpoint/2010/main" val="898111438"/>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1000" fill="hold"/>
                                        <p:tgtEl>
                                          <p:spTgt spid="15"/>
                                        </p:tgtEl>
                                        <p:attrNameLst>
                                          <p:attrName>ppt_x</p:attrName>
                                        </p:attrNameLst>
                                      </p:cBhvr>
                                      <p:tavLst>
                                        <p:tav tm="0">
                                          <p:val>
                                            <p:strVal val="#ppt_x"/>
                                          </p:val>
                                        </p:tav>
                                        <p:tav tm="100000">
                                          <p:val>
                                            <p:strVal val="#ppt_x"/>
                                          </p:val>
                                        </p:tav>
                                      </p:tavLst>
                                    </p:anim>
                                    <p:anim calcmode="lin" valueType="num">
                                      <p:cBhvr additive="base">
                                        <p:cTn id="8" dur="10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decel="100000" fill="hold" grpId="0" nodeType="withEffect">
                                  <p:stCondLst>
                                    <p:cond delay="10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1000" fill="hold"/>
                                        <p:tgtEl>
                                          <p:spTgt spid="16"/>
                                        </p:tgtEl>
                                        <p:attrNameLst>
                                          <p:attrName>ppt_x</p:attrName>
                                        </p:attrNameLst>
                                      </p:cBhvr>
                                      <p:tavLst>
                                        <p:tav tm="0">
                                          <p:val>
                                            <p:strVal val="#ppt_x"/>
                                          </p:val>
                                        </p:tav>
                                        <p:tav tm="100000">
                                          <p:val>
                                            <p:strVal val="#ppt_x"/>
                                          </p:val>
                                        </p:tav>
                                      </p:tavLst>
                                    </p:anim>
                                    <p:anim calcmode="lin" valueType="num">
                                      <p:cBhvr additive="base">
                                        <p:cTn id="12" dur="1000" fill="hold"/>
                                        <p:tgtEl>
                                          <p:spTgt spid="1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 calcmode="lin" valueType="num">
                                      <p:cBhvr additive="base">
                                        <p:cTn id="15" dur="1000" fill="hold"/>
                                        <p:tgtEl>
                                          <p:spTgt spid="17"/>
                                        </p:tgtEl>
                                        <p:attrNameLst>
                                          <p:attrName>ppt_x</p:attrName>
                                        </p:attrNameLst>
                                      </p:cBhvr>
                                      <p:tavLst>
                                        <p:tav tm="0">
                                          <p:val>
                                            <p:strVal val="#ppt_x"/>
                                          </p:val>
                                        </p:tav>
                                        <p:tav tm="100000">
                                          <p:val>
                                            <p:strVal val="#ppt_x"/>
                                          </p:val>
                                        </p:tav>
                                      </p:tavLst>
                                    </p:anim>
                                    <p:anim calcmode="lin" valueType="num">
                                      <p:cBhvr additive="base">
                                        <p:cTn id="16" dur="1000" fill="hold"/>
                                        <p:tgtEl>
                                          <p:spTgt spid="1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1000" fill="hold"/>
                                        <p:tgtEl>
                                          <p:spTgt spid="18"/>
                                        </p:tgtEl>
                                        <p:attrNameLst>
                                          <p:attrName>ppt_x</p:attrName>
                                        </p:attrNameLst>
                                      </p:cBhvr>
                                      <p:tavLst>
                                        <p:tav tm="0">
                                          <p:val>
                                            <p:strVal val="#ppt_x"/>
                                          </p:val>
                                        </p:tav>
                                        <p:tav tm="100000">
                                          <p:val>
                                            <p:strVal val="#ppt_x"/>
                                          </p:val>
                                        </p:tav>
                                      </p:tavLst>
                                    </p:anim>
                                    <p:anim calcmode="lin" valueType="num">
                                      <p:cBhvr additive="base">
                                        <p:cTn id="20" dur="1000" fill="hold"/>
                                        <p:tgtEl>
                                          <p:spTgt spid="1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0"/>
                                  </p:stCondLst>
                                  <p:childTnLst>
                                    <p:set>
                                      <p:cBhvr>
                                        <p:cTn id="22" dur="1" fill="hold">
                                          <p:stCondLst>
                                            <p:cond delay="0"/>
                                          </p:stCondLst>
                                        </p:cTn>
                                        <p:tgtEl>
                                          <p:spTgt spid="19"/>
                                        </p:tgtEl>
                                        <p:attrNameLst>
                                          <p:attrName>style.visibility</p:attrName>
                                        </p:attrNameLst>
                                      </p:cBhvr>
                                      <p:to>
                                        <p:strVal val="visible"/>
                                      </p:to>
                                    </p:set>
                                    <p:anim calcmode="lin" valueType="num">
                                      <p:cBhvr additive="base">
                                        <p:cTn id="23" dur="1000" fill="hold"/>
                                        <p:tgtEl>
                                          <p:spTgt spid="19"/>
                                        </p:tgtEl>
                                        <p:attrNameLst>
                                          <p:attrName>ppt_x</p:attrName>
                                        </p:attrNameLst>
                                      </p:cBhvr>
                                      <p:tavLst>
                                        <p:tav tm="0">
                                          <p:val>
                                            <p:strVal val="#ppt_x"/>
                                          </p:val>
                                        </p:tav>
                                        <p:tav tm="100000">
                                          <p:val>
                                            <p:strVal val="#ppt_x"/>
                                          </p:val>
                                        </p:tav>
                                      </p:tavLst>
                                    </p:anim>
                                    <p:anim calcmode="lin" valueType="num">
                                      <p:cBhvr additive="base">
                                        <p:cTn id="24" dur="1000" fill="hold"/>
                                        <p:tgtEl>
                                          <p:spTgt spid="19"/>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0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1000" fill="hold"/>
                                        <p:tgtEl>
                                          <p:spTgt spid="20"/>
                                        </p:tgtEl>
                                        <p:attrNameLst>
                                          <p:attrName>ppt_x</p:attrName>
                                        </p:attrNameLst>
                                      </p:cBhvr>
                                      <p:tavLst>
                                        <p:tav tm="0">
                                          <p:val>
                                            <p:strVal val="#ppt_x"/>
                                          </p:val>
                                        </p:tav>
                                        <p:tav tm="100000">
                                          <p:val>
                                            <p:strVal val="#ppt_x"/>
                                          </p:val>
                                        </p:tav>
                                      </p:tavLst>
                                    </p:anim>
                                    <p:anim calcmode="lin" valueType="num">
                                      <p:cBhvr additive="base">
                                        <p:cTn id="28" dur="10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6" grpId="0"/>
      <p:bldP spid="17" grpId="0"/>
      <p:bldP spid="18" grpId="0"/>
      <p:bldP spid="19" grpId="0"/>
      <p:bldP spid="20"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矩形 2">
            <a:extLst>
              <a:ext uri="{FF2B5EF4-FFF2-40B4-BE49-F238E27FC236}">
                <a16:creationId xmlns:a16="http://schemas.microsoft.com/office/drawing/2014/main" id="{53C9CFA4-F33F-407A-84F7-B1BA00007304}"/>
              </a:ext>
            </a:extLst>
          </p:cNvPr>
          <p:cNvSpPr/>
          <p:nvPr/>
        </p:nvSpPr>
        <p:spPr>
          <a:xfrm>
            <a:off x="0" y="784317"/>
            <a:ext cx="12192000" cy="45719"/>
          </a:xfrm>
          <a:prstGeom prst="rect">
            <a:avLst/>
          </a:prstGeom>
          <a:gradFill flip="none" rotWithShape="1">
            <a:gsLst>
              <a:gs pos="0">
                <a:srgbClr val="2B2A52">
                  <a:alpha val="95000"/>
                </a:srgbClr>
              </a:gs>
              <a:gs pos="100000">
                <a:srgbClr val="76384F">
                  <a:alpha val="85000"/>
                </a:srgb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4" name="矩形 3">
            <a:extLst>
              <a:ext uri="{FF2B5EF4-FFF2-40B4-BE49-F238E27FC236}">
                <a16:creationId xmlns:a16="http://schemas.microsoft.com/office/drawing/2014/main" id="{1030F01D-EA1F-48DC-9089-CE9BEA195778}"/>
              </a:ext>
            </a:extLst>
          </p:cNvPr>
          <p:cNvSpPr/>
          <p:nvPr/>
        </p:nvSpPr>
        <p:spPr>
          <a:xfrm>
            <a:off x="260591" y="219483"/>
            <a:ext cx="3221395" cy="523220"/>
          </a:xfrm>
          <a:prstGeom prst="rect">
            <a:avLst/>
          </a:prstGeom>
        </p:spPr>
        <p:txBody>
          <a:bodyPr wrap="none">
            <a:spAutoFit/>
          </a:bodyPr>
          <a:lstStyle/>
          <a:p>
            <a:r>
              <a:rPr lang="en-US" altLang="zh-CN" sz="2800" dirty="0">
                <a:solidFill>
                  <a:schemeClr val="tx1">
                    <a:lumMod val="65000"/>
                    <a:lumOff val="35000"/>
                  </a:schemeClr>
                </a:solidFill>
                <a:cs typeface="+mn-ea"/>
                <a:sym typeface="+mn-lt"/>
              </a:rPr>
              <a:t>SALES OVERVIEW</a:t>
            </a:r>
            <a:endParaRPr lang="zh-CN" altLang="en-US" sz="2800" dirty="0">
              <a:solidFill>
                <a:schemeClr val="tx1">
                  <a:lumMod val="65000"/>
                  <a:lumOff val="35000"/>
                </a:schemeClr>
              </a:solidFill>
              <a:cs typeface="+mn-ea"/>
              <a:sym typeface="+mn-lt"/>
            </a:endParaRPr>
          </a:p>
        </p:txBody>
      </p:sp>
      <p:grpSp>
        <p:nvGrpSpPr>
          <p:cNvPr id="7" name="组合 6">
            <a:extLst>
              <a:ext uri="{FF2B5EF4-FFF2-40B4-BE49-F238E27FC236}">
                <a16:creationId xmlns:a16="http://schemas.microsoft.com/office/drawing/2014/main" id="{8AA8D0D7-DA53-4FB3-9F7B-ECB7BFDDA837}"/>
              </a:ext>
            </a:extLst>
          </p:cNvPr>
          <p:cNvGrpSpPr/>
          <p:nvPr/>
        </p:nvGrpSpPr>
        <p:grpSpPr>
          <a:xfrm>
            <a:off x="9247781" y="61341"/>
            <a:ext cx="2715157" cy="677284"/>
            <a:chOff x="9247781" y="61341"/>
            <a:chExt cx="2715157" cy="677284"/>
          </a:xfrm>
        </p:grpSpPr>
        <p:sp>
          <p:nvSpPr>
            <p:cNvPr id="8" name="任意多边形: 形状 7">
              <a:extLst>
                <a:ext uri="{FF2B5EF4-FFF2-40B4-BE49-F238E27FC236}">
                  <a16:creationId xmlns:a16="http://schemas.microsoft.com/office/drawing/2014/main" id="{C87D8D50-CC13-4CCB-89A4-76242473AE31}"/>
                </a:ext>
              </a:extLst>
            </p:cNvPr>
            <p:cNvSpPr/>
            <p:nvPr/>
          </p:nvSpPr>
          <p:spPr>
            <a:xfrm flipV="1">
              <a:off x="9334934" y="61341"/>
              <a:ext cx="589236" cy="677284"/>
            </a:xfrm>
            <a:custGeom>
              <a:avLst/>
              <a:gdLst>
                <a:gd name="connsiteX0" fmla="*/ 0 w 2008628"/>
                <a:gd name="connsiteY0" fmla="*/ 873753 h 1747506"/>
                <a:gd name="connsiteX1" fmla="*/ 436877 w 2008628"/>
                <a:gd name="connsiteY1" fmla="*/ 0 h 1747506"/>
                <a:gd name="connsiteX2" fmla="*/ 1571752 w 2008628"/>
                <a:gd name="connsiteY2" fmla="*/ 0 h 1747506"/>
                <a:gd name="connsiteX3" fmla="*/ 2008628 w 2008628"/>
                <a:gd name="connsiteY3" fmla="*/ 873753 h 1747506"/>
                <a:gd name="connsiteX4" fmla="*/ 1571752 w 2008628"/>
                <a:gd name="connsiteY4" fmla="*/ 1747506 h 1747506"/>
                <a:gd name="connsiteX5" fmla="*/ 436877 w 2008628"/>
                <a:gd name="connsiteY5" fmla="*/ 1747506 h 1747506"/>
                <a:gd name="connsiteX6" fmla="*/ 0 w 2008628"/>
                <a:gd name="connsiteY6" fmla="*/ 873753 h 1747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08628" h="1747506">
                  <a:moveTo>
                    <a:pt x="1004314" y="0"/>
                  </a:moveTo>
                  <a:lnTo>
                    <a:pt x="2008627" y="380083"/>
                  </a:lnTo>
                  <a:lnTo>
                    <a:pt x="2008627" y="1367424"/>
                  </a:lnTo>
                  <a:lnTo>
                    <a:pt x="1004314" y="1747506"/>
                  </a:lnTo>
                  <a:lnTo>
                    <a:pt x="1" y="1367424"/>
                  </a:lnTo>
                  <a:lnTo>
                    <a:pt x="1" y="380083"/>
                  </a:lnTo>
                  <a:lnTo>
                    <a:pt x="1004314" y="0"/>
                  </a:lnTo>
                  <a:close/>
                </a:path>
              </a:pathLst>
            </a:custGeom>
            <a:gradFill>
              <a:gsLst>
                <a:gs pos="0">
                  <a:srgbClr val="2B2A52">
                    <a:alpha val="95000"/>
                  </a:srgbClr>
                </a:gs>
                <a:gs pos="100000">
                  <a:srgbClr val="76384F">
                    <a:alpha val="85000"/>
                  </a:srgbClr>
                </a:gs>
              </a:gsLst>
              <a:lin ang="0" scaled="1"/>
            </a:gradFill>
            <a:ln>
              <a:noFill/>
            </a:ln>
          </p:spPr>
          <p:style>
            <a:lnRef idx="2">
              <a:schemeClr val="lt1">
                <a:hueOff val="0"/>
                <a:satOff val="0"/>
                <a:lumOff val="0"/>
                <a:alphaOff val="0"/>
              </a:schemeClr>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272320" tIns="313011" rIns="272320" bIns="313011" numCol="1" spcCol="1270" anchor="ctr" anchorCtr="0">
              <a:noAutofit/>
            </a:bodyPr>
            <a:lstStyle/>
            <a:p>
              <a:pPr marL="0" lvl="0" indent="0" algn="ctr" defTabSz="1600200">
                <a:lnSpc>
                  <a:spcPct val="90000"/>
                </a:lnSpc>
                <a:spcBef>
                  <a:spcPct val="0"/>
                </a:spcBef>
                <a:spcAft>
                  <a:spcPct val="35000"/>
                </a:spcAft>
                <a:buNone/>
              </a:pPr>
              <a:endParaRPr lang="zh-CN" altLang="en-US" sz="3600" kern="1200" dirty="0">
                <a:solidFill>
                  <a:srgbClr val="2B2A52"/>
                </a:solidFill>
                <a:cs typeface="+mn-ea"/>
                <a:sym typeface="+mn-lt"/>
              </a:endParaRPr>
            </a:p>
          </p:txBody>
        </p:sp>
        <p:sp>
          <p:nvSpPr>
            <p:cNvPr id="9" name="矩形 8">
              <a:extLst>
                <a:ext uri="{FF2B5EF4-FFF2-40B4-BE49-F238E27FC236}">
                  <a16:creationId xmlns:a16="http://schemas.microsoft.com/office/drawing/2014/main" id="{DFAC94E0-6762-4B33-A877-CAE715930DCF}"/>
                </a:ext>
              </a:extLst>
            </p:cNvPr>
            <p:cNvSpPr/>
            <p:nvPr/>
          </p:nvSpPr>
          <p:spPr>
            <a:xfrm>
              <a:off x="9247781" y="215317"/>
              <a:ext cx="748859" cy="369332"/>
            </a:xfrm>
            <a:prstGeom prst="rect">
              <a:avLst/>
            </a:prstGeom>
          </p:spPr>
          <p:txBody>
            <a:bodyPr wrap="none">
              <a:spAutoFit/>
            </a:bodyPr>
            <a:lstStyle/>
            <a:p>
              <a:r>
                <a:rPr lang="zh-CN" altLang="en-US" dirty="0">
                  <a:solidFill>
                    <a:schemeClr val="bg1"/>
                  </a:solidFill>
                  <a:cs typeface="+mn-ea"/>
                  <a:sym typeface="+mn-lt"/>
                </a:rPr>
                <a:t>COM</a:t>
              </a:r>
            </a:p>
          </p:txBody>
        </p:sp>
        <p:sp>
          <p:nvSpPr>
            <p:cNvPr id="10" name="矩形 9">
              <a:extLst>
                <a:ext uri="{FF2B5EF4-FFF2-40B4-BE49-F238E27FC236}">
                  <a16:creationId xmlns:a16="http://schemas.microsoft.com/office/drawing/2014/main" id="{80574247-6A9B-4862-8FBD-542075A2FCF7}"/>
                </a:ext>
              </a:extLst>
            </p:cNvPr>
            <p:cNvSpPr/>
            <p:nvPr/>
          </p:nvSpPr>
          <p:spPr>
            <a:xfrm>
              <a:off x="9990988" y="107639"/>
              <a:ext cx="1555554" cy="369332"/>
            </a:xfrm>
            <a:prstGeom prst="rect">
              <a:avLst/>
            </a:prstGeom>
          </p:spPr>
          <p:txBody>
            <a:bodyPr wrap="none">
              <a:spAutoFit/>
            </a:bodyPr>
            <a:lstStyle/>
            <a:p>
              <a:r>
                <a:rPr lang="zh-CN" altLang="en-US" dirty="0">
                  <a:solidFill>
                    <a:srgbClr val="2B2A52"/>
                  </a:solidFill>
                  <a:cs typeface="+mn-ea"/>
                  <a:sym typeface="+mn-lt"/>
                </a:rPr>
                <a:t>YOUR LOGO</a:t>
              </a:r>
            </a:p>
          </p:txBody>
        </p:sp>
        <p:sp>
          <p:nvSpPr>
            <p:cNvPr id="11" name="矩形 10">
              <a:extLst>
                <a:ext uri="{FF2B5EF4-FFF2-40B4-BE49-F238E27FC236}">
                  <a16:creationId xmlns:a16="http://schemas.microsoft.com/office/drawing/2014/main" id="{B9BD90D8-B148-45F8-8F4A-087B4312B5BE}"/>
                </a:ext>
              </a:extLst>
            </p:cNvPr>
            <p:cNvSpPr/>
            <p:nvPr/>
          </p:nvSpPr>
          <p:spPr>
            <a:xfrm>
              <a:off x="9990988" y="369293"/>
              <a:ext cx="1971950" cy="369332"/>
            </a:xfrm>
            <a:prstGeom prst="rect">
              <a:avLst/>
            </a:prstGeom>
          </p:spPr>
          <p:txBody>
            <a:bodyPr wrap="none">
              <a:spAutoFit/>
            </a:bodyPr>
            <a:lstStyle/>
            <a:p>
              <a:r>
                <a:rPr lang="en-US" altLang="zh-CN" dirty="0">
                  <a:solidFill>
                    <a:srgbClr val="2B2A52"/>
                  </a:solidFill>
                  <a:cs typeface="+mn-ea"/>
                  <a:sym typeface="+mn-lt"/>
                </a:rPr>
                <a:t>Company Name</a:t>
              </a:r>
              <a:endParaRPr lang="zh-CN" altLang="en-US" dirty="0">
                <a:solidFill>
                  <a:srgbClr val="2B2A52"/>
                </a:solidFill>
                <a:cs typeface="+mn-ea"/>
                <a:sym typeface="+mn-lt"/>
              </a:endParaRPr>
            </a:p>
          </p:txBody>
        </p:sp>
      </p:grpSp>
      <p:grpSp>
        <p:nvGrpSpPr>
          <p:cNvPr id="24" name="组合 23">
            <a:extLst>
              <a:ext uri="{FF2B5EF4-FFF2-40B4-BE49-F238E27FC236}">
                <a16:creationId xmlns:a16="http://schemas.microsoft.com/office/drawing/2014/main" id="{0A63A978-DF28-4B64-9B08-0EC130F69956}"/>
              </a:ext>
            </a:extLst>
          </p:cNvPr>
          <p:cNvGrpSpPr/>
          <p:nvPr/>
        </p:nvGrpSpPr>
        <p:grpSpPr>
          <a:xfrm>
            <a:off x="260591" y="1552500"/>
            <a:ext cx="3291500" cy="4449240"/>
            <a:chOff x="534716" y="1552500"/>
            <a:chExt cx="3291500" cy="4449240"/>
          </a:xfrm>
        </p:grpSpPr>
        <p:sp>
          <p:nvSpPr>
            <p:cNvPr id="21" name="椭圆 15">
              <a:extLst>
                <a:ext uri="{FF2B5EF4-FFF2-40B4-BE49-F238E27FC236}">
                  <a16:creationId xmlns:a16="http://schemas.microsoft.com/office/drawing/2014/main" id="{2D85163D-AD3A-41A5-826B-AF04849EDBA5}"/>
                </a:ext>
              </a:extLst>
            </p:cNvPr>
            <p:cNvSpPr/>
            <p:nvPr/>
          </p:nvSpPr>
          <p:spPr>
            <a:xfrm rot="16894947">
              <a:off x="1680415" y="2432931"/>
              <a:ext cx="1000101" cy="107969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 name="connsiteX0" fmla="*/ 539077 w 1281165"/>
                <a:gd name="connsiteY0" fmla="*/ 1254154 h 1345488"/>
                <a:gd name="connsiteX1" fmla="*/ 303057 w 1281165"/>
                <a:gd name="connsiteY1" fmla="*/ 89090 h 1345488"/>
                <a:gd name="connsiteX2" fmla="*/ 1281165 w 1281165"/>
                <a:gd name="connsiteY2" fmla="*/ 523211 h 1345488"/>
                <a:gd name="connsiteX3" fmla="*/ 539077 w 1281165"/>
                <a:gd name="connsiteY3" fmla="*/ 1254154 h 1345488"/>
                <a:gd name="connsiteX0" fmla="*/ 459827 w 1201915"/>
                <a:gd name="connsiteY0" fmla="*/ 1254154 h 1314308"/>
                <a:gd name="connsiteX1" fmla="*/ 223807 w 1201915"/>
                <a:gd name="connsiteY1" fmla="*/ 89090 h 1314308"/>
                <a:gd name="connsiteX2" fmla="*/ 1201915 w 1201915"/>
                <a:gd name="connsiteY2" fmla="*/ 523211 h 1314308"/>
                <a:gd name="connsiteX3" fmla="*/ 459827 w 1201915"/>
                <a:gd name="connsiteY3" fmla="*/ 1254154 h 1314308"/>
                <a:gd name="connsiteX0" fmla="*/ 403693 w 1145781"/>
                <a:gd name="connsiteY0" fmla="*/ 1254154 h 1272001"/>
                <a:gd name="connsiteX1" fmla="*/ 167673 w 1145781"/>
                <a:gd name="connsiteY1" fmla="*/ 89090 h 1272001"/>
                <a:gd name="connsiteX2" fmla="*/ 1145781 w 1145781"/>
                <a:gd name="connsiteY2" fmla="*/ 523211 h 1272001"/>
                <a:gd name="connsiteX3" fmla="*/ 403693 w 1145781"/>
                <a:gd name="connsiteY3" fmla="*/ 1254154 h 1272001"/>
                <a:gd name="connsiteX0" fmla="*/ 424970 w 1167058"/>
                <a:gd name="connsiteY0" fmla="*/ 1254154 h 1259936"/>
                <a:gd name="connsiteX1" fmla="*/ 188950 w 1167058"/>
                <a:gd name="connsiteY1" fmla="*/ 89090 h 1259936"/>
                <a:gd name="connsiteX2" fmla="*/ 1167058 w 1167058"/>
                <a:gd name="connsiteY2" fmla="*/ 523211 h 1259936"/>
                <a:gd name="connsiteX3" fmla="*/ 424970 w 1167058"/>
                <a:gd name="connsiteY3" fmla="*/ 1254154 h 1259936"/>
              </a:gdLst>
              <a:ahLst/>
              <a:cxnLst>
                <a:cxn ang="0">
                  <a:pos x="connsiteX0" y="connsiteY0"/>
                </a:cxn>
                <a:cxn ang="0">
                  <a:pos x="connsiteX1" y="connsiteY1"/>
                </a:cxn>
                <a:cxn ang="0">
                  <a:pos x="connsiteX2" y="connsiteY2"/>
                </a:cxn>
                <a:cxn ang="0">
                  <a:pos x="connsiteX3" y="connsiteY3"/>
                </a:cxn>
              </a:cxnLst>
              <a:rect l="l" t="t" r="r" b="b"/>
              <a:pathLst>
                <a:path w="1167058" h="1259936">
                  <a:moveTo>
                    <a:pt x="424970" y="1254154"/>
                  </a:moveTo>
                  <a:cubicBezTo>
                    <a:pt x="32283" y="1205215"/>
                    <a:pt x="-174924" y="322016"/>
                    <a:pt x="188950" y="89090"/>
                  </a:cubicBezTo>
                  <a:cubicBezTo>
                    <a:pt x="552824" y="-143836"/>
                    <a:pt x="1167058" y="107631"/>
                    <a:pt x="1167058" y="523211"/>
                  </a:cubicBezTo>
                  <a:cubicBezTo>
                    <a:pt x="1066946" y="1039860"/>
                    <a:pt x="817657" y="1303093"/>
                    <a:pt x="424970" y="1254154"/>
                  </a:cubicBezTo>
                  <a:close/>
                </a:path>
              </a:pathLst>
            </a:custGeom>
            <a:solidFill>
              <a:srgbClr val="252E53"/>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aphicFrame>
          <p:nvGraphicFramePr>
            <p:cNvPr id="12" name="图表 11">
              <a:extLst>
                <a:ext uri="{FF2B5EF4-FFF2-40B4-BE49-F238E27FC236}">
                  <a16:creationId xmlns:a16="http://schemas.microsoft.com/office/drawing/2014/main" id="{7B194510-0798-4193-A6B7-6F2C0DB5975A}"/>
                </a:ext>
              </a:extLst>
            </p:cNvPr>
            <p:cNvGraphicFramePr/>
            <p:nvPr>
              <p:extLst>
                <p:ext uri="{D42A27DB-BD31-4B8C-83A1-F6EECF244321}">
                  <p14:modId xmlns:p14="http://schemas.microsoft.com/office/powerpoint/2010/main" val="2299681372"/>
                </p:ext>
              </p:extLst>
            </p:nvPr>
          </p:nvGraphicFramePr>
          <p:xfrm>
            <a:off x="534716" y="1552500"/>
            <a:ext cx="3291500" cy="2769042"/>
          </p:xfrm>
          <a:graphic>
            <a:graphicData uri="http://schemas.openxmlformats.org/drawingml/2006/chart">
              <c:chart xmlns:c="http://schemas.openxmlformats.org/drawingml/2006/chart" xmlns:r="http://schemas.openxmlformats.org/officeDocument/2006/relationships" r:id="rId3"/>
            </a:graphicData>
          </a:graphic>
        </p:graphicFrame>
        <p:sp>
          <p:nvSpPr>
            <p:cNvPr id="18" name="椭圆 17">
              <a:extLst>
                <a:ext uri="{FF2B5EF4-FFF2-40B4-BE49-F238E27FC236}">
                  <a16:creationId xmlns:a16="http://schemas.microsoft.com/office/drawing/2014/main" id="{94F99804-E6F1-4731-B5C5-8B26AC70FE11}"/>
                </a:ext>
              </a:extLst>
            </p:cNvPr>
            <p:cNvSpPr/>
            <p:nvPr/>
          </p:nvSpPr>
          <p:spPr>
            <a:xfrm>
              <a:off x="2571750" y="1835066"/>
              <a:ext cx="762000" cy="762000"/>
            </a:xfrm>
            <a:prstGeom prst="ellipse">
              <a:avLst/>
            </a:prstGeom>
            <a:solidFill>
              <a:schemeClr val="bg1"/>
            </a:solidFill>
            <a:ln>
              <a:solidFill>
                <a:srgbClr val="252E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13" name="文本框 12">
              <a:extLst>
                <a:ext uri="{FF2B5EF4-FFF2-40B4-BE49-F238E27FC236}">
                  <a16:creationId xmlns:a16="http://schemas.microsoft.com/office/drawing/2014/main" id="{001C5F99-CE11-48A9-8D18-73AA8D85AA91}"/>
                </a:ext>
              </a:extLst>
            </p:cNvPr>
            <p:cNvSpPr txBox="1"/>
            <p:nvPr/>
          </p:nvSpPr>
          <p:spPr>
            <a:xfrm>
              <a:off x="2429812" y="1928211"/>
              <a:ext cx="1083976" cy="584775"/>
            </a:xfrm>
            <a:prstGeom prst="rect">
              <a:avLst/>
            </a:prstGeom>
            <a:noFill/>
          </p:spPr>
          <p:txBody>
            <a:bodyPr wrap="square" rtlCol="0">
              <a:spAutoFit/>
            </a:bodyPr>
            <a:lstStyle/>
            <a:p>
              <a:pPr algn="ctr"/>
              <a:r>
                <a:rPr lang="en-US" altLang="zh-CN" sz="3200" dirty="0">
                  <a:cs typeface="+mn-ea"/>
                  <a:sym typeface="+mn-lt"/>
                </a:rPr>
                <a:t>85</a:t>
              </a:r>
              <a:r>
                <a:rPr lang="en-US" altLang="zh-CN" sz="1600" dirty="0">
                  <a:cs typeface="+mn-ea"/>
                  <a:sym typeface="+mn-lt"/>
                </a:rPr>
                <a:t>%</a:t>
              </a:r>
              <a:endParaRPr lang="zh-CN" altLang="en-US" sz="1600" dirty="0">
                <a:cs typeface="+mn-ea"/>
                <a:sym typeface="+mn-lt"/>
              </a:endParaRPr>
            </a:p>
          </p:txBody>
        </p:sp>
        <p:sp>
          <p:nvSpPr>
            <p:cNvPr id="20" name="矩形 19">
              <a:extLst>
                <a:ext uri="{FF2B5EF4-FFF2-40B4-BE49-F238E27FC236}">
                  <a16:creationId xmlns:a16="http://schemas.microsoft.com/office/drawing/2014/main" id="{253CB663-F186-4864-8603-8A8FF78C6A48}"/>
                </a:ext>
              </a:extLst>
            </p:cNvPr>
            <p:cNvSpPr/>
            <p:nvPr/>
          </p:nvSpPr>
          <p:spPr>
            <a:xfrm>
              <a:off x="1764471" y="2788111"/>
              <a:ext cx="723275" cy="369332"/>
            </a:xfrm>
            <a:prstGeom prst="rect">
              <a:avLst/>
            </a:prstGeom>
          </p:spPr>
          <p:txBody>
            <a:bodyPr wrap="none">
              <a:spAutoFit/>
            </a:bodyPr>
            <a:lstStyle/>
            <a:p>
              <a:r>
                <a:rPr lang="en-US" altLang="zh-CN" dirty="0">
                  <a:solidFill>
                    <a:schemeClr val="bg1"/>
                  </a:solidFill>
                  <a:cs typeface="+mn-ea"/>
                  <a:sym typeface="+mn-lt"/>
                </a:rPr>
                <a:t>2025</a:t>
              </a:r>
              <a:endParaRPr lang="zh-CN" altLang="en-US" dirty="0">
                <a:solidFill>
                  <a:schemeClr val="bg1"/>
                </a:solidFill>
                <a:cs typeface="+mn-ea"/>
                <a:sym typeface="+mn-lt"/>
              </a:endParaRPr>
            </a:p>
          </p:txBody>
        </p:sp>
        <p:sp>
          <p:nvSpPr>
            <p:cNvPr id="22" name="矩形 21">
              <a:extLst>
                <a:ext uri="{FF2B5EF4-FFF2-40B4-BE49-F238E27FC236}">
                  <a16:creationId xmlns:a16="http://schemas.microsoft.com/office/drawing/2014/main" id="{F089F560-5902-4D5F-9B61-F6EF27531302}"/>
                </a:ext>
              </a:extLst>
            </p:cNvPr>
            <p:cNvSpPr/>
            <p:nvPr/>
          </p:nvSpPr>
          <p:spPr>
            <a:xfrm>
              <a:off x="1164804" y="4449900"/>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23" name="矩形 22">
              <a:extLst>
                <a:ext uri="{FF2B5EF4-FFF2-40B4-BE49-F238E27FC236}">
                  <a16:creationId xmlns:a16="http://schemas.microsoft.com/office/drawing/2014/main" id="{7170505C-CC2F-4C14-8E3C-36962F283C60}"/>
                </a:ext>
              </a:extLst>
            </p:cNvPr>
            <p:cNvSpPr/>
            <p:nvPr/>
          </p:nvSpPr>
          <p:spPr>
            <a:xfrm>
              <a:off x="1164804" y="4801411"/>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25" name="组合 24">
            <a:extLst>
              <a:ext uri="{FF2B5EF4-FFF2-40B4-BE49-F238E27FC236}">
                <a16:creationId xmlns:a16="http://schemas.microsoft.com/office/drawing/2014/main" id="{55CCCB7D-C64D-4C06-AA94-3F802D516BC2}"/>
              </a:ext>
            </a:extLst>
          </p:cNvPr>
          <p:cNvGrpSpPr/>
          <p:nvPr/>
        </p:nvGrpSpPr>
        <p:grpSpPr>
          <a:xfrm>
            <a:off x="4119402" y="1552500"/>
            <a:ext cx="3291500" cy="4449240"/>
            <a:chOff x="534716" y="1552500"/>
            <a:chExt cx="3291500" cy="4449240"/>
          </a:xfrm>
        </p:grpSpPr>
        <p:sp>
          <p:nvSpPr>
            <p:cNvPr id="26" name="椭圆 15">
              <a:extLst>
                <a:ext uri="{FF2B5EF4-FFF2-40B4-BE49-F238E27FC236}">
                  <a16:creationId xmlns:a16="http://schemas.microsoft.com/office/drawing/2014/main" id="{851AFA38-8398-4C48-96AF-B50F977942B7}"/>
                </a:ext>
              </a:extLst>
            </p:cNvPr>
            <p:cNvSpPr/>
            <p:nvPr/>
          </p:nvSpPr>
          <p:spPr>
            <a:xfrm rot="16894947">
              <a:off x="1680415" y="2432931"/>
              <a:ext cx="1000101" cy="107969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 name="connsiteX0" fmla="*/ 539077 w 1281165"/>
                <a:gd name="connsiteY0" fmla="*/ 1254154 h 1345488"/>
                <a:gd name="connsiteX1" fmla="*/ 303057 w 1281165"/>
                <a:gd name="connsiteY1" fmla="*/ 89090 h 1345488"/>
                <a:gd name="connsiteX2" fmla="*/ 1281165 w 1281165"/>
                <a:gd name="connsiteY2" fmla="*/ 523211 h 1345488"/>
                <a:gd name="connsiteX3" fmla="*/ 539077 w 1281165"/>
                <a:gd name="connsiteY3" fmla="*/ 1254154 h 1345488"/>
                <a:gd name="connsiteX0" fmla="*/ 459827 w 1201915"/>
                <a:gd name="connsiteY0" fmla="*/ 1254154 h 1314308"/>
                <a:gd name="connsiteX1" fmla="*/ 223807 w 1201915"/>
                <a:gd name="connsiteY1" fmla="*/ 89090 h 1314308"/>
                <a:gd name="connsiteX2" fmla="*/ 1201915 w 1201915"/>
                <a:gd name="connsiteY2" fmla="*/ 523211 h 1314308"/>
                <a:gd name="connsiteX3" fmla="*/ 459827 w 1201915"/>
                <a:gd name="connsiteY3" fmla="*/ 1254154 h 1314308"/>
                <a:gd name="connsiteX0" fmla="*/ 403693 w 1145781"/>
                <a:gd name="connsiteY0" fmla="*/ 1254154 h 1272001"/>
                <a:gd name="connsiteX1" fmla="*/ 167673 w 1145781"/>
                <a:gd name="connsiteY1" fmla="*/ 89090 h 1272001"/>
                <a:gd name="connsiteX2" fmla="*/ 1145781 w 1145781"/>
                <a:gd name="connsiteY2" fmla="*/ 523211 h 1272001"/>
                <a:gd name="connsiteX3" fmla="*/ 403693 w 1145781"/>
                <a:gd name="connsiteY3" fmla="*/ 1254154 h 1272001"/>
                <a:gd name="connsiteX0" fmla="*/ 424970 w 1167058"/>
                <a:gd name="connsiteY0" fmla="*/ 1254154 h 1259936"/>
                <a:gd name="connsiteX1" fmla="*/ 188950 w 1167058"/>
                <a:gd name="connsiteY1" fmla="*/ 89090 h 1259936"/>
                <a:gd name="connsiteX2" fmla="*/ 1167058 w 1167058"/>
                <a:gd name="connsiteY2" fmla="*/ 523211 h 1259936"/>
                <a:gd name="connsiteX3" fmla="*/ 424970 w 1167058"/>
                <a:gd name="connsiteY3" fmla="*/ 1254154 h 1259936"/>
              </a:gdLst>
              <a:ahLst/>
              <a:cxnLst>
                <a:cxn ang="0">
                  <a:pos x="connsiteX0" y="connsiteY0"/>
                </a:cxn>
                <a:cxn ang="0">
                  <a:pos x="connsiteX1" y="connsiteY1"/>
                </a:cxn>
                <a:cxn ang="0">
                  <a:pos x="connsiteX2" y="connsiteY2"/>
                </a:cxn>
                <a:cxn ang="0">
                  <a:pos x="connsiteX3" y="connsiteY3"/>
                </a:cxn>
              </a:cxnLst>
              <a:rect l="l" t="t" r="r" b="b"/>
              <a:pathLst>
                <a:path w="1167058" h="1259936">
                  <a:moveTo>
                    <a:pt x="424970" y="1254154"/>
                  </a:moveTo>
                  <a:cubicBezTo>
                    <a:pt x="32283" y="1205215"/>
                    <a:pt x="-174924" y="322016"/>
                    <a:pt x="188950" y="89090"/>
                  </a:cubicBezTo>
                  <a:cubicBezTo>
                    <a:pt x="552824" y="-143836"/>
                    <a:pt x="1167058" y="107631"/>
                    <a:pt x="1167058" y="523211"/>
                  </a:cubicBezTo>
                  <a:cubicBezTo>
                    <a:pt x="1066946" y="1039860"/>
                    <a:pt x="817657" y="1303093"/>
                    <a:pt x="424970" y="1254154"/>
                  </a:cubicBezTo>
                  <a:close/>
                </a:path>
              </a:pathLst>
            </a:custGeom>
            <a:solidFill>
              <a:srgbClr val="252E53"/>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aphicFrame>
          <p:nvGraphicFramePr>
            <p:cNvPr id="27" name="图表 26">
              <a:extLst>
                <a:ext uri="{FF2B5EF4-FFF2-40B4-BE49-F238E27FC236}">
                  <a16:creationId xmlns:a16="http://schemas.microsoft.com/office/drawing/2014/main" id="{E8BEFCDB-6A41-4D00-8EB7-7870C0F6AFE9}"/>
                </a:ext>
              </a:extLst>
            </p:cNvPr>
            <p:cNvGraphicFramePr/>
            <p:nvPr>
              <p:extLst>
                <p:ext uri="{D42A27DB-BD31-4B8C-83A1-F6EECF244321}">
                  <p14:modId xmlns:p14="http://schemas.microsoft.com/office/powerpoint/2010/main" val="3975874257"/>
                </p:ext>
              </p:extLst>
            </p:nvPr>
          </p:nvGraphicFramePr>
          <p:xfrm>
            <a:off x="534716" y="1552500"/>
            <a:ext cx="3291500" cy="2769042"/>
          </p:xfrm>
          <a:graphic>
            <a:graphicData uri="http://schemas.openxmlformats.org/drawingml/2006/chart">
              <c:chart xmlns:c="http://schemas.openxmlformats.org/drawingml/2006/chart" xmlns:r="http://schemas.openxmlformats.org/officeDocument/2006/relationships" r:id="rId4"/>
            </a:graphicData>
          </a:graphic>
        </p:graphicFrame>
        <p:sp>
          <p:nvSpPr>
            <p:cNvPr id="28" name="椭圆 27">
              <a:extLst>
                <a:ext uri="{FF2B5EF4-FFF2-40B4-BE49-F238E27FC236}">
                  <a16:creationId xmlns:a16="http://schemas.microsoft.com/office/drawing/2014/main" id="{C627BB33-B9F8-4DB7-BED9-C2E4361673D0}"/>
                </a:ext>
              </a:extLst>
            </p:cNvPr>
            <p:cNvSpPr/>
            <p:nvPr/>
          </p:nvSpPr>
          <p:spPr>
            <a:xfrm>
              <a:off x="2571750" y="1835066"/>
              <a:ext cx="762000" cy="762000"/>
            </a:xfrm>
            <a:prstGeom prst="ellipse">
              <a:avLst/>
            </a:prstGeom>
            <a:solidFill>
              <a:schemeClr val="bg1"/>
            </a:solidFill>
            <a:ln>
              <a:solidFill>
                <a:srgbClr val="252E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29" name="文本框 28">
              <a:extLst>
                <a:ext uri="{FF2B5EF4-FFF2-40B4-BE49-F238E27FC236}">
                  <a16:creationId xmlns:a16="http://schemas.microsoft.com/office/drawing/2014/main" id="{0DE2762A-BDC5-4C49-BF63-DB3AFBBA0374}"/>
                </a:ext>
              </a:extLst>
            </p:cNvPr>
            <p:cNvSpPr txBox="1"/>
            <p:nvPr/>
          </p:nvSpPr>
          <p:spPr>
            <a:xfrm>
              <a:off x="2429812" y="1928211"/>
              <a:ext cx="1083976" cy="584775"/>
            </a:xfrm>
            <a:prstGeom prst="rect">
              <a:avLst/>
            </a:prstGeom>
            <a:noFill/>
          </p:spPr>
          <p:txBody>
            <a:bodyPr wrap="square" rtlCol="0">
              <a:spAutoFit/>
            </a:bodyPr>
            <a:lstStyle/>
            <a:p>
              <a:pPr algn="ctr"/>
              <a:r>
                <a:rPr lang="en-US" altLang="zh-CN" sz="3200" dirty="0">
                  <a:cs typeface="+mn-ea"/>
                  <a:sym typeface="+mn-lt"/>
                </a:rPr>
                <a:t>85</a:t>
              </a:r>
              <a:r>
                <a:rPr lang="en-US" altLang="zh-CN" sz="1600" dirty="0">
                  <a:cs typeface="+mn-ea"/>
                  <a:sym typeface="+mn-lt"/>
                </a:rPr>
                <a:t>%</a:t>
              </a:r>
              <a:endParaRPr lang="zh-CN" altLang="en-US" sz="1600" dirty="0">
                <a:cs typeface="+mn-ea"/>
                <a:sym typeface="+mn-lt"/>
              </a:endParaRPr>
            </a:p>
          </p:txBody>
        </p:sp>
        <p:sp>
          <p:nvSpPr>
            <p:cNvPr id="30" name="矩形 29">
              <a:extLst>
                <a:ext uri="{FF2B5EF4-FFF2-40B4-BE49-F238E27FC236}">
                  <a16:creationId xmlns:a16="http://schemas.microsoft.com/office/drawing/2014/main" id="{CAA5E8D2-93AE-4FEE-BA80-7599B869836D}"/>
                </a:ext>
              </a:extLst>
            </p:cNvPr>
            <p:cNvSpPr/>
            <p:nvPr/>
          </p:nvSpPr>
          <p:spPr>
            <a:xfrm>
              <a:off x="1764471" y="2788111"/>
              <a:ext cx="723275" cy="369332"/>
            </a:xfrm>
            <a:prstGeom prst="rect">
              <a:avLst/>
            </a:prstGeom>
          </p:spPr>
          <p:txBody>
            <a:bodyPr wrap="none">
              <a:spAutoFit/>
            </a:bodyPr>
            <a:lstStyle/>
            <a:p>
              <a:r>
                <a:rPr lang="en-US" altLang="zh-CN" dirty="0">
                  <a:solidFill>
                    <a:schemeClr val="bg1"/>
                  </a:solidFill>
                  <a:cs typeface="+mn-ea"/>
                  <a:sym typeface="+mn-lt"/>
                </a:rPr>
                <a:t>2026</a:t>
              </a:r>
              <a:endParaRPr lang="zh-CN" altLang="en-US" dirty="0">
                <a:solidFill>
                  <a:schemeClr val="bg1"/>
                </a:solidFill>
                <a:cs typeface="+mn-ea"/>
                <a:sym typeface="+mn-lt"/>
              </a:endParaRPr>
            </a:p>
          </p:txBody>
        </p:sp>
        <p:sp>
          <p:nvSpPr>
            <p:cNvPr id="31" name="矩形 30">
              <a:extLst>
                <a:ext uri="{FF2B5EF4-FFF2-40B4-BE49-F238E27FC236}">
                  <a16:creationId xmlns:a16="http://schemas.microsoft.com/office/drawing/2014/main" id="{F60DA2B4-2CE9-43CE-BB8D-F33420E5FFA9}"/>
                </a:ext>
              </a:extLst>
            </p:cNvPr>
            <p:cNvSpPr/>
            <p:nvPr/>
          </p:nvSpPr>
          <p:spPr>
            <a:xfrm>
              <a:off x="1164804" y="4449900"/>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32" name="矩形 31">
              <a:extLst>
                <a:ext uri="{FF2B5EF4-FFF2-40B4-BE49-F238E27FC236}">
                  <a16:creationId xmlns:a16="http://schemas.microsoft.com/office/drawing/2014/main" id="{80B40D75-9977-4125-9F7A-CEAC9316EF59}"/>
                </a:ext>
              </a:extLst>
            </p:cNvPr>
            <p:cNvSpPr/>
            <p:nvPr/>
          </p:nvSpPr>
          <p:spPr>
            <a:xfrm>
              <a:off x="1164804" y="4801411"/>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grpSp>
        <p:nvGrpSpPr>
          <p:cNvPr id="33" name="组合 32">
            <a:extLst>
              <a:ext uri="{FF2B5EF4-FFF2-40B4-BE49-F238E27FC236}">
                <a16:creationId xmlns:a16="http://schemas.microsoft.com/office/drawing/2014/main" id="{8EBD0115-F3F2-4EDA-8797-DF1F73D71FE0}"/>
              </a:ext>
            </a:extLst>
          </p:cNvPr>
          <p:cNvGrpSpPr/>
          <p:nvPr/>
        </p:nvGrpSpPr>
        <p:grpSpPr>
          <a:xfrm>
            <a:off x="7978213" y="1552500"/>
            <a:ext cx="3291500" cy="4449240"/>
            <a:chOff x="534716" y="1552500"/>
            <a:chExt cx="3291500" cy="4449240"/>
          </a:xfrm>
        </p:grpSpPr>
        <p:sp>
          <p:nvSpPr>
            <p:cNvPr id="34" name="椭圆 15">
              <a:extLst>
                <a:ext uri="{FF2B5EF4-FFF2-40B4-BE49-F238E27FC236}">
                  <a16:creationId xmlns:a16="http://schemas.microsoft.com/office/drawing/2014/main" id="{AE8E79D5-49B6-4507-AAE5-D503389F9121}"/>
                </a:ext>
              </a:extLst>
            </p:cNvPr>
            <p:cNvSpPr/>
            <p:nvPr/>
          </p:nvSpPr>
          <p:spPr>
            <a:xfrm rot="16894947">
              <a:off x="1680415" y="2432931"/>
              <a:ext cx="1000101" cy="1079693"/>
            </a:xfrm>
            <a:custGeom>
              <a:avLst/>
              <a:gdLst>
                <a:gd name="connsiteX0" fmla="*/ 0 w 1504950"/>
                <a:gd name="connsiteY0" fmla="*/ 752475 h 1504950"/>
                <a:gd name="connsiteX1" fmla="*/ 752475 w 1504950"/>
                <a:gd name="connsiteY1" fmla="*/ 0 h 1504950"/>
                <a:gd name="connsiteX2" fmla="*/ 1504950 w 1504950"/>
                <a:gd name="connsiteY2" fmla="*/ 752475 h 1504950"/>
                <a:gd name="connsiteX3" fmla="*/ 752475 w 1504950"/>
                <a:gd name="connsiteY3" fmla="*/ 1504950 h 1504950"/>
                <a:gd name="connsiteX4" fmla="*/ 0 w 1504950"/>
                <a:gd name="connsiteY4" fmla="*/ 752475 h 1504950"/>
                <a:gd name="connsiteX0" fmla="*/ 191 w 1505141"/>
                <a:gd name="connsiteY0" fmla="*/ 542925 h 1295400"/>
                <a:gd name="connsiteX1" fmla="*/ 809816 w 1505141"/>
                <a:gd name="connsiteY1" fmla="*/ 0 h 1295400"/>
                <a:gd name="connsiteX2" fmla="*/ 1505141 w 1505141"/>
                <a:gd name="connsiteY2" fmla="*/ 542925 h 1295400"/>
                <a:gd name="connsiteX3" fmla="*/ 752666 w 1505141"/>
                <a:gd name="connsiteY3" fmla="*/ 1295400 h 1295400"/>
                <a:gd name="connsiteX4" fmla="*/ 191 w 1505141"/>
                <a:gd name="connsiteY4" fmla="*/ 542925 h 1295400"/>
                <a:gd name="connsiteX0" fmla="*/ 191 w 1505141"/>
                <a:gd name="connsiteY0" fmla="*/ 558667 h 1311142"/>
                <a:gd name="connsiteX1" fmla="*/ 809816 w 1505141"/>
                <a:gd name="connsiteY1" fmla="*/ 15742 h 1311142"/>
                <a:gd name="connsiteX2" fmla="*/ 1505141 w 1505141"/>
                <a:gd name="connsiteY2" fmla="*/ 558667 h 1311142"/>
                <a:gd name="connsiteX3" fmla="*/ 752666 w 1505141"/>
                <a:gd name="connsiteY3" fmla="*/ 1311142 h 1311142"/>
                <a:gd name="connsiteX4" fmla="*/ 191 w 1505141"/>
                <a:gd name="connsiteY4" fmla="*/ 558667 h 1311142"/>
                <a:gd name="connsiteX0" fmla="*/ 191 w 1505141"/>
                <a:gd name="connsiteY0" fmla="*/ 558667 h 1673092"/>
                <a:gd name="connsiteX1" fmla="*/ 809816 w 1505141"/>
                <a:gd name="connsiteY1" fmla="*/ 15742 h 1673092"/>
                <a:gd name="connsiteX2" fmla="*/ 1505141 w 1505141"/>
                <a:gd name="connsiteY2" fmla="*/ 558667 h 1673092"/>
                <a:gd name="connsiteX3" fmla="*/ 752666 w 1505141"/>
                <a:gd name="connsiteY3" fmla="*/ 1673092 h 1673092"/>
                <a:gd name="connsiteX4" fmla="*/ 191 w 1505141"/>
                <a:gd name="connsiteY4" fmla="*/ 558667 h 1673092"/>
                <a:gd name="connsiteX0" fmla="*/ 191 w 1505141"/>
                <a:gd name="connsiteY0" fmla="*/ 648877 h 1763302"/>
                <a:gd name="connsiteX1" fmla="*/ 809816 w 1505141"/>
                <a:gd name="connsiteY1" fmla="*/ 105952 h 1763302"/>
                <a:gd name="connsiteX2" fmla="*/ 1505141 w 1505141"/>
                <a:gd name="connsiteY2" fmla="*/ 648877 h 1763302"/>
                <a:gd name="connsiteX3" fmla="*/ 752666 w 1505141"/>
                <a:gd name="connsiteY3" fmla="*/ 1763302 h 1763302"/>
                <a:gd name="connsiteX4" fmla="*/ 191 w 1505141"/>
                <a:gd name="connsiteY4" fmla="*/ 648877 h 1763302"/>
                <a:gd name="connsiteX0" fmla="*/ 191 w 1505141"/>
                <a:gd name="connsiteY0" fmla="*/ 834669 h 1949094"/>
                <a:gd name="connsiteX1" fmla="*/ 809816 w 1505141"/>
                <a:gd name="connsiteY1" fmla="*/ 291744 h 1949094"/>
                <a:gd name="connsiteX2" fmla="*/ 1505141 w 1505141"/>
                <a:gd name="connsiteY2" fmla="*/ 834669 h 1949094"/>
                <a:gd name="connsiteX3" fmla="*/ 752666 w 1505141"/>
                <a:gd name="connsiteY3" fmla="*/ 1949094 h 1949094"/>
                <a:gd name="connsiteX4" fmla="*/ 191 w 1505141"/>
                <a:gd name="connsiteY4" fmla="*/ 834669 h 1949094"/>
                <a:gd name="connsiteX0" fmla="*/ 11473 w 1516423"/>
                <a:gd name="connsiteY0" fmla="*/ 834669 h 1949094"/>
                <a:gd name="connsiteX1" fmla="*/ 821098 w 1516423"/>
                <a:gd name="connsiteY1" fmla="*/ 291744 h 1949094"/>
                <a:gd name="connsiteX2" fmla="*/ 1516423 w 1516423"/>
                <a:gd name="connsiteY2" fmla="*/ 834669 h 1949094"/>
                <a:gd name="connsiteX3" fmla="*/ 763948 w 1516423"/>
                <a:gd name="connsiteY3" fmla="*/ 1949094 h 1949094"/>
                <a:gd name="connsiteX4" fmla="*/ 11473 w 1516423"/>
                <a:gd name="connsiteY4" fmla="*/ 834669 h 1949094"/>
                <a:gd name="connsiteX0" fmla="*/ 2500 w 1507450"/>
                <a:gd name="connsiteY0" fmla="*/ 834669 h 1949094"/>
                <a:gd name="connsiteX1" fmla="*/ 812125 w 1507450"/>
                <a:gd name="connsiteY1" fmla="*/ 291744 h 1949094"/>
                <a:gd name="connsiteX2" fmla="*/ 1507450 w 1507450"/>
                <a:gd name="connsiteY2" fmla="*/ 834669 h 1949094"/>
                <a:gd name="connsiteX3" fmla="*/ 754975 w 1507450"/>
                <a:gd name="connsiteY3" fmla="*/ 1949094 h 1949094"/>
                <a:gd name="connsiteX4" fmla="*/ 2500 w 1507450"/>
                <a:gd name="connsiteY4" fmla="*/ 834669 h 1949094"/>
                <a:gd name="connsiteX0" fmla="*/ 66074 w 818549"/>
                <a:gd name="connsiteY0" fmla="*/ 1712113 h 1719273"/>
                <a:gd name="connsiteX1" fmla="*/ 123224 w 818549"/>
                <a:gd name="connsiteY1" fmla="*/ 54763 h 1719273"/>
                <a:gd name="connsiteX2" fmla="*/ 818549 w 818549"/>
                <a:gd name="connsiteY2" fmla="*/ 597688 h 1719273"/>
                <a:gd name="connsiteX3" fmla="*/ 66074 w 818549"/>
                <a:gd name="connsiteY3" fmla="*/ 1712113 h 1719273"/>
                <a:gd name="connsiteX0" fmla="*/ 49255 w 873332"/>
                <a:gd name="connsiteY0" fmla="*/ 1538452 h 1547271"/>
                <a:gd name="connsiteX1" fmla="*/ 178007 w 873332"/>
                <a:gd name="connsiteY1" fmla="*/ 44391 h 1547271"/>
                <a:gd name="connsiteX2" fmla="*/ 873332 w 873332"/>
                <a:gd name="connsiteY2" fmla="*/ 587316 h 1547271"/>
                <a:gd name="connsiteX3" fmla="*/ 49255 w 873332"/>
                <a:gd name="connsiteY3" fmla="*/ 1538452 h 1547271"/>
                <a:gd name="connsiteX0" fmla="*/ 257862 w 1081939"/>
                <a:gd name="connsiteY0" fmla="*/ 1538452 h 1636076"/>
                <a:gd name="connsiteX1" fmla="*/ 386614 w 1081939"/>
                <a:gd name="connsiteY1" fmla="*/ 44391 h 1636076"/>
                <a:gd name="connsiteX2" fmla="*/ 1081939 w 1081939"/>
                <a:gd name="connsiteY2" fmla="*/ 587316 h 1636076"/>
                <a:gd name="connsiteX3" fmla="*/ 257862 w 1081939"/>
                <a:gd name="connsiteY3" fmla="*/ 1538452 h 1636076"/>
                <a:gd name="connsiteX0" fmla="*/ 212147 w 1036224"/>
                <a:gd name="connsiteY0" fmla="*/ 1442769 h 1448679"/>
                <a:gd name="connsiteX1" fmla="*/ 58116 w 1036224"/>
                <a:gd name="connsiteY1" fmla="*/ 57512 h 1448679"/>
                <a:gd name="connsiteX2" fmla="*/ 1036224 w 1036224"/>
                <a:gd name="connsiteY2" fmla="*/ 491633 h 1448679"/>
                <a:gd name="connsiteX3" fmla="*/ 212147 w 1036224"/>
                <a:gd name="connsiteY3" fmla="*/ 1442769 h 1448679"/>
                <a:gd name="connsiteX0" fmla="*/ 274903 w 1016991"/>
                <a:gd name="connsiteY0" fmla="*/ 1207356 h 1216112"/>
                <a:gd name="connsiteX1" fmla="*/ 38883 w 1016991"/>
                <a:gd name="connsiteY1" fmla="*/ 42292 h 1216112"/>
                <a:gd name="connsiteX2" fmla="*/ 1016991 w 1016991"/>
                <a:gd name="connsiteY2" fmla="*/ 476413 h 1216112"/>
                <a:gd name="connsiteX3" fmla="*/ 274903 w 1016991"/>
                <a:gd name="connsiteY3" fmla="*/ 1207356 h 1216112"/>
                <a:gd name="connsiteX0" fmla="*/ 451151 w 1193262"/>
                <a:gd name="connsiteY0" fmla="*/ 1207356 h 1289302"/>
                <a:gd name="connsiteX1" fmla="*/ 215131 w 1193262"/>
                <a:gd name="connsiteY1" fmla="*/ 42292 h 1289302"/>
                <a:gd name="connsiteX2" fmla="*/ 1193239 w 1193262"/>
                <a:gd name="connsiteY2" fmla="*/ 476413 h 1289302"/>
                <a:gd name="connsiteX3" fmla="*/ 451151 w 1193262"/>
                <a:gd name="connsiteY3" fmla="*/ 1207356 h 1289302"/>
                <a:gd name="connsiteX0" fmla="*/ 539077 w 1281188"/>
                <a:gd name="connsiteY0" fmla="*/ 1254154 h 1336100"/>
                <a:gd name="connsiteX1" fmla="*/ 303057 w 1281188"/>
                <a:gd name="connsiteY1" fmla="*/ 89090 h 1336100"/>
                <a:gd name="connsiteX2" fmla="*/ 1281165 w 1281188"/>
                <a:gd name="connsiteY2" fmla="*/ 523211 h 1336100"/>
                <a:gd name="connsiteX3" fmla="*/ 539077 w 1281188"/>
                <a:gd name="connsiteY3" fmla="*/ 1254154 h 1336100"/>
                <a:gd name="connsiteX0" fmla="*/ 539077 w 1281165"/>
                <a:gd name="connsiteY0" fmla="*/ 1254154 h 1345488"/>
                <a:gd name="connsiteX1" fmla="*/ 303057 w 1281165"/>
                <a:gd name="connsiteY1" fmla="*/ 89090 h 1345488"/>
                <a:gd name="connsiteX2" fmla="*/ 1281165 w 1281165"/>
                <a:gd name="connsiteY2" fmla="*/ 523211 h 1345488"/>
                <a:gd name="connsiteX3" fmla="*/ 539077 w 1281165"/>
                <a:gd name="connsiteY3" fmla="*/ 1254154 h 1345488"/>
                <a:gd name="connsiteX0" fmla="*/ 459827 w 1201915"/>
                <a:gd name="connsiteY0" fmla="*/ 1254154 h 1314308"/>
                <a:gd name="connsiteX1" fmla="*/ 223807 w 1201915"/>
                <a:gd name="connsiteY1" fmla="*/ 89090 h 1314308"/>
                <a:gd name="connsiteX2" fmla="*/ 1201915 w 1201915"/>
                <a:gd name="connsiteY2" fmla="*/ 523211 h 1314308"/>
                <a:gd name="connsiteX3" fmla="*/ 459827 w 1201915"/>
                <a:gd name="connsiteY3" fmla="*/ 1254154 h 1314308"/>
                <a:gd name="connsiteX0" fmla="*/ 403693 w 1145781"/>
                <a:gd name="connsiteY0" fmla="*/ 1254154 h 1272001"/>
                <a:gd name="connsiteX1" fmla="*/ 167673 w 1145781"/>
                <a:gd name="connsiteY1" fmla="*/ 89090 h 1272001"/>
                <a:gd name="connsiteX2" fmla="*/ 1145781 w 1145781"/>
                <a:gd name="connsiteY2" fmla="*/ 523211 h 1272001"/>
                <a:gd name="connsiteX3" fmla="*/ 403693 w 1145781"/>
                <a:gd name="connsiteY3" fmla="*/ 1254154 h 1272001"/>
                <a:gd name="connsiteX0" fmla="*/ 424970 w 1167058"/>
                <a:gd name="connsiteY0" fmla="*/ 1254154 h 1259936"/>
                <a:gd name="connsiteX1" fmla="*/ 188950 w 1167058"/>
                <a:gd name="connsiteY1" fmla="*/ 89090 h 1259936"/>
                <a:gd name="connsiteX2" fmla="*/ 1167058 w 1167058"/>
                <a:gd name="connsiteY2" fmla="*/ 523211 h 1259936"/>
                <a:gd name="connsiteX3" fmla="*/ 424970 w 1167058"/>
                <a:gd name="connsiteY3" fmla="*/ 1254154 h 1259936"/>
              </a:gdLst>
              <a:ahLst/>
              <a:cxnLst>
                <a:cxn ang="0">
                  <a:pos x="connsiteX0" y="connsiteY0"/>
                </a:cxn>
                <a:cxn ang="0">
                  <a:pos x="connsiteX1" y="connsiteY1"/>
                </a:cxn>
                <a:cxn ang="0">
                  <a:pos x="connsiteX2" y="connsiteY2"/>
                </a:cxn>
                <a:cxn ang="0">
                  <a:pos x="connsiteX3" y="connsiteY3"/>
                </a:cxn>
              </a:cxnLst>
              <a:rect l="l" t="t" r="r" b="b"/>
              <a:pathLst>
                <a:path w="1167058" h="1259936">
                  <a:moveTo>
                    <a:pt x="424970" y="1254154"/>
                  </a:moveTo>
                  <a:cubicBezTo>
                    <a:pt x="32283" y="1205215"/>
                    <a:pt x="-174924" y="322016"/>
                    <a:pt x="188950" y="89090"/>
                  </a:cubicBezTo>
                  <a:cubicBezTo>
                    <a:pt x="552824" y="-143836"/>
                    <a:pt x="1167058" y="107631"/>
                    <a:pt x="1167058" y="523211"/>
                  </a:cubicBezTo>
                  <a:cubicBezTo>
                    <a:pt x="1066946" y="1039860"/>
                    <a:pt x="817657" y="1303093"/>
                    <a:pt x="424970" y="1254154"/>
                  </a:cubicBezTo>
                  <a:close/>
                </a:path>
              </a:pathLst>
            </a:custGeom>
            <a:solidFill>
              <a:srgbClr val="252E53"/>
            </a:solidFill>
            <a:ln>
              <a:noFill/>
            </a:ln>
            <a:effectLst>
              <a:outerShdw blurRad="254000" dist="63500" dir="8100000" algn="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graphicFrame>
          <p:nvGraphicFramePr>
            <p:cNvPr id="35" name="图表 34">
              <a:extLst>
                <a:ext uri="{FF2B5EF4-FFF2-40B4-BE49-F238E27FC236}">
                  <a16:creationId xmlns:a16="http://schemas.microsoft.com/office/drawing/2014/main" id="{1BC4A3D5-2545-4E21-8A1B-D185695DE98A}"/>
                </a:ext>
              </a:extLst>
            </p:cNvPr>
            <p:cNvGraphicFramePr/>
            <p:nvPr>
              <p:extLst>
                <p:ext uri="{D42A27DB-BD31-4B8C-83A1-F6EECF244321}">
                  <p14:modId xmlns:p14="http://schemas.microsoft.com/office/powerpoint/2010/main" val="2353353375"/>
                </p:ext>
              </p:extLst>
            </p:nvPr>
          </p:nvGraphicFramePr>
          <p:xfrm>
            <a:off x="534716" y="1552500"/>
            <a:ext cx="3291500" cy="2769042"/>
          </p:xfrm>
          <a:graphic>
            <a:graphicData uri="http://schemas.openxmlformats.org/drawingml/2006/chart">
              <c:chart xmlns:c="http://schemas.openxmlformats.org/drawingml/2006/chart" xmlns:r="http://schemas.openxmlformats.org/officeDocument/2006/relationships" r:id="rId5"/>
            </a:graphicData>
          </a:graphic>
        </p:graphicFrame>
        <p:sp>
          <p:nvSpPr>
            <p:cNvPr id="36" name="椭圆 35">
              <a:extLst>
                <a:ext uri="{FF2B5EF4-FFF2-40B4-BE49-F238E27FC236}">
                  <a16:creationId xmlns:a16="http://schemas.microsoft.com/office/drawing/2014/main" id="{764A3B95-6CC5-4744-BA19-F1ED0B335C37}"/>
                </a:ext>
              </a:extLst>
            </p:cNvPr>
            <p:cNvSpPr/>
            <p:nvPr/>
          </p:nvSpPr>
          <p:spPr>
            <a:xfrm>
              <a:off x="2571750" y="1835066"/>
              <a:ext cx="762000" cy="762000"/>
            </a:xfrm>
            <a:prstGeom prst="ellipse">
              <a:avLst/>
            </a:prstGeom>
            <a:solidFill>
              <a:schemeClr val="bg1"/>
            </a:solidFill>
            <a:ln>
              <a:solidFill>
                <a:srgbClr val="252E5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cs typeface="+mn-ea"/>
                <a:sym typeface="+mn-lt"/>
              </a:endParaRPr>
            </a:p>
          </p:txBody>
        </p:sp>
        <p:sp>
          <p:nvSpPr>
            <p:cNvPr id="37" name="文本框 36">
              <a:extLst>
                <a:ext uri="{FF2B5EF4-FFF2-40B4-BE49-F238E27FC236}">
                  <a16:creationId xmlns:a16="http://schemas.microsoft.com/office/drawing/2014/main" id="{BA7036EF-C1B4-44AE-ACDC-F35F93EC830B}"/>
                </a:ext>
              </a:extLst>
            </p:cNvPr>
            <p:cNvSpPr txBox="1"/>
            <p:nvPr/>
          </p:nvSpPr>
          <p:spPr>
            <a:xfrm>
              <a:off x="2429812" y="1928211"/>
              <a:ext cx="1083976" cy="584775"/>
            </a:xfrm>
            <a:prstGeom prst="rect">
              <a:avLst/>
            </a:prstGeom>
            <a:noFill/>
          </p:spPr>
          <p:txBody>
            <a:bodyPr wrap="square" rtlCol="0">
              <a:spAutoFit/>
            </a:bodyPr>
            <a:lstStyle/>
            <a:p>
              <a:pPr algn="ctr"/>
              <a:r>
                <a:rPr lang="en-US" altLang="zh-CN" sz="3200" dirty="0">
                  <a:cs typeface="+mn-ea"/>
                  <a:sym typeface="+mn-lt"/>
                </a:rPr>
                <a:t>85</a:t>
              </a:r>
              <a:r>
                <a:rPr lang="en-US" altLang="zh-CN" sz="1600" dirty="0">
                  <a:cs typeface="+mn-ea"/>
                  <a:sym typeface="+mn-lt"/>
                </a:rPr>
                <a:t>%</a:t>
              </a:r>
              <a:endParaRPr lang="zh-CN" altLang="en-US" sz="1600" dirty="0">
                <a:cs typeface="+mn-ea"/>
                <a:sym typeface="+mn-lt"/>
              </a:endParaRPr>
            </a:p>
          </p:txBody>
        </p:sp>
        <p:sp>
          <p:nvSpPr>
            <p:cNvPr id="38" name="矩形 37">
              <a:extLst>
                <a:ext uri="{FF2B5EF4-FFF2-40B4-BE49-F238E27FC236}">
                  <a16:creationId xmlns:a16="http://schemas.microsoft.com/office/drawing/2014/main" id="{4F02AE31-7766-441D-80E3-0EA678194CC6}"/>
                </a:ext>
              </a:extLst>
            </p:cNvPr>
            <p:cNvSpPr/>
            <p:nvPr/>
          </p:nvSpPr>
          <p:spPr>
            <a:xfrm>
              <a:off x="1764471" y="2788111"/>
              <a:ext cx="723275" cy="369332"/>
            </a:xfrm>
            <a:prstGeom prst="rect">
              <a:avLst/>
            </a:prstGeom>
          </p:spPr>
          <p:txBody>
            <a:bodyPr wrap="none">
              <a:spAutoFit/>
            </a:bodyPr>
            <a:lstStyle/>
            <a:p>
              <a:r>
                <a:rPr lang="en-US" altLang="zh-CN" dirty="0">
                  <a:solidFill>
                    <a:schemeClr val="bg1"/>
                  </a:solidFill>
                  <a:cs typeface="+mn-ea"/>
                  <a:sym typeface="+mn-lt"/>
                </a:rPr>
                <a:t>2027</a:t>
              </a:r>
              <a:endParaRPr lang="zh-CN" altLang="en-US" dirty="0">
                <a:solidFill>
                  <a:schemeClr val="bg1"/>
                </a:solidFill>
                <a:cs typeface="+mn-ea"/>
                <a:sym typeface="+mn-lt"/>
              </a:endParaRPr>
            </a:p>
          </p:txBody>
        </p:sp>
        <p:sp>
          <p:nvSpPr>
            <p:cNvPr id="39" name="矩形 38">
              <a:extLst>
                <a:ext uri="{FF2B5EF4-FFF2-40B4-BE49-F238E27FC236}">
                  <a16:creationId xmlns:a16="http://schemas.microsoft.com/office/drawing/2014/main" id="{68E18F68-73F7-43B1-AD3E-C15FE5D3E8FD}"/>
                </a:ext>
              </a:extLst>
            </p:cNvPr>
            <p:cNvSpPr/>
            <p:nvPr/>
          </p:nvSpPr>
          <p:spPr>
            <a:xfrm>
              <a:off x="1164804" y="4449900"/>
              <a:ext cx="1625445" cy="369332"/>
            </a:xfrm>
            <a:prstGeom prst="rect">
              <a:avLst/>
            </a:prstGeom>
          </p:spPr>
          <p:txBody>
            <a:bodyPr wrap="none">
              <a:spAutoFit/>
            </a:bodyPr>
            <a:lstStyle/>
            <a:p>
              <a:r>
                <a:rPr lang="en-US" altLang="zh-CN" dirty="0">
                  <a:solidFill>
                    <a:schemeClr val="bg2">
                      <a:lumMod val="25000"/>
                    </a:schemeClr>
                  </a:solidFill>
                  <a:cs typeface="+mn-ea"/>
                  <a:sym typeface="+mn-lt"/>
                </a:rPr>
                <a:t>Add title text</a:t>
              </a:r>
              <a:endParaRPr lang="zh-CN" altLang="en-US" dirty="0">
                <a:solidFill>
                  <a:schemeClr val="bg2">
                    <a:lumMod val="25000"/>
                  </a:schemeClr>
                </a:solidFill>
                <a:cs typeface="+mn-ea"/>
                <a:sym typeface="+mn-lt"/>
              </a:endParaRPr>
            </a:p>
          </p:txBody>
        </p:sp>
        <p:sp>
          <p:nvSpPr>
            <p:cNvPr id="40" name="矩形 39">
              <a:extLst>
                <a:ext uri="{FF2B5EF4-FFF2-40B4-BE49-F238E27FC236}">
                  <a16:creationId xmlns:a16="http://schemas.microsoft.com/office/drawing/2014/main" id="{7320BFB4-5A97-4C2C-955E-37CA443692D9}"/>
                </a:ext>
              </a:extLst>
            </p:cNvPr>
            <p:cNvSpPr/>
            <p:nvPr/>
          </p:nvSpPr>
          <p:spPr>
            <a:xfrm>
              <a:off x="1164804" y="4801411"/>
              <a:ext cx="2031325" cy="1200329"/>
            </a:xfrm>
            <a:prstGeom prst="rect">
              <a:avLst/>
            </a:prstGeom>
          </p:spPr>
          <p:txBody>
            <a:bodyPr wrap="square">
              <a:spAutoFit/>
            </a:bodyPr>
            <a:lstStyle/>
            <a:p>
              <a:pPr>
                <a:lnSpc>
                  <a:spcPct val="150000"/>
                </a:lnSpc>
              </a:pPr>
              <a:r>
                <a:rPr lang="en-US" altLang="zh-CN" sz="1200" dirty="0">
                  <a:solidFill>
                    <a:srgbClr val="898989"/>
                  </a:solidFill>
                  <a:cs typeface="+mn-ea"/>
                  <a:sym typeface="+mn-lt"/>
                </a:rPr>
                <a:t>Click here to add text content, such as keywords, some brief introductions, etc.</a:t>
              </a:r>
              <a:endParaRPr lang="zh-CN" altLang="en-US" sz="1200" dirty="0">
                <a:cs typeface="+mn-ea"/>
                <a:sym typeface="+mn-lt"/>
              </a:endParaRPr>
            </a:p>
          </p:txBody>
        </p:sp>
      </p:grpSp>
    </p:spTree>
    <p:extLst>
      <p:ext uri="{BB962C8B-B14F-4D97-AF65-F5344CB8AC3E}">
        <p14:creationId xmlns:p14="http://schemas.microsoft.com/office/powerpoint/2010/main" val="248814663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2000" advClick="0" advTm="4000">
        <p15:prstTrans prst="drape"/>
      </p:transition>
    </mc:Choice>
    <mc:Fallback xmlns="">
      <p:transition spd="slow" advClick="0" advTm="4000">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decel="100000" fill="hold"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1000" fill="hold"/>
                                        <p:tgtEl>
                                          <p:spTgt spid="24"/>
                                        </p:tgtEl>
                                        <p:attrNameLst>
                                          <p:attrName>ppt_x</p:attrName>
                                        </p:attrNameLst>
                                      </p:cBhvr>
                                      <p:tavLst>
                                        <p:tav tm="0">
                                          <p:val>
                                            <p:strVal val="#ppt_x"/>
                                          </p:val>
                                        </p:tav>
                                        <p:tav tm="100000">
                                          <p:val>
                                            <p:strVal val="#ppt_x"/>
                                          </p:val>
                                        </p:tav>
                                      </p:tavLst>
                                    </p:anim>
                                    <p:anim calcmode="lin" valueType="num">
                                      <p:cBhvr additive="base">
                                        <p:cTn id="8" dur="10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decel="100000" fill="hold" nodeType="withEffect">
                                  <p:stCondLst>
                                    <p:cond delay="40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1000" fill="hold"/>
                                        <p:tgtEl>
                                          <p:spTgt spid="25"/>
                                        </p:tgtEl>
                                        <p:attrNameLst>
                                          <p:attrName>ppt_x</p:attrName>
                                        </p:attrNameLst>
                                      </p:cBhvr>
                                      <p:tavLst>
                                        <p:tav tm="0">
                                          <p:val>
                                            <p:strVal val="#ppt_x"/>
                                          </p:val>
                                        </p:tav>
                                        <p:tav tm="100000">
                                          <p:val>
                                            <p:strVal val="#ppt_x"/>
                                          </p:val>
                                        </p:tav>
                                      </p:tavLst>
                                    </p:anim>
                                    <p:anim calcmode="lin" valueType="num">
                                      <p:cBhvr additive="base">
                                        <p:cTn id="12" dur="1000" fill="hold"/>
                                        <p:tgtEl>
                                          <p:spTgt spid="25"/>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90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1000" fill="hold"/>
                                        <p:tgtEl>
                                          <p:spTgt spid="33"/>
                                        </p:tgtEl>
                                        <p:attrNameLst>
                                          <p:attrName>ppt_x</p:attrName>
                                        </p:attrNameLst>
                                      </p:cBhvr>
                                      <p:tavLst>
                                        <p:tav tm="0">
                                          <p:val>
                                            <p:strVal val="#ppt_x"/>
                                          </p:val>
                                        </p:tav>
                                        <p:tav tm="100000">
                                          <p:val>
                                            <p:strVal val="#ppt_x"/>
                                          </p:val>
                                        </p:tav>
                                      </p:tavLst>
                                    </p:anim>
                                    <p:anim calcmode="lin" valueType="num">
                                      <p:cBhvr additive="base">
                                        <p:cTn id="16" dur="1000" fill="hold"/>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ags/tag1.xml><?xml version="1.0" encoding="utf-8"?>
<p:tagLst xmlns:a="http://schemas.openxmlformats.org/drawingml/2006/main" xmlns:r="http://schemas.openxmlformats.org/officeDocument/2006/relationships" xmlns:p="http://schemas.openxmlformats.org/presentationml/2006/main">
  <p:tag name="ISPRING_PRESENTATION_TITLE" val="PowerPoint 演示文稿"/>
</p:tagLst>
</file>

<file path=ppt/tags/tag2.xml><?xml version="1.0" encoding="utf-8"?>
<p:tagLst xmlns:a="http://schemas.openxmlformats.org/drawingml/2006/main" xmlns:r="http://schemas.openxmlformats.org/officeDocument/2006/relationships" xmlns:p="http://schemas.openxmlformats.org/presentationml/2006/main">
  <p:tag name="ISLIDE.DIAGRAM" val="1114e37a-5bb1-4ba8-a584-14807f7ff281"/>
</p:tagLst>
</file>

<file path=ppt/theme/theme1.xml><?xml version="1.0" encoding="utf-8"?>
<a:theme xmlns:a="http://schemas.openxmlformats.org/drawingml/2006/main" name="ggslide.com">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35isf5ne">
      <a:majorFont>
        <a:latin typeface="微软雅黑" panose="020F0302020204030204"/>
        <a:ea typeface="微软雅黑"/>
        <a:cs typeface=""/>
      </a:majorFont>
      <a:minorFont>
        <a:latin typeface="微软雅黑" panose="020F0502020204030204"/>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www.freeppt7.com">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344</TotalTime>
  <Words>1826</Words>
  <Application>Microsoft Office PowerPoint</Application>
  <PresentationFormat>宽屏</PresentationFormat>
  <Paragraphs>373</Paragraphs>
  <Slides>54</Slides>
  <Notes>54</Notes>
  <HiddenSlides>0</HiddenSlides>
  <MMClips>0</MMClips>
  <ScaleCrop>false</ScaleCrop>
  <HeadingPairs>
    <vt:vector size="6" baseType="variant">
      <vt:variant>
        <vt:lpstr>已用的字体</vt:lpstr>
      </vt:variant>
      <vt:variant>
        <vt:i4>8</vt:i4>
      </vt:variant>
      <vt:variant>
        <vt:lpstr>主题</vt:lpstr>
      </vt:variant>
      <vt:variant>
        <vt:i4>3</vt:i4>
      </vt:variant>
      <vt:variant>
        <vt:lpstr>幻灯片标题</vt:lpstr>
      </vt:variant>
      <vt:variant>
        <vt:i4>54</vt:i4>
      </vt:variant>
    </vt:vector>
  </HeadingPairs>
  <TitlesOfParts>
    <vt:vector size="65" baseType="lpstr">
      <vt:lpstr>inpin heiti</vt:lpstr>
      <vt:lpstr>Proxima Nova</vt:lpstr>
      <vt:lpstr>Proxima Nova Semibold</vt:lpstr>
      <vt:lpstr>微软雅黑</vt:lpstr>
      <vt:lpstr>Amatic SC</vt:lpstr>
      <vt:lpstr>Arial</vt:lpstr>
      <vt:lpstr>Calibri</vt:lpstr>
      <vt:lpstr>Roboto Medium</vt:lpstr>
      <vt:lpstr>ggslide.com</vt:lpstr>
      <vt:lpstr>www.freeppt7.com</vt:lpstr>
      <vt:lpstr>Slidesgo Final Pages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Fonts &amp; colors used</vt:lpstr>
      <vt:lpstr>Use our editable graphic resources...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...and our sets of editable icons</vt:lpstr>
      <vt:lpstr>PowerPoint 演示文稿</vt:lpstr>
      <vt:lpstr>Educational Icons</vt:lpstr>
      <vt:lpstr>Educational Icons</vt:lpstr>
      <vt:lpstr>Business Icons</vt:lpstr>
      <vt:lpstr>Business Icons</vt:lpstr>
      <vt:lpstr>Help &amp; Support Icons</vt:lpstr>
      <vt:lpstr>Help &amp; Support Icons</vt:lpstr>
      <vt:lpstr>Creative Process Icons</vt:lpstr>
      <vt:lpstr>Creative Process Icons</vt:lpstr>
      <vt:lpstr>Nature Icons</vt:lpstr>
      <vt:lpstr>PowerPoint 演示文稿</vt:lpstr>
      <vt:lpstr>SEO &amp; Marketing Icons</vt:lpstr>
      <vt:lpstr>SEO &amp; Marketing Icons</vt:lpstr>
    </vt:vector>
  </TitlesOfParts>
  <Manager>第一PPT</Manager>
  <Company>第一PPT，www.1ppt.com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紫色渐变</dc:title>
  <dc:creator>第一PPT</dc:creator>
  <cp:keywords>www.1ppt.com</cp:keywords>
  <dc:description>www.1ppt.com</dc:description>
  <cp:lastModifiedBy>之灵</cp:lastModifiedBy>
  <cp:revision>85</cp:revision>
  <dcterms:created xsi:type="dcterms:W3CDTF">2018-01-09T14:23:41Z</dcterms:created>
  <dcterms:modified xsi:type="dcterms:W3CDTF">2022-08-19T04:27:37Z</dcterms:modified>
</cp:coreProperties>
</file>