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2" r:id="rId2"/>
  </p:sldMasterIdLst>
  <p:notesMasterIdLst>
    <p:notesMasterId r:id="rId28"/>
  </p:notesMasterIdLst>
  <p:sldIdLst>
    <p:sldId id="259" r:id="rId3"/>
    <p:sldId id="261" r:id="rId4"/>
    <p:sldId id="256" r:id="rId5"/>
    <p:sldId id="266" r:id="rId6"/>
    <p:sldId id="288" r:id="rId7"/>
    <p:sldId id="287" r:id="rId8"/>
    <p:sldId id="264" r:id="rId9"/>
    <p:sldId id="270" r:id="rId10"/>
    <p:sldId id="268" r:id="rId11"/>
    <p:sldId id="269" r:id="rId12"/>
    <p:sldId id="284" r:id="rId13"/>
    <p:sldId id="262" r:id="rId14"/>
    <p:sldId id="271" r:id="rId15"/>
    <p:sldId id="275" r:id="rId16"/>
    <p:sldId id="260" r:id="rId17"/>
    <p:sldId id="286" r:id="rId18"/>
    <p:sldId id="283" r:id="rId19"/>
    <p:sldId id="278" r:id="rId20"/>
    <p:sldId id="272" r:id="rId21"/>
    <p:sldId id="265" r:id="rId22"/>
    <p:sldId id="267" r:id="rId23"/>
    <p:sldId id="274" r:id="rId24"/>
    <p:sldId id="276" r:id="rId25"/>
    <p:sldId id="280" r:id="rId26"/>
    <p:sldId id="27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9CC"/>
    <a:srgbClr val="5778CC"/>
    <a:srgbClr val="4F8BC3"/>
    <a:srgbClr val="D686A1"/>
    <a:srgbClr val="E6E6E6"/>
    <a:srgbClr val="CDBF97"/>
    <a:srgbClr val="8D7545"/>
    <a:srgbClr val="ECE8E5"/>
    <a:srgbClr val="E4CBCB"/>
    <a:srgbClr val="A88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227" autoAdjust="0"/>
  </p:normalViewPr>
  <p:slideViewPr>
    <p:cSldViewPr snapToGrid="0">
      <p:cViewPr varScale="1">
        <p:scale>
          <a:sx n="68" d="100"/>
          <a:sy n="68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44998-5D98-4B1F-BA1C-404BAA1DE96F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5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a41f52fa7d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a41f52fa7d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C880-84BA-4DFD-8D87-B4251B87B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53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C880-84BA-4DFD-8D87-B4251B87B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441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a41f52fa7d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a41f52fa7d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a41f52fa7d_0_1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a41f52fa7d_0_1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44998-5D98-4B1F-BA1C-404BAA1DE96F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469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44998-5D98-4B1F-BA1C-404BAA1DE96F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84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c5e4201df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c5e4201df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a41f52fa7d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a41f52fa7d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41f52fa7d_0_1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41f52fa7d_0_1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44998-5D98-4B1F-BA1C-404BAA1DE96F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7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C880-84BA-4DFD-8D87-B4251B87B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7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C880-84BA-4DFD-8D87-B4251B87B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5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44998-5D98-4B1F-BA1C-404BAA1DE96F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30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44998-5D98-4B1F-BA1C-404BAA1DE96F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7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44998-5D98-4B1F-BA1C-404BAA1DE96F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34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C880-84BA-4DFD-8D87-B4251B87B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40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44998-5D98-4B1F-BA1C-404BAA1DE96F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2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429200" y="548633"/>
            <a:ext cx="81532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172400" y="1411433"/>
            <a:ext cx="5410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81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71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33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06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2A41-49CD-4C9F-BFD3-CD82913C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78301-B131-42A1-9F44-E5C411563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07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9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9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9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9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9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02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BFC978-B996-459D-BCF0-F22C2E413C01}"/>
              </a:ext>
            </a:extLst>
          </p:cNvPr>
          <p:cNvGrpSpPr/>
          <p:nvPr userDrawn="1"/>
        </p:nvGrpSpPr>
        <p:grpSpPr>
          <a:xfrm>
            <a:off x="-593721" y="3690907"/>
            <a:ext cx="3604881" cy="4440403"/>
            <a:chOff x="-593721" y="3690907"/>
            <a:chExt cx="3604881" cy="44404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553C576-F934-4166-AB17-344413522F1F}"/>
                </a:ext>
              </a:extLst>
            </p:cNvPr>
            <p:cNvSpPr/>
            <p:nvPr/>
          </p:nvSpPr>
          <p:spPr>
            <a:xfrm rot="18900000">
              <a:off x="-593721" y="4583741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5B5652C-1DC8-4D78-B762-3A80D5B57344}"/>
                </a:ext>
              </a:extLst>
            </p:cNvPr>
            <p:cNvSpPr/>
            <p:nvPr/>
          </p:nvSpPr>
          <p:spPr>
            <a:xfrm rot="18900000">
              <a:off x="-593720" y="6369410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DA7A6C2-4EEE-4AC8-9A1B-741C1DE2E446}"/>
                </a:ext>
              </a:extLst>
            </p:cNvPr>
            <p:cNvSpPr/>
            <p:nvPr/>
          </p:nvSpPr>
          <p:spPr>
            <a:xfrm rot="18900000">
              <a:off x="531546" y="3690907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BE8859B-D620-4D3F-88BD-169E8E728135}"/>
                </a:ext>
              </a:extLst>
            </p:cNvPr>
            <p:cNvSpPr/>
            <p:nvPr/>
          </p:nvSpPr>
          <p:spPr>
            <a:xfrm rot="18900000">
              <a:off x="531547" y="5476576"/>
              <a:ext cx="1354347" cy="1354347"/>
            </a:xfrm>
            <a:prstGeom prst="roundRect">
              <a:avLst/>
            </a:prstGeom>
            <a:noFill/>
            <a:ln>
              <a:solidFill>
                <a:srgbClr val="1AA3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8C0260-EDCE-41B7-A5E8-932C42F5D4ED}"/>
                </a:ext>
              </a:extLst>
            </p:cNvPr>
            <p:cNvSpPr/>
            <p:nvPr/>
          </p:nvSpPr>
          <p:spPr>
            <a:xfrm rot="18900000">
              <a:off x="1656812" y="4583741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6FAD573-7540-407E-A530-DB6CA6A80BDC}"/>
                </a:ext>
              </a:extLst>
            </p:cNvPr>
            <p:cNvSpPr/>
            <p:nvPr/>
          </p:nvSpPr>
          <p:spPr>
            <a:xfrm rot="18900000">
              <a:off x="1656813" y="6369410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C9E3436-BF30-4145-A538-A38F2EF9D385}"/>
                </a:ext>
              </a:extLst>
            </p:cNvPr>
            <p:cNvSpPr/>
            <p:nvPr/>
          </p:nvSpPr>
          <p:spPr>
            <a:xfrm rot="18900000">
              <a:off x="123991" y="5961858"/>
              <a:ext cx="2169452" cy="2169452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F9B11AE-6FB6-4B87-8E89-E1D065DB0E34}"/>
              </a:ext>
            </a:extLst>
          </p:cNvPr>
          <p:cNvSpPr/>
          <p:nvPr userDrawn="1"/>
        </p:nvSpPr>
        <p:spPr>
          <a:xfrm>
            <a:off x="0" y="3429000"/>
            <a:ext cx="4432300" cy="3429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37C02-0FE9-4694-A7B5-DAA2E7F9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11510-8BEF-464C-8BB7-8E11AAA721E4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59E44-CD78-4CC7-8AA4-C4FF8D36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3EE96-960C-45FC-BB52-209ED244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DEBBE-1EFA-4D2E-88F5-083B206EF4A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2EF540-DE6E-4F6A-A782-50F96103DA3E}"/>
              </a:ext>
            </a:extLst>
          </p:cNvPr>
          <p:cNvSpPr/>
          <p:nvPr userDrawn="1"/>
        </p:nvSpPr>
        <p:spPr>
          <a:xfrm>
            <a:off x="11747500" y="366740"/>
            <a:ext cx="444500" cy="444500"/>
          </a:xfrm>
          <a:prstGeom prst="rect">
            <a:avLst/>
          </a:prstGeom>
          <a:solidFill>
            <a:srgbClr val="F6A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2022/8/29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47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2022/8/29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63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94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461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46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36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51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29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82905" y="64123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20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9592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701" r:id="rId9"/>
    <p:sldLayoutId id="2147483675" r:id="rId10"/>
    <p:sldLayoutId id="2147483676" r:id="rId11"/>
    <p:sldLayoutId id="2147483677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690" r:id="rId2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p15="http://schemas.microsoft.com/office/powerpoint/2012/main">
      <p:transition spd="slow" advClick="0" advTm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01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hyperlink" Target="https://www.ggslide.com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FCB846F-B13D-4C27-9310-5344A1F281CF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9259" b="-925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: Shape 59">
            <a:extLst>
              <a:ext uri="{FF2B5EF4-FFF2-40B4-BE49-F238E27FC236}">
                <a16:creationId xmlns:a16="http://schemas.microsoft.com/office/drawing/2014/main" id="{34C3DD2E-5567-464D-8424-EE06EB47C2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61257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981645 h 6858000"/>
              <a:gd name="connsiteX3" fmla="*/ 12138640 w 12192000"/>
              <a:gd name="connsiteY3" fmla="*/ 1112316 h 6858000"/>
              <a:gd name="connsiteX4" fmla="*/ 11944828 w 12192000"/>
              <a:gd name="connsiteY4" fmla="*/ 1436455 h 6858000"/>
              <a:gd name="connsiteX5" fmla="*/ 9335268 w 12192000"/>
              <a:gd name="connsiteY5" fmla="*/ 1820455 h 6858000"/>
              <a:gd name="connsiteX6" fmla="*/ 8601305 w 12192000"/>
              <a:gd name="connsiteY6" fmla="*/ 58416 h 6858000"/>
              <a:gd name="connsiteX7" fmla="*/ 0 w 12192000"/>
              <a:gd name="connsiteY7" fmla="*/ 0 h 6858000"/>
              <a:gd name="connsiteX8" fmla="*/ 7349784 w 12192000"/>
              <a:gd name="connsiteY8" fmla="*/ 0 h 6858000"/>
              <a:gd name="connsiteX9" fmla="*/ 7332481 w 12192000"/>
              <a:gd name="connsiteY9" fmla="*/ 178790 h 6858000"/>
              <a:gd name="connsiteX10" fmla="*/ 7886421 w 12192000"/>
              <a:gd name="connsiteY10" fmla="*/ 664645 h 6858000"/>
              <a:gd name="connsiteX11" fmla="*/ 7484447 w 12192000"/>
              <a:gd name="connsiteY11" fmla="*/ 1293204 h 6858000"/>
              <a:gd name="connsiteX12" fmla="*/ 8128803 w 12192000"/>
              <a:gd name="connsiteY12" fmla="*/ 2409253 h 6858000"/>
              <a:gd name="connsiteX13" fmla="*/ 8887542 w 12192000"/>
              <a:gd name="connsiteY13" fmla="*/ 2339534 h 6858000"/>
              <a:gd name="connsiteX14" fmla="*/ 9029158 w 12192000"/>
              <a:gd name="connsiteY14" fmla="*/ 3100452 h 6858000"/>
              <a:gd name="connsiteX15" fmla="*/ 10296084 w 12192000"/>
              <a:gd name="connsiteY15" fmla="*/ 3438698 h 6858000"/>
              <a:gd name="connsiteX16" fmla="*/ 10779214 w 12192000"/>
              <a:gd name="connsiteY16" fmla="*/ 2815584 h 6858000"/>
              <a:gd name="connsiteX17" fmla="*/ 11423570 w 12192000"/>
              <a:gd name="connsiteY17" fmla="*/ 3285099 h 6858000"/>
              <a:gd name="connsiteX18" fmla="*/ 12169318 w 12192000"/>
              <a:gd name="connsiteY18" fmla="*/ 2924253 h 6858000"/>
              <a:gd name="connsiteX19" fmla="*/ 12192000 w 12192000"/>
              <a:gd name="connsiteY19" fmla="*/ 2908341 h 6858000"/>
              <a:gd name="connsiteX20" fmla="*/ 12192000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8612570" y="0"/>
                </a:moveTo>
                <a:lnTo>
                  <a:pt x="12192000" y="0"/>
                </a:lnTo>
                <a:lnTo>
                  <a:pt x="12192000" y="981645"/>
                </a:lnTo>
                <a:lnTo>
                  <a:pt x="12138640" y="1112316"/>
                </a:lnTo>
                <a:cubicBezTo>
                  <a:pt x="12086147" y="1224541"/>
                  <a:pt x="12021628" y="1333170"/>
                  <a:pt x="11944828" y="1436455"/>
                </a:cubicBezTo>
                <a:cubicBezTo>
                  <a:pt x="11329885" y="2263279"/>
                  <a:pt x="10161548" y="2434853"/>
                  <a:pt x="9335268" y="1820455"/>
                </a:cubicBezTo>
                <a:cubicBezTo>
                  <a:pt x="8766827" y="1397681"/>
                  <a:pt x="8507836" y="713342"/>
                  <a:pt x="8601305" y="58416"/>
                </a:cubicBezTo>
                <a:close/>
                <a:moveTo>
                  <a:pt x="0" y="0"/>
                </a:moveTo>
                <a:lnTo>
                  <a:pt x="7349784" y="0"/>
                </a:lnTo>
                <a:lnTo>
                  <a:pt x="7332481" y="178790"/>
                </a:lnTo>
                <a:cubicBezTo>
                  <a:pt x="7607000" y="183148"/>
                  <a:pt x="7845570" y="384679"/>
                  <a:pt x="7886421" y="664645"/>
                </a:cubicBezTo>
                <a:cubicBezTo>
                  <a:pt x="7928361" y="948968"/>
                  <a:pt x="7752430" y="1214226"/>
                  <a:pt x="7484447" y="1293204"/>
                </a:cubicBezTo>
                <a:cubicBezTo>
                  <a:pt x="7616804" y="1698992"/>
                  <a:pt x="7832497" y="2080811"/>
                  <a:pt x="8128803" y="2409253"/>
                </a:cubicBezTo>
                <a:cubicBezTo>
                  <a:pt x="8324343" y="2198463"/>
                  <a:pt x="8651695" y="2164148"/>
                  <a:pt x="8887542" y="2339534"/>
                </a:cubicBezTo>
                <a:cubicBezTo>
                  <a:pt x="9128290" y="2518734"/>
                  <a:pt x="9186570" y="2850988"/>
                  <a:pt x="9029158" y="3100452"/>
                </a:cubicBezTo>
                <a:cubicBezTo>
                  <a:pt x="9430587" y="3306340"/>
                  <a:pt x="9862518" y="3418000"/>
                  <a:pt x="10296084" y="3438698"/>
                </a:cubicBezTo>
                <a:cubicBezTo>
                  <a:pt x="10264492" y="3136401"/>
                  <a:pt x="10475827" y="2860248"/>
                  <a:pt x="10779214" y="2815584"/>
                </a:cubicBezTo>
                <a:cubicBezTo>
                  <a:pt x="11086413" y="2770377"/>
                  <a:pt x="11372370" y="2980078"/>
                  <a:pt x="11423570" y="3285099"/>
                </a:cubicBezTo>
                <a:cubicBezTo>
                  <a:pt x="11685016" y="3199311"/>
                  <a:pt x="11936037" y="3078631"/>
                  <a:pt x="12169318" y="2924253"/>
                </a:cubicBezTo>
                <a:lnTo>
                  <a:pt x="12192000" y="2908341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 dirty="0">
              <a:cs typeface="+mn-ea"/>
              <a:sym typeface="+mn-lt"/>
            </a:endParaRPr>
          </a:p>
        </p:txBody>
      </p:sp>
      <p:sp>
        <p:nvSpPr>
          <p:cNvPr id="6" name="Freeform: Shape 63">
            <a:extLst>
              <a:ext uri="{FF2B5EF4-FFF2-40B4-BE49-F238E27FC236}">
                <a16:creationId xmlns:a16="http://schemas.microsoft.com/office/drawing/2014/main" id="{7567AA47-F839-46E9-9E06-C6F06018D20F}"/>
              </a:ext>
            </a:extLst>
          </p:cNvPr>
          <p:cNvSpPr/>
          <p:nvPr/>
        </p:nvSpPr>
        <p:spPr>
          <a:xfrm>
            <a:off x="7332481" y="0"/>
            <a:ext cx="4859519" cy="3438698"/>
          </a:xfrm>
          <a:custGeom>
            <a:avLst/>
            <a:gdLst>
              <a:gd name="connsiteX0" fmla="*/ 17303 w 4859519"/>
              <a:gd name="connsiteY0" fmla="*/ 0 h 3438698"/>
              <a:gd name="connsiteX1" fmla="*/ 1280089 w 4859519"/>
              <a:gd name="connsiteY1" fmla="*/ 0 h 3438698"/>
              <a:gd name="connsiteX2" fmla="*/ 1268824 w 4859519"/>
              <a:gd name="connsiteY2" fmla="*/ 58416 h 3438698"/>
              <a:gd name="connsiteX3" fmla="*/ 2002787 w 4859519"/>
              <a:gd name="connsiteY3" fmla="*/ 1820455 h 3438698"/>
              <a:gd name="connsiteX4" fmla="*/ 4612347 w 4859519"/>
              <a:gd name="connsiteY4" fmla="*/ 1436455 h 3438698"/>
              <a:gd name="connsiteX5" fmla="*/ 4843279 w 4859519"/>
              <a:gd name="connsiteY5" fmla="*/ 1027500 h 3438698"/>
              <a:gd name="connsiteX6" fmla="*/ 4859519 w 4859519"/>
              <a:gd name="connsiteY6" fmla="*/ 979404 h 3438698"/>
              <a:gd name="connsiteX7" fmla="*/ 4859519 w 4859519"/>
              <a:gd name="connsiteY7" fmla="*/ 2908341 h 3438698"/>
              <a:gd name="connsiteX8" fmla="*/ 4836837 w 4859519"/>
              <a:gd name="connsiteY8" fmla="*/ 2924254 h 3438698"/>
              <a:gd name="connsiteX9" fmla="*/ 4091089 w 4859519"/>
              <a:gd name="connsiteY9" fmla="*/ 3285099 h 3438698"/>
              <a:gd name="connsiteX10" fmla="*/ 3446733 w 4859519"/>
              <a:gd name="connsiteY10" fmla="*/ 2815584 h 3438698"/>
              <a:gd name="connsiteX11" fmla="*/ 2963603 w 4859519"/>
              <a:gd name="connsiteY11" fmla="*/ 3438698 h 3438698"/>
              <a:gd name="connsiteX12" fmla="*/ 1696677 w 4859519"/>
              <a:gd name="connsiteY12" fmla="*/ 3100452 h 3438698"/>
              <a:gd name="connsiteX13" fmla="*/ 1555061 w 4859519"/>
              <a:gd name="connsiteY13" fmla="*/ 2339534 h 3438698"/>
              <a:gd name="connsiteX14" fmla="*/ 796322 w 4859519"/>
              <a:gd name="connsiteY14" fmla="*/ 2409253 h 3438698"/>
              <a:gd name="connsiteX15" fmla="*/ 151966 w 4859519"/>
              <a:gd name="connsiteY15" fmla="*/ 1293204 h 3438698"/>
              <a:gd name="connsiteX16" fmla="*/ 553940 w 4859519"/>
              <a:gd name="connsiteY16" fmla="*/ 664645 h 3438698"/>
              <a:gd name="connsiteX17" fmla="*/ 0 w 4859519"/>
              <a:gd name="connsiteY17" fmla="*/ 178790 h 34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59519" h="3438698">
                <a:moveTo>
                  <a:pt x="17303" y="0"/>
                </a:moveTo>
                <a:lnTo>
                  <a:pt x="1280089" y="0"/>
                </a:lnTo>
                <a:lnTo>
                  <a:pt x="1268824" y="58416"/>
                </a:lnTo>
                <a:cubicBezTo>
                  <a:pt x="1175355" y="713342"/>
                  <a:pt x="1434346" y="1397681"/>
                  <a:pt x="2002787" y="1820455"/>
                </a:cubicBezTo>
                <a:cubicBezTo>
                  <a:pt x="2829067" y="2434853"/>
                  <a:pt x="3997404" y="2263279"/>
                  <a:pt x="4612347" y="1436455"/>
                </a:cubicBezTo>
                <a:cubicBezTo>
                  <a:pt x="4708347" y="1307349"/>
                  <a:pt x="4785158" y="1169892"/>
                  <a:pt x="4843279" y="1027500"/>
                </a:cubicBezTo>
                <a:lnTo>
                  <a:pt x="4859519" y="979404"/>
                </a:lnTo>
                <a:lnTo>
                  <a:pt x="4859519" y="2908341"/>
                </a:lnTo>
                <a:lnTo>
                  <a:pt x="4836837" y="2924254"/>
                </a:lnTo>
                <a:cubicBezTo>
                  <a:pt x="4603556" y="3078631"/>
                  <a:pt x="4352535" y="3199312"/>
                  <a:pt x="4091089" y="3285099"/>
                </a:cubicBezTo>
                <a:cubicBezTo>
                  <a:pt x="4039889" y="2980078"/>
                  <a:pt x="3753932" y="2770377"/>
                  <a:pt x="3446733" y="2815584"/>
                </a:cubicBezTo>
                <a:cubicBezTo>
                  <a:pt x="3143346" y="2860248"/>
                  <a:pt x="2932011" y="3136401"/>
                  <a:pt x="2963603" y="3438698"/>
                </a:cubicBezTo>
                <a:cubicBezTo>
                  <a:pt x="2530037" y="3418000"/>
                  <a:pt x="2098106" y="3306340"/>
                  <a:pt x="1696677" y="3100452"/>
                </a:cubicBezTo>
                <a:cubicBezTo>
                  <a:pt x="1854089" y="2850988"/>
                  <a:pt x="1795809" y="2518734"/>
                  <a:pt x="1555061" y="2339534"/>
                </a:cubicBezTo>
                <a:cubicBezTo>
                  <a:pt x="1319214" y="2164148"/>
                  <a:pt x="991862" y="2198463"/>
                  <a:pt x="796322" y="2409253"/>
                </a:cubicBezTo>
                <a:cubicBezTo>
                  <a:pt x="500016" y="2080811"/>
                  <a:pt x="284323" y="1698992"/>
                  <a:pt x="151966" y="1293204"/>
                </a:cubicBezTo>
                <a:cubicBezTo>
                  <a:pt x="419949" y="1214226"/>
                  <a:pt x="595880" y="948968"/>
                  <a:pt x="553940" y="664645"/>
                </a:cubicBezTo>
                <a:cubicBezTo>
                  <a:pt x="513089" y="384679"/>
                  <a:pt x="274519" y="183148"/>
                  <a:pt x="0" y="178790"/>
                </a:cubicBezTo>
                <a:close/>
              </a:path>
            </a:pathLst>
          </a:custGeom>
          <a:gradFill flip="none" rotWithShape="1">
            <a:gsLst>
              <a:gs pos="0">
                <a:srgbClr val="455473">
                  <a:alpha val="48000"/>
                </a:srgbClr>
              </a:gs>
              <a:gs pos="93000">
                <a:srgbClr val="221F26">
                  <a:alpha val="86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rtial Circle 15">
            <a:extLst>
              <a:ext uri="{FF2B5EF4-FFF2-40B4-BE49-F238E27FC236}">
                <a16:creationId xmlns:a16="http://schemas.microsoft.com/office/drawing/2014/main" id="{2D796268-6B72-4CEF-B051-98C0E4D1E280}"/>
              </a:ext>
            </a:extLst>
          </p:cNvPr>
          <p:cNvSpPr/>
          <p:nvPr/>
        </p:nvSpPr>
        <p:spPr>
          <a:xfrm flipH="1" flipV="1">
            <a:off x="6531219" y="20692"/>
            <a:ext cx="5629519" cy="4210235"/>
          </a:xfrm>
          <a:custGeom>
            <a:avLst/>
            <a:gdLst>
              <a:gd name="connsiteX0" fmla="*/ 2599758 w 9552214"/>
              <a:gd name="connsiteY0" fmla="*/ 524671 h 9552210"/>
              <a:gd name="connsiteX1" fmla="*/ 7446165 w 9552214"/>
              <a:gd name="connsiteY1" fmla="*/ 816058 h 9552210"/>
              <a:gd name="connsiteX2" fmla="*/ 9533395 w 9552214"/>
              <a:gd name="connsiteY2" fmla="*/ 5199669 h 9552210"/>
              <a:gd name="connsiteX3" fmla="*/ 4776107 w 9552214"/>
              <a:gd name="connsiteY3" fmla="*/ 4776105 h 9552210"/>
              <a:gd name="connsiteX4" fmla="*/ 2599758 w 9552214"/>
              <a:gd name="connsiteY4" fmla="*/ 524671 h 9552210"/>
              <a:gd name="connsiteX0" fmla="*/ 2176349 w 6952509"/>
              <a:gd name="connsiteY0" fmla="*/ 4776116 h 5199680"/>
              <a:gd name="connsiteX1" fmla="*/ 0 w 6952509"/>
              <a:gd name="connsiteY1" fmla="*/ 524682 h 5199680"/>
              <a:gd name="connsiteX2" fmla="*/ 4846407 w 6952509"/>
              <a:gd name="connsiteY2" fmla="*/ 816069 h 5199680"/>
              <a:gd name="connsiteX3" fmla="*/ 6933637 w 6952509"/>
              <a:gd name="connsiteY3" fmla="*/ 5199680 h 5199680"/>
              <a:gd name="connsiteX4" fmla="*/ 2267789 w 6952509"/>
              <a:gd name="connsiteY4" fmla="*/ 4867556 h 5199680"/>
              <a:gd name="connsiteX0" fmla="*/ 2176349 w 6952509"/>
              <a:gd name="connsiteY0" fmla="*/ 4776116 h 5199680"/>
              <a:gd name="connsiteX1" fmla="*/ 0 w 6952509"/>
              <a:gd name="connsiteY1" fmla="*/ 524682 h 5199680"/>
              <a:gd name="connsiteX2" fmla="*/ 4846407 w 6952509"/>
              <a:gd name="connsiteY2" fmla="*/ 816069 h 5199680"/>
              <a:gd name="connsiteX3" fmla="*/ 6933637 w 6952509"/>
              <a:gd name="connsiteY3" fmla="*/ 5199680 h 5199680"/>
              <a:gd name="connsiteX0" fmla="*/ 0 w 6952509"/>
              <a:gd name="connsiteY0" fmla="*/ 524682 h 5199680"/>
              <a:gd name="connsiteX1" fmla="*/ 4846407 w 6952509"/>
              <a:gd name="connsiteY1" fmla="*/ 816069 h 5199680"/>
              <a:gd name="connsiteX2" fmla="*/ 6933637 w 6952509"/>
              <a:gd name="connsiteY2" fmla="*/ 5199680 h 519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2509" h="5199680">
                <a:moveTo>
                  <a:pt x="0" y="524682"/>
                </a:moveTo>
                <a:cubicBezTo>
                  <a:pt x="1548039" y="-267773"/>
                  <a:pt x="3404468" y="-156157"/>
                  <a:pt x="4846407" y="816069"/>
                </a:cubicBezTo>
                <a:cubicBezTo>
                  <a:pt x="6288347" y="1788295"/>
                  <a:pt x="7087866" y="3467449"/>
                  <a:pt x="6933637" y="5199680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9CCC9D84-6438-4C80-84E6-EA7116507359}"/>
              </a:ext>
            </a:extLst>
          </p:cNvPr>
          <p:cNvGrpSpPr/>
          <p:nvPr/>
        </p:nvGrpSpPr>
        <p:grpSpPr>
          <a:xfrm rot="493059">
            <a:off x="11327329" y="4251619"/>
            <a:ext cx="826885" cy="442137"/>
            <a:chOff x="11327329" y="4251619"/>
            <a:chExt cx="826885" cy="442137"/>
          </a:xfrm>
        </p:grpSpPr>
        <p:sp>
          <p:nvSpPr>
            <p:cNvPr id="9" name="Partial Circle 13">
              <a:extLst>
                <a:ext uri="{FF2B5EF4-FFF2-40B4-BE49-F238E27FC236}">
                  <a16:creationId xmlns:a16="http://schemas.microsoft.com/office/drawing/2014/main" id="{AA42FDA6-9171-416A-BED6-12939AFF52FE}"/>
                </a:ext>
              </a:extLst>
            </p:cNvPr>
            <p:cNvSpPr/>
            <p:nvPr/>
          </p:nvSpPr>
          <p:spPr>
            <a:xfrm flipH="1" flipV="1">
              <a:off x="11389244" y="4251619"/>
              <a:ext cx="764970" cy="380438"/>
            </a:xfrm>
            <a:custGeom>
              <a:avLst/>
              <a:gdLst>
                <a:gd name="connsiteX0" fmla="*/ 1497945 w 7040196"/>
                <a:gd name="connsiteY0" fmla="*/ 638781 h 7040196"/>
                <a:gd name="connsiteX1" fmla="*/ 2442690 w 7040196"/>
                <a:gd name="connsiteY1" fmla="*/ 168937 h 7040196"/>
                <a:gd name="connsiteX2" fmla="*/ 3520098 w 7040196"/>
                <a:gd name="connsiteY2" fmla="*/ 3520098 h 7040196"/>
                <a:gd name="connsiteX3" fmla="*/ 1497945 w 7040196"/>
                <a:gd name="connsiteY3" fmla="*/ 638781 h 7040196"/>
                <a:gd name="connsiteX0" fmla="*/ 2022153 w 2113593"/>
                <a:gd name="connsiteY0" fmla="*/ 3351161 h 3442601"/>
                <a:gd name="connsiteX1" fmla="*/ 0 w 2113593"/>
                <a:gd name="connsiteY1" fmla="*/ 469844 h 3442601"/>
                <a:gd name="connsiteX2" fmla="*/ 944745 w 2113593"/>
                <a:gd name="connsiteY2" fmla="*/ 0 h 3442601"/>
                <a:gd name="connsiteX3" fmla="*/ 2113593 w 2113593"/>
                <a:gd name="connsiteY3" fmla="*/ 3442601 h 3442601"/>
                <a:gd name="connsiteX0" fmla="*/ 2022153 w 2022153"/>
                <a:gd name="connsiteY0" fmla="*/ 3351161 h 3351161"/>
                <a:gd name="connsiteX1" fmla="*/ 0 w 2022153"/>
                <a:gd name="connsiteY1" fmla="*/ 469844 h 3351161"/>
                <a:gd name="connsiteX2" fmla="*/ 944745 w 2022153"/>
                <a:gd name="connsiteY2" fmla="*/ 0 h 3351161"/>
                <a:gd name="connsiteX0" fmla="*/ 0 w 944745"/>
                <a:gd name="connsiteY0" fmla="*/ 469844 h 469844"/>
                <a:gd name="connsiteX1" fmla="*/ 944745 w 944745"/>
                <a:gd name="connsiteY1" fmla="*/ 0 h 46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745" h="469844">
                  <a:moveTo>
                    <a:pt x="0" y="469844"/>
                  </a:moveTo>
                  <a:cubicBezTo>
                    <a:pt x="289521" y="266654"/>
                    <a:pt x="608013" y="108260"/>
                    <a:pt x="944745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25AB6B85-6898-4AC4-93A3-8379F742D2C5}"/>
                </a:ext>
              </a:extLst>
            </p:cNvPr>
            <p:cNvSpPr/>
            <p:nvPr/>
          </p:nvSpPr>
          <p:spPr>
            <a:xfrm flipH="1" flipV="1">
              <a:off x="11327329" y="4570356"/>
              <a:ext cx="123400" cy="1234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Oval 16">
            <a:extLst>
              <a:ext uri="{FF2B5EF4-FFF2-40B4-BE49-F238E27FC236}">
                <a16:creationId xmlns:a16="http://schemas.microsoft.com/office/drawing/2014/main" id="{53F01039-D55A-414A-9B14-57EA90D2A1F9}"/>
              </a:ext>
            </a:extLst>
          </p:cNvPr>
          <p:cNvSpPr/>
          <p:nvPr/>
        </p:nvSpPr>
        <p:spPr>
          <a:xfrm flipH="1" flipV="1">
            <a:off x="5962053" y="935852"/>
            <a:ext cx="135314" cy="13531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Straight Connector 17">
            <a:extLst>
              <a:ext uri="{FF2B5EF4-FFF2-40B4-BE49-F238E27FC236}">
                <a16:creationId xmlns:a16="http://schemas.microsoft.com/office/drawing/2014/main" id="{087F3F39-3B31-416C-B815-2B274D36AA3E}"/>
              </a:ext>
            </a:extLst>
          </p:cNvPr>
          <p:cNvCxnSpPr>
            <a:cxnSpLocks/>
          </p:cNvCxnSpPr>
          <p:nvPr/>
        </p:nvCxnSpPr>
        <p:spPr>
          <a:xfrm flipH="1">
            <a:off x="6731388" y="2089150"/>
            <a:ext cx="1065805" cy="70932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8">
            <a:extLst>
              <a:ext uri="{FF2B5EF4-FFF2-40B4-BE49-F238E27FC236}">
                <a16:creationId xmlns:a16="http://schemas.microsoft.com/office/drawing/2014/main" id="{961EBCEC-7B2D-4B60-9771-A48D7BBAE005}"/>
              </a:ext>
            </a:extLst>
          </p:cNvPr>
          <p:cNvCxnSpPr>
            <a:cxnSpLocks/>
          </p:cNvCxnSpPr>
          <p:nvPr/>
        </p:nvCxnSpPr>
        <p:spPr>
          <a:xfrm flipH="1">
            <a:off x="10987050" y="26726"/>
            <a:ext cx="625849" cy="434466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rtial Circle 27">
            <a:extLst>
              <a:ext uri="{FF2B5EF4-FFF2-40B4-BE49-F238E27FC236}">
                <a16:creationId xmlns:a16="http://schemas.microsoft.com/office/drawing/2014/main" id="{28BCA3A8-FBC1-412B-8BFB-C37DD16997A2}"/>
              </a:ext>
            </a:extLst>
          </p:cNvPr>
          <p:cNvSpPr/>
          <p:nvPr/>
        </p:nvSpPr>
        <p:spPr>
          <a:xfrm flipH="1" flipV="1">
            <a:off x="6029848" y="1008135"/>
            <a:ext cx="694289" cy="1804921"/>
          </a:xfrm>
          <a:custGeom>
            <a:avLst/>
            <a:gdLst>
              <a:gd name="connsiteX0" fmla="*/ 9991656 w 10907502"/>
              <a:gd name="connsiteY0" fmla="*/ 2428718 h 10907498"/>
              <a:gd name="connsiteX1" fmla="*/ 10849109 w 10907502"/>
              <a:gd name="connsiteY1" fmla="*/ 4657812 h 10907498"/>
              <a:gd name="connsiteX2" fmla="*/ 5453751 w 10907502"/>
              <a:gd name="connsiteY2" fmla="*/ 5453749 h 10907498"/>
              <a:gd name="connsiteX3" fmla="*/ 9991656 w 10907502"/>
              <a:gd name="connsiteY3" fmla="*/ 2428718 h 10907498"/>
              <a:gd name="connsiteX0" fmla="*/ 0 w 5395358"/>
              <a:gd name="connsiteY0" fmla="*/ 3025031 h 3116471"/>
              <a:gd name="connsiteX1" fmla="*/ 4537905 w 5395358"/>
              <a:gd name="connsiteY1" fmla="*/ 0 h 3116471"/>
              <a:gd name="connsiteX2" fmla="*/ 5395358 w 5395358"/>
              <a:gd name="connsiteY2" fmla="*/ 2229094 h 3116471"/>
              <a:gd name="connsiteX3" fmla="*/ 91440 w 5395358"/>
              <a:gd name="connsiteY3" fmla="*/ 3116471 h 3116471"/>
              <a:gd name="connsiteX0" fmla="*/ 0 w 5395358"/>
              <a:gd name="connsiteY0" fmla="*/ 3025031 h 3025031"/>
              <a:gd name="connsiteX1" fmla="*/ 4537905 w 5395358"/>
              <a:gd name="connsiteY1" fmla="*/ 0 h 3025031"/>
              <a:gd name="connsiteX2" fmla="*/ 5395358 w 5395358"/>
              <a:gd name="connsiteY2" fmla="*/ 2229094 h 3025031"/>
              <a:gd name="connsiteX0" fmla="*/ 0 w 857453"/>
              <a:gd name="connsiteY0" fmla="*/ 0 h 2229094"/>
              <a:gd name="connsiteX1" fmla="*/ 857453 w 857453"/>
              <a:gd name="connsiteY1" fmla="*/ 2229094 h 222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453" h="2229094">
                <a:moveTo>
                  <a:pt x="0" y="0"/>
                </a:moveTo>
                <a:cubicBezTo>
                  <a:pt x="447001" y="670553"/>
                  <a:pt x="739839" y="1431837"/>
                  <a:pt x="857453" y="2229094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rtial Circle 33">
            <a:extLst>
              <a:ext uri="{FF2B5EF4-FFF2-40B4-BE49-F238E27FC236}">
                <a16:creationId xmlns:a16="http://schemas.microsoft.com/office/drawing/2014/main" id="{8AC79DC9-7230-4855-8787-CC33DCDC893A}"/>
              </a:ext>
            </a:extLst>
          </p:cNvPr>
          <p:cNvSpPr/>
          <p:nvPr/>
        </p:nvSpPr>
        <p:spPr>
          <a:xfrm flipH="1" flipV="1">
            <a:off x="5982565" y="12723"/>
            <a:ext cx="47007" cy="993545"/>
          </a:xfrm>
          <a:custGeom>
            <a:avLst/>
            <a:gdLst>
              <a:gd name="connsiteX0" fmla="*/ 10849448 w 10907502"/>
              <a:gd name="connsiteY0" fmla="*/ 4660115 h 10907498"/>
              <a:gd name="connsiteX1" fmla="*/ 10890254 w 10907502"/>
              <a:gd name="connsiteY1" fmla="*/ 5887153 h 10907498"/>
              <a:gd name="connsiteX2" fmla="*/ 5453751 w 10907502"/>
              <a:gd name="connsiteY2" fmla="*/ 5453749 h 10907498"/>
              <a:gd name="connsiteX3" fmla="*/ 10849448 w 10907502"/>
              <a:gd name="connsiteY3" fmla="*/ 4660115 h 10907498"/>
              <a:gd name="connsiteX0" fmla="*/ 0 w 5453751"/>
              <a:gd name="connsiteY0" fmla="*/ 793634 h 1227038"/>
              <a:gd name="connsiteX1" fmla="*/ 5395697 w 5453751"/>
              <a:gd name="connsiteY1" fmla="*/ 0 h 1227038"/>
              <a:gd name="connsiteX2" fmla="*/ 5436503 w 5453751"/>
              <a:gd name="connsiteY2" fmla="*/ 1227038 h 1227038"/>
              <a:gd name="connsiteX3" fmla="*/ 91440 w 5453751"/>
              <a:gd name="connsiteY3" fmla="*/ 885074 h 1227038"/>
              <a:gd name="connsiteX0" fmla="*/ 0 w 5453751"/>
              <a:gd name="connsiteY0" fmla="*/ 793634 h 1227038"/>
              <a:gd name="connsiteX1" fmla="*/ 5395697 w 5453751"/>
              <a:gd name="connsiteY1" fmla="*/ 0 h 1227038"/>
              <a:gd name="connsiteX2" fmla="*/ 5436503 w 5453751"/>
              <a:gd name="connsiteY2" fmla="*/ 1227038 h 1227038"/>
              <a:gd name="connsiteX0" fmla="*/ 0 w 58054"/>
              <a:gd name="connsiteY0" fmla="*/ 0 h 1227038"/>
              <a:gd name="connsiteX1" fmla="*/ 40806 w 58054"/>
              <a:gd name="connsiteY1" fmla="*/ 1227038 h 122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54" h="1227038">
                <a:moveTo>
                  <a:pt x="0" y="0"/>
                </a:moveTo>
                <a:cubicBezTo>
                  <a:pt x="59743" y="406173"/>
                  <a:pt x="73431" y="817793"/>
                  <a:pt x="40806" y="1227038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5" name="Straight Connector 46">
            <a:extLst>
              <a:ext uri="{FF2B5EF4-FFF2-40B4-BE49-F238E27FC236}">
                <a16:creationId xmlns:a16="http://schemas.microsoft.com/office/drawing/2014/main" id="{A8674818-C968-41FD-8F5F-B500DE893F60}"/>
              </a:ext>
            </a:extLst>
          </p:cNvPr>
          <p:cNvCxnSpPr>
            <a:cxnSpLocks/>
          </p:cNvCxnSpPr>
          <p:nvPr/>
        </p:nvCxnSpPr>
        <p:spPr>
          <a:xfrm flipH="1">
            <a:off x="1648569" y="6042624"/>
            <a:ext cx="342436" cy="22790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tial Circle 47">
            <a:extLst>
              <a:ext uri="{FF2B5EF4-FFF2-40B4-BE49-F238E27FC236}">
                <a16:creationId xmlns:a16="http://schemas.microsoft.com/office/drawing/2014/main" id="{4E1E99C1-A50D-4077-AB19-74FD03C44E2D}"/>
              </a:ext>
            </a:extLst>
          </p:cNvPr>
          <p:cNvSpPr/>
          <p:nvPr/>
        </p:nvSpPr>
        <p:spPr>
          <a:xfrm rot="18000000">
            <a:off x="418713" y="4911213"/>
            <a:ext cx="755504" cy="2166194"/>
          </a:xfrm>
          <a:custGeom>
            <a:avLst/>
            <a:gdLst>
              <a:gd name="connsiteX0" fmla="*/ 3984605 w 4070140"/>
              <a:gd name="connsiteY0" fmla="*/ 1451270 h 4070139"/>
              <a:gd name="connsiteX1" fmla="*/ 3314732 w 4070140"/>
              <a:gd name="connsiteY1" fmla="*/ 3617464 h 4070139"/>
              <a:gd name="connsiteX2" fmla="*/ 2035070 w 4070140"/>
              <a:gd name="connsiteY2" fmla="*/ 2035070 h 4070139"/>
              <a:gd name="connsiteX3" fmla="*/ 3984605 w 4070140"/>
              <a:gd name="connsiteY3" fmla="*/ 1451270 h 4070139"/>
              <a:gd name="connsiteX0" fmla="*/ 0 w 2035166"/>
              <a:gd name="connsiteY0" fmla="*/ 583800 h 2166194"/>
              <a:gd name="connsiteX1" fmla="*/ 1949535 w 2035166"/>
              <a:gd name="connsiteY1" fmla="*/ 0 h 2166194"/>
              <a:gd name="connsiteX2" fmla="*/ 1279662 w 2035166"/>
              <a:gd name="connsiteY2" fmla="*/ 2166194 h 2166194"/>
              <a:gd name="connsiteX3" fmla="*/ 91440 w 2035166"/>
              <a:gd name="connsiteY3" fmla="*/ 675240 h 2166194"/>
              <a:gd name="connsiteX0" fmla="*/ 0 w 2035166"/>
              <a:gd name="connsiteY0" fmla="*/ 583800 h 2166194"/>
              <a:gd name="connsiteX1" fmla="*/ 1949535 w 2035166"/>
              <a:gd name="connsiteY1" fmla="*/ 0 h 2166194"/>
              <a:gd name="connsiteX2" fmla="*/ 1279662 w 2035166"/>
              <a:gd name="connsiteY2" fmla="*/ 2166194 h 2166194"/>
              <a:gd name="connsiteX0" fmla="*/ 669873 w 755504"/>
              <a:gd name="connsiteY0" fmla="*/ 0 h 2166194"/>
              <a:gd name="connsiteX1" fmla="*/ 0 w 755504"/>
              <a:gd name="connsiteY1" fmla="*/ 2166194 h 216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5504" h="2166194">
                <a:moveTo>
                  <a:pt x="669873" y="0"/>
                </a:moveTo>
                <a:cubicBezTo>
                  <a:pt x="906772" y="791098"/>
                  <a:pt x="642117" y="1646923"/>
                  <a:pt x="0" y="2166194"/>
                </a:cubicBez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Arc 49">
            <a:extLst>
              <a:ext uri="{FF2B5EF4-FFF2-40B4-BE49-F238E27FC236}">
                <a16:creationId xmlns:a16="http://schemas.microsoft.com/office/drawing/2014/main" id="{DB452949-90A4-43E3-A882-CAFBC90EF935}"/>
              </a:ext>
            </a:extLst>
          </p:cNvPr>
          <p:cNvSpPr/>
          <p:nvPr/>
        </p:nvSpPr>
        <p:spPr>
          <a:xfrm rot="1800000">
            <a:off x="1516616" y="6355528"/>
            <a:ext cx="469088" cy="420477"/>
          </a:xfrm>
          <a:custGeom>
            <a:avLst/>
            <a:gdLst>
              <a:gd name="connsiteX0" fmla="*/ 3113390 w 4043272"/>
              <a:gd name="connsiteY0" fmla="*/ 323069 h 4080256"/>
              <a:gd name="connsiteX1" fmla="*/ 3582478 w 4043272"/>
              <a:gd name="connsiteY1" fmla="*/ 743546 h 4080256"/>
              <a:gd name="connsiteX2" fmla="*/ 2021636 w 4043272"/>
              <a:gd name="connsiteY2" fmla="*/ 2040128 h 4080256"/>
              <a:gd name="connsiteX3" fmla="*/ 3113390 w 4043272"/>
              <a:gd name="connsiteY3" fmla="*/ 323069 h 4080256"/>
              <a:gd name="connsiteX0" fmla="*/ 3113390 w 4043272"/>
              <a:gd name="connsiteY0" fmla="*/ 323069 h 4080256"/>
              <a:gd name="connsiteX1" fmla="*/ 3582478 w 4043272"/>
              <a:gd name="connsiteY1" fmla="*/ 743546 h 4080256"/>
              <a:gd name="connsiteX0" fmla="*/ 0 w 1560842"/>
              <a:gd name="connsiteY0" fmla="*/ 1717059 h 1808499"/>
              <a:gd name="connsiteX1" fmla="*/ 1091754 w 1560842"/>
              <a:gd name="connsiteY1" fmla="*/ 0 h 1808499"/>
              <a:gd name="connsiteX2" fmla="*/ 1560842 w 1560842"/>
              <a:gd name="connsiteY2" fmla="*/ 420477 h 1808499"/>
              <a:gd name="connsiteX3" fmla="*/ 91440 w 1560842"/>
              <a:gd name="connsiteY3" fmla="*/ 1808499 h 1808499"/>
              <a:gd name="connsiteX0" fmla="*/ 1091754 w 1560842"/>
              <a:gd name="connsiteY0" fmla="*/ 0 h 1808499"/>
              <a:gd name="connsiteX1" fmla="*/ 1560842 w 1560842"/>
              <a:gd name="connsiteY1" fmla="*/ 420477 h 1808499"/>
              <a:gd name="connsiteX0" fmla="*/ 0 w 1560842"/>
              <a:gd name="connsiteY0" fmla="*/ 1717059 h 1717059"/>
              <a:gd name="connsiteX1" fmla="*/ 1091754 w 1560842"/>
              <a:gd name="connsiteY1" fmla="*/ 0 h 1717059"/>
              <a:gd name="connsiteX2" fmla="*/ 1560842 w 1560842"/>
              <a:gd name="connsiteY2" fmla="*/ 420477 h 1717059"/>
              <a:gd name="connsiteX0" fmla="*/ 1091754 w 1560842"/>
              <a:gd name="connsiteY0" fmla="*/ 0 h 1717059"/>
              <a:gd name="connsiteX1" fmla="*/ 1560842 w 1560842"/>
              <a:gd name="connsiteY1" fmla="*/ 420477 h 1717059"/>
              <a:gd name="connsiteX0" fmla="*/ 0 w 469088"/>
              <a:gd name="connsiteY0" fmla="*/ 0 h 420477"/>
              <a:gd name="connsiteX1" fmla="*/ 469088 w 469088"/>
              <a:gd name="connsiteY1" fmla="*/ 420477 h 420477"/>
              <a:gd name="connsiteX0" fmla="*/ 0 w 469088"/>
              <a:gd name="connsiteY0" fmla="*/ 0 h 420477"/>
              <a:gd name="connsiteX1" fmla="*/ 469088 w 469088"/>
              <a:gd name="connsiteY1" fmla="*/ 420477 h 42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088" h="420477" stroke="0" extrusionOk="0">
                <a:moveTo>
                  <a:pt x="0" y="0"/>
                </a:moveTo>
                <a:cubicBezTo>
                  <a:pt x="177093" y="114670"/>
                  <a:pt x="335361" y="256537"/>
                  <a:pt x="469088" y="420477"/>
                </a:cubicBezTo>
              </a:path>
              <a:path w="469088" h="420477" fill="none">
                <a:moveTo>
                  <a:pt x="0" y="0"/>
                </a:moveTo>
                <a:cubicBezTo>
                  <a:pt x="177093" y="114670"/>
                  <a:pt x="335361" y="256537"/>
                  <a:pt x="469088" y="420477"/>
                </a:cubicBezTo>
              </a:path>
            </a:pathLst>
          </a:custGeom>
          <a:ln w="6350">
            <a:solidFill>
              <a:schemeClr val="bg1">
                <a:lumMod val="9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Oval 54">
            <a:extLst>
              <a:ext uri="{FF2B5EF4-FFF2-40B4-BE49-F238E27FC236}">
                <a16:creationId xmlns:a16="http://schemas.microsoft.com/office/drawing/2014/main" id="{210DF42F-7D92-47D9-95D0-DA2EBFD3CB5F}"/>
              </a:ext>
            </a:extLst>
          </p:cNvPr>
          <p:cNvSpPr/>
          <p:nvPr/>
        </p:nvSpPr>
        <p:spPr>
          <a:xfrm>
            <a:off x="8418772" y="4290661"/>
            <a:ext cx="167114" cy="167114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Oval 55">
            <a:extLst>
              <a:ext uri="{FF2B5EF4-FFF2-40B4-BE49-F238E27FC236}">
                <a16:creationId xmlns:a16="http://schemas.microsoft.com/office/drawing/2014/main" id="{3CA8507B-9A27-4BA8-A16B-B43F6E24D0D5}"/>
              </a:ext>
            </a:extLst>
          </p:cNvPr>
          <p:cNvSpPr/>
          <p:nvPr/>
        </p:nvSpPr>
        <p:spPr>
          <a:xfrm>
            <a:off x="1569268" y="6182172"/>
            <a:ext cx="167114" cy="167114"/>
          </a:xfrm>
          <a:prstGeom prst="ellipse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063B6A6-7750-4C43-80E5-01A08177E0CC}"/>
              </a:ext>
            </a:extLst>
          </p:cNvPr>
          <p:cNvSpPr txBox="1"/>
          <p:nvPr/>
        </p:nvSpPr>
        <p:spPr>
          <a:xfrm>
            <a:off x="991609" y="2284205"/>
            <a:ext cx="680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u="sng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</a:p>
        </p:txBody>
      </p:sp>
      <p:sp>
        <p:nvSpPr>
          <p:cNvPr id="32" name="Google Shape;13;p2">
            <a:extLst>
              <a:ext uri="{FF2B5EF4-FFF2-40B4-BE49-F238E27FC236}">
                <a16:creationId xmlns:a16="http://schemas.microsoft.com/office/drawing/2014/main" id="{10413871-EBCD-4CED-B31F-F3CDACA4327D}"/>
              </a:ext>
            </a:extLst>
          </p:cNvPr>
          <p:cNvSpPr/>
          <p:nvPr/>
        </p:nvSpPr>
        <p:spPr>
          <a:xfrm rot="12770">
            <a:off x="7158910" y="4573059"/>
            <a:ext cx="857225" cy="82946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3" name="Google Shape;14;p2">
            <a:extLst>
              <a:ext uri="{FF2B5EF4-FFF2-40B4-BE49-F238E27FC236}">
                <a16:creationId xmlns:a16="http://schemas.microsoft.com/office/drawing/2014/main" id="{E7202C3E-A10F-4E6D-ABA8-DFEA4252A6E8}"/>
              </a:ext>
            </a:extLst>
          </p:cNvPr>
          <p:cNvSpPr/>
          <p:nvPr/>
        </p:nvSpPr>
        <p:spPr>
          <a:xfrm rot="12770">
            <a:off x="7496576" y="3854173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FA89CA7-2B94-4591-9A2B-6A9C166CAAEA}"/>
              </a:ext>
            </a:extLst>
          </p:cNvPr>
          <p:cNvSpPr txBox="1"/>
          <p:nvPr/>
        </p:nvSpPr>
        <p:spPr>
          <a:xfrm>
            <a:off x="1325624" y="3203539"/>
            <a:ext cx="6170625" cy="407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kern="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Insert </a:t>
            </a:r>
            <a:r>
              <a:rPr lang="en-US" kern="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theubtitle</a:t>
            </a:r>
            <a:r>
              <a:rPr lang="en-US" kern="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of Your Presentation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ACF3CDE-0F0B-4083-A952-CD0A754DF376}"/>
              </a:ext>
            </a:extLst>
          </p:cNvPr>
          <p:cNvGrpSpPr/>
          <p:nvPr/>
        </p:nvGrpSpPr>
        <p:grpSpPr>
          <a:xfrm>
            <a:off x="480625" y="2383863"/>
            <a:ext cx="631679" cy="631679"/>
            <a:chOff x="9205647" y="2594693"/>
            <a:chExt cx="1533051" cy="1533051"/>
          </a:xfrm>
        </p:grpSpPr>
        <p:sp>
          <p:nvSpPr>
            <p:cNvPr id="36" name="right-arrowheads_44810">
              <a:extLst>
                <a:ext uri="{FF2B5EF4-FFF2-40B4-BE49-F238E27FC236}">
                  <a16:creationId xmlns:a16="http://schemas.microsoft.com/office/drawing/2014/main" id="{3D448DBF-756D-44BA-AC97-A5A36D7C9F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3BAA7B0-729C-4963-BB32-E010B75C0995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8" name="Straight Connector 8">
            <a:extLst>
              <a:ext uri="{FF2B5EF4-FFF2-40B4-BE49-F238E27FC236}">
                <a16:creationId xmlns:a16="http://schemas.microsoft.com/office/drawing/2014/main" id="{68F9ACB9-A4AB-4179-BD84-A08AE7C135C1}"/>
              </a:ext>
            </a:extLst>
          </p:cNvPr>
          <p:cNvCxnSpPr>
            <a:cxnSpLocks/>
          </p:cNvCxnSpPr>
          <p:nvPr/>
        </p:nvCxnSpPr>
        <p:spPr>
          <a:xfrm>
            <a:off x="1328378" y="4571470"/>
            <a:ext cx="376987" cy="0"/>
          </a:xfrm>
          <a:prstGeom prst="line">
            <a:avLst/>
          </a:prstGeom>
          <a:noFill/>
          <a:ln w="50800" cap="rnd" cmpd="sng" algn="ctr">
            <a:solidFill>
              <a:schemeClr val="bg1"/>
            </a:solidFill>
            <a:prstDash val="solid"/>
            <a:round/>
          </a:ln>
          <a:effectLst/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EFFE276E-7556-4BF5-B79B-765444E491E7}"/>
              </a:ext>
            </a:extLst>
          </p:cNvPr>
          <p:cNvSpPr txBox="1"/>
          <p:nvPr/>
        </p:nvSpPr>
        <p:spPr>
          <a:xfrm>
            <a:off x="1265817" y="4820374"/>
            <a:ext cx="214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www.freeppt7.com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D70DDB65-ED2E-3DA5-3440-A111DAD857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01555" y="506325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tial Circle 39">
            <a:extLst>
              <a:ext uri="{FF2B5EF4-FFF2-40B4-BE49-F238E27FC236}">
                <a16:creationId xmlns:a16="http://schemas.microsoft.com/office/drawing/2014/main" id="{D74A3246-92A3-4CDB-8B71-BE63A342FC28}"/>
              </a:ext>
            </a:extLst>
          </p:cNvPr>
          <p:cNvSpPr/>
          <p:nvPr/>
        </p:nvSpPr>
        <p:spPr>
          <a:xfrm rot="3600000" flipH="1">
            <a:off x="9296608" y="1658731"/>
            <a:ext cx="4033123" cy="3557337"/>
          </a:xfrm>
          <a:custGeom>
            <a:avLst/>
            <a:gdLst>
              <a:gd name="connsiteX0" fmla="*/ 3385784 w 4070140"/>
              <a:gd name="connsiteY0" fmla="*/ 512873 h 4070139"/>
              <a:gd name="connsiteX1" fmla="*/ 3893188 w 4070140"/>
              <a:gd name="connsiteY1" fmla="*/ 2865074 h 4070139"/>
              <a:gd name="connsiteX2" fmla="*/ 1802728 w 4070140"/>
              <a:gd name="connsiteY2" fmla="*/ 4056832 h 4070139"/>
              <a:gd name="connsiteX3" fmla="*/ 37109 w 4070140"/>
              <a:gd name="connsiteY3" fmla="*/ 2421932 h 4070139"/>
              <a:gd name="connsiteX4" fmla="*/ 2035070 w 4070140"/>
              <a:gd name="connsiteY4" fmla="*/ 2035070 h 4070139"/>
              <a:gd name="connsiteX5" fmla="*/ 3385784 w 4070140"/>
              <a:gd name="connsiteY5" fmla="*/ 512873 h 4070139"/>
              <a:gd name="connsiteX0" fmla="*/ 1997961 w 4033123"/>
              <a:gd name="connsiteY0" fmla="*/ 1522197 h 3557337"/>
              <a:gd name="connsiteX1" fmla="*/ 3348675 w 4033123"/>
              <a:gd name="connsiteY1" fmla="*/ 0 h 3557337"/>
              <a:gd name="connsiteX2" fmla="*/ 3856079 w 4033123"/>
              <a:gd name="connsiteY2" fmla="*/ 2352201 h 3557337"/>
              <a:gd name="connsiteX3" fmla="*/ 1765619 w 4033123"/>
              <a:gd name="connsiteY3" fmla="*/ 3543959 h 3557337"/>
              <a:gd name="connsiteX4" fmla="*/ 0 w 4033123"/>
              <a:gd name="connsiteY4" fmla="*/ 1909059 h 3557337"/>
              <a:gd name="connsiteX5" fmla="*/ 2089401 w 4033123"/>
              <a:gd name="connsiteY5" fmla="*/ 1613637 h 3557337"/>
              <a:gd name="connsiteX0" fmla="*/ 1997961 w 4033123"/>
              <a:gd name="connsiteY0" fmla="*/ 1522197 h 3557337"/>
              <a:gd name="connsiteX1" fmla="*/ 3348675 w 4033123"/>
              <a:gd name="connsiteY1" fmla="*/ 0 h 3557337"/>
              <a:gd name="connsiteX2" fmla="*/ 3856079 w 4033123"/>
              <a:gd name="connsiteY2" fmla="*/ 2352201 h 3557337"/>
              <a:gd name="connsiteX3" fmla="*/ 1765619 w 4033123"/>
              <a:gd name="connsiteY3" fmla="*/ 3543959 h 3557337"/>
              <a:gd name="connsiteX4" fmla="*/ 0 w 4033123"/>
              <a:gd name="connsiteY4" fmla="*/ 1909059 h 3557337"/>
              <a:gd name="connsiteX0" fmla="*/ 3348675 w 4033123"/>
              <a:gd name="connsiteY0" fmla="*/ 0 h 3557337"/>
              <a:gd name="connsiteX1" fmla="*/ 3856079 w 4033123"/>
              <a:gd name="connsiteY1" fmla="*/ 2352201 h 3557337"/>
              <a:gd name="connsiteX2" fmla="*/ 1765619 w 4033123"/>
              <a:gd name="connsiteY2" fmla="*/ 3543959 h 3557337"/>
              <a:gd name="connsiteX3" fmla="*/ 0 w 4033123"/>
              <a:gd name="connsiteY3" fmla="*/ 1909059 h 35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3123" h="3557337">
                <a:moveTo>
                  <a:pt x="3348675" y="0"/>
                </a:moveTo>
                <a:cubicBezTo>
                  <a:pt x="4012890" y="589388"/>
                  <a:pt x="4218254" y="1541406"/>
                  <a:pt x="3856079" y="2352201"/>
                </a:cubicBezTo>
                <a:cubicBezTo>
                  <a:pt x="3493904" y="3162996"/>
                  <a:pt x="2647822" y="3645342"/>
                  <a:pt x="1765619" y="3543959"/>
                </a:cubicBezTo>
                <a:cubicBezTo>
                  <a:pt x="883416" y="3442576"/>
                  <a:pt x="168809" y="2780875"/>
                  <a:pt x="0" y="1909059"/>
                </a:cubicBez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D912AB23-1815-4CD7-84D4-18DD28E588E7}"/>
              </a:ext>
            </a:extLst>
          </p:cNvPr>
          <p:cNvSpPr/>
          <p:nvPr/>
        </p:nvSpPr>
        <p:spPr>
          <a:xfrm rot="1356804" flipH="1">
            <a:off x="9139849" y="1114278"/>
            <a:ext cx="4043272" cy="4080256"/>
          </a:xfrm>
          <a:prstGeom prst="arc">
            <a:avLst>
              <a:gd name="adj1" fmla="val 18146960"/>
              <a:gd name="adj2" fmla="val 0"/>
            </a:avLst>
          </a:prstGeom>
          <a:ln w="6350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Picture 24" descr="A picture containing outdoor, chain&#10;&#10;Description automatically generated">
            <a:extLst>
              <a:ext uri="{FF2B5EF4-FFF2-40B4-BE49-F238E27FC236}">
                <a16:creationId xmlns:a16="http://schemas.microsoft.com/office/drawing/2014/main" id="{9D94C0A8-4816-465C-862E-BCB69BE54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8823"/>
            <a:ext cx="4648024" cy="4940351"/>
          </a:xfrm>
          <a:custGeom>
            <a:avLst/>
            <a:gdLst>
              <a:gd name="connsiteX0" fmla="*/ 0 w 4648024"/>
              <a:gd name="connsiteY0" fmla="*/ 0 h 4940351"/>
              <a:gd name="connsiteX1" fmla="*/ 3804825 w 4648024"/>
              <a:gd name="connsiteY1" fmla="*/ 0 h 4940351"/>
              <a:gd name="connsiteX2" fmla="*/ 4648024 w 4648024"/>
              <a:gd name="connsiteY2" fmla="*/ 843199 h 4940351"/>
              <a:gd name="connsiteX3" fmla="*/ 4648024 w 4648024"/>
              <a:gd name="connsiteY3" fmla="*/ 4097152 h 4940351"/>
              <a:gd name="connsiteX4" fmla="*/ 3804825 w 4648024"/>
              <a:gd name="connsiteY4" fmla="*/ 4940351 h 4940351"/>
              <a:gd name="connsiteX5" fmla="*/ 0 w 4648024"/>
              <a:gd name="connsiteY5" fmla="*/ 4940351 h 494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024" h="4940351">
                <a:moveTo>
                  <a:pt x="0" y="0"/>
                </a:moveTo>
                <a:lnTo>
                  <a:pt x="3804825" y="0"/>
                </a:lnTo>
                <a:cubicBezTo>
                  <a:pt x="4270511" y="0"/>
                  <a:pt x="4648024" y="377513"/>
                  <a:pt x="4648024" y="843199"/>
                </a:cubicBezTo>
                <a:lnTo>
                  <a:pt x="4648024" y="4097152"/>
                </a:lnTo>
                <a:cubicBezTo>
                  <a:pt x="4648024" y="4562838"/>
                  <a:pt x="4270511" y="4940351"/>
                  <a:pt x="3804825" y="4940351"/>
                </a:cubicBezTo>
                <a:lnTo>
                  <a:pt x="0" y="4940351"/>
                </a:lnTo>
                <a:close/>
              </a:path>
            </a:pathLst>
          </a:custGeom>
        </p:spPr>
      </p:pic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66BDE215-60BB-45DE-96AB-C80CDE93B64A}"/>
              </a:ext>
            </a:extLst>
          </p:cNvPr>
          <p:cNvSpPr/>
          <p:nvPr/>
        </p:nvSpPr>
        <p:spPr>
          <a:xfrm rot="16200000" flipV="1">
            <a:off x="-146161" y="1104985"/>
            <a:ext cx="4940351" cy="4648028"/>
          </a:xfrm>
          <a:prstGeom prst="round2SameRect">
            <a:avLst>
              <a:gd name="adj1" fmla="val 18141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4122BD-604D-4C80-9CCE-F1B2796C19B6}"/>
              </a:ext>
            </a:extLst>
          </p:cNvPr>
          <p:cNvSpPr/>
          <p:nvPr/>
        </p:nvSpPr>
        <p:spPr>
          <a:xfrm>
            <a:off x="3168052" y="3291204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1A26A3-56B6-4A5C-BE37-198EEEF12E96}"/>
              </a:ext>
            </a:extLst>
          </p:cNvPr>
          <p:cNvSpPr/>
          <p:nvPr/>
        </p:nvSpPr>
        <p:spPr>
          <a:xfrm>
            <a:off x="3681182" y="2601725"/>
            <a:ext cx="7941218" cy="3046151"/>
          </a:xfrm>
          <a:prstGeom prst="roundRect">
            <a:avLst>
              <a:gd name="adj" fmla="val 1938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outerShdw blurRad="571500" dist="254000" dir="306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827CDC-E561-4B95-B3A6-5FEF08CE4B0C}"/>
              </a:ext>
            </a:extLst>
          </p:cNvPr>
          <p:cNvSpPr/>
          <p:nvPr/>
        </p:nvSpPr>
        <p:spPr>
          <a:xfrm>
            <a:off x="3295377" y="3418200"/>
            <a:ext cx="767352" cy="7673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rtial Circle 50">
            <a:extLst>
              <a:ext uri="{FF2B5EF4-FFF2-40B4-BE49-F238E27FC236}">
                <a16:creationId xmlns:a16="http://schemas.microsoft.com/office/drawing/2014/main" id="{E79AA1AB-6E34-46E8-8EDF-20C221620186}"/>
              </a:ext>
            </a:extLst>
          </p:cNvPr>
          <p:cNvSpPr/>
          <p:nvPr/>
        </p:nvSpPr>
        <p:spPr>
          <a:xfrm rot="5400000" flipH="1">
            <a:off x="3139610" y="3781389"/>
            <a:ext cx="352508" cy="40975"/>
          </a:xfrm>
          <a:custGeom>
            <a:avLst/>
            <a:gdLst>
              <a:gd name="connsiteX0" fmla="*/ 577925 w 804618"/>
              <a:gd name="connsiteY0" fmla="*/ 764264 h 804618"/>
              <a:gd name="connsiteX1" fmla="*/ 225417 w 804618"/>
              <a:gd name="connsiteY1" fmla="*/ 763642 h 804618"/>
              <a:gd name="connsiteX2" fmla="*/ 402309 w 804618"/>
              <a:gd name="connsiteY2" fmla="*/ 402309 h 804618"/>
              <a:gd name="connsiteX3" fmla="*/ 577925 w 804618"/>
              <a:gd name="connsiteY3" fmla="*/ 764264 h 80461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3" fmla="*/ 268332 w 352508"/>
              <a:gd name="connsiteY3" fmla="*/ 91440 h 40230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0" fmla="*/ 352508 w 352508"/>
              <a:gd name="connsiteY0" fmla="*/ 622 h 40975"/>
              <a:gd name="connsiteX1" fmla="*/ 0 w 352508"/>
              <a:gd name="connsiteY1" fmla="*/ 0 h 4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508" h="40975">
                <a:moveTo>
                  <a:pt x="352508" y="622"/>
                </a:moveTo>
                <a:cubicBezTo>
                  <a:pt x="241164" y="54644"/>
                  <a:pt x="111153" y="54415"/>
                  <a:pt x="0" y="0"/>
                </a:cubicBezTo>
              </a:path>
            </a:pathLst>
          </a:custGeom>
          <a:noFill/>
          <a:ln w="38100" cap="rnd">
            <a:solidFill>
              <a:srgbClr val="5779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7BD75-B344-4827-AAA7-49541A7AD141}"/>
              </a:ext>
            </a:extLst>
          </p:cNvPr>
          <p:cNvGrpSpPr/>
          <p:nvPr/>
        </p:nvGrpSpPr>
        <p:grpSpPr>
          <a:xfrm>
            <a:off x="3510754" y="3632835"/>
            <a:ext cx="336600" cy="338082"/>
            <a:chOff x="8440738" y="3248025"/>
            <a:chExt cx="360363" cy="361950"/>
          </a:xfrm>
        </p:grpSpPr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id="{5D3079B5-465C-46DB-977F-858C03BA4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3248025"/>
              <a:ext cx="360363" cy="361950"/>
            </a:xfrm>
            <a:custGeom>
              <a:avLst/>
              <a:gdLst>
                <a:gd name="T0" fmla="*/ 78 w 96"/>
                <a:gd name="T1" fmla="*/ 0 h 96"/>
                <a:gd name="T2" fmla="*/ 18 w 96"/>
                <a:gd name="T3" fmla="*/ 0 h 96"/>
                <a:gd name="T4" fmla="*/ 0 w 96"/>
                <a:gd name="T5" fmla="*/ 18 h 96"/>
                <a:gd name="T6" fmla="*/ 0 w 96"/>
                <a:gd name="T7" fmla="*/ 78 h 96"/>
                <a:gd name="T8" fmla="*/ 18 w 96"/>
                <a:gd name="T9" fmla="*/ 96 h 96"/>
                <a:gd name="T10" fmla="*/ 78 w 96"/>
                <a:gd name="T11" fmla="*/ 96 h 96"/>
                <a:gd name="T12" fmla="*/ 96 w 96"/>
                <a:gd name="T13" fmla="*/ 78 h 96"/>
                <a:gd name="T14" fmla="*/ 96 w 96"/>
                <a:gd name="T15" fmla="*/ 18 h 96"/>
                <a:gd name="T16" fmla="*/ 78 w 96"/>
                <a:gd name="T17" fmla="*/ 0 h 96"/>
                <a:gd name="T18" fmla="*/ 77 w 96"/>
                <a:gd name="T19" fmla="*/ 59 h 96"/>
                <a:gd name="T20" fmla="*/ 71 w 96"/>
                <a:gd name="T21" fmla="*/ 71 h 96"/>
                <a:gd name="T22" fmla="*/ 69 w 96"/>
                <a:gd name="T23" fmla="*/ 72 h 96"/>
                <a:gd name="T24" fmla="*/ 68 w 96"/>
                <a:gd name="T25" fmla="*/ 72 h 96"/>
                <a:gd name="T26" fmla="*/ 64 w 96"/>
                <a:gd name="T27" fmla="*/ 69 h 96"/>
                <a:gd name="T28" fmla="*/ 57 w 96"/>
                <a:gd name="T29" fmla="*/ 73 h 96"/>
                <a:gd name="T30" fmla="*/ 57 w 96"/>
                <a:gd name="T31" fmla="*/ 78 h 96"/>
                <a:gd name="T32" fmla="*/ 55 w 96"/>
                <a:gd name="T33" fmla="*/ 80 h 96"/>
                <a:gd name="T34" fmla="*/ 41 w 96"/>
                <a:gd name="T35" fmla="*/ 80 h 96"/>
                <a:gd name="T36" fmla="*/ 39 w 96"/>
                <a:gd name="T37" fmla="*/ 78 h 96"/>
                <a:gd name="T38" fmla="*/ 39 w 96"/>
                <a:gd name="T39" fmla="*/ 73 h 96"/>
                <a:gd name="T40" fmla="*/ 33 w 96"/>
                <a:gd name="T41" fmla="*/ 69 h 96"/>
                <a:gd name="T42" fmla="*/ 28 w 96"/>
                <a:gd name="T43" fmla="*/ 72 h 96"/>
                <a:gd name="T44" fmla="*/ 26 w 96"/>
                <a:gd name="T45" fmla="*/ 71 h 96"/>
                <a:gd name="T46" fmla="*/ 19 w 96"/>
                <a:gd name="T47" fmla="*/ 59 h 96"/>
                <a:gd name="T48" fmla="*/ 18 w 96"/>
                <a:gd name="T49" fmla="*/ 57 h 96"/>
                <a:gd name="T50" fmla="*/ 19 w 96"/>
                <a:gd name="T51" fmla="*/ 56 h 96"/>
                <a:gd name="T52" fmla="*/ 24 w 96"/>
                <a:gd name="T53" fmla="*/ 54 h 96"/>
                <a:gd name="T54" fmla="*/ 23 w 96"/>
                <a:gd name="T55" fmla="*/ 50 h 96"/>
                <a:gd name="T56" fmla="*/ 24 w 96"/>
                <a:gd name="T57" fmla="*/ 46 h 96"/>
                <a:gd name="T58" fmla="*/ 19 w 96"/>
                <a:gd name="T59" fmla="*/ 44 h 96"/>
                <a:gd name="T60" fmla="*/ 18 w 96"/>
                <a:gd name="T61" fmla="*/ 43 h 96"/>
                <a:gd name="T62" fmla="*/ 19 w 96"/>
                <a:gd name="T63" fmla="*/ 41 h 96"/>
                <a:gd name="T64" fmla="*/ 26 w 96"/>
                <a:gd name="T65" fmla="*/ 29 h 96"/>
                <a:gd name="T66" fmla="*/ 28 w 96"/>
                <a:gd name="T67" fmla="*/ 28 h 96"/>
                <a:gd name="T68" fmla="*/ 33 w 96"/>
                <a:gd name="T69" fmla="*/ 31 h 96"/>
                <a:gd name="T70" fmla="*/ 39 w 96"/>
                <a:gd name="T71" fmla="*/ 27 h 96"/>
                <a:gd name="T72" fmla="*/ 39 w 96"/>
                <a:gd name="T73" fmla="*/ 22 h 96"/>
                <a:gd name="T74" fmla="*/ 41 w 96"/>
                <a:gd name="T75" fmla="*/ 20 h 96"/>
                <a:gd name="T76" fmla="*/ 55 w 96"/>
                <a:gd name="T77" fmla="*/ 20 h 96"/>
                <a:gd name="T78" fmla="*/ 57 w 96"/>
                <a:gd name="T79" fmla="*/ 22 h 96"/>
                <a:gd name="T80" fmla="*/ 57 w 96"/>
                <a:gd name="T81" fmla="*/ 27 h 96"/>
                <a:gd name="T82" fmla="*/ 64 w 96"/>
                <a:gd name="T83" fmla="*/ 31 h 96"/>
                <a:gd name="T84" fmla="*/ 68 w 96"/>
                <a:gd name="T85" fmla="*/ 28 h 96"/>
                <a:gd name="T86" fmla="*/ 69 w 96"/>
                <a:gd name="T87" fmla="*/ 28 h 96"/>
                <a:gd name="T88" fmla="*/ 70 w 96"/>
                <a:gd name="T89" fmla="*/ 29 h 96"/>
                <a:gd name="T90" fmla="*/ 77 w 96"/>
                <a:gd name="T91" fmla="*/ 41 h 96"/>
                <a:gd name="T92" fmla="*/ 78 w 96"/>
                <a:gd name="T93" fmla="*/ 43 h 96"/>
                <a:gd name="T94" fmla="*/ 77 w 96"/>
                <a:gd name="T95" fmla="*/ 44 h 96"/>
                <a:gd name="T96" fmla="*/ 72 w 96"/>
                <a:gd name="T97" fmla="*/ 46 h 96"/>
                <a:gd name="T98" fmla="*/ 73 w 96"/>
                <a:gd name="T99" fmla="*/ 50 h 96"/>
                <a:gd name="T100" fmla="*/ 72 w 96"/>
                <a:gd name="T101" fmla="*/ 54 h 96"/>
                <a:gd name="T102" fmla="*/ 77 w 96"/>
                <a:gd name="T103" fmla="*/ 56 h 96"/>
                <a:gd name="T104" fmla="*/ 77 w 96"/>
                <a:gd name="T105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96">
                  <a:moveTo>
                    <a:pt x="7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8" y="96"/>
                    <a:pt x="1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88" y="96"/>
                    <a:pt x="96" y="88"/>
                    <a:pt x="96" y="7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8"/>
                    <a:pt x="88" y="0"/>
                    <a:pt x="78" y="0"/>
                  </a:cubicBezTo>
                  <a:close/>
                  <a:moveTo>
                    <a:pt x="77" y="59"/>
                  </a:moveTo>
                  <a:cubicBezTo>
                    <a:pt x="71" y="71"/>
                    <a:pt x="71" y="71"/>
                    <a:pt x="71" y="71"/>
                  </a:cubicBezTo>
                  <a:cubicBezTo>
                    <a:pt x="70" y="72"/>
                    <a:pt x="70" y="72"/>
                    <a:pt x="69" y="72"/>
                  </a:cubicBezTo>
                  <a:cubicBezTo>
                    <a:pt x="69" y="72"/>
                    <a:pt x="68" y="72"/>
                    <a:pt x="68" y="72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2" y="71"/>
                    <a:pt x="60" y="72"/>
                    <a:pt x="57" y="73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7" y="79"/>
                    <a:pt x="56" y="80"/>
                    <a:pt x="55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0"/>
                    <a:pt x="39" y="79"/>
                    <a:pt x="39" y="7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7" y="72"/>
                    <a:pt x="35" y="71"/>
                    <a:pt x="33" y="69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6" y="72"/>
                    <a:pt x="26" y="71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7"/>
                  </a:cubicBezTo>
                  <a:cubicBezTo>
                    <a:pt x="18" y="57"/>
                    <a:pt x="19" y="56"/>
                    <a:pt x="19" y="56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2"/>
                    <a:pt x="23" y="51"/>
                    <a:pt x="23" y="50"/>
                  </a:cubicBezTo>
                  <a:cubicBezTo>
                    <a:pt x="23" y="49"/>
                    <a:pt x="23" y="48"/>
                    <a:pt x="24" y="46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8" y="43"/>
                    <a:pt x="18" y="43"/>
                  </a:cubicBezTo>
                  <a:cubicBezTo>
                    <a:pt x="18" y="42"/>
                    <a:pt x="18" y="42"/>
                    <a:pt x="19" y="4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7" y="28"/>
                    <a:pt x="28" y="28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5" y="29"/>
                    <a:pt x="37" y="28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1"/>
                    <a:pt x="40" y="20"/>
                    <a:pt x="41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20"/>
                    <a:pt x="57" y="21"/>
                    <a:pt x="57" y="22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0" y="28"/>
                    <a:pt x="62" y="29"/>
                    <a:pt x="64" y="31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8"/>
                    <a:pt x="69" y="28"/>
                    <a:pt x="69" y="28"/>
                  </a:cubicBezTo>
                  <a:cubicBezTo>
                    <a:pt x="70" y="28"/>
                    <a:pt x="70" y="28"/>
                    <a:pt x="70" y="29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8" y="42"/>
                    <a:pt x="78" y="42"/>
                    <a:pt x="78" y="43"/>
                  </a:cubicBezTo>
                  <a:cubicBezTo>
                    <a:pt x="78" y="43"/>
                    <a:pt x="77" y="44"/>
                    <a:pt x="77" y="44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3" y="48"/>
                    <a:pt x="73" y="49"/>
                    <a:pt x="73" y="50"/>
                  </a:cubicBezTo>
                  <a:cubicBezTo>
                    <a:pt x="73" y="51"/>
                    <a:pt x="73" y="53"/>
                    <a:pt x="72" y="54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7"/>
                    <a:pt x="78" y="58"/>
                    <a:pt x="77" y="59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1DEFBF4-2835-4200-AA98-02BC86EB1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0913" y="3387725"/>
              <a:ext cx="95250" cy="93663"/>
            </a:xfrm>
            <a:prstGeom prst="ellipse">
              <a:avLst/>
            </a:pr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0F2F1DE-DC2A-43BF-9140-E34E9EF9BA44}"/>
              </a:ext>
            </a:extLst>
          </p:cNvPr>
          <p:cNvGrpSpPr/>
          <p:nvPr/>
        </p:nvGrpSpPr>
        <p:grpSpPr>
          <a:xfrm>
            <a:off x="5036209" y="1210123"/>
            <a:ext cx="3086420" cy="697333"/>
            <a:chOff x="983461" y="615781"/>
            <a:chExt cx="3086420" cy="697333"/>
          </a:xfrm>
        </p:grpSpPr>
        <p:sp>
          <p:nvSpPr>
            <p:cNvPr id="17" name="Google Shape;1092;p45">
              <a:extLst>
                <a:ext uri="{FF2B5EF4-FFF2-40B4-BE49-F238E27FC236}">
                  <a16:creationId xmlns:a16="http://schemas.microsoft.com/office/drawing/2014/main" id="{13CC0625-30F6-486F-93BE-27189E6FC6EE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Google Shape;1095;p45">
              <a:extLst>
                <a:ext uri="{FF2B5EF4-FFF2-40B4-BE49-F238E27FC236}">
                  <a16:creationId xmlns:a16="http://schemas.microsoft.com/office/drawing/2014/main" id="{F7135151-4DC2-4BEC-B05F-5E4DA11C7AD6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D6C06DC-A9DD-4EFD-AFB2-A84A29E58665}"/>
                </a:ext>
              </a:extLst>
            </p:cNvPr>
            <p:cNvSpPr txBox="1"/>
            <p:nvPr/>
          </p:nvSpPr>
          <p:spPr>
            <a:xfrm>
              <a:off x="1781766" y="768745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20" name="ïṡ1íḋè">
              <a:extLst>
                <a:ext uri="{FF2B5EF4-FFF2-40B4-BE49-F238E27FC236}">
                  <a16:creationId xmlns:a16="http://schemas.microsoft.com/office/drawing/2014/main" id="{A2F7F994-9407-4903-8693-ED81CAA55A55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Rectangle: Rounded Corners 10">
            <a:extLst>
              <a:ext uri="{FF2B5EF4-FFF2-40B4-BE49-F238E27FC236}">
                <a16:creationId xmlns:a16="http://schemas.microsoft.com/office/drawing/2014/main" id="{A53D4E78-E84A-45CD-9907-C308A30DAB8F}"/>
              </a:ext>
            </a:extLst>
          </p:cNvPr>
          <p:cNvSpPr/>
          <p:nvPr/>
        </p:nvSpPr>
        <p:spPr>
          <a:xfrm>
            <a:off x="4450919" y="3114862"/>
            <a:ext cx="1826888" cy="510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F995EF9-8408-4A49-8C9B-A4E197D6560B}"/>
              </a:ext>
            </a:extLst>
          </p:cNvPr>
          <p:cNvSpPr txBox="1">
            <a:spLocks/>
          </p:cNvSpPr>
          <p:nvPr/>
        </p:nvSpPr>
        <p:spPr>
          <a:xfrm>
            <a:off x="4737449" y="3291418"/>
            <a:ext cx="130952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47E1C07-2198-46C3-BDDA-463F4B7E6051}"/>
              </a:ext>
            </a:extLst>
          </p:cNvPr>
          <p:cNvSpPr txBox="1"/>
          <p:nvPr/>
        </p:nvSpPr>
        <p:spPr>
          <a:xfrm>
            <a:off x="4594287" y="3893540"/>
            <a:ext cx="5989893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</a:t>
            </a:r>
            <a:r>
              <a:rPr lang="en-US" sz="16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title.</a:t>
            </a:r>
            <a:r>
              <a:rPr lang="en-US" altLang="zh-CN" sz="16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</a:t>
            </a:r>
            <a:r>
              <a:rPr lang="en-US" altLang="zh-CN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here to add content, content to match the title.  Click here to add content, content to match the </a:t>
            </a:r>
            <a:r>
              <a:rPr lang="en-US" altLang="zh-CN" sz="16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here to add content, content to match the title.  </a:t>
            </a:r>
          </a:p>
        </p:txBody>
      </p:sp>
      <p:sp>
        <p:nvSpPr>
          <p:cNvPr id="36" name="ïSḻiḍè">
            <a:extLst>
              <a:ext uri="{FF2B5EF4-FFF2-40B4-BE49-F238E27FC236}">
                <a16:creationId xmlns:a16="http://schemas.microsoft.com/office/drawing/2014/main" id="{C13DD40E-B72E-4ACD-BB32-F7B183871F99}"/>
              </a:ext>
            </a:extLst>
          </p:cNvPr>
          <p:cNvSpPr/>
          <p:nvPr/>
        </p:nvSpPr>
        <p:spPr>
          <a:xfrm>
            <a:off x="6641789" y="3146179"/>
            <a:ext cx="444222" cy="44422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ïṡ1íḋè">
            <a:extLst>
              <a:ext uri="{FF2B5EF4-FFF2-40B4-BE49-F238E27FC236}">
                <a16:creationId xmlns:a16="http://schemas.microsoft.com/office/drawing/2014/main" id="{A629B6A4-1F81-462A-9D08-05E2ACF10AFA}"/>
              </a:ext>
            </a:extLst>
          </p:cNvPr>
          <p:cNvSpPr/>
          <p:nvPr/>
        </p:nvSpPr>
        <p:spPr bwMode="auto">
          <a:xfrm>
            <a:off x="6761120" y="3291204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38" name="ïSḻiḍè">
            <a:extLst>
              <a:ext uri="{FF2B5EF4-FFF2-40B4-BE49-F238E27FC236}">
                <a16:creationId xmlns:a16="http://schemas.microsoft.com/office/drawing/2014/main" id="{A4B13F57-E6EA-452A-9476-BB46A3EC0BCB}"/>
              </a:ext>
            </a:extLst>
          </p:cNvPr>
          <p:cNvSpPr/>
          <p:nvPr/>
        </p:nvSpPr>
        <p:spPr>
          <a:xfrm>
            <a:off x="7252611" y="3146179"/>
            <a:ext cx="444222" cy="44422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ïṡ1íḋè">
            <a:extLst>
              <a:ext uri="{FF2B5EF4-FFF2-40B4-BE49-F238E27FC236}">
                <a16:creationId xmlns:a16="http://schemas.microsoft.com/office/drawing/2014/main" id="{0B4FB11E-8482-4CDE-BEE5-C5633D779B50}"/>
              </a:ext>
            </a:extLst>
          </p:cNvPr>
          <p:cNvSpPr/>
          <p:nvPr/>
        </p:nvSpPr>
        <p:spPr bwMode="auto">
          <a:xfrm>
            <a:off x="7371942" y="3291204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42" name="ïSḻiḍè">
            <a:extLst>
              <a:ext uri="{FF2B5EF4-FFF2-40B4-BE49-F238E27FC236}">
                <a16:creationId xmlns:a16="http://schemas.microsoft.com/office/drawing/2014/main" id="{B0CB3A7B-A90C-49DA-83A7-C33F4E415124}"/>
              </a:ext>
            </a:extLst>
          </p:cNvPr>
          <p:cNvSpPr/>
          <p:nvPr/>
        </p:nvSpPr>
        <p:spPr>
          <a:xfrm>
            <a:off x="7924700" y="3146179"/>
            <a:ext cx="444222" cy="44422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ïṡ1íḋè">
            <a:extLst>
              <a:ext uri="{FF2B5EF4-FFF2-40B4-BE49-F238E27FC236}">
                <a16:creationId xmlns:a16="http://schemas.microsoft.com/office/drawing/2014/main" id="{6968C7D3-45EB-40C0-8AD9-9503D9109583}"/>
              </a:ext>
            </a:extLst>
          </p:cNvPr>
          <p:cNvSpPr/>
          <p:nvPr/>
        </p:nvSpPr>
        <p:spPr bwMode="auto">
          <a:xfrm>
            <a:off x="8044031" y="3291204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44" name="ïṥḻíḓé">
            <a:extLst>
              <a:ext uri="{FF2B5EF4-FFF2-40B4-BE49-F238E27FC236}">
                <a16:creationId xmlns:a16="http://schemas.microsoft.com/office/drawing/2014/main" id="{FDE564D5-BB47-49A5-96B3-BB5F324F448E}"/>
              </a:ext>
            </a:extLst>
          </p:cNvPr>
          <p:cNvSpPr/>
          <p:nvPr/>
        </p:nvSpPr>
        <p:spPr>
          <a:xfrm rot="16370209" flipH="1">
            <a:off x="10780810" y="-183592"/>
            <a:ext cx="1223078" cy="1636736"/>
          </a:xfrm>
          <a:custGeom>
            <a:avLst/>
            <a:gdLst>
              <a:gd name="connsiteX0" fmla="*/ 0 w 1223078"/>
              <a:gd name="connsiteY0" fmla="*/ 0 h 1636736"/>
              <a:gd name="connsiteX1" fmla="*/ 1223078 w 1223078"/>
              <a:gd name="connsiteY1" fmla="*/ 1223078 h 1636736"/>
              <a:gd name="connsiteX2" fmla="*/ 1168091 w 1223078"/>
              <a:gd name="connsiteY2" fmla="*/ 1586784 h 1636736"/>
              <a:gd name="connsiteX3" fmla="*/ 1149808 w 1223078"/>
              <a:gd name="connsiteY3" fmla="*/ 1636736 h 1636736"/>
              <a:gd name="connsiteX4" fmla="*/ 423506 w 1223078"/>
              <a:gd name="connsiteY4" fmla="*/ 1636736 h 1636736"/>
              <a:gd name="connsiteX5" fmla="*/ 491419 w 1223078"/>
              <a:gd name="connsiteY5" fmla="*/ 1554425 h 1636736"/>
              <a:gd name="connsiteX6" fmla="*/ 592631 w 1223078"/>
              <a:gd name="connsiteY6" fmla="*/ 1223079 h 1636736"/>
              <a:gd name="connsiteX7" fmla="*/ 1 w 1223078"/>
              <a:gd name="connsiteY7" fmla="*/ 630449 h 1636736"/>
              <a:gd name="connsiteX8" fmla="*/ 0 w 1223078"/>
              <a:gd name="connsiteY8" fmla="*/ 630449 h 16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078" h="1636736">
                <a:moveTo>
                  <a:pt x="0" y="0"/>
                </a:moveTo>
                <a:cubicBezTo>
                  <a:pt x="675487" y="0"/>
                  <a:pt x="1223078" y="547591"/>
                  <a:pt x="1223078" y="1223078"/>
                </a:cubicBezTo>
                <a:cubicBezTo>
                  <a:pt x="1223078" y="1349732"/>
                  <a:pt x="1203827" y="1471890"/>
                  <a:pt x="1168091" y="1586784"/>
                </a:cubicBezTo>
                <a:lnTo>
                  <a:pt x="1149808" y="1636736"/>
                </a:lnTo>
                <a:lnTo>
                  <a:pt x="423506" y="1636736"/>
                </a:lnTo>
                <a:lnTo>
                  <a:pt x="491419" y="1554425"/>
                </a:lnTo>
                <a:cubicBezTo>
                  <a:pt x="555319" y="1459840"/>
                  <a:pt x="592631" y="1345817"/>
                  <a:pt x="592631" y="1223079"/>
                </a:cubicBezTo>
                <a:cubicBezTo>
                  <a:pt x="592631" y="895778"/>
                  <a:pt x="327302" y="630449"/>
                  <a:pt x="1" y="630449"/>
                </a:cubicBezTo>
                <a:lnTo>
                  <a:pt x="0" y="630449"/>
                </a:ln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íṥļïdè">
            <a:extLst>
              <a:ext uri="{FF2B5EF4-FFF2-40B4-BE49-F238E27FC236}">
                <a16:creationId xmlns:a16="http://schemas.microsoft.com/office/drawing/2014/main" id="{98C2C8EE-C4CA-4683-923A-60FCD184B233}"/>
              </a:ext>
            </a:extLst>
          </p:cNvPr>
          <p:cNvSpPr/>
          <p:nvPr/>
        </p:nvSpPr>
        <p:spPr>
          <a:xfrm>
            <a:off x="10432743" y="1222453"/>
            <a:ext cx="401666" cy="401665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>
            <a:extLst>
              <a:ext uri="{FF2B5EF4-FFF2-40B4-BE49-F238E27FC236}">
                <a16:creationId xmlns:a16="http://schemas.microsoft.com/office/drawing/2014/main" id="{C0AFA1BE-D34D-4941-BCF1-C1A979D1FAA7}"/>
              </a:ext>
            </a:extLst>
          </p:cNvPr>
          <p:cNvSpPr/>
          <p:nvPr/>
        </p:nvSpPr>
        <p:spPr>
          <a:xfrm>
            <a:off x="8227963" y="1927489"/>
            <a:ext cx="1044432" cy="1044432"/>
          </a:xfrm>
          <a:prstGeom prst="ellipse">
            <a:avLst/>
          </a:prstGeom>
          <a:noFill/>
          <a:ln w="6350">
            <a:solidFill>
              <a:srgbClr val="577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1173A71-2C22-4338-82E9-D0721A2E2DD9}"/>
              </a:ext>
            </a:extLst>
          </p:cNvPr>
          <p:cNvSpPr/>
          <p:nvPr/>
        </p:nvSpPr>
        <p:spPr>
          <a:xfrm>
            <a:off x="8227963" y="4824052"/>
            <a:ext cx="1044432" cy="1044432"/>
          </a:xfrm>
          <a:prstGeom prst="ellipse">
            <a:avLst/>
          </a:prstGeom>
          <a:noFill/>
          <a:ln w="6350">
            <a:solidFill>
              <a:srgbClr val="577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A01B7F5-E3CD-4DCE-80E4-4A2C7D2ED366}"/>
              </a:ext>
            </a:extLst>
          </p:cNvPr>
          <p:cNvSpPr/>
          <p:nvPr/>
        </p:nvSpPr>
        <p:spPr>
          <a:xfrm>
            <a:off x="2921890" y="4824052"/>
            <a:ext cx="1044432" cy="1044432"/>
          </a:xfrm>
          <a:prstGeom prst="ellipse">
            <a:avLst/>
          </a:prstGeom>
          <a:noFill/>
          <a:ln w="6350">
            <a:solidFill>
              <a:srgbClr val="577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4D0E01-091D-4028-907E-216A0A462871}"/>
              </a:ext>
            </a:extLst>
          </p:cNvPr>
          <p:cNvSpPr/>
          <p:nvPr/>
        </p:nvSpPr>
        <p:spPr>
          <a:xfrm>
            <a:off x="2921890" y="1927489"/>
            <a:ext cx="1044432" cy="1044432"/>
          </a:xfrm>
          <a:prstGeom prst="ellipse">
            <a:avLst/>
          </a:prstGeom>
          <a:noFill/>
          <a:ln w="6350">
            <a:solidFill>
              <a:srgbClr val="577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9" name="Picture 58" descr="A glass door&#10;&#10;Description automatically generated">
            <a:extLst>
              <a:ext uri="{FF2B5EF4-FFF2-40B4-BE49-F238E27FC236}">
                <a16:creationId xmlns:a16="http://schemas.microsoft.com/office/drawing/2014/main" id="{34B62EC4-7F8C-4EDD-8FAA-A28504C53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841" y="2444944"/>
            <a:ext cx="12192000" cy="291561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B22C082-8928-40F2-94F8-D43F1FF18DA1}"/>
              </a:ext>
            </a:extLst>
          </p:cNvPr>
          <p:cNvSpPr/>
          <p:nvPr/>
        </p:nvSpPr>
        <p:spPr>
          <a:xfrm>
            <a:off x="-841" y="2444943"/>
            <a:ext cx="12192000" cy="2915613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A8B805D-9EBC-41CE-A59E-5BE4AB001ECA}"/>
              </a:ext>
            </a:extLst>
          </p:cNvPr>
          <p:cNvSpPr/>
          <p:nvPr/>
        </p:nvSpPr>
        <p:spPr>
          <a:xfrm>
            <a:off x="3425058" y="2444943"/>
            <a:ext cx="5340204" cy="2916406"/>
          </a:xfrm>
          <a:custGeom>
            <a:avLst/>
            <a:gdLst>
              <a:gd name="connsiteX0" fmla="*/ 539222 w 5340204"/>
              <a:gd name="connsiteY0" fmla="*/ 0 h 2916406"/>
              <a:gd name="connsiteX1" fmla="*/ 4810507 w 5340204"/>
              <a:gd name="connsiteY1" fmla="*/ 0 h 2916406"/>
              <a:gd name="connsiteX2" fmla="*/ 5233511 w 5340204"/>
              <a:gd name="connsiteY2" fmla="*/ 519008 h 2916406"/>
              <a:gd name="connsiteX3" fmla="*/ 5340204 w 5340204"/>
              <a:gd name="connsiteY3" fmla="*/ 529764 h 2916406"/>
              <a:gd name="connsiteX4" fmla="*/ 5340204 w 5340204"/>
              <a:gd name="connsiteY4" fmla="*/ 2386643 h 2916406"/>
              <a:gd name="connsiteX5" fmla="*/ 5233511 w 5340204"/>
              <a:gd name="connsiteY5" fmla="*/ 2397398 h 2916406"/>
              <a:gd name="connsiteX6" fmla="*/ 4810507 w 5340204"/>
              <a:gd name="connsiteY6" fmla="*/ 2916406 h 2916406"/>
              <a:gd name="connsiteX7" fmla="*/ 539222 w 5340204"/>
              <a:gd name="connsiteY7" fmla="*/ 2916406 h 2916406"/>
              <a:gd name="connsiteX8" fmla="*/ 9451 w 5340204"/>
              <a:gd name="connsiteY8" fmla="*/ 2386635 h 2916406"/>
              <a:gd name="connsiteX9" fmla="*/ 0 w 5340204"/>
              <a:gd name="connsiteY9" fmla="*/ 2387588 h 2916406"/>
              <a:gd name="connsiteX10" fmla="*/ 0 w 5340204"/>
              <a:gd name="connsiteY10" fmla="*/ 528818 h 2916406"/>
              <a:gd name="connsiteX11" fmla="*/ 9451 w 5340204"/>
              <a:gd name="connsiteY11" fmla="*/ 529771 h 2916406"/>
              <a:gd name="connsiteX12" fmla="*/ 539222 w 5340204"/>
              <a:gd name="connsiteY12" fmla="*/ 0 h 29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0204" h="2916406">
                <a:moveTo>
                  <a:pt x="539222" y="0"/>
                </a:moveTo>
                <a:lnTo>
                  <a:pt x="4810507" y="0"/>
                </a:lnTo>
                <a:cubicBezTo>
                  <a:pt x="4810507" y="256011"/>
                  <a:pt x="4992103" y="469609"/>
                  <a:pt x="5233511" y="519008"/>
                </a:cubicBezTo>
                <a:lnTo>
                  <a:pt x="5340204" y="529764"/>
                </a:lnTo>
                <a:lnTo>
                  <a:pt x="5340204" y="2386643"/>
                </a:lnTo>
                <a:lnTo>
                  <a:pt x="5233511" y="2397398"/>
                </a:lnTo>
                <a:cubicBezTo>
                  <a:pt x="4992103" y="2446798"/>
                  <a:pt x="4810507" y="2660395"/>
                  <a:pt x="4810507" y="2916406"/>
                </a:cubicBezTo>
                <a:lnTo>
                  <a:pt x="539222" y="2916406"/>
                </a:lnTo>
                <a:cubicBezTo>
                  <a:pt x="539222" y="2623822"/>
                  <a:pt x="302035" y="2386635"/>
                  <a:pt x="9451" y="2386635"/>
                </a:cubicBezTo>
                <a:lnTo>
                  <a:pt x="0" y="2387588"/>
                </a:lnTo>
                <a:lnTo>
                  <a:pt x="0" y="528818"/>
                </a:lnTo>
                <a:lnTo>
                  <a:pt x="9451" y="529771"/>
                </a:lnTo>
                <a:cubicBezTo>
                  <a:pt x="302035" y="529771"/>
                  <a:pt x="539222" y="292584"/>
                  <a:pt x="539222" y="0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E95813-557C-4D7E-9EA4-32031B8E39F1}"/>
              </a:ext>
            </a:extLst>
          </p:cNvPr>
          <p:cNvSpPr/>
          <p:nvPr/>
        </p:nvSpPr>
        <p:spPr>
          <a:xfrm>
            <a:off x="3046081" y="2046918"/>
            <a:ext cx="796050" cy="79605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BBA322-E352-43D6-92F0-F85AC0728F4B}"/>
              </a:ext>
            </a:extLst>
          </p:cNvPr>
          <p:cNvSpPr/>
          <p:nvPr/>
        </p:nvSpPr>
        <p:spPr>
          <a:xfrm>
            <a:off x="8367235" y="2046918"/>
            <a:ext cx="796050" cy="79605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A4C3F8F-D833-4854-976B-9D92E00FFF66}"/>
              </a:ext>
            </a:extLst>
          </p:cNvPr>
          <p:cNvSpPr/>
          <p:nvPr/>
        </p:nvSpPr>
        <p:spPr>
          <a:xfrm>
            <a:off x="3046081" y="4963324"/>
            <a:ext cx="796050" cy="79605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8DD5FDB-E499-4EE7-824E-4B60C63BFD56}"/>
              </a:ext>
            </a:extLst>
          </p:cNvPr>
          <p:cNvSpPr/>
          <p:nvPr/>
        </p:nvSpPr>
        <p:spPr>
          <a:xfrm>
            <a:off x="8367235" y="4963324"/>
            <a:ext cx="796050" cy="79605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33" name="Freeform 27">
            <a:extLst>
              <a:ext uri="{FF2B5EF4-FFF2-40B4-BE49-F238E27FC236}">
                <a16:creationId xmlns:a16="http://schemas.microsoft.com/office/drawing/2014/main" id="{2342A285-609C-4D54-8249-39EA021F4039}"/>
              </a:ext>
            </a:extLst>
          </p:cNvPr>
          <p:cNvSpPr>
            <a:spLocks noEditPoints="1"/>
          </p:cNvSpPr>
          <p:nvPr/>
        </p:nvSpPr>
        <p:spPr bwMode="auto">
          <a:xfrm>
            <a:off x="8585079" y="2370331"/>
            <a:ext cx="255588" cy="255588"/>
          </a:xfrm>
          <a:custGeom>
            <a:avLst/>
            <a:gdLst>
              <a:gd name="T0" fmla="*/ 67 w 68"/>
              <a:gd name="T1" fmla="*/ 41 h 68"/>
              <a:gd name="T2" fmla="*/ 62 w 68"/>
              <a:gd name="T3" fmla="*/ 38 h 68"/>
              <a:gd name="T4" fmla="*/ 62 w 68"/>
              <a:gd name="T5" fmla="*/ 34 h 68"/>
              <a:gd name="T6" fmla="*/ 62 w 68"/>
              <a:gd name="T7" fmla="*/ 30 h 68"/>
              <a:gd name="T8" fmla="*/ 67 w 68"/>
              <a:gd name="T9" fmla="*/ 27 h 68"/>
              <a:gd name="T10" fmla="*/ 67 w 68"/>
              <a:gd name="T11" fmla="*/ 24 h 68"/>
              <a:gd name="T12" fmla="*/ 59 w 68"/>
              <a:gd name="T13" fmla="*/ 10 h 68"/>
              <a:gd name="T14" fmla="*/ 58 w 68"/>
              <a:gd name="T15" fmla="*/ 9 h 68"/>
              <a:gd name="T16" fmla="*/ 57 w 68"/>
              <a:gd name="T17" fmla="*/ 9 h 68"/>
              <a:gd name="T18" fmla="*/ 52 w 68"/>
              <a:gd name="T19" fmla="*/ 12 h 68"/>
              <a:gd name="T20" fmla="*/ 44 w 68"/>
              <a:gd name="T21" fmla="*/ 8 h 68"/>
              <a:gd name="T22" fmla="*/ 44 w 68"/>
              <a:gd name="T23" fmla="*/ 2 h 68"/>
              <a:gd name="T24" fmla="*/ 42 w 68"/>
              <a:gd name="T25" fmla="*/ 0 h 68"/>
              <a:gd name="T26" fmla="*/ 26 w 68"/>
              <a:gd name="T27" fmla="*/ 0 h 68"/>
              <a:gd name="T28" fmla="*/ 24 w 68"/>
              <a:gd name="T29" fmla="*/ 2 h 68"/>
              <a:gd name="T30" fmla="*/ 24 w 68"/>
              <a:gd name="T31" fmla="*/ 8 h 68"/>
              <a:gd name="T32" fmla="*/ 17 w 68"/>
              <a:gd name="T33" fmla="*/ 12 h 68"/>
              <a:gd name="T34" fmla="*/ 11 w 68"/>
              <a:gd name="T35" fmla="*/ 9 h 68"/>
              <a:gd name="T36" fmla="*/ 9 w 68"/>
              <a:gd name="T37" fmla="*/ 10 h 68"/>
              <a:gd name="T38" fmla="*/ 1 w 68"/>
              <a:gd name="T39" fmla="*/ 24 h 68"/>
              <a:gd name="T40" fmla="*/ 0 w 68"/>
              <a:gd name="T41" fmla="*/ 25 h 68"/>
              <a:gd name="T42" fmla="*/ 1 w 68"/>
              <a:gd name="T43" fmla="*/ 27 h 68"/>
              <a:gd name="T44" fmla="*/ 6 w 68"/>
              <a:gd name="T45" fmla="*/ 30 h 68"/>
              <a:gd name="T46" fmla="*/ 6 w 68"/>
              <a:gd name="T47" fmla="*/ 34 h 68"/>
              <a:gd name="T48" fmla="*/ 6 w 68"/>
              <a:gd name="T49" fmla="*/ 38 h 68"/>
              <a:gd name="T50" fmla="*/ 1 w 68"/>
              <a:gd name="T51" fmla="*/ 41 h 68"/>
              <a:gd name="T52" fmla="*/ 1 w 68"/>
              <a:gd name="T53" fmla="*/ 44 h 68"/>
              <a:gd name="T54" fmla="*/ 9 w 68"/>
              <a:gd name="T55" fmla="*/ 58 h 68"/>
              <a:gd name="T56" fmla="*/ 11 w 68"/>
              <a:gd name="T57" fmla="*/ 59 h 68"/>
              <a:gd name="T58" fmla="*/ 17 w 68"/>
              <a:gd name="T59" fmla="*/ 56 h 68"/>
              <a:gd name="T60" fmla="*/ 24 w 68"/>
              <a:gd name="T61" fmla="*/ 60 h 68"/>
              <a:gd name="T62" fmla="*/ 24 w 68"/>
              <a:gd name="T63" fmla="*/ 66 h 68"/>
              <a:gd name="T64" fmla="*/ 26 w 68"/>
              <a:gd name="T65" fmla="*/ 68 h 68"/>
              <a:gd name="T66" fmla="*/ 42 w 68"/>
              <a:gd name="T67" fmla="*/ 68 h 68"/>
              <a:gd name="T68" fmla="*/ 44 w 68"/>
              <a:gd name="T69" fmla="*/ 66 h 68"/>
              <a:gd name="T70" fmla="*/ 44 w 68"/>
              <a:gd name="T71" fmla="*/ 60 h 68"/>
              <a:gd name="T72" fmla="*/ 52 w 68"/>
              <a:gd name="T73" fmla="*/ 56 h 68"/>
              <a:gd name="T74" fmla="*/ 57 w 68"/>
              <a:gd name="T75" fmla="*/ 59 h 68"/>
              <a:gd name="T76" fmla="*/ 58 w 68"/>
              <a:gd name="T77" fmla="*/ 59 h 68"/>
              <a:gd name="T78" fmla="*/ 60 w 68"/>
              <a:gd name="T79" fmla="*/ 58 h 68"/>
              <a:gd name="T80" fmla="*/ 68 w 68"/>
              <a:gd name="T81" fmla="*/ 44 h 68"/>
              <a:gd name="T82" fmla="*/ 67 w 68"/>
              <a:gd name="T83" fmla="*/ 41 h 68"/>
              <a:gd name="T84" fmla="*/ 34 w 68"/>
              <a:gd name="T85" fmla="*/ 48 h 68"/>
              <a:gd name="T86" fmla="*/ 20 w 68"/>
              <a:gd name="T87" fmla="*/ 34 h 68"/>
              <a:gd name="T88" fmla="*/ 34 w 68"/>
              <a:gd name="T89" fmla="*/ 20 h 68"/>
              <a:gd name="T90" fmla="*/ 48 w 68"/>
              <a:gd name="T91" fmla="*/ 34 h 68"/>
              <a:gd name="T92" fmla="*/ 34 w 68"/>
              <a:gd name="T93" fmla="*/ 4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8" h="68">
                <a:moveTo>
                  <a:pt x="67" y="41"/>
                </a:moveTo>
                <a:cubicBezTo>
                  <a:pt x="62" y="38"/>
                  <a:pt x="62" y="38"/>
                  <a:pt x="62" y="38"/>
                </a:cubicBezTo>
                <a:cubicBezTo>
                  <a:pt x="62" y="37"/>
                  <a:pt x="62" y="35"/>
                  <a:pt x="62" y="34"/>
                </a:cubicBezTo>
                <a:cubicBezTo>
                  <a:pt x="62" y="33"/>
                  <a:pt x="62" y="31"/>
                  <a:pt x="62" y="30"/>
                </a:cubicBezTo>
                <a:cubicBezTo>
                  <a:pt x="67" y="27"/>
                  <a:pt x="67" y="27"/>
                  <a:pt x="67" y="27"/>
                </a:cubicBezTo>
                <a:cubicBezTo>
                  <a:pt x="68" y="26"/>
                  <a:pt x="68" y="25"/>
                  <a:pt x="67" y="24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9"/>
                  <a:pt x="58" y="9"/>
                </a:cubicBezTo>
                <a:cubicBezTo>
                  <a:pt x="58" y="9"/>
                  <a:pt x="57" y="9"/>
                  <a:pt x="57" y="9"/>
                </a:cubicBezTo>
                <a:cubicBezTo>
                  <a:pt x="52" y="12"/>
                  <a:pt x="52" y="12"/>
                  <a:pt x="52" y="12"/>
                </a:cubicBezTo>
                <a:cubicBezTo>
                  <a:pt x="50" y="10"/>
                  <a:pt x="47" y="9"/>
                  <a:pt x="44" y="8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3" y="0"/>
                  <a:pt x="4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4" y="8"/>
                  <a:pt x="24" y="8"/>
                  <a:pt x="24" y="8"/>
                </a:cubicBezTo>
                <a:cubicBezTo>
                  <a:pt x="22" y="9"/>
                  <a:pt x="19" y="10"/>
                  <a:pt x="17" y="12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9"/>
                  <a:pt x="9" y="9"/>
                  <a:pt x="9" y="10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4"/>
                  <a:pt x="0" y="25"/>
                  <a:pt x="0" y="25"/>
                </a:cubicBezTo>
                <a:cubicBezTo>
                  <a:pt x="1" y="26"/>
                  <a:pt x="1" y="26"/>
                  <a:pt x="1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1"/>
                  <a:pt x="6" y="33"/>
                  <a:pt x="6" y="34"/>
                </a:cubicBezTo>
                <a:cubicBezTo>
                  <a:pt x="6" y="35"/>
                  <a:pt x="6" y="37"/>
                  <a:pt x="6" y="3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1" y="44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9"/>
                  <a:pt x="10" y="59"/>
                  <a:pt x="11" y="59"/>
                </a:cubicBezTo>
                <a:cubicBezTo>
                  <a:pt x="17" y="56"/>
                  <a:pt x="17" y="56"/>
                  <a:pt x="17" y="56"/>
                </a:cubicBezTo>
                <a:cubicBezTo>
                  <a:pt x="19" y="58"/>
                  <a:pt x="22" y="59"/>
                  <a:pt x="24" y="60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7"/>
                  <a:pt x="25" y="68"/>
                  <a:pt x="26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3" y="68"/>
                  <a:pt x="44" y="67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7" y="59"/>
                  <a:pt x="50" y="58"/>
                  <a:pt x="52" y="56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8" y="59"/>
                  <a:pt x="58" y="59"/>
                </a:cubicBezTo>
                <a:cubicBezTo>
                  <a:pt x="59" y="59"/>
                  <a:pt x="59" y="58"/>
                  <a:pt x="60" y="5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3"/>
                  <a:pt x="68" y="42"/>
                  <a:pt x="67" y="41"/>
                </a:cubicBezTo>
                <a:close/>
                <a:moveTo>
                  <a:pt x="34" y="48"/>
                </a:moveTo>
                <a:cubicBezTo>
                  <a:pt x="26" y="48"/>
                  <a:pt x="20" y="42"/>
                  <a:pt x="20" y="34"/>
                </a:cubicBezTo>
                <a:cubicBezTo>
                  <a:pt x="20" y="26"/>
                  <a:pt x="26" y="20"/>
                  <a:pt x="34" y="20"/>
                </a:cubicBezTo>
                <a:cubicBezTo>
                  <a:pt x="42" y="20"/>
                  <a:pt x="48" y="26"/>
                  <a:pt x="48" y="34"/>
                </a:cubicBezTo>
                <a:cubicBezTo>
                  <a:pt x="48" y="42"/>
                  <a:pt x="42" y="48"/>
                  <a:pt x="34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14FAECE8-A5B2-4412-994F-DDCE8A9F1294}"/>
              </a:ext>
            </a:extLst>
          </p:cNvPr>
          <p:cNvSpPr>
            <a:spLocks noEditPoints="1"/>
          </p:cNvSpPr>
          <p:nvPr/>
        </p:nvSpPr>
        <p:spPr bwMode="auto">
          <a:xfrm>
            <a:off x="8796216" y="2263968"/>
            <a:ext cx="149225" cy="150813"/>
          </a:xfrm>
          <a:custGeom>
            <a:avLst/>
            <a:gdLst>
              <a:gd name="T0" fmla="*/ 39 w 40"/>
              <a:gd name="T1" fmla="*/ 24 h 40"/>
              <a:gd name="T2" fmla="*/ 36 w 40"/>
              <a:gd name="T3" fmla="*/ 22 h 40"/>
              <a:gd name="T4" fmla="*/ 36 w 40"/>
              <a:gd name="T5" fmla="*/ 20 h 40"/>
              <a:gd name="T6" fmla="*/ 36 w 40"/>
              <a:gd name="T7" fmla="*/ 18 h 40"/>
              <a:gd name="T8" fmla="*/ 39 w 40"/>
              <a:gd name="T9" fmla="*/ 16 h 40"/>
              <a:gd name="T10" fmla="*/ 39 w 40"/>
              <a:gd name="T11" fmla="*/ 13 h 40"/>
              <a:gd name="T12" fmla="*/ 35 w 40"/>
              <a:gd name="T13" fmla="*/ 7 h 40"/>
              <a:gd name="T14" fmla="*/ 34 w 40"/>
              <a:gd name="T15" fmla="*/ 6 h 40"/>
              <a:gd name="T16" fmla="*/ 33 w 40"/>
              <a:gd name="T17" fmla="*/ 6 h 40"/>
              <a:gd name="T18" fmla="*/ 30 w 40"/>
              <a:gd name="T19" fmla="*/ 7 h 40"/>
              <a:gd name="T20" fmla="*/ 26 w 40"/>
              <a:gd name="T21" fmla="*/ 5 h 40"/>
              <a:gd name="T22" fmla="*/ 26 w 40"/>
              <a:gd name="T23" fmla="*/ 2 h 40"/>
              <a:gd name="T24" fmla="*/ 24 w 40"/>
              <a:gd name="T25" fmla="*/ 0 h 40"/>
              <a:gd name="T26" fmla="*/ 16 w 40"/>
              <a:gd name="T27" fmla="*/ 0 h 40"/>
              <a:gd name="T28" fmla="*/ 14 w 40"/>
              <a:gd name="T29" fmla="*/ 2 h 40"/>
              <a:gd name="T30" fmla="*/ 14 w 40"/>
              <a:gd name="T31" fmla="*/ 5 h 40"/>
              <a:gd name="T32" fmla="*/ 10 w 40"/>
              <a:gd name="T33" fmla="*/ 7 h 40"/>
              <a:gd name="T34" fmla="*/ 8 w 40"/>
              <a:gd name="T35" fmla="*/ 6 h 40"/>
              <a:gd name="T36" fmla="*/ 5 w 40"/>
              <a:gd name="T37" fmla="*/ 7 h 40"/>
              <a:gd name="T38" fmla="*/ 1 w 40"/>
              <a:gd name="T39" fmla="*/ 13 h 40"/>
              <a:gd name="T40" fmla="*/ 1 w 40"/>
              <a:gd name="T41" fmla="*/ 15 h 40"/>
              <a:gd name="T42" fmla="*/ 1 w 40"/>
              <a:gd name="T43" fmla="*/ 16 h 40"/>
              <a:gd name="T44" fmla="*/ 4 w 40"/>
              <a:gd name="T45" fmla="*/ 18 h 40"/>
              <a:gd name="T46" fmla="*/ 4 w 40"/>
              <a:gd name="T47" fmla="*/ 20 h 40"/>
              <a:gd name="T48" fmla="*/ 4 w 40"/>
              <a:gd name="T49" fmla="*/ 22 h 40"/>
              <a:gd name="T50" fmla="*/ 1 w 40"/>
              <a:gd name="T51" fmla="*/ 24 h 40"/>
              <a:gd name="T52" fmla="*/ 1 w 40"/>
              <a:gd name="T53" fmla="*/ 25 h 40"/>
              <a:gd name="T54" fmla="*/ 1 w 40"/>
              <a:gd name="T55" fmla="*/ 27 h 40"/>
              <a:gd name="T56" fmla="*/ 5 w 40"/>
              <a:gd name="T57" fmla="*/ 33 h 40"/>
              <a:gd name="T58" fmla="*/ 7 w 40"/>
              <a:gd name="T59" fmla="*/ 34 h 40"/>
              <a:gd name="T60" fmla="*/ 10 w 40"/>
              <a:gd name="T61" fmla="*/ 33 h 40"/>
              <a:gd name="T62" fmla="*/ 14 w 40"/>
              <a:gd name="T63" fmla="*/ 35 h 40"/>
              <a:gd name="T64" fmla="*/ 14 w 40"/>
              <a:gd name="T65" fmla="*/ 38 h 40"/>
              <a:gd name="T66" fmla="*/ 16 w 40"/>
              <a:gd name="T67" fmla="*/ 40 h 40"/>
              <a:gd name="T68" fmla="*/ 24 w 40"/>
              <a:gd name="T69" fmla="*/ 40 h 40"/>
              <a:gd name="T70" fmla="*/ 26 w 40"/>
              <a:gd name="T71" fmla="*/ 38 h 40"/>
              <a:gd name="T72" fmla="*/ 26 w 40"/>
              <a:gd name="T73" fmla="*/ 35 h 40"/>
              <a:gd name="T74" fmla="*/ 30 w 40"/>
              <a:gd name="T75" fmla="*/ 33 h 40"/>
              <a:gd name="T76" fmla="*/ 33 w 40"/>
              <a:gd name="T77" fmla="*/ 34 h 40"/>
              <a:gd name="T78" fmla="*/ 34 w 40"/>
              <a:gd name="T79" fmla="*/ 34 h 40"/>
              <a:gd name="T80" fmla="*/ 35 w 40"/>
              <a:gd name="T81" fmla="*/ 33 h 40"/>
              <a:gd name="T82" fmla="*/ 39 w 40"/>
              <a:gd name="T83" fmla="*/ 27 h 40"/>
              <a:gd name="T84" fmla="*/ 39 w 40"/>
              <a:gd name="T85" fmla="*/ 24 h 40"/>
              <a:gd name="T86" fmla="*/ 20 w 40"/>
              <a:gd name="T87" fmla="*/ 28 h 40"/>
              <a:gd name="T88" fmla="*/ 12 w 40"/>
              <a:gd name="T89" fmla="*/ 20 h 40"/>
              <a:gd name="T90" fmla="*/ 20 w 40"/>
              <a:gd name="T91" fmla="*/ 12 h 40"/>
              <a:gd name="T92" fmla="*/ 28 w 40"/>
              <a:gd name="T93" fmla="*/ 20 h 40"/>
              <a:gd name="T94" fmla="*/ 20 w 40"/>
              <a:gd name="T95" fmla="*/ 2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" h="40">
                <a:moveTo>
                  <a:pt x="39" y="24"/>
                </a:moveTo>
                <a:cubicBezTo>
                  <a:pt x="36" y="22"/>
                  <a:pt x="36" y="22"/>
                  <a:pt x="36" y="22"/>
                </a:cubicBezTo>
                <a:cubicBezTo>
                  <a:pt x="36" y="21"/>
                  <a:pt x="36" y="21"/>
                  <a:pt x="36" y="20"/>
                </a:cubicBezTo>
                <a:cubicBezTo>
                  <a:pt x="36" y="19"/>
                  <a:pt x="36" y="19"/>
                  <a:pt x="36" y="18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6"/>
                  <a:pt x="40" y="14"/>
                  <a:pt x="39" y="13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5" y="6"/>
                  <a:pt x="34" y="6"/>
                </a:cubicBezTo>
                <a:cubicBezTo>
                  <a:pt x="34" y="5"/>
                  <a:pt x="33" y="6"/>
                  <a:pt x="33" y="6"/>
                </a:cubicBezTo>
                <a:cubicBezTo>
                  <a:pt x="30" y="7"/>
                  <a:pt x="30" y="7"/>
                  <a:pt x="30" y="7"/>
                </a:cubicBezTo>
                <a:cubicBezTo>
                  <a:pt x="29" y="6"/>
                  <a:pt x="28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5" y="0"/>
                  <a:pt x="2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6"/>
                  <a:pt x="12" y="7"/>
                  <a:pt x="10" y="7"/>
                </a:cubicBezTo>
                <a:cubicBezTo>
                  <a:pt x="8" y="6"/>
                  <a:pt x="8" y="6"/>
                  <a:pt x="8" y="6"/>
                </a:cubicBezTo>
                <a:cubicBezTo>
                  <a:pt x="7" y="5"/>
                  <a:pt x="5" y="6"/>
                  <a:pt x="5" y="7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4"/>
                  <a:pt x="0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9"/>
                  <a:pt x="4" y="19"/>
                  <a:pt x="4" y="20"/>
                </a:cubicBezTo>
                <a:cubicBezTo>
                  <a:pt x="4" y="21"/>
                  <a:pt x="4" y="21"/>
                  <a:pt x="4" y="22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5"/>
                  <a:pt x="1" y="25"/>
                </a:cubicBezTo>
                <a:cubicBezTo>
                  <a:pt x="0" y="26"/>
                  <a:pt x="0" y="26"/>
                  <a:pt x="1" y="27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4"/>
                  <a:pt x="6" y="35"/>
                  <a:pt x="7" y="34"/>
                </a:cubicBezTo>
                <a:cubicBezTo>
                  <a:pt x="10" y="33"/>
                  <a:pt x="10" y="33"/>
                  <a:pt x="10" y="33"/>
                </a:cubicBezTo>
                <a:cubicBezTo>
                  <a:pt x="12" y="33"/>
                  <a:pt x="13" y="34"/>
                  <a:pt x="14" y="35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5" y="40"/>
                  <a:pt x="16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5" y="40"/>
                  <a:pt x="26" y="39"/>
                  <a:pt x="26" y="38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4"/>
                  <a:pt x="29" y="34"/>
                  <a:pt x="30" y="33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4" y="35"/>
                  <a:pt x="34" y="34"/>
                </a:cubicBezTo>
                <a:cubicBezTo>
                  <a:pt x="35" y="34"/>
                  <a:pt x="35" y="34"/>
                  <a:pt x="35" y="33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6"/>
                  <a:pt x="40" y="24"/>
                  <a:pt x="39" y="24"/>
                </a:cubicBezTo>
                <a:close/>
                <a:moveTo>
                  <a:pt x="20" y="28"/>
                </a:moveTo>
                <a:cubicBezTo>
                  <a:pt x="16" y="28"/>
                  <a:pt x="12" y="24"/>
                  <a:pt x="12" y="20"/>
                </a:cubicBezTo>
                <a:cubicBezTo>
                  <a:pt x="12" y="16"/>
                  <a:pt x="16" y="12"/>
                  <a:pt x="20" y="12"/>
                </a:cubicBezTo>
                <a:cubicBezTo>
                  <a:pt x="24" y="12"/>
                  <a:pt x="28" y="16"/>
                  <a:pt x="28" y="20"/>
                </a:cubicBezTo>
                <a:cubicBezTo>
                  <a:pt x="28" y="24"/>
                  <a:pt x="24" y="28"/>
                  <a:pt x="20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55CB7241-948E-43EB-BE5E-ABB36D54F809}"/>
              </a:ext>
            </a:extLst>
          </p:cNvPr>
          <p:cNvSpPr>
            <a:spLocks/>
          </p:cNvSpPr>
          <p:nvPr/>
        </p:nvSpPr>
        <p:spPr bwMode="auto">
          <a:xfrm>
            <a:off x="3410768" y="2241742"/>
            <a:ext cx="247650" cy="244475"/>
          </a:xfrm>
          <a:custGeom>
            <a:avLst/>
            <a:gdLst>
              <a:gd name="T0" fmla="*/ 1166 w 1246"/>
              <a:gd name="T1" fmla="*/ 188 h 1246"/>
              <a:gd name="T2" fmla="*/ 1054 w 1246"/>
              <a:gd name="T3" fmla="*/ 188 h 1246"/>
              <a:gd name="T4" fmla="*/ 1054 w 1246"/>
              <a:gd name="T5" fmla="*/ 80 h 1246"/>
              <a:gd name="T6" fmla="*/ 954 w 1246"/>
              <a:gd name="T7" fmla="*/ 37 h 1246"/>
              <a:gd name="T8" fmla="*/ 700 w 1246"/>
              <a:gd name="T9" fmla="*/ 292 h 1246"/>
              <a:gd name="T10" fmla="*/ 683 w 1246"/>
              <a:gd name="T11" fmla="*/ 334 h 1246"/>
              <a:gd name="T12" fmla="*/ 683 w 1246"/>
              <a:gd name="T13" fmla="*/ 479 h 1246"/>
              <a:gd name="T14" fmla="*/ 643 w 1246"/>
              <a:gd name="T15" fmla="*/ 518 h 1246"/>
              <a:gd name="T16" fmla="*/ 23 w 1246"/>
              <a:gd name="T17" fmla="*/ 1138 h 1246"/>
              <a:gd name="T18" fmla="*/ 23 w 1246"/>
              <a:gd name="T19" fmla="*/ 1223 h 1246"/>
              <a:gd name="T20" fmla="*/ 108 w 1246"/>
              <a:gd name="T21" fmla="*/ 1223 h 1246"/>
              <a:gd name="T22" fmla="*/ 742 w 1246"/>
              <a:gd name="T23" fmla="*/ 589 h 1246"/>
              <a:gd name="T24" fmla="*/ 767 w 1246"/>
              <a:gd name="T25" fmla="*/ 563 h 1246"/>
              <a:gd name="T26" fmla="*/ 912 w 1246"/>
              <a:gd name="T27" fmla="*/ 563 h 1246"/>
              <a:gd name="T28" fmla="*/ 954 w 1246"/>
              <a:gd name="T29" fmla="*/ 547 h 1246"/>
              <a:gd name="T30" fmla="*/ 1209 w 1246"/>
              <a:gd name="T31" fmla="*/ 292 h 1246"/>
              <a:gd name="T32" fmla="*/ 1166 w 1246"/>
              <a:gd name="T33" fmla="*/ 188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6" h="1246">
                <a:moveTo>
                  <a:pt x="1166" y="188"/>
                </a:moveTo>
                <a:cubicBezTo>
                  <a:pt x="1054" y="188"/>
                  <a:pt x="1054" y="188"/>
                  <a:pt x="1054" y="188"/>
                </a:cubicBezTo>
                <a:cubicBezTo>
                  <a:pt x="1054" y="80"/>
                  <a:pt x="1054" y="80"/>
                  <a:pt x="1054" y="80"/>
                </a:cubicBezTo>
                <a:cubicBezTo>
                  <a:pt x="1054" y="27"/>
                  <a:pt x="992" y="0"/>
                  <a:pt x="954" y="37"/>
                </a:cubicBezTo>
                <a:cubicBezTo>
                  <a:pt x="700" y="292"/>
                  <a:pt x="700" y="292"/>
                  <a:pt x="700" y="292"/>
                </a:cubicBezTo>
                <a:cubicBezTo>
                  <a:pt x="688" y="303"/>
                  <a:pt x="683" y="319"/>
                  <a:pt x="683" y="334"/>
                </a:cubicBezTo>
                <a:cubicBezTo>
                  <a:pt x="683" y="479"/>
                  <a:pt x="683" y="479"/>
                  <a:pt x="683" y="479"/>
                </a:cubicBezTo>
                <a:cubicBezTo>
                  <a:pt x="643" y="518"/>
                  <a:pt x="643" y="518"/>
                  <a:pt x="643" y="518"/>
                </a:cubicBezTo>
                <a:cubicBezTo>
                  <a:pt x="407" y="755"/>
                  <a:pt x="245" y="916"/>
                  <a:pt x="23" y="1138"/>
                </a:cubicBezTo>
                <a:cubicBezTo>
                  <a:pt x="0" y="1162"/>
                  <a:pt x="0" y="1200"/>
                  <a:pt x="23" y="1223"/>
                </a:cubicBezTo>
                <a:cubicBezTo>
                  <a:pt x="47" y="1246"/>
                  <a:pt x="85" y="1246"/>
                  <a:pt x="108" y="1223"/>
                </a:cubicBezTo>
                <a:cubicBezTo>
                  <a:pt x="175" y="1156"/>
                  <a:pt x="675" y="656"/>
                  <a:pt x="742" y="589"/>
                </a:cubicBezTo>
                <a:cubicBezTo>
                  <a:pt x="767" y="563"/>
                  <a:pt x="767" y="563"/>
                  <a:pt x="767" y="563"/>
                </a:cubicBezTo>
                <a:cubicBezTo>
                  <a:pt x="912" y="563"/>
                  <a:pt x="912" y="563"/>
                  <a:pt x="912" y="563"/>
                </a:cubicBezTo>
                <a:cubicBezTo>
                  <a:pt x="928" y="563"/>
                  <a:pt x="943" y="558"/>
                  <a:pt x="954" y="547"/>
                </a:cubicBezTo>
                <a:cubicBezTo>
                  <a:pt x="1209" y="292"/>
                  <a:pt x="1209" y="292"/>
                  <a:pt x="1209" y="292"/>
                </a:cubicBezTo>
                <a:cubicBezTo>
                  <a:pt x="1246" y="254"/>
                  <a:pt x="1220" y="188"/>
                  <a:pt x="1166" y="1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BA459F78-9DE6-4028-9061-463B037ACDD1}"/>
              </a:ext>
            </a:extLst>
          </p:cNvPr>
          <p:cNvSpPr>
            <a:spLocks/>
          </p:cNvSpPr>
          <p:nvPr/>
        </p:nvSpPr>
        <p:spPr bwMode="auto">
          <a:xfrm>
            <a:off x="3359968" y="2410017"/>
            <a:ext cx="127000" cy="125413"/>
          </a:xfrm>
          <a:custGeom>
            <a:avLst/>
            <a:gdLst>
              <a:gd name="T0" fmla="*/ 203 w 637"/>
              <a:gd name="T1" fmla="*/ 182 h 639"/>
              <a:gd name="T2" fmla="*/ 204 w 637"/>
              <a:gd name="T3" fmla="*/ 180 h 639"/>
              <a:gd name="T4" fmla="*/ 370 w 637"/>
              <a:gd name="T5" fmla="*/ 14 h 639"/>
              <a:gd name="T6" fmla="*/ 117 w 637"/>
              <a:gd name="T7" fmla="*/ 98 h 639"/>
              <a:gd name="T8" fmla="*/ 117 w 637"/>
              <a:gd name="T9" fmla="*/ 522 h 639"/>
              <a:gd name="T10" fmla="*/ 541 w 637"/>
              <a:gd name="T11" fmla="*/ 522 h 639"/>
              <a:gd name="T12" fmla="*/ 625 w 637"/>
              <a:gd name="T13" fmla="*/ 269 h 639"/>
              <a:gd name="T14" fmla="*/ 456 w 637"/>
              <a:gd name="T15" fmla="*/ 438 h 639"/>
              <a:gd name="T16" fmla="*/ 436 w 637"/>
              <a:gd name="T17" fmla="*/ 451 h 639"/>
              <a:gd name="T18" fmla="*/ 202 w 637"/>
              <a:gd name="T19" fmla="*/ 438 h 639"/>
              <a:gd name="T20" fmla="*/ 202 w 637"/>
              <a:gd name="T21" fmla="*/ 438 h 639"/>
              <a:gd name="T22" fmla="*/ 202 w 637"/>
              <a:gd name="T23" fmla="*/ 183 h 639"/>
              <a:gd name="T24" fmla="*/ 203 w 637"/>
              <a:gd name="T25" fmla="*/ 182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7" h="639">
                <a:moveTo>
                  <a:pt x="203" y="182"/>
                </a:moveTo>
                <a:cubicBezTo>
                  <a:pt x="204" y="182"/>
                  <a:pt x="204" y="181"/>
                  <a:pt x="204" y="180"/>
                </a:cubicBezTo>
                <a:cubicBezTo>
                  <a:pt x="370" y="14"/>
                  <a:pt x="370" y="14"/>
                  <a:pt x="370" y="14"/>
                </a:cubicBezTo>
                <a:cubicBezTo>
                  <a:pt x="268" y="0"/>
                  <a:pt x="180" y="35"/>
                  <a:pt x="117" y="98"/>
                </a:cubicBezTo>
                <a:cubicBezTo>
                  <a:pt x="0" y="215"/>
                  <a:pt x="0" y="405"/>
                  <a:pt x="117" y="522"/>
                </a:cubicBezTo>
                <a:cubicBezTo>
                  <a:pt x="234" y="639"/>
                  <a:pt x="424" y="639"/>
                  <a:pt x="541" y="522"/>
                </a:cubicBezTo>
                <a:cubicBezTo>
                  <a:pt x="610" y="453"/>
                  <a:pt x="637" y="359"/>
                  <a:pt x="625" y="269"/>
                </a:cubicBezTo>
                <a:cubicBezTo>
                  <a:pt x="456" y="438"/>
                  <a:pt x="456" y="438"/>
                  <a:pt x="456" y="438"/>
                </a:cubicBezTo>
                <a:cubicBezTo>
                  <a:pt x="450" y="443"/>
                  <a:pt x="444" y="448"/>
                  <a:pt x="436" y="451"/>
                </a:cubicBezTo>
                <a:cubicBezTo>
                  <a:pt x="354" y="514"/>
                  <a:pt x="260" y="496"/>
                  <a:pt x="202" y="438"/>
                </a:cubicBezTo>
                <a:cubicBezTo>
                  <a:pt x="202" y="438"/>
                  <a:pt x="202" y="438"/>
                  <a:pt x="202" y="438"/>
                </a:cubicBezTo>
                <a:cubicBezTo>
                  <a:pt x="131" y="367"/>
                  <a:pt x="131" y="253"/>
                  <a:pt x="202" y="183"/>
                </a:cubicBezTo>
                <a:cubicBezTo>
                  <a:pt x="202" y="183"/>
                  <a:pt x="203" y="182"/>
                  <a:pt x="203" y="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1D0B533B-C5AA-4789-97DC-54FF20BCD0E3}"/>
              </a:ext>
            </a:extLst>
          </p:cNvPr>
          <p:cNvSpPr>
            <a:spLocks/>
          </p:cNvSpPr>
          <p:nvPr/>
        </p:nvSpPr>
        <p:spPr bwMode="auto">
          <a:xfrm>
            <a:off x="3307580" y="2354455"/>
            <a:ext cx="233363" cy="233363"/>
          </a:xfrm>
          <a:custGeom>
            <a:avLst/>
            <a:gdLst>
              <a:gd name="T0" fmla="*/ 824 w 1174"/>
              <a:gd name="T1" fmla="*/ 106 h 1184"/>
              <a:gd name="T2" fmla="*/ 211 w 1174"/>
              <a:gd name="T3" fmla="*/ 209 h 1184"/>
              <a:gd name="T4" fmla="*/ 211 w 1174"/>
              <a:gd name="T5" fmla="*/ 973 h 1184"/>
              <a:gd name="T6" fmla="*/ 975 w 1174"/>
              <a:gd name="T7" fmla="*/ 973 h 1184"/>
              <a:gd name="T8" fmla="*/ 1079 w 1174"/>
              <a:gd name="T9" fmla="*/ 360 h 1184"/>
              <a:gd name="T10" fmla="*/ 987 w 1174"/>
              <a:gd name="T11" fmla="*/ 451 h 1184"/>
              <a:gd name="T12" fmla="*/ 890 w 1174"/>
              <a:gd name="T13" fmla="*/ 888 h 1184"/>
              <a:gd name="T14" fmla="*/ 296 w 1174"/>
              <a:gd name="T15" fmla="*/ 888 h 1184"/>
              <a:gd name="T16" fmla="*/ 296 w 1174"/>
              <a:gd name="T17" fmla="*/ 294 h 1184"/>
              <a:gd name="T18" fmla="*/ 733 w 1174"/>
              <a:gd name="T19" fmla="*/ 197 h 1184"/>
              <a:gd name="T20" fmla="*/ 824 w 1174"/>
              <a:gd name="T21" fmla="*/ 106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4" h="1184">
                <a:moveTo>
                  <a:pt x="824" y="106"/>
                </a:moveTo>
                <a:cubicBezTo>
                  <a:pt x="602" y="0"/>
                  <a:pt x="363" y="58"/>
                  <a:pt x="211" y="209"/>
                </a:cubicBezTo>
                <a:cubicBezTo>
                  <a:pt x="0" y="420"/>
                  <a:pt x="0" y="763"/>
                  <a:pt x="211" y="973"/>
                </a:cubicBezTo>
                <a:cubicBezTo>
                  <a:pt x="422" y="1184"/>
                  <a:pt x="764" y="1184"/>
                  <a:pt x="975" y="973"/>
                </a:cubicBezTo>
                <a:cubicBezTo>
                  <a:pt x="1140" y="807"/>
                  <a:pt x="1174" y="561"/>
                  <a:pt x="1079" y="36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1039" y="599"/>
                  <a:pt x="1008" y="770"/>
                  <a:pt x="890" y="888"/>
                </a:cubicBezTo>
                <a:cubicBezTo>
                  <a:pt x="726" y="1052"/>
                  <a:pt x="460" y="1052"/>
                  <a:pt x="296" y="888"/>
                </a:cubicBezTo>
                <a:cubicBezTo>
                  <a:pt x="132" y="725"/>
                  <a:pt x="132" y="458"/>
                  <a:pt x="296" y="294"/>
                </a:cubicBezTo>
                <a:cubicBezTo>
                  <a:pt x="414" y="176"/>
                  <a:pt x="585" y="145"/>
                  <a:pt x="733" y="197"/>
                </a:cubicBezTo>
                <a:cubicBezTo>
                  <a:pt x="824" y="106"/>
                  <a:pt x="824" y="106"/>
                  <a:pt x="82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8">
            <a:extLst>
              <a:ext uri="{FF2B5EF4-FFF2-40B4-BE49-F238E27FC236}">
                <a16:creationId xmlns:a16="http://schemas.microsoft.com/office/drawing/2014/main" id="{E06F5F1E-785E-4E2A-98F7-A366A3518219}"/>
              </a:ext>
            </a:extLst>
          </p:cNvPr>
          <p:cNvSpPr>
            <a:spLocks/>
          </p:cNvSpPr>
          <p:nvPr/>
        </p:nvSpPr>
        <p:spPr bwMode="auto">
          <a:xfrm>
            <a:off x="3229793" y="2278255"/>
            <a:ext cx="390525" cy="369888"/>
          </a:xfrm>
          <a:custGeom>
            <a:avLst/>
            <a:gdLst>
              <a:gd name="T0" fmla="*/ 1561 w 1967"/>
              <a:gd name="T1" fmla="*/ 660 h 1879"/>
              <a:gd name="T2" fmla="*/ 1454 w 1967"/>
              <a:gd name="T3" fmla="*/ 1446 h 1879"/>
              <a:gd name="T4" fmla="*/ 520 w 1967"/>
              <a:gd name="T5" fmla="*/ 1446 h 1879"/>
              <a:gd name="T6" fmla="*/ 520 w 1967"/>
              <a:gd name="T7" fmla="*/ 513 h 1879"/>
              <a:gd name="T8" fmla="*/ 1307 w 1967"/>
              <a:gd name="T9" fmla="*/ 405 h 1879"/>
              <a:gd name="T10" fmla="*/ 1483 w 1967"/>
              <a:gd name="T11" fmla="*/ 228 h 1879"/>
              <a:gd name="T12" fmla="*/ 351 w 1967"/>
              <a:gd name="T13" fmla="*/ 343 h 1879"/>
              <a:gd name="T14" fmla="*/ 351 w 1967"/>
              <a:gd name="T15" fmla="*/ 1616 h 1879"/>
              <a:gd name="T16" fmla="*/ 987 w 1967"/>
              <a:gd name="T17" fmla="*/ 1879 h 1879"/>
              <a:gd name="T18" fmla="*/ 1623 w 1967"/>
              <a:gd name="T19" fmla="*/ 1616 h 1879"/>
              <a:gd name="T20" fmla="*/ 1738 w 1967"/>
              <a:gd name="T21" fmla="*/ 483 h 1879"/>
              <a:gd name="T22" fmla="*/ 1561 w 1967"/>
              <a:gd name="T23" fmla="*/ 660 h 1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7" h="1879">
                <a:moveTo>
                  <a:pt x="1561" y="660"/>
                </a:moveTo>
                <a:cubicBezTo>
                  <a:pt x="1700" y="911"/>
                  <a:pt x="1667" y="1233"/>
                  <a:pt x="1454" y="1446"/>
                </a:cubicBezTo>
                <a:cubicBezTo>
                  <a:pt x="1196" y="1704"/>
                  <a:pt x="778" y="1704"/>
                  <a:pt x="520" y="1446"/>
                </a:cubicBezTo>
                <a:cubicBezTo>
                  <a:pt x="263" y="1188"/>
                  <a:pt x="263" y="770"/>
                  <a:pt x="520" y="513"/>
                </a:cubicBezTo>
                <a:cubicBezTo>
                  <a:pt x="733" y="300"/>
                  <a:pt x="1055" y="266"/>
                  <a:pt x="1307" y="405"/>
                </a:cubicBezTo>
                <a:cubicBezTo>
                  <a:pt x="1483" y="228"/>
                  <a:pt x="1483" y="228"/>
                  <a:pt x="1483" y="228"/>
                </a:cubicBezTo>
                <a:cubicBezTo>
                  <a:pt x="1139" y="0"/>
                  <a:pt x="662" y="31"/>
                  <a:pt x="351" y="343"/>
                </a:cubicBezTo>
                <a:cubicBezTo>
                  <a:pt x="0" y="694"/>
                  <a:pt x="0" y="1265"/>
                  <a:pt x="351" y="1616"/>
                </a:cubicBezTo>
                <a:cubicBezTo>
                  <a:pt x="526" y="1791"/>
                  <a:pt x="756" y="1879"/>
                  <a:pt x="987" y="1879"/>
                </a:cubicBezTo>
                <a:cubicBezTo>
                  <a:pt x="1217" y="1879"/>
                  <a:pt x="1448" y="1791"/>
                  <a:pt x="1623" y="1616"/>
                </a:cubicBezTo>
                <a:cubicBezTo>
                  <a:pt x="1934" y="1305"/>
                  <a:pt x="1967" y="828"/>
                  <a:pt x="1738" y="483"/>
                </a:cubicBezTo>
                <a:cubicBezTo>
                  <a:pt x="1561" y="660"/>
                  <a:pt x="1561" y="660"/>
                  <a:pt x="1561" y="6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95D41297-CC7E-4489-962E-2A5C1A96FC57}"/>
              </a:ext>
            </a:extLst>
          </p:cNvPr>
          <p:cNvSpPr>
            <a:spLocks/>
          </p:cNvSpPr>
          <p:nvPr/>
        </p:nvSpPr>
        <p:spPr bwMode="auto">
          <a:xfrm>
            <a:off x="8667629" y="5255781"/>
            <a:ext cx="195263" cy="211138"/>
          </a:xfrm>
          <a:custGeom>
            <a:avLst/>
            <a:gdLst>
              <a:gd name="T0" fmla="*/ 26 w 52"/>
              <a:gd name="T1" fmla="*/ 0 h 56"/>
              <a:gd name="T2" fmla="*/ 0 w 52"/>
              <a:gd name="T3" fmla="*/ 26 h 56"/>
              <a:gd name="T4" fmla="*/ 18 w 52"/>
              <a:gd name="T5" fmla="*/ 51 h 56"/>
              <a:gd name="T6" fmla="*/ 18 w 52"/>
              <a:gd name="T7" fmla="*/ 54 h 56"/>
              <a:gd name="T8" fmla="*/ 20 w 52"/>
              <a:gd name="T9" fmla="*/ 56 h 56"/>
              <a:gd name="T10" fmla="*/ 32 w 52"/>
              <a:gd name="T11" fmla="*/ 56 h 56"/>
              <a:gd name="T12" fmla="*/ 34 w 52"/>
              <a:gd name="T13" fmla="*/ 54 h 56"/>
              <a:gd name="T14" fmla="*/ 34 w 52"/>
              <a:gd name="T15" fmla="*/ 51 h 56"/>
              <a:gd name="T16" fmla="*/ 52 w 52"/>
              <a:gd name="T17" fmla="*/ 26 h 56"/>
              <a:gd name="T18" fmla="*/ 26 w 52"/>
              <a:gd name="T1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6">
                <a:moveTo>
                  <a:pt x="26" y="0"/>
                </a:moveTo>
                <a:cubicBezTo>
                  <a:pt x="12" y="0"/>
                  <a:pt x="0" y="12"/>
                  <a:pt x="0" y="26"/>
                </a:cubicBezTo>
                <a:cubicBezTo>
                  <a:pt x="0" y="37"/>
                  <a:pt x="7" y="47"/>
                  <a:pt x="18" y="51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5"/>
                  <a:pt x="19" y="56"/>
                  <a:pt x="20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3" y="56"/>
                  <a:pt x="34" y="55"/>
                  <a:pt x="34" y="54"/>
                </a:cubicBezTo>
                <a:cubicBezTo>
                  <a:pt x="34" y="51"/>
                  <a:pt x="34" y="51"/>
                  <a:pt x="34" y="51"/>
                </a:cubicBezTo>
                <a:cubicBezTo>
                  <a:pt x="45" y="47"/>
                  <a:pt x="52" y="37"/>
                  <a:pt x="52" y="26"/>
                </a:cubicBezTo>
                <a:cubicBezTo>
                  <a:pt x="52" y="12"/>
                  <a:pt x="40" y="0"/>
                  <a:pt x="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897E4539-13D5-49C8-B44F-393739E4C70D}"/>
              </a:ext>
            </a:extLst>
          </p:cNvPr>
          <p:cNvSpPr>
            <a:spLocks/>
          </p:cNvSpPr>
          <p:nvPr/>
        </p:nvSpPr>
        <p:spPr bwMode="auto">
          <a:xfrm>
            <a:off x="8750179" y="5512956"/>
            <a:ext cx="30163" cy="15875"/>
          </a:xfrm>
          <a:custGeom>
            <a:avLst/>
            <a:gdLst>
              <a:gd name="T0" fmla="*/ 6 w 8"/>
              <a:gd name="T1" fmla="*/ 0 h 4"/>
              <a:gd name="T2" fmla="*/ 2 w 8"/>
              <a:gd name="T3" fmla="*/ 0 h 4"/>
              <a:gd name="T4" fmla="*/ 0 w 8"/>
              <a:gd name="T5" fmla="*/ 2 h 4"/>
              <a:gd name="T6" fmla="*/ 2 w 8"/>
              <a:gd name="T7" fmla="*/ 4 h 4"/>
              <a:gd name="T8" fmla="*/ 6 w 8"/>
              <a:gd name="T9" fmla="*/ 4 h 4"/>
              <a:gd name="T10" fmla="*/ 8 w 8"/>
              <a:gd name="T11" fmla="*/ 2 h 4"/>
              <a:gd name="T12" fmla="*/ 6 w 8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4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23B4CFA8-80AA-42F0-A351-0CAA296657D1}"/>
              </a:ext>
            </a:extLst>
          </p:cNvPr>
          <p:cNvSpPr>
            <a:spLocks/>
          </p:cNvSpPr>
          <p:nvPr/>
        </p:nvSpPr>
        <p:spPr bwMode="auto">
          <a:xfrm>
            <a:off x="8735891" y="5482793"/>
            <a:ext cx="60325" cy="14288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3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30F49790-DE4A-4997-8005-FD63E76E3D42}"/>
              </a:ext>
            </a:extLst>
          </p:cNvPr>
          <p:cNvSpPr>
            <a:spLocks/>
          </p:cNvSpPr>
          <p:nvPr/>
        </p:nvSpPr>
        <p:spPr bwMode="auto">
          <a:xfrm>
            <a:off x="8758116" y="5193868"/>
            <a:ext cx="14288" cy="46038"/>
          </a:xfrm>
          <a:custGeom>
            <a:avLst/>
            <a:gdLst>
              <a:gd name="T0" fmla="*/ 2 w 4"/>
              <a:gd name="T1" fmla="*/ 12 h 12"/>
              <a:gd name="T2" fmla="*/ 4 w 4"/>
              <a:gd name="T3" fmla="*/ 10 h 12"/>
              <a:gd name="T4" fmla="*/ 4 w 4"/>
              <a:gd name="T5" fmla="*/ 2 h 12"/>
              <a:gd name="T6" fmla="*/ 2 w 4"/>
              <a:gd name="T7" fmla="*/ 0 h 12"/>
              <a:gd name="T8" fmla="*/ 0 w 4"/>
              <a:gd name="T9" fmla="*/ 2 h 12"/>
              <a:gd name="T10" fmla="*/ 0 w 4"/>
              <a:gd name="T11" fmla="*/ 10 h 12"/>
              <a:gd name="T12" fmla="*/ 2 w 4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2">
                <a:moveTo>
                  <a:pt x="2" y="12"/>
                </a:moveTo>
                <a:cubicBezTo>
                  <a:pt x="3" y="12"/>
                  <a:pt x="4" y="11"/>
                  <a:pt x="4" y="10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B3B2D430-8D2F-446E-A0B4-DFB722CE5188}"/>
              </a:ext>
            </a:extLst>
          </p:cNvPr>
          <p:cNvSpPr>
            <a:spLocks/>
          </p:cNvSpPr>
          <p:nvPr/>
        </p:nvSpPr>
        <p:spPr bwMode="auto">
          <a:xfrm>
            <a:off x="8878766" y="5346268"/>
            <a:ext cx="44450" cy="14288"/>
          </a:xfrm>
          <a:custGeom>
            <a:avLst/>
            <a:gdLst>
              <a:gd name="T0" fmla="*/ 10 w 12"/>
              <a:gd name="T1" fmla="*/ 0 h 4"/>
              <a:gd name="T2" fmla="*/ 2 w 12"/>
              <a:gd name="T3" fmla="*/ 0 h 4"/>
              <a:gd name="T4" fmla="*/ 0 w 12"/>
              <a:gd name="T5" fmla="*/ 2 h 4"/>
              <a:gd name="T6" fmla="*/ 2 w 12"/>
              <a:gd name="T7" fmla="*/ 4 h 4"/>
              <a:gd name="T8" fmla="*/ 10 w 12"/>
              <a:gd name="T9" fmla="*/ 4 h 4"/>
              <a:gd name="T10" fmla="*/ 12 w 12"/>
              <a:gd name="T11" fmla="*/ 2 h 4"/>
              <a:gd name="T12" fmla="*/ 10 w 1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019EEF1F-8C19-4542-8F9E-69223317867F}"/>
              </a:ext>
            </a:extLst>
          </p:cNvPr>
          <p:cNvSpPr>
            <a:spLocks/>
          </p:cNvSpPr>
          <p:nvPr/>
        </p:nvSpPr>
        <p:spPr bwMode="auto">
          <a:xfrm>
            <a:off x="8607304" y="5346268"/>
            <a:ext cx="46038" cy="14288"/>
          </a:xfrm>
          <a:custGeom>
            <a:avLst/>
            <a:gdLst>
              <a:gd name="T0" fmla="*/ 10 w 12"/>
              <a:gd name="T1" fmla="*/ 0 h 4"/>
              <a:gd name="T2" fmla="*/ 2 w 12"/>
              <a:gd name="T3" fmla="*/ 0 h 4"/>
              <a:gd name="T4" fmla="*/ 0 w 12"/>
              <a:gd name="T5" fmla="*/ 2 h 4"/>
              <a:gd name="T6" fmla="*/ 2 w 12"/>
              <a:gd name="T7" fmla="*/ 4 h 4"/>
              <a:gd name="T8" fmla="*/ 10 w 12"/>
              <a:gd name="T9" fmla="*/ 4 h 4"/>
              <a:gd name="T10" fmla="*/ 12 w 12"/>
              <a:gd name="T11" fmla="*/ 2 h 4"/>
              <a:gd name="T12" fmla="*/ 10 w 1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9672D1FF-238D-4522-83AF-7621EC9B1460}"/>
              </a:ext>
            </a:extLst>
          </p:cNvPr>
          <p:cNvSpPr>
            <a:spLocks/>
          </p:cNvSpPr>
          <p:nvPr/>
        </p:nvSpPr>
        <p:spPr bwMode="auto">
          <a:xfrm>
            <a:off x="8642229" y="5228793"/>
            <a:ext cx="47625" cy="44450"/>
          </a:xfrm>
          <a:custGeom>
            <a:avLst/>
            <a:gdLst>
              <a:gd name="T0" fmla="*/ 9 w 13"/>
              <a:gd name="T1" fmla="*/ 12 h 12"/>
              <a:gd name="T2" fmla="*/ 10 w 13"/>
              <a:gd name="T3" fmla="*/ 12 h 12"/>
              <a:gd name="T4" fmla="*/ 12 w 13"/>
              <a:gd name="T5" fmla="*/ 12 h 12"/>
              <a:gd name="T6" fmla="*/ 12 w 13"/>
              <a:gd name="T7" fmla="*/ 9 h 12"/>
              <a:gd name="T8" fmla="*/ 3 w 13"/>
              <a:gd name="T9" fmla="*/ 1 h 12"/>
              <a:gd name="T10" fmla="*/ 0 w 13"/>
              <a:gd name="T11" fmla="*/ 1 h 12"/>
              <a:gd name="T12" fmla="*/ 0 w 13"/>
              <a:gd name="T13" fmla="*/ 3 h 12"/>
              <a:gd name="T14" fmla="*/ 9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9" y="12"/>
                </a:moveTo>
                <a:cubicBezTo>
                  <a:pt x="9" y="12"/>
                  <a:pt x="10" y="12"/>
                  <a:pt x="10" y="12"/>
                </a:cubicBezTo>
                <a:cubicBezTo>
                  <a:pt x="11" y="12"/>
                  <a:pt x="11" y="12"/>
                  <a:pt x="12" y="12"/>
                </a:cubicBezTo>
                <a:cubicBezTo>
                  <a:pt x="13" y="11"/>
                  <a:pt x="13" y="10"/>
                  <a:pt x="12" y="9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1" y="0"/>
                  <a:pt x="0" y="1"/>
                </a:cubicBezTo>
                <a:cubicBezTo>
                  <a:pt x="0" y="1"/>
                  <a:pt x="0" y="3"/>
                  <a:pt x="0" y="3"/>
                </a:cubicBezTo>
                <a:lnTo>
                  <a:pt x="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Freeform 12">
            <a:extLst>
              <a:ext uri="{FF2B5EF4-FFF2-40B4-BE49-F238E27FC236}">
                <a16:creationId xmlns:a16="http://schemas.microsoft.com/office/drawing/2014/main" id="{9E9653B7-14BD-4830-B83C-1762E429C49C}"/>
              </a:ext>
            </a:extLst>
          </p:cNvPr>
          <p:cNvSpPr>
            <a:spLocks/>
          </p:cNvSpPr>
          <p:nvPr/>
        </p:nvSpPr>
        <p:spPr bwMode="auto">
          <a:xfrm>
            <a:off x="8840666" y="5228793"/>
            <a:ext cx="49213" cy="44450"/>
          </a:xfrm>
          <a:custGeom>
            <a:avLst/>
            <a:gdLst>
              <a:gd name="T0" fmla="*/ 3 w 13"/>
              <a:gd name="T1" fmla="*/ 12 h 12"/>
              <a:gd name="T2" fmla="*/ 4 w 13"/>
              <a:gd name="T3" fmla="*/ 12 h 12"/>
              <a:gd name="T4" fmla="*/ 13 w 13"/>
              <a:gd name="T5" fmla="*/ 3 h 12"/>
              <a:gd name="T6" fmla="*/ 13 w 13"/>
              <a:gd name="T7" fmla="*/ 1 h 12"/>
              <a:gd name="T8" fmla="*/ 10 w 13"/>
              <a:gd name="T9" fmla="*/ 1 h 12"/>
              <a:gd name="T10" fmla="*/ 1 w 13"/>
              <a:gd name="T11" fmla="*/ 9 h 12"/>
              <a:gd name="T12" fmla="*/ 1 w 13"/>
              <a:gd name="T13" fmla="*/ 12 h 12"/>
              <a:gd name="T14" fmla="*/ 3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3" y="12"/>
                </a:moveTo>
                <a:cubicBezTo>
                  <a:pt x="3" y="12"/>
                  <a:pt x="4" y="12"/>
                  <a:pt x="4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1"/>
                  <a:pt x="13" y="1"/>
                </a:cubicBezTo>
                <a:cubicBezTo>
                  <a:pt x="12" y="0"/>
                  <a:pt x="10" y="0"/>
                  <a:pt x="10" y="1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2"/>
                  <a:pt x="3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Freeform 10">
            <a:extLst>
              <a:ext uri="{FF2B5EF4-FFF2-40B4-BE49-F238E27FC236}">
                <a16:creationId xmlns:a16="http://schemas.microsoft.com/office/drawing/2014/main" id="{A74070AF-CB3B-4EE4-80E3-2D971E53D703}"/>
              </a:ext>
            </a:extLst>
          </p:cNvPr>
          <p:cNvSpPr>
            <a:spLocks/>
          </p:cNvSpPr>
          <p:nvPr/>
        </p:nvSpPr>
        <p:spPr bwMode="auto">
          <a:xfrm>
            <a:off x="3338537" y="5391512"/>
            <a:ext cx="211138" cy="90488"/>
          </a:xfrm>
          <a:custGeom>
            <a:avLst/>
            <a:gdLst>
              <a:gd name="T0" fmla="*/ 28 w 56"/>
              <a:gd name="T1" fmla="*/ 24 h 24"/>
              <a:gd name="T2" fmla="*/ 56 w 56"/>
              <a:gd name="T3" fmla="*/ 0 h 24"/>
              <a:gd name="T4" fmla="*/ 0 w 56"/>
              <a:gd name="T5" fmla="*/ 0 h 24"/>
              <a:gd name="T6" fmla="*/ 28 w 56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24">
                <a:moveTo>
                  <a:pt x="28" y="24"/>
                </a:moveTo>
                <a:cubicBezTo>
                  <a:pt x="43" y="24"/>
                  <a:pt x="55" y="14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4"/>
                  <a:pt x="13" y="24"/>
                  <a:pt x="28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9282B2A-CC48-405F-AAF8-8AFC790C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62" y="5278799"/>
            <a:ext cx="30163" cy="30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7B834EB-71BF-4A60-9010-E7521099F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700" y="5278799"/>
            <a:ext cx="30163" cy="30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Freeform 13">
            <a:extLst>
              <a:ext uri="{FF2B5EF4-FFF2-40B4-BE49-F238E27FC236}">
                <a16:creationId xmlns:a16="http://schemas.microsoft.com/office/drawing/2014/main" id="{4E3FBA65-AB12-4C30-B812-85A97FDF8E6E}"/>
              </a:ext>
            </a:extLst>
          </p:cNvPr>
          <p:cNvSpPr>
            <a:spLocks noEditPoints="1"/>
          </p:cNvSpPr>
          <p:nvPr/>
        </p:nvSpPr>
        <p:spPr bwMode="auto">
          <a:xfrm>
            <a:off x="3263925" y="5180374"/>
            <a:ext cx="360363" cy="361950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66 w 96"/>
              <a:gd name="T11" fmla="*/ 22 h 96"/>
              <a:gd name="T12" fmla="*/ 74 w 96"/>
              <a:gd name="T13" fmla="*/ 30 h 96"/>
              <a:gd name="T14" fmla="*/ 66 w 96"/>
              <a:gd name="T15" fmla="*/ 38 h 96"/>
              <a:gd name="T16" fmla="*/ 58 w 96"/>
              <a:gd name="T17" fmla="*/ 30 h 96"/>
              <a:gd name="T18" fmla="*/ 66 w 96"/>
              <a:gd name="T19" fmla="*/ 22 h 96"/>
              <a:gd name="T20" fmla="*/ 30 w 96"/>
              <a:gd name="T21" fmla="*/ 22 h 96"/>
              <a:gd name="T22" fmla="*/ 38 w 96"/>
              <a:gd name="T23" fmla="*/ 30 h 96"/>
              <a:gd name="T24" fmla="*/ 30 w 96"/>
              <a:gd name="T25" fmla="*/ 38 h 96"/>
              <a:gd name="T26" fmla="*/ 22 w 96"/>
              <a:gd name="T27" fmla="*/ 30 h 96"/>
              <a:gd name="T28" fmla="*/ 30 w 96"/>
              <a:gd name="T29" fmla="*/ 22 h 96"/>
              <a:gd name="T30" fmla="*/ 48 w 96"/>
              <a:gd name="T31" fmla="*/ 84 h 96"/>
              <a:gd name="T32" fmla="*/ 16 w 96"/>
              <a:gd name="T33" fmla="*/ 54 h 96"/>
              <a:gd name="T34" fmla="*/ 18 w 96"/>
              <a:gd name="T35" fmla="*/ 52 h 96"/>
              <a:gd name="T36" fmla="*/ 78 w 96"/>
              <a:gd name="T37" fmla="*/ 52 h 96"/>
              <a:gd name="T38" fmla="*/ 80 w 96"/>
              <a:gd name="T39" fmla="*/ 54 h 96"/>
              <a:gd name="T40" fmla="*/ 48 w 96"/>
              <a:gd name="T41" fmla="*/ 8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2"/>
                  <a:pt x="74" y="0"/>
                  <a:pt x="48" y="0"/>
                </a:cubicBezTo>
                <a:close/>
                <a:moveTo>
                  <a:pt x="66" y="22"/>
                </a:moveTo>
                <a:cubicBezTo>
                  <a:pt x="70" y="22"/>
                  <a:pt x="74" y="26"/>
                  <a:pt x="74" y="30"/>
                </a:cubicBezTo>
                <a:cubicBezTo>
                  <a:pt x="74" y="34"/>
                  <a:pt x="70" y="38"/>
                  <a:pt x="66" y="38"/>
                </a:cubicBezTo>
                <a:cubicBezTo>
                  <a:pt x="62" y="38"/>
                  <a:pt x="58" y="34"/>
                  <a:pt x="58" y="30"/>
                </a:cubicBezTo>
                <a:cubicBezTo>
                  <a:pt x="58" y="26"/>
                  <a:pt x="62" y="22"/>
                  <a:pt x="66" y="22"/>
                </a:cubicBezTo>
                <a:close/>
                <a:moveTo>
                  <a:pt x="30" y="22"/>
                </a:moveTo>
                <a:cubicBezTo>
                  <a:pt x="34" y="22"/>
                  <a:pt x="38" y="26"/>
                  <a:pt x="38" y="30"/>
                </a:cubicBezTo>
                <a:cubicBezTo>
                  <a:pt x="38" y="34"/>
                  <a:pt x="34" y="38"/>
                  <a:pt x="30" y="38"/>
                </a:cubicBezTo>
                <a:cubicBezTo>
                  <a:pt x="26" y="38"/>
                  <a:pt x="22" y="34"/>
                  <a:pt x="22" y="30"/>
                </a:cubicBezTo>
                <a:cubicBezTo>
                  <a:pt x="22" y="26"/>
                  <a:pt x="26" y="22"/>
                  <a:pt x="30" y="22"/>
                </a:cubicBezTo>
                <a:close/>
                <a:moveTo>
                  <a:pt x="48" y="84"/>
                </a:moveTo>
                <a:cubicBezTo>
                  <a:pt x="30" y="84"/>
                  <a:pt x="16" y="72"/>
                  <a:pt x="16" y="54"/>
                </a:cubicBezTo>
                <a:cubicBezTo>
                  <a:pt x="16" y="53"/>
                  <a:pt x="17" y="52"/>
                  <a:pt x="18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2"/>
                  <a:pt x="80" y="53"/>
                  <a:pt x="80" y="54"/>
                </a:cubicBezTo>
                <a:cubicBezTo>
                  <a:pt x="80" y="72"/>
                  <a:pt x="66" y="84"/>
                  <a:pt x="48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6A1E559-ABFD-4EE0-B451-90F6E2AE3645}"/>
              </a:ext>
            </a:extLst>
          </p:cNvPr>
          <p:cNvSpPr txBox="1"/>
          <p:nvPr/>
        </p:nvSpPr>
        <p:spPr>
          <a:xfrm>
            <a:off x="506294" y="2879468"/>
            <a:ext cx="241724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8716CD55-D743-49D9-9DD4-5ECA7A73A246}"/>
              </a:ext>
            </a:extLst>
          </p:cNvPr>
          <p:cNvSpPr txBox="1"/>
          <p:nvPr/>
        </p:nvSpPr>
        <p:spPr>
          <a:xfrm>
            <a:off x="3152935" y="3135820"/>
            <a:ext cx="54424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65FD6FC-1BCF-4547-BF4E-F808611B0219}"/>
              </a:ext>
            </a:extLst>
          </p:cNvPr>
          <p:cNvSpPr txBox="1"/>
          <p:nvPr/>
        </p:nvSpPr>
        <p:spPr>
          <a:xfrm>
            <a:off x="492004" y="4145176"/>
            <a:ext cx="241724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DD3E162A-CEBE-4D84-ACDA-4403A013303F}"/>
              </a:ext>
            </a:extLst>
          </p:cNvPr>
          <p:cNvSpPr txBox="1"/>
          <p:nvPr/>
        </p:nvSpPr>
        <p:spPr>
          <a:xfrm>
            <a:off x="3138645" y="4401528"/>
            <a:ext cx="54424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E3BF059C-5B90-4C51-8429-22121512610A}"/>
              </a:ext>
            </a:extLst>
          </p:cNvPr>
          <p:cNvSpPr txBox="1"/>
          <p:nvPr/>
        </p:nvSpPr>
        <p:spPr>
          <a:xfrm>
            <a:off x="8493140" y="3078210"/>
            <a:ext cx="54424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FDCA1E0-8696-4250-97B5-6F076A6E38C5}"/>
              </a:ext>
            </a:extLst>
          </p:cNvPr>
          <p:cNvSpPr txBox="1"/>
          <p:nvPr/>
        </p:nvSpPr>
        <p:spPr>
          <a:xfrm>
            <a:off x="9192657" y="2792582"/>
            <a:ext cx="263827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TextBox 24">
            <a:extLst>
              <a:ext uri="{FF2B5EF4-FFF2-40B4-BE49-F238E27FC236}">
                <a16:creationId xmlns:a16="http://schemas.microsoft.com/office/drawing/2014/main" id="{EC449B0D-51C7-429E-A4D5-3F11DDD24B93}"/>
              </a:ext>
            </a:extLst>
          </p:cNvPr>
          <p:cNvSpPr txBox="1"/>
          <p:nvPr/>
        </p:nvSpPr>
        <p:spPr>
          <a:xfrm>
            <a:off x="8507430" y="4362197"/>
            <a:ext cx="54424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5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392FABC-7341-4869-A10F-E089B89DCA82}"/>
              </a:ext>
            </a:extLst>
          </p:cNvPr>
          <p:cNvSpPr txBox="1"/>
          <p:nvPr/>
        </p:nvSpPr>
        <p:spPr>
          <a:xfrm>
            <a:off x="9192657" y="4107537"/>
            <a:ext cx="263827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7CF5821D-DF91-4841-95B9-4002C100F7F1}"/>
              </a:ext>
            </a:extLst>
          </p:cNvPr>
          <p:cNvGrpSpPr/>
          <p:nvPr/>
        </p:nvGrpSpPr>
        <p:grpSpPr>
          <a:xfrm>
            <a:off x="4544825" y="533477"/>
            <a:ext cx="3086420" cy="697333"/>
            <a:chOff x="983461" y="615781"/>
            <a:chExt cx="3086420" cy="697333"/>
          </a:xfrm>
        </p:grpSpPr>
        <p:sp>
          <p:nvSpPr>
            <p:cNvPr id="62" name="Google Shape;1092;p45">
              <a:extLst>
                <a:ext uri="{FF2B5EF4-FFF2-40B4-BE49-F238E27FC236}">
                  <a16:creationId xmlns:a16="http://schemas.microsoft.com/office/drawing/2014/main" id="{5ABD4AA6-6615-4FED-A3B5-96262CB29C71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Google Shape;1095;p45">
              <a:extLst>
                <a:ext uri="{FF2B5EF4-FFF2-40B4-BE49-F238E27FC236}">
                  <a16:creationId xmlns:a16="http://schemas.microsoft.com/office/drawing/2014/main" id="{0753E924-7728-4D11-B708-77CA35375D6C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E67E9B64-8E62-4439-8EA1-79B40E7EF07A}"/>
                </a:ext>
              </a:extLst>
            </p:cNvPr>
            <p:cNvSpPr txBox="1"/>
            <p:nvPr/>
          </p:nvSpPr>
          <p:spPr>
            <a:xfrm>
              <a:off x="1781766" y="778670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69" name="ïṡ1íḋè">
              <a:extLst>
                <a:ext uri="{FF2B5EF4-FFF2-40B4-BE49-F238E27FC236}">
                  <a16:creationId xmlns:a16="http://schemas.microsoft.com/office/drawing/2014/main" id="{52508FE4-6416-4067-91AE-59B60A015561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0" name="iŝľiḋe">
            <a:extLst>
              <a:ext uri="{FF2B5EF4-FFF2-40B4-BE49-F238E27FC236}">
                <a16:creationId xmlns:a16="http://schemas.microsoft.com/office/drawing/2014/main" id="{08469A65-4C79-4366-949C-B0BD272DB6D3}"/>
              </a:ext>
            </a:extLst>
          </p:cNvPr>
          <p:cNvSpPr/>
          <p:nvPr/>
        </p:nvSpPr>
        <p:spPr>
          <a:xfrm>
            <a:off x="4248499" y="2189413"/>
            <a:ext cx="3679071" cy="3679071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3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53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picture containing object, person, indoor, wearing&#10;&#10;Description automatically generated">
            <a:extLst>
              <a:ext uri="{FF2B5EF4-FFF2-40B4-BE49-F238E27FC236}">
                <a16:creationId xmlns:a16="http://schemas.microsoft.com/office/drawing/2014/main" id="{B1D81BEF-7CF6-4B25-8DB6-102D7452A6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1167" y="4496211"/>
            <a:ext cx="2661021" cy="1274301"/>
          </a:xfrm>
          <a:custGeom>
            <a:avLst/>
            <a:gdLst>
              <a:gd name="connsiteX0" fmla="*/ 1330510 w 2661021"/>
              <a:gd name="connsiteY0" fmla="*/ 0 h 1274301"/>
              <a:gd name="connsiteX1" fmla="*/ 2657126 w 2661021"/>
              <a:gd name="connsiteY1" fmla="*/ 1197158 h 1274301"/>
              <a:gd name="connsiteX2" fmla="*/ 2661021 w 2661021"/>
              <a:gd name="connsiteY2" fmla="*/ 1274301 h 1274301"/>
              <a:gd name="connsiteX3" fmla="*/ 0 w 2661021"/>
              <a:gd name="connsiteY3" fmla="*/ 1274301 h 1274301"/>
              <a:gd name="connsiteX4" fmla="*/ 3895 w 2661021"/>
              <a:gd name="connsiteY4" fmla="*/ 1197158 h 1274301"/>
              <a:gd name="connsiteX5" fmla="*/ 1330510 w 2661021"/>
              <a:gd name="connsiteY5" fmla="*/ 0 h 12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021" h="1274301">
                <a:moveTo>
                  <a:pt x="1330510" y="0"/>
                </a:moveTo>
                <a:cubicBezTo>
                  <a:pt x="2020953" y="0"/>
                  <a:pt x="2588837" y="524732"/>
                  <a:pt x="2657126" y="1197158"/>
                </a:cubicBezTo>
                <a:lnTo>
                  <a:pt x="2661021" y="1274301"/>
                </a:lnTo>
                <a:lnTo>
                  <a:pt x="0" y="1274301"/>
                </a:lnTo>
                <a:lnTo>
                  <a:pt x="3895" y="1197158"/>
                </a:lnTo>
                <a:cubicBezTo>
                  <a:pt x="72184" y="524732"/>
                  <a:pt x="640068" y="0"/>
                  <a:pt x="1330510" y="0"/>
                </a:cubicBezTo>
                <a:close/>
              </a:path>
            </a:pathLst>
          </a:cu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E7820BD-3565-491E-9ACC-4D6F8E5111E6}"/>
              </a:ext>
            </a:extLst>
          </p:cNvPr>
          <p:cNvSpPr/>
          <p:nvPr/>
        </p:nvSpPr>
        <p:spPr>
          <a:xfrm>
            <a:off x="4550768" y="4496211"/>
            <a:ext cx="2661021" cy="1274301"/>
          </a:xfrm>
          <a:custGeom>
            <a:avLst/>
            <a:gdLst>
              <a:gd name="connsiteX0" fmla="*/ 1330510 w 2661021"/>
              <a:gd name="connsiteY0" fmla="*/ 0 h 1274301"/>
              <a:gd name="connsiteX1" fmla="*/ 2657126 w 2661021"/>
              <a:gd name="connsiteY1" fmla="*/ 1197158 h 1274301"/>
              <a:gd name="connsiteX2" fmla="*/ 2661021 w 2661021"/>
              <a:gd name="connsiteY2" fmla="*/ 1274301 h 1274301"/>
              <a:gd name="connsiteX3" fmla="*/ 0 w 2661021"/>
              <a:gd name="connsiteY3" fmla="*/ 1274301 h 1274301"/>
              <a:gd name="connsiteX4" fmla="*/ 3895 w 2661021"/>
              <a:gd name="connsiteY4" fmla="*/ 1197158 h 1274301"/>
              <a:gd name="connsiteX5" fmla="*/ 1330510 w 2661021"/>
              <a:gd name="connsiteY5" fmla="*/ 0 h 12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021" h="1274301">
                <a:moveTo>
                  <a:pt x="1330510" y="0"/>
                </a:moveTo>
                <a:cubicBezTo>
                  <a:pt x="2020953" y="0"/>
                  <a:pt x="2588837" y="524732"/>
                  <a:pt x="2657126" y="1197158"/>
                </a:cubicBezTo>
                <a:lnTo>
                  <a:pt x="2661021" y="1274301"/>
                </a:lnTo>
                <a:lnTo>
                  <a:pt x="0" y="1274301"/>
                </a:lnTo>
                <a:lnTo>
                  <a:pt x="3895" y="1197158"/>
                </a:lnTo>
                <a:cubicBezTo>
                  <a:pt x="72184" y="524732"/>
                  <a:pt x="640068" y="0"/>
                  <a:pt x="1330510" y="0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pic>
        <p:nvPicPr>
          <p:cNvPr id="52" name="Picture 51" descr="A picture containing object, person, indoor, wearing&#10;&#10;Description automatically generated">
            <a:extLst>
              <a:ext uri="{FF2B5EF4-FFF2-40B4-BE49-F238E27FC236}">
                <a16:creationId xmlns:a16="http://schemas.microsoft.com/office/drawing/2014/main" id="{B1F92209-171E-4306-9E8E-3C7527F0DF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4652" y="3219159"/>
            <a:ext cx="5226456" cy="2551352"/>
          </a:xfrm>
          <a:custGeom>
            <a:avLst/>
            <a:gdLst>
              <a:gd name="connsiteX0" fmla="*/ 2962555 w 5226456"/>
              <a:gd name="connsiteY0" fmla="*/ 0 h 2551352"/>
              <a:gd name="connsiteX1" fmla="*/ 3576465 w 5226456"/>
              <a:gd name="connsiteY1" fmla="*/ 157527 h 2551352"/>
              <a:gd name="connsiteX2" fmla="*/ 3573286 w 5226456"/>
              <a:gd name="connsiteY2" fmla="*/ 633201 h 2551352"/>
              <a:gd name="connsiteX3" fmla="*/ 3819266 w 5226456"/>
              <a:gd name="connsiteY3" fmla="*/ 772590 h 2551352"/>
              <a:gd name="connsiteX4" fmla="*/ 4225122 w 5226456"/>
              <a:gd name="connsiteY4" fmla="*/ 523695 h 2551352"/>
              <a:gd name="connsiteX5" fmla="*/ 4677692 w 5226456"/>
              <a:gd name="connsiteY5" fmla="*/ 967212 h 2551352"/>
              <a:gd name="connsiteX6" fmla="*/ 4436943 w 5226456"/>
              <a:gd name="connsiteY6" fmla="*/ 1377532 h 2551352"/>
              <a:gd name="connsiteX7" fmla="*/ 4580705 w 5226456"/>
              <a:gd name="connsiteY7" fmla="*/ 1620814 h 2551352"/>
              <a:gd name="connsiteX8" fmla="*/ 5057214 w 5226456"/>
              <a:gd name="connsiteY8" fmla="*/ 1608171 h 2551352"/>
              <a:gd name="connsiteX9" fmla="*/ 5226456 w 5226456"/>
              <a:gd name="connsiteY9" fmla="*/ 2218547 h 2551352"/>
              <a:gd name="connsiteX10" fmla="*/ 4812520 w 5226456"/>
              <a:gd name="connsiteY10" fmla="*/ 2454187 h 2551352"/>
              <a:gd name="connsiteX11" fmla="*/ 4817835 w 5226456"/>
              <a:gd name="connsiteY11" fmla="*/ 2526335 h 2551352"/>
              <a:gd name="connsiteX12" fmla="*/ 4817656 w 5226456"/>
              <a:gd name="connsiteY12" fmla="*/ 2551352 h 2551352"/>
              <a:gd name="connsiteX13" fmla="*/ 4401752 w 5226456"/>
              <a:gd name="connsiteY13" fmla="*/ 2551352 h 2551352"/>
              <a:gd name="connsiteX14" fmla="*/ 4402028 w 5226456"/>
              <a:gd name="connsiteY14" fmla="*/ 2543335 h 2551352"/>
              <a:gd name="connsiteX15" fmla="*/ 2543380 w 5226456"/>
              <a:gd name="connsiteY15" fmla="*/ 831708 h 2551352"/>
              <a:gd name="connsiteX16" fmla="*/ 833255 w 5226456"/>
              <a:gd name="connsiteY16" fmla="*/ 2507281 h 2551352"/>
              <a:gd name="connsiteX17" fmla="*/ 832836 w 5226456"/>
              <a:gd name="connsiteY17" fmla="*/ 2551352 h 2551352"/>
              <a:gd name="connsiteX18" fmla="*/ 417867 w 5226456"/>
              <a:gd name="connsiteY18" fmla="*/ 2551352 h 2551352"/>
              <a:gd name="connsiteX19" fmla="*/ 418265 w 5226456"/>
              <a:gd name="connsiteY19" fmla="*/ 2497639 h 2551352"/>
              <a:gd name="connsiteX20" fmla="*/ 0 w 5226456"/>
              <a:gd name="connsiteY20" fmla="*/ 2270987 h 2551352"/>
              <a:gd name="connsiteX21" fmla="*/ 157527 w 5226456"/>
              <a:gd name="connsiteY21" fmla="*/ 1657079 h 2551352"/>
              <a:gd name="connsiteX22" fmla="*/ 633393 w 5226456"/>
              <a:gd name="connsiteY22" fmla="*/ 1660211 h 2551352"/>
              <a:gd name="connsiteX23" fmla="*/ 772683 w 5226456"/>
              <a:gd name="connsiteY23" fmla="*/ 1414660 h 2551352"/>
              <a:gd name="connsiteX24" fmla="*/ 523548 w 5226456"/>
              <a:gd name="connsiteY24" fmla="*/ 1008660 h 2551352"/>
              <a:gd name="connsiteX25" fmla="*/ 967256 w 5226456"/>
              <a:gd name="connsiteY25" fmla="*/ 556044 h 2551352"/>
              <a:gd name="connsiteX26" fmla="*/ 1377104 w 5226456"/>
              <a:gd name="connsiteY26" fmla="*/ 796501 h 2551352"/>
              <a:gd name="connsiteX27" fmla="*/ 1620238 w 5226456"/>
              <a:gd name="connsiteY27" fmla="*/ 652976 h 2551352"/>
              <a:gd name="connsiteX28" fmla="*/ 1607740 w 5226456"/>
              <a:gd name="connsiteY28" fmla="*/ 176232 h 2551352"/>
              <a:gd name="connsiteX29" fmla="*/ 2218163 w 5226456"/>
              <a:gd name="connsiteY29" fmla="*/ 7181 h 2551352"/>
              <a:gd name="connsiteX30" fmla="*/ 2453656 w 5226456"/>
              <a:gd name="connsiteY30" fmla="*/ 421356 h 2551352"/>
              <a:gd name="connsiteX31" fmla="*/ 2526136 w 5226456"/>
              <a:gd name="connsiteY31" fmla="*/ 416567 h 2551352"/>
              <a:gd name="connsiteX32" fmla="*/ 2735666 w 5226456"/>
              <a:gd name="connsiteY32" fmla="*/ 418121 h 255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26456" h="2551352">
                <a:moveTo>
                  <a:pt x="2962555" y="0"/>
                </a:moveTo>
                <a:cubicBezTo>
                  <a:pt x="3175864" y="28026"/>
                  <a:pt x="3381722" y="81387"/>
                  <a:pt x="3576465" y="157527"/>
                </a:cubicBezTo>
                <a:lnTo>
                  <a:pt x="3573286" y="633201"/>
                </a:lnTo>
                <a:cubicBezTo>
                  <a:pt x="3658776" y="674558"/>
                  <a:pt x="3740450" y="721097"/>
                  <a:pt x="3819266" y="772590"/>
                </a:cubicBezTo>
                <a:lnTo>
                  <a:pt x="4225122" y="523695"/>
                </a:lnTo>
                <a:cubicBezTo>
                  <a:pt x="4392944" y="652815"/>
                  <a:pt x="4544893" y="801809"/>
                  <a:pt x="4677692" y="967212"/>
                </a:cubicBezTo>
                <a:lnTo>
                  <a:pt x="4436943" y="1377532"/>
                </a:lnTo>
                <a:cubicBezTo>
                  <a:pt x="4490037" y="1455141"/>
                  <a:pt x="4537895" y="1536250"/>
                  <a:pt x="4580705" y="1620814"/>
                </a:cubicBezTo>
                <a:lnTo>
                  <a:pt x="5057214" y="1608171"/>
                </a:lnTo>
                <a:cubicBezTo>
                  <a:pt x="5136929" y="1800639"/>
                  <a:pt x="5194275" y="2005428"/>
                  <a:pt x="5226456" y="2218547"/>
                </a:cubicBezTo>
                <a:lnTo>
                  <a:pt x="4812520" y="2454187"/>
                </a:lnTo>
                <a:cubicBezTo>
                  <a:pt x="4814353" y="2478491"/>
                  <a:pt x="4816478" y="2502320"/>
                  <a:pt x="4817835" y="2526335"/>
                </a:cubicBezTo>
                <a:lnTo>
                  <a:pt x="4817656" y="2551352"/>
                </a:lnTo>
                <a:lnTo>
                  <a:pt x="4401752" y="2551352"/>
                </a:lnTo>
                <a:lnTo>
                  <a:pt x="4402028" y="2543335"/>
                </a:lnTo>
                <a:cubicBezTo>
                  <a:pt x="4361767" y="1557842"/>
                  <a:pt x="3529686" y="791454"/>
                  <a:pt x="2543380" y="831708"/>
                </a:cubicBezTo>
                <a:cubicBezTo>
                  <a:pt x="1619303" y="869494"/>
                  <a:pt x="887795" y="1603219"/>
                  <a:pt x="833255" y="2507281"/>
                </a:cubicBezTo>
                <a:lnTo>
                  <a:pt x="832836" y="2551352"/>
                </a:lnTo>
                <a:lnTo>
                  <a:pt x="417867" y="2551352"/>
                </a:lnTo>
                <a:lnTo>
                  <a:pt x="418265" y="2497639"/>
                </a:lnTo>
                <a:lnTo>
                  <a:pt x="0" y="2270987"/>
                </a:lnTo>
                <a:cubicBezTo>
                  <a:pt x="27931" y="2057296"/>
                  <a:pt x="81341" y="1851631"/>
                  <a:pt x="157527" y="1657079"/>
                </a:cubicBezTo>
                <a:lnTo>
                  <a:pt x="633393" y="1660211"/>
                </a:lnTo>
                <a:cubicBezTo>
                  <a:pt x="674458" y="1575197"/>
                  <a:pt x="721143" y="1493285"/>
                  <a:pt x="772683" y="1414660"/>
                </a:cubicBezTo>
                <a:lnTo>
                  <a:pt x="523548" y="1008660"/>
                </a:lnTo>
                <a:cubicBezTo>
                  <a:pt x="652623" y="840644"/>
                  <a:pt x="801618" y="688697"/>
                  <a:pt x="967256" y="556044"/>
                </a:cubicBezTo>
                <a:lnTo>
                  <a:pt x="1377104" y="796501"/>
                </a:lnTo>
                <a:cubicBezTo>
                  <a:pt x="1454757" y="743598"/>
                  <a:pt x="1536012" y="695502"/>
                  <a:pt x="1620238" y="652976"/>
                </a:cubicBezTo>
                <a:lnTo>
                  <a:pt x="1607740" y="176232"/>
                </a:lnTo>
                <a:cubicBezTo>
                  <a:pt x="1800208" y="96515"/>
                  <a:pt x="2004851" y="39408"/>
                  <a:pt x="2218163" y="7181"/>
                </a:cubicBezTo>
                <a:lnTo>
                  <a:pt x="2453656" y="421356"/>
                </a:lnTo>
                <a:cubicBezTo>
                  <a:pt x="2477578" y="419615"/>
                  <a:pt x="2501646" y="417634"/>
                  <a:pt x="2526136" y="416567"/>
                </a:cubicBezTo>
                <a:cubicBezTo>
                  <a:pt x="2596833" y="413633"/>
                  <a:pt x="2666595" y="414374"/>
                  <a:pt x="2735666" y="418121"/>
                </a:cubicBezTo>
                <a:close/>
              </a:path>
            </a:pathLst>
          </a:cu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CD477BD-345A-487D-BB04-4B9F368CA329}"/>
              </a:ext>
            </a:extLst>
          </p:cNvPr>
          <p:cNvSpPr/>
          <p:nvPr/>
        </p:nvSpPr>
        <p:spPr>
          <a:xfrm rot="20782526">
            <a:off x="3169420" y="3205277"/>
            <a:ext cx="5101989" cy="3095225"/>
          </a:xfrm>
          <a:custGeom>
            <a:avLst/>
            <a:gdLst>
              <a:gd name="connsiteX0" fmla="*/ 3414140 w 5101989"/>
              <a:gd name="connsiteY0" fmla="*/ 178682 h 3095225"/>
              <a:gd name="connsiteX1" fmla="*/ 3973668 w 5101989"/>
              <a:gd name="connsiteY1" fmla="*/ 476388 h 3095225"/>
              <a:gd name="connsiteX2" fmla="*/ 3858529 w 5101989"/>
              <a:gd name="connsiteY2" fmla="*/ 937928 h 3095225"/>
              <a:gd name="connsiteX3" fmla="*/ 4064752 w 5101989"/>
              <a:gd name="connsiteY3" fmla="*/ 1131337 h 3095225"/>
              <a:gd name="connsiteX4" fmla="*/ 4517817 w 5101989"/>
              <a:gd name="connsiteY4" fmla="*/ 985048 h 3095225"/>
              <a:gd name="connsiteX5" fmla="*/ 4853178 w 5101989"/>
              <a:gd name="connsiteY5" fmla="*/ 1522692 h 3095225"/>
              <a:gd name="connsiteX6" fmla="*/ 4522549 w 5101989"/>
              <a:gd name="connsiteY6" fmla="*/ 1864755 h 3095225"/>
              <a:gd name="connsiteX7" fmla="*/ 4604958 w 5101989"/>
              <a:gd name="connsiteY7" fmla="*/ 2135056 h 3095225"/>
              <a:gd name="connsiteX8" fmla="*/ 5071036 w 5101989"/>
              <a:gd name="connsiteY8" fmla="*/ 2235014 h 3095225"/>
              <a:gd name="connsiteX9" fmla="*/ 5091737 w 5101989"/>
              <a:gd name="connsiteY9" fmla="*/ 2868081 h 3095225"/>
              <a:gd name="connsiteX10" fmla="*/ 4633941 w 5101989"/>
              <a:gd name="connsiteY10" fmla="*/ 2999584 h 3095225"/>
              <a:gd name="connsiteX11" fmla="*/ 4622112 w 5101989"/>
              <a:gd name="connsiteY11" fmla="*/ 3070953 h 3095225"/>
              <a:gd name="connsiteX12" fmla="*/ 4616044 w 5101989"/>
              <a:gd name="connsiteY12" fmla="*/ 3095225 h 3095225"/>
              <a:gd name="connsiteX13" fmla="*/ 4212039 w 5101989"/>
              <a:gd name="connsiteY13" fmla="*/ 2997303 h 3095225"/>
              <a:gd name="connsiteX14" fmla="*/ 4214001 w 5101989"/>
              <a:gd name="connsiteY14" fmla="*/ 2989528 h 3095225"/>
              <a:gd name="connsiteX15" fmla="*/ 2810844 w 5101989"/>
              <a:gd name="connsiteY15" fmla="*/ 888245 h 3095225"/>
              <a:gd name="connsiteX16" fmla="*/ 754146 w 5101989"/>
              <a:gd name="connsiteY16" fmla="*/ 2113832 h 3095225"/>
              <a:gd name="connsiteX17" fmla="*/ 743357 w 5101989"/>
              <a:gd name="connsiteY17" fmla="*/ 2156566 h 3095225"/>
              <a:gd name="connsiteX18" fmla="*/ 340065 w 5101989"/>
              <a:gd name="connsiteY18" fmla="*/ 2058816 h 3095225"/>
              <a:gd name="connsiteX19" fmla="*/ 353106 w 5101989"/>
              <a:gd name="connsiteY19" fmla="*/ 2006707 h 3095225"/>
              <a:gd name="connsiteX20" fmla="*/ 0 w 5101989"/>
              <a:gd name="connsiteY20" fmla="*/ 1687907 h 3095225"/>
              <a:gd name="connsiteX21" fmla="*/ 297706 w 5101989"/>
              <a:gd name="connsiteY21" fmla="*/ 1128381 h 3095225"/>
              <a:gd name="connsiteX22" fmla="*/ 759443 w 5101989"/>
              <a:gd name="connsiteY22" fmla="*/ 1243520 h 3095225"/>
              <a:gd name="connsiteX23" fmla="*/ 952655 w 5101989"/>
              <a:gd name="connsiteY23" fmla="*/ 1037690 h 3095225"/>
              <a:gd name="connsiteX24" fmla="*/ 806168 w 5101989"/>
              <a:gd name="connsiteY24" fmla="*/ 584429 h 3095225"/>
              <a:gd name="connsiteX25" fmla="*/ 1344008 w 5101989"/>
              <a:gd name="connsiteY25" fmla="*/ 249068 h 3095225"/>
              <a:gd name="connsiteX26" fmla="*/ 1685679 w 5101989"/>
              <a:gd name="connsiteY26" fmla="*/ 579302 h 3095225"/>
              <a:gd name="connsiteX27" fmla="*/ 1955782 w 5101989"/>
              <a:gd name="connsiteY27" fmla="*/ 497088 h 3095225"/>
              <a:gd name="connsiteX28" fmla="*/ 2055936 w 5101989"/>
              <a:gd name="connsiteY28" fmla="*/ 30816 h 3095225"/>
              <a:gd name="connsiteX29" fmla="*/ 2689003 w 5101989"/>
              <a:gd name="connsiteY29" fmla="*/ 10312 h 3095225"/>
              <a:gd name="connsiteX30" fmla="*/ 2820307 w 5101989"/>
              <a:gd name="connsiteY30" fmla="*/ 468305 h 3095225"/>
              <a:gd name="connsiteX31" fmla="*/ 2891876 w 5101989"/>
              <a:gd name="connsiteY31" fmla="*/ 480724 h 3095225"/>
              <a:gd name="connsiteX32" fmla="*/ 3095143 w 5101989"/>
              <a:gd name="connsiteY32" fmla="*/ 531591 h 309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101989" h="3095225">
                <a:moveTo>
                  <a:pt x="3414140" y="178682"/>
                </a:moveTo>
                <a:cubicBezTo>
                  <a:pt x="3614845" y="256166"/>
                  <a:pt x="3802340" y="356517"/>
                  <a:pt x="3973668" y="476388"/>
                </a:cubicBezTo>
                <a:lnTo>
                  <a:pt x="3858529" y="937928"/>
                </a:lnTo>
                <a:cubicBezTo>
                  <a:pt x="3931871" y="998258"/>
                  <a:pt x="4000284" y="1062727"/>
                  <a:pt x="4064752" y="1131337"/>
                </a:cubicBezTo>
                <a:lnTo>
                  <a:pt x="4517817" y="985048"/>
                </a:lnTo>
                <a:cubicBezTo>
                  <a:pt x="4650502" y="1150067"/>
                  <a:pt x="4763078" y="1330661"/>
                  <a:pt x="4853178" y="1522692"/>
                </a:cubicBezTo>
                <a:lnTo>
                  <a:pt x="4522549" y="1864755"/>
                </a:lnTo>
                <a:cubicBezTo>
                  <a:pt x="4555867" y="1952687"/>
                  <a:pt x="4583272" y="2042787"/>
                  <a:pt x="4604958" y="2135056"/>
                </a:cubicBezTo>
                <a:lnTo>
                  <a:pt x="5071036" y="2235014"/>
                </a:lnTo>
                <a:cubicBezTo>
                  <a:pt x="5103171" y="2440844"/>
                  <a:pt x="5110663" y="2653379"/>
                  <a:pt x="5091737" y="2868081"/>
                </a:cubicBezTo>
                <a:lnTo>
                  <a:pt x="4633941" y="2999584"/>
                </a:lnTo>
                <a:cubicBezTo>
                  <a:pt x="4629998" y="3023636"/>
                  <a:pt x="4626450" y="3047294"/>
                  <a:pt x="4622112" y="3070953"/>
                </a:cubicBezTo>
                <a:lnTo>
                  <a:pt x="4616044" y="3095225"/>
                </a:lnTo>
                <a:lnTo>
                  <a:pt x="4212039" y="2997303"/>
                </a:lnTo>
                <a:lnTo>
                  <a:pt x="4214001" y="2989528"/>
                </a:lnTo>
                <a:cubicBezTo>
                  <a:pt x="4407014" y="2022283"/>
                  <a:pt x="3778878" y="1081457"/>
                  <a:pt x="2810844" y="888245"/>
                </a:cubicBezTo>
                <a:cubicBezTo>
                  <a:pt x="1903869" y="707293"/>
                  <a:pt x="1020111" y="1248058"/>
                  <a:pt x="754146" y="2113832"/>
                </a:cubicBezTo>
                <a:lnTo>
                  <a:pt x="743357" y="2156566"/>
                </a:lnTo>
                <a:lnTo>
                  <a:pt x="340065" y="2058816"/>
                </a:lnTo>
                <a:lnTo>
                  <a:pt x="353106" y="2006707"/>
                </a:lnTo>
                <a:lnTo>
                  <a:pt x="0" y="1687907"/>
                </a:lnTo>
                <a:cubicBezTo>
                  <a:pt x="77481" y="1486809"/>
                  <a:pt x="177835" y="1299512"/>
                  <a:pt x="297706" y="1128381"/>
                </a:cubicBezTo>
                <a:lnTo>
                  <a:pt x="759443" y="1243520"/>
                </a:lnTo>
                <a:cubicBezTo>
                  <a:pt x="819378" y="1170571"/>
                  <a:pt x="884045" y="1101961"/>
                  <a:pt x="952655" y="1037690"/>
                </a:cubicBezTo>
                <a:lnTo>
                  <a:pt x="806168" y="584429"/>
                </a:lnTo>
                <a:cubicBezTo>
                  <a:pt x="971189" y="451545"/>
                  <a:pt x="1151783" y="338971"/>
                  <a:pt x="1344008" y="249068"/>
                </a:cubicBezTo>
                <a:lnTo>
                  <a:pt x="1685679" y="579302"/>
                </a:lnTo>
                <a:cubicBezTo>
                  <a:pt x="1773610" y="546179"/>
                  <a:pt x="1863908" y="518578"/>
                  <a:pt x="1955782" y="497088"/>
                </a:cubicBezTo>
                <a:lnTo>
                  <a:pt x="2055936" y="30816"/>
                </a:lnTo>
                <a:cubicBezTo>
                  <a:pt x="2261767" y="-1321"/>
                  <a:pt x="2474102" y="-8615"/>
                  <a:pt x="2689003" y="10312"/>
                </a:cubicBezTo>
                <a:lnTo>
                  <a:pt x="2820307" y="468305"/>
                </a:lnTo>
                <a:cubicBezTo>
                  <a:pt x="2843966" y="472248"/>
                  <a:pt x="2867824" y="475992"/>
                  <a:pt x="2891876" y="480724"/>
                </a:cubicBezTo>
                <a:cubicBezTo>
                  <a:pt x="2961274" y="494526"/>
                  <a:pt x="3028899" y="511679"/>
                  <a:pt x="3095143" y="531591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DEADB7-84D5-48B4-A0DF-93A335D8F236}"/>
              </a:ext>
            </a:extLst>
          </p:cNvPr>
          <p:cNvSpPr/>
          <p:nvPr/>
        </p:nvSpPr>
        <p:spPr>
          <a:xfrm>
            <a:off x="2703320" y="2588252"/>
            <a:ext cx="6355914" cy="3177957"/>
          </a:xfrm>
          <a:custGeom>
            <a:avLst/>
            <a:gdLst>
              <a:gd name="connsiteX0" fmla="*/ 0 w 6355914"/>
              <a:gd name="connsiteY0" fmla="*/ 3177957 h 6355914"/>
              <a:gd name="connsiteX1" fmla="*/ 3177957 w 6355914"/>
              <a:gd name="connsiteY1" fmla="*/ 0 h 6355914"/>
              <a:gd name="connsiteX2" fmla="*/ 6355914 w 6355914"/>
              <a:gd name="connsiteY2" fmla="*/ 3177957 h 6355914"/>
              <a:gd name="connsiteX3" fmla="*/ 3177957 w 6355914"/>
              <a:gd name="connsiteY3" fmla="*/ 6355914 h 6355914"/>
              <a:gd name="connsiteX4" fmla="*/ 0 w 6355914"/>
              <a:gd name="connsiteY4" fmla="*/ 3177957 h 6355914"/>
              <a:gd name="connsiteX0" fmla="*/ 3177957 w 6355914"/>
              <a:gd name="connsiteY0" fmla="*/ 6355914 h 6447354"/>
              <a:gd name="connsiteX1" fmla="*/ 0 w 6355914"/>
              <a:gd name="connsiteY1" fmla="*/ 3177957 h 6447354"/>
              <a:gd name="connsiteX2" fmla="*/ 3177957 w 6355914"/>
              <a:gd name="connsiteY2" fmla="*/ 0 h 6447354"/>
              <a:gd name="connsiteX3" fmla="*/ 6355914 w 6355914"/>
              <a:gd name="connsiteY3" fmla="*/ 3177957 h 6447354"/>
              <a:gd name="connsiteX4" fmla="*/ 3269397 w 6355914"/>
              <a:gd name="connsiteY4" fmla="*/ 6447354 h 6447354"/>
              <a:gd name="connsiteX0" fmla="*/ 3177957 w 6355914"/>
              <a:gd name="connsiteY0" fmla="*/ 6355914 h 6355914"/>
              <a:gd name="connsiteX1" fmla="*/ 0 w 6355914"/>
              <a:gd name="connsiteY1" fmla="*/ 3177957 h 6355914"/>
              <a:gd name="connsiteX2" fmla="*/ 3177957 w 6355914"/>
              <a:gd name="connsiteY2" fmla="*/ 0 h 6355914"/>
              <a:gd name="connsiteX3" fmla="*/ 6355914 w 6355914"/>
              <a:gd name="connsiteY3" fmla="*/ 3177957 h 6355914"/>
              <a:gd name="connsiteX0" fmla="*/ 0 w 6355914"/>
              <a:gd name="connsiteY0" fmla="*/ 3177957 h 3177957"/>
              <a:gd name="connsiteX1" fmla="*/ 3177957 w 6355914"/>
              <a:gd name="connsiteY1" fmla="*/ 0 h 3177957"/>
              <a:gd name="connsiteX2" fmla="*/ 6355914 w 6355914"/>
              <a:gd name="connsiteY2" fmla="*/ 3177957 h 31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5914" h="3177957">
                <a:moveTo>
                  <a:pt x="0" y="3177957"/>
                </a:moveTo>
                <a:cubicBezTo>
                  <a:pt x="0" y="1422820"/>
                  <a:pt x="1422820" y="0"/>
                  <a:pt x="3177957" y="0"/>
                </a:cubicBezTo>
                <a:cubicBezTo>
                  <a:pt x="4933094" y="0"/>
                  <a:pt x="6355914" y="1422820"/>
                  <a:pt x="6355914" y="3177957"/>
                </a:cubicBezTo>
              </a:path>
            </a:pathLst>
          </a:custGeom>
          <a:noFill/>
          <a:ln w="6350">
            <a:solidFill>
              <a:srgbClr val="5779CC"/>
            </a:solidFill>
            <a:prstDash val="dash"/>
            <a:round/>
            <a:headEnd/>
            <a:tailEnd/>
          </a:ln>
          <a:effectLst>
            <a:outerShdw blurRad="571500" dir="2700000" sx="109000" sy="109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EDC9EF-7D13-41F0-9711-46CA951C1407}"/>
              </a:ext>
            </a:extLst>
          </p:cNvPr>
          <p:cNvSpPr/>
          <p:nvPr/>
        </p:nvSpPr>
        <p:spPr>
          <a:xfrm>
            <a:off x="2526671" y="4672487"/>
            <a:ext cx="574956" cy="574854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>
              <a:cs typeface="+mn-ea"/>
              <a:sym typeface="+mn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83D8097-14A0-427D-9645-D405A5D7265B}"/>
              </a:ext>
            </a:extLst>
          </p:cNvPr>
          <p:cNvSpPr/>
          <p:nvPr/>
        </p:nvSpPr>
        <p:spPr>
          <a:xfrm>
            <a:off x="3300921" y="3262086"/>
            <a:ext cx="574956" cy="574854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>
              <a:cs typeface="+mn-ea"/>
              <a:sym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88B6DD-DC42-4F7E-93B1-FC467DBAEBF1}"/>
              </a:ext>
            </a:extLst>
          </p:cNvPr>
          <p:cNvSpPr/>
          <p:nvPr/>
        </p:nvSpPr>
        <p:spPr>
          <a:xfrm>
            <a:off x="4664812" y="2440093"/>
            <a:ext cx="574956" cy="574854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>
              <a:cs typeface="+mn-ea"/>
              <a:sym typeface="+mn-l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9A58A0-AA76-49D1-A0DB-E0D69BF98261}"/>
              </a:ext>
            </a:extLst>
          </p:cNvPr>
          <p:cNvSpPr/>
          <p:nvPr/>
        </p:nvSpPr>
        <p:spPr>
          <a:xfrm flipH="1">
            <a:off x="8657609" y="4672487"/>
            <a:ext cx="574954" cy="574854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>
              <a:cs typeface="+mn-ea"/>
              <a:sym typeface="+mn-lt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E422723-35DF-46C7-9C52-88A9D26A7FAE}"/>
              </a:ext>
            </a:extLst>
          </p:cNvPr>
          <p:cNvSpPr/>
          <p:nvPr/>
        </p:nvSpPr>
        <p:spPr>
          <a:xfrm flipH="1">
            <a:off x="7859072" y="3262086"/>
            <a:ext cx="574954" cy="574854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>
              <a:cs typeface="+mn-ea"/>
              <a:sym typeface="+mn-lt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C93DC88-A3AC-4140-BE69-303B788F9575}"/>
              </a:ext>
            </a:extLst>
          </p:cNvPr>
          <p:cNvSpPr/>
          <p:nvPr/>
        </p:nvSpPr>
        <p:spPr>
          <a:xfrm flipH="1">
            <a:off x="6519468" y="2440093"/>
            <a:ext cx="574954" cy="574854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>
              <a:cs typeface="+mn-ea"/>
              <a:sym typeface="+mn-lt"/>
            </a:endParaRPr>
          </a:p>
        </p:txBody>
      </p:sp>
      <p:sp>
        <p:nvSpPr>
          <p:cNvPr id="59" name="Freeform 6">
            <a:extLst>
              <a:ext uri="{FF2B5EF4-FFF2-40B4-BE49-F238E27FC236}">
                <a16:creationId xmlns:a16="http://schemas.microsoft.com/office/drawing/2014/main" id="{1934914B-87EC-4CB0-AADE-75D3C15BE8EE}"/>
              </a:ext>
            </a:extLst>
          </p:cNvPr>
          <p:cNvSpPr>
            <a:spLocks/>
          </p:cNvSpPr>
          <p:nvPr/>
        </p:nvSpPr>
        <p:spPr bwMode="auto">
          <a:xfrm>
            <a:off x="2693162" y="4841569"/>
            <a:ext cx="241974" cy="236690"/>
          </a:xfrm>
          <a:custGeom>
            <a:avLst/>
            <a:gdLst>
              <a:gd name="T0" fmla="*/ 91 w 97"/>
              <a:gd name="T1" fmla="*/ 15 h 94"/>
              <a:gd name="T2" fmla="*/ 90 w 97"/>
              <a:gd name="T3" fmla="*/ 14 h 94"/>
              <a:gd name="T4" fmla="*/ 88 w 97"/>
              <a:gd name="T5" fmla="*/ 14 h 94"/>
              <a:gd name="T6" fmla="*/ 75 w 97"/>
              <a:gd name="T7" fmla="*/ 27 h 94"/>
              <a:gd name="T8" fmla="*/ 68 w 97"/>
              <a:gd name="T9" fmla="*/ 27 h 94"/>
              <a:gd name="T10" fmla="*/ 68 w 97"/>
              <a:gd name="T11" fmla="*/ 19 h 94"/>
              <a:gd name="T12" fmla="*/ 80 w 97"/>
              <a:gd name="T13" fmla="*/ 6 h 94"/>
              <a:gd name="T14" fmla="*/ 81 w 97"/>
              <a:gd name="T15" fmla="*/ 4 h 94"/>
              <a:gd name="T16" fmla="*/ 79 w 97"/>
              <a:gd name="T17" fmla="*/ 3 h 94"/>
              <a:gd name="T18" fmla="*/ 67 w 97"/>
              <a:gd name="T19" fmla="*/ 0 h 94"/>
              <a:gd name="T20" fmla="*/ 47 w 97"/>
              <a:gd name="T21" fmla="*/ 8 h 94"/>
              <a:gd name="T22" fmla="*/ 41 w 97"/>
              <a:gd name="T23" fmla="*/ 39 h 94"/>
              <a:gd name="T24" fmla="*/ 3 w 97"/>
              <a:gd name="T25" fmla="*/ 77 h 94"/>
              <a:gd name="T26" fmla="*/ 0 w 97"/>
              <a:gd name="T27" fmla="*/ 84 h 94"/>
              <a:gd name="T28" fmla="*/ 3 w 97"/>
              <a:gd name="T29" fmla="*/ 91 h 94"/>
              <a:gd name="T30" fmla="*/ 10 w 97"/>
              <a:gd name="T31" fmla="*/ 94 h 94"/>
              <a:gd name="T32" fmla="*/ 17 w 97"/>
              <a:gd name="T33" fmla="*/ 91 h 94"/>
              <a:gd name="T34" fmla="*/ 55 w 97"/>
              <a:gd name="T35" fmla="*/ 53 h 94"/>
              <a:gd name="T36" fmla="*/ 66 w 97"/>
              <a:gd name="T37" fmla="*/ 56 h 94"/>
              <a:gd name="T38" fmla="*/ 66 w 97"/>
              <a:gd name="T39" fmla="*/ 56 h 94"/>
              <a:gd name="T40" fmla="*/ 86 w 97"/>
              <a:gd name="T41" fmla="*/ 47 h 94"/>
              <a:gd name="T42" fmla="*/ 91 w 97"/>
              <a:gd name="T43" fmla="*/ 1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7" h="94">
                <a:moveTo>
                  <a:pt x="91" y="15"/>
                </a:moveTo>
                <a:cubicBezTo>
                  <a:pt x="91" y="14"/>
                  <a:pt x="90" y="14"/>
                  <a:pt x="90" y="14"/>
                </a:cubicBezTo>
                <a:cubicBezTo>
                  <a:pt x="89" y="14"/>
                  <a:pt x="89" y="14"/>
                  <a:pt x="88" y="14"/>
                </a:cubicBezTo>
                <a:cubicBezTo>
                  <a:pt x="75" y="27"/>
                  <a:pt x="75" y="27"/>
                  <a:pt x="75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19"/>
                  <a:pt x="68" y="19"/>
                  <a:pt x="68" y="19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5"/>
                  <a:pt x="81" y="5"/>
                  <a:pt x="81" y="4"/>
                </a:cubicBezTo>
                <a:cubicBezTo>
                  <a:pt x="80" y="4"/>
                  <a:pt x="80" y="3"/>
                  <a:pt x="79" y="3"/>
                </a:cubicBezTo>
                <a:cubicBezTo>
                  <a:pt x="76" y="1"/>
                  <a:pt x="71" y="0"/>
                  <a:pt x="67" y="0"/>
                </a:cubicBezTo>
                <a:cubicBezTo>
                  <a:pt x="59" y="0"/>
                  <a:pt x="52" y="3"/>
                  <a:pt x="47" y="8"/>
                </a:cubicBezTo>
                <a:cubicBezTo>
                  <a:pt x="38" y="16"/>
                  <a:pt x="36" y="28"/>
                  <a:pt x="41" y="39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79"/>
                  <a:pt x="0" y="82"/>
                  <a:pt x="0" y="84"/>
                </a:cubicBezTo>
                <a:cubicBezTo>
                  <a:pt x="0" y="87"/>
                  <a:pt x="1" y="90"/>
                  <a:pt x="3" y="91"/>
                </a:cubicBezTo>
                <a:cubicBezTo>
                  <a:pt x="4" y="93"/>
                  <a:pt x="7" y="94"/>
                  <a:pt x="10" y="94"/>
                </a:cubicBezTo>
                <a:cubicBezTo>
                  <a:pt x="12" y="94"/>
                  <a:pt x="15" y="93"/>
                  <a:pt x="17" y="91"/>
                </a:cubicBezTo>
                <a:cubicBezTo>
                  <a:pt x="55" y="53"/>
                  <a:pt x="55" y="53"/>
                  <a:pt x="55" y="53"/>
                </a:cubicBezTo>
                <a:cubicBezTo>
                  <a:pt x="59" y="55"/>
                  <a:pt x="62" y="56"/>
                  <a:pt x="66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74" y="56"/>
                  <a:pt x="81" y="53"/>
                  <a:pt x="86" y="47"/>
                </a:cubicBezTo>
                <a:cubicBezTo>
                  <a:pt x="95" y="39"/>
                  <a:pt x="97" y="26"/>
                  <a:pt x="9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Freeform 178">
            <a:extLst>
              <a:ext uri="{FF2B5EF4-FFF2-40B4-BE49-F238E27FC236}">
                <a16:creationId xmlns:a16="http://schemas.microsoft.com/office/drawing/2014/main" id="{A242D5D1-6AAA-427D-ADD9-EC8136C0029D}"/>
              </a:ext>
            </a:extLst>
          </p:cNvPr>
          <p:cNvSpPr>
            <a:spLocks noEditPoints="1"/>
          </p:cNvSpPr>
          <p:nvPr/>
        </p:nvSpPr>
        <p:spPr bwMode="auto">
          <a:xfrm>
            <a:off x="3464478" y="3412959"/>
            <a:ext cx="247843" cy="273108"/>
          </a:xfrm>
          <a:custGeom>
            <a:avLst/>
            <a:gdLst>
              <a:gd name="T0" fmla="*/ 81 w 87"/>
              <a:gd name="T1" fmla="*/ 39 h 96"/>
              <a:gd name="T2" fmla="*/ 78 w 87"/>
              <a:gd name="T3" fmla="*/ 34 h 96"/>
              <a:gd name="T4" fmla="*/ 40 w 87"/>
              <a:gd name="T5" fmla="*/ 0 h 96"/>
              <a:gd name="T6" fmla="*/ 0 w 87"/>
              <a:gd name="T7" fmla="*/ 40 h 96"/>
              <a:gd name="T8" fmla="*/ 16 w 87"/>
              <a:gd name="T9" fmla="*/ 72 h 96"/>
              <a:gd name="T10" fmla="*/ 16 w 87"/>
              <a:gd name="T11" fmla="*/ 94 h 96"/>
              <a:gd name="T12" fmla="*/ 18 w 87"/>
              <a:gd name="T13" fmla="*/ 96 h 96"/>
              <a:gd name="T14" fmla="*/ 58 w 87"/>
              <a:gd name="T15" fmla="*/ 96 h 96"/>
              <a:gd name="T16" fmla="*/ 60 w 87"/>
              <a:gd name="T17" fmla="*/ 94 h 96"/>
              <a:gd name="T18" fmla="*/ 60 w 87"/>
              <a:gd name="T19" fmla="*/ 82 h 96"/>
              <a:gd name="T20" fmla="*/ 74 w 87"/>
              <a:gd name="T21" fmla="*/ 78 h 96"/>
              <a:gd name="T22" fmla="*/ 78 w 87"/>
              <a:gd name="T23" fmla="*/ 60 h 96"/>
              <a:gd name="T24" fmla="*/ 82 w 87"/>
              <a:gd name="T25" fmla="*/ 60 h 96"/>
              <a:gd name="T26" fmla="*/ 86 w 87"/>
              <a:gd name="T27" fmla="*/ 58 h 96"/>
              <a:gd name="T28" fmla="*/ 87 w 87"/>
              <a:gd name="T29" fmla="*/ 55 h 96"/>
              <a:gd name="T30" fmla="*/ 87 w 87"/>
              <a:gd name="T31" fmla="*/ 54 h 96"/>
              <a:gd name="T32" fmla="*/ 81 w 87"/>
              <a:gd name="T33" fmla="*/ 39 h 96"/>
              <a:gd name="T34" fmla="*/ 58 w 87"/>
              <a:gd name="T35" fmla="*/ 31 h 96"/>
              <a:gd name="T36" fmla="*/ 35 w 87"/>
              <a:gd name="T37" fmla="*/ 66 h 96"/>
              <a:gd name="T38" fmla="*/ 33 w 87"/>
              <a:gd name="T39" fmla="*/ 67 h 96"/>
              <a:gd name="T40" fmla="*/ 32 w 87"/>
              <a:gd name="T41" fmla="*/ 67 h 96"/>
              <a:gd name="T42" fmla="*/ 31 w 87"/>
              <a:gd name="T43" fmla="*/ 64 h 96"/>
              <a:gd name="T44" fmla="*/ 35 w 87"/>
              <a:gd name="T45" fmla="*/ 44 h 96"/>
              <a:gd name="T46" fmla="*/ 27 w 87"/>
              <a:gd name="T47" fmla="*/ 44 h 96"/>
              <a:gd name="T48" fmla="*/ 25 w 87"/>
              <a:gd name="T49" fmla="*/ 43 h 96"/>
              <a:gd name="T50" fmla="*/ 25 w 87"/>
              <a:gd name="T51" fmla="*/ 41 h 96"/>
              <a:gd name="T52" fmla="*/ 37 w 87"/>
              <a:gd name="T53" fmla="*/ 13 h 96"/>
              <a:gd name="T54" fmla="*/ 38 w 87"/>
              <a:gd name="T55" fmla="*/ 12 h 96"/>
              <a:gd name="T56" fmla="*/ 53 w 87"/>
              <a:gd name="T57" fmla="*/ 12 h 96"/>
              <a:gd name="T58" fmla="*/ 54 w 87"/>
              <a:gd name="T59" fmla="*/ 13 h 96"/>
              <a:gd name="T60" fmla="*/ 54 w 87"/>
              <a:gd name="T61" fmla="*/ 15 h 96"/>
              <a:gd name="T62" fmla="*/ 49 w 87"/>
              <a:gd name="T63" fmla="*/ 28 h 96"/>
              <a:gd name="T64" fmla="*/ 56 w 87"/>
              <a:gd name="T65" fmla="*/ 28 h 96"/>
              <a:gd name="T66" fmla="*/ 58 w 87"/>
              <a:gd name="T67" fmla="*/ 29 h 96"/>
              <a:gd name="T68" fmla="*/ 58 w 87"/>
              <a:gd name="T69" fmla="*/ 3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7" h="96">
                <a:moveTo>
                  <a:pt x="81" y="39"/>
                </a:moveTo>
                <a:cubicBezTo>
                  <a:pt x="80" y="37"/>
                  <a:pt x="78" y="34"/>
                  <a:pt x="78" y="34"/>
                </a:cubicBezTo>
                <a:cubicBezTo>
                  <a:pt x="78" y="13"/>
                  <a:pt x="59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5"/>
                  <a:pt x="5" y="65"/>
                  <a:pt x="16" y="72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5"/>
                  <a:pt x="17" y="96"/>
                  <a:pt x="1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6"/>
                  <a:pt x="60" y="95"/>
                  <a:pt x="60" y="94"/>
                </a:cubicBezTo>
                <a:cubicBezTo>
                  <a:pt x="60" y="82"/>
                  <a:pt x="60" y="82"/>
                  <a:pt x="60" y="82"/>
                </a:cubicBezTo>
                <a:cubicBezTo>
                  <a:pt x="67" y="82"/>
                  <a:pt x="71" y="81"/>
                  <a:pt x="74" y="78"/>
                </a:cubicBezTo>
                <a:cubicBezTo>
                  <a:pt x="78" y="75"/>
                  <a:pt x="78" y="65"/>
                  <a:pt x="78" y="60"/>
                </a:cubicBezTo>
                <a:cubicBezTo>
                  <a:pt x="79" y="60"/>
                  <a:pt x="81" y="60"/>
                  <a:pt x="82" y="60"/>
                </a:cubicBezTo>
                <a:cubicBezTo>
                  <a:pt x="84" y="60"/>
                  <a:pt x="85" y="59"/>
                  <a:pt x="86" y="58"/>
                </a:cubicBezTo>
                <a:cubicBezTo>
                  <a:pt x="87" y="57"/>
                  <a:pt x="87" y="56"/>
                  <a:pt x="87" y="55"/>
                </a:cubicBezTo>
                <a:cubicBezTo>
                  <a:pt x="87" y="54"/>
                  <a:pt x="87" y="54"/>
                  <a:pt x="87" y="54"/>
                </a:cubicBezTo>
                <a:cubicBezTo>
                  <a:pt x="87" y="50"/>
                  <a:pt x="84" y="44"/>
                  <a:pt x="81" y="39"/>
                </a:cubicBezTo>
                <a:close/>
                <a:moveTo>
                  <a:pt x="58" y="31"/>
                </a:move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7"/>
                  <a:pt x="33" y="67"/>
                </a:cubicBezTo>
                <a:cubicBezTo>
                  <a:pt x="33" y="67"/>
                  <a:pt x="33" y="67"/>
                  <a:pt x="32" y="67"/>
                </a:cubicBezTo>
                <a:cubicBezTo>
                  <a:pt x="32" y="66"/>
                  <a:pt x="31" y="65"/>
                  <a:pt x="31" y="64"/>
                </a:cubicBezTo>
                <a:cubicBezTo>
                  <a:pt x="35" y="44"/>
                  <a:pt x="35" y="44"/>
                  <a:pt x="35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6" y="44"/>
                  <a:pt x="26" y="44"/>
                  <a:pt x="25" y="43"/>
                </a:cubicBezTo>
                <a:cubicBezTo>
                  <a:pt x="25" y="43"/>
                  <a:pt x="25" y="42"/>
                  <a:pt x="25" y="41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2"/>
                  <a:pt x="38" y="12"/>
                  <a:pt x="38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4" y="12"/>
                  <a:pt x="54" y="13"/>
                </a:cubicBezTo>
                <a:cubicBezTo>
                  <a:pt x="55" y="13"/>
                  <a:pt x="55" y="14"/>
                  <a:pt x="54" y="15"/>
                </a:cubicBezTo>
                <a:cubicBezTo>
                  <a:pt x="49" y="28"/>
                  <a:pt x="49" y="28"/>
                  <a:pt x="49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7" y="28"/>
                  <a:pt x="58" y="28"/>
                  <a:pt x="58" y="29"/>
                </a:cubicBezTo>
                <a:cubicBezTo>
                  <a:pt x="58" y="30"/>
                  <a:pt x="58" y="30"/>
                  <a:pt x="58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13C7225-8F48-4FA1-8FF9-0050D18A52BB}"/>
              </a:ext>
            </a:extLst>
          </p:cNvPr>
          <p:cNvGrpSpPr/>
          <p:nvPr/>
        </p:nvGrpSpPr>
        <p:grpSpPr>
          <a:xfrm>
            <a:off x="4823895" y="2602097"/>
            <a:ext cx="256791" cy="250847"/>
            <a:chOff x="3390900" y="2552700"/>
            <a:chExt cx="342900" cy="334963"/>
          </a:xfrm>
          <a:solidFill>
            <a:schemeClr val="bg1"/>
          </a:solidFill>
        </p:grpSpPr>
        <p:sp>
          <p:nvSpPr>
            <p:cNvPr id="71" name="Freeform 151">
              <a:extLst>
                <a:ext uri="{FF2B5EF4-FFF2-40B4-BE49-F238E27FC236}">
                  <a16:creationId xmlns:a16="http://schemas.microsoft.com/office/drawing/2014/main" id="{69681284-C671-4698-9F6B-E2D565173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0900" y="2555875"/>
              <a:ext cx="301625" cy="331788"/>
            </a:xfrm>
            <a:custGeom>
              <a:avLst/>
              <a:gdLst>
                <a:gd name="T0" fmla="*/ 75 w 80"/>
                <a:gd name="T1" fmla="*/ 36 h 88"/>
                <a:gd name="T2" fmla="*/ 51 w 80"/>
                <a:gd name="T3" fmla="*/ 49 h 88"/>
                <a:gd name="T4" fmla="*/ 45 w 80"/>
                <a:gd name="T5" fmla="*/ 47 h 88"/>
                <a:gd name="T6" fmla="*/ 32 w 80"/>
                <a:gd name="T7" fmla="*/ 61 h 88"/>
                <a:gd name="T8" fmla="*/ 29 w 80"/>
                <a:gd name="T9" fmla="*/ 61 h 88"/>
                <a:gd name="T10" fmla="*/ 29 w 80"/>
                <a:gd name="T11" fmla="*/ 58 h 88"/>
                <a:gd name="T12" fmla="*/ 42 w 80"/>
                <a:gd name="T13" fmla="*/ 45 h 88"/>
                <a:gd name="T14" fmla="*/ 38 w 80"/>
                <a:gd name="T15" fmla="*/ 25 h 88"/>
                <a:gd name="T16" fmla="*/ 54 w 80"/>
                <a:gd name="T17" fmla="*/ 6 h 88"/>
                <a:gd name="T18" fmla="*/ 56 w 80"/>
                <a:gd name="T19" fmla="*/ 6 h 88"/>
                <a:gd name="T20" fmla="*/ 56 w 80"/>
                <a:gd name="T21" fmla="*/ 15 h 88"/>
                <a:gd name="T22" fmla="*/ 65 w 80"/>
                <a:gd name="T23" fmla="*/ 2 h 88"/>
                <a:gd name="T24" fmla="*/ 65 w 80"/>
                <a:gd name="T25" fmla="*/ 2 h 88"/>
                <a:gd name="T26" fmla="*/ 66 w 80"/>
                <a:gd name="T27" fmla="*/ 1 h 88"/>
                <a:gd name="T28" fmla="*/ 69 w 80"/>
                <a:gd name="T29" fmla="*/ 0 h 88"/>
                <a:gd name="T30" fmla="*/ 2 w 80"/>
                <a:gd name="T31" fmla="*/ 0 h 88"/>
                <a:gd name="T32" fmla="*/ 0 w 80"/>
                <a:gd name="T33" fmla="*/ 2 h 88"/>
                <a:gd name="T34" fmla="*/ 0 w 80"/>
                <a:gd name="T35" fmla="*/ 86 h 88"/>
                <a:gd name="T36" fmla="*/ 2 w 80"/>
                <a:gd name="T37" fmla="*/ 88 h 88"/>
                <a:gd name="T38" fmla="*/ 78 w 80"/>
                <a:gd name="T39" fmla="*/ 88 h 88"/>
                <a:gd name="T40" fmla="*/ 80 w 80"/>
                <a:gd name="T41" fmla="*/ 86 h 88"/>
                <a:gd name="T42" fmla="*/ 80 w 80"/>
                <a:gd name="T43" fmla="*/ 31 h 88"/>
                <a:gd name="T44" fmla="*/ 75 w 80"/>
                <a:gd name="T45" fmla="*/ 36 h 88"/>
                <a:gd name="T46" fmla="*/ 76 w 80"/>
                <a:gd name="T47" fmla="*/ 82 h 88"/>
                <a:gd name="T48" fmla="*/ 74 w 80"/>
                <a:gd name="T49" fmla="*/ 84 h 88"/>
                <a:gd name="T50" fmla="*/ 6 w 80"/>
                <a:gd name="T51" fmla="*/ 84 h 88"/>
                <a:gd name="T52" fmla="*/ 5 w 80"/>
                <a:gd name="T53" fmla="*/ 83 h 88"/>
                <a:gd name="T54" fmla="*/ 4 w 80"/>
                <a:gd name="T55" fmla="*/ 82 h 88"/>
                <a:gd name="T56" fmla="*/ 4 w 80"/>
                <a:gd name="T57" fmla="*/ 6 h 88"/>
                <a:gd name="T58" fmla="*/ 6 w 80"/>
                <a:gd name="T59" fmla="*/ 4 h 88"/>
                <a:gd name="T60" fmla="*/ 42 w 80"/>
                <a:gd name="T61" fmla="*/ 4 h 88"/>
                <a:gd name="T62" fmla="*/ 44 w 80"/>
                <a:gd name="T63" fmla="*/ 6 h 88"/>
                <a:gd name="T64" fmla="*/ 42 w 80"/>
                <a:gd name="T65" fmla="*/ 8 h 88"/>
                <a:gd name="T66" fmla="*/ 8 w 80"/>
                <a:gd name="T67" fmla="*/ 8 h 88"/>
                <a:gd name="T68" fmla="*/ 8 w 80"/>
                <a:gd name="T69" fmla="*/ 80 h 88"/>
                <a:gd name="T70" fmla="*/ 72 w 80"/>
                <a:gd name="T71" fmla="*/ 80 h 88"/>
                <a:gd name="T72" fmla="*/ 72 w 80"/>
                <a:gd name="T73" fmla="*/ 46 h 88"/>
                <a:gd name="T74" fmla="*/ 74 w 80"/>
                <a:gd name="T75" fmla="*/ 44 h 88"/>
                <a:gd name="T76" fmla="*/ 76 w 80"/>
                <a:gd name="T77" fmla="*/ 46 h 88"/>
                <a:gd name="T78" fmla="*/ 76 w 80"/>
                <a:gd name="T7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88">
                  <a:moveTo>
                    <a:pt x="75" y="36"/>
                  </a:moveTo>
                  <a:cubicBezTo>
                    <a:pt x="67" y="44"/>
                    <a:pt x="59" y="49"/>
                    <a:pt x="51" y="49"/>
                  </a:cubicBezTo>
                  <a:cubicBezTo>
                    <a:pt x="49" y="49"/>
                    <a:pt x="47" y="48"/>
                    <a:pt x="45" y="47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1" y="62"/>
                    <a:pt x="30" y="62"/>
                    <a:pt x="29" y="61"/>
                  </a:cubicBezTo>
                  <a:cubicBezTo>
                    <a:pt x="28" y="60"/>
                    <a:pt x="28" y="59"/>
                    <a:pt x="29" y="58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7" y="40"/>
                    <a:pt x="36" y="33"/>
                    <a:pt x="38" y="25"/>
                  </a:cubicBezTo>
                  <a:cubicBezTo>
                    <a:pt x="41" y="16"/>
                    <a:pt x="50" y="7"/>
                    <a:pt x="54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60" y="13"/>
                    <a:pt x="64" y="6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8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1" y="88"/>
                    <a:pt x="2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88"/>
                    <a:pt x="80" y="87"/>
                    <a:pt x="80" y="86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9" y="33"/>
                    <a:pt x="77" y="35"/>
                    <a:pt x="75" y="36"/>
                  </a:cubicBezTo>
                  <a:close/>
                  <a:moveTo>
                    <a:pt x="76" y="82"/>
                  </a:moveTo>
                  <a:cubicBezTo>
                    <a:pt x="76" y="83"/>
                    <a:pt x="75" y="84"/>
                    <a:pt x="74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4"/>
                    <a:pt x="5" y="84"/>
                    <a:pt x="5" y="83"/>
                  </a:cubicBezTo>
                  <a:cubicBezTo>
                    <a:pt x="4" y="83"/>
                    <a:pt x="4" y="83"/>
                    <a:pt x="4" y="8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5"/>
                    <a:pt x="44" y="6"/>
                  </a:cubicBezTo>
                  <a:cubicBezTo>
                    <a:pt x="44" y="7"/>
                    <a:pt x="43" y="8"/>
                    <a:pt x="4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5"/>
                    <a:pt x="73" y="44"/>
                    <a:pt x="74" y="44"/>
                  </a:cubicBezTo>
                  <a:cubicBezTo>
                    <a:pt x="75" y="44"/>
                    <a:pt x="76" y="45"/>
                    <a:pt x="76" y="46"/>
                  </a:cubicBezTo>
                  <a:lnTo>
                    <a:pt x="76" y="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152">
              <a:extLst>
                <a:ext uri="{FF2B5EF4-FFF2-40B4-BE49-F238E27FC236}">
                  <a16:creationId xmlns:a16="http://schemas.microsoft.com/office/drawing/2014/main" id="{C112A03D-F8EF-44DF-98A5-CEC31471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5" y="2552700"/>
              <a:ext cx="200025" cy="173038"/>
            </a:xfrm>
            <a:custGeom>
              <a:avLst/>
              <a:gdLst>
                <a:gd name="T0" fmla="*/ 30 w 53"/>
                <a:gd name="T1" fmla="*/ 6 h 46"/>
                <a:gd name="T2" fmla="*/ 14 w 53"/>
                <a:gd name="T3" fmla="*/ 20 h 46"/>
                <a:gd name="T4" fmla="*/ 14 w 53"/>
                <a:gd name="T5" fmla="*/ 13 h 46"/>
                <a:gd name="T6" fmla="*/ 5 w 53"/>
                <a:gd name="T7" fmla="*/ 40 h 46"/>
                <a:gd name="T8" fmla="*/ 7 w 53"/>
                <a:gd name="T9" fmla="*/ 43 h 46"/>
                <a:gd name="T10" fmla="*/ 28 w 53"/>
                <a:gd name="T11" fmla="*/ 23 h 46"/>
                <a:gd name="T12" fmla="*/ 30 w 53"/>
                <a:gd name="T13" fmla="*/ 23 h 46"/>
                <a:gd name="T14" fmla="*/ 30 w 53"/>
                <a:gd name="T15" fmla="*/ 25 h 46"/>
                <a:gd name="T16" fmla="*/ 11 w 53"/>
                <a:gd name="T17" fmla="*/ 45 h 46"/>
                <a:gd name="T18" fmla="*/ 19 w 53"/>
                <a:gd name="T19" fmla="*/ 45 h 46"/>
                <a:gd name="T20" fmla="*/ 36 w 53"/>
                <a:gd name="T21" fmla="*/ 33 h 46"/>
                <a:gd name="T22" fmla="*/ 53 w 53"/>
                <a:gd name="T23" fmla="*/ 0 h 46"/>
                <a:gd name="T24" fmla="*/ 30 w 53"/>
                <a:gd name="T2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46">
                  <a:moveTo>
                    <a:pt x="30" y="6"/>
                  </a:moveTo>
                  <a:cubicBezTo>
                    <a:pt x="30" y="6"/>
                    <a:pt x="26" y="22"/>
                    <a:pt x="14" y="2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0" y="26"/>
                    <a:pt x="2" y="36"/>
                    <a:pt x="5" y="40"/>
                  </a:cubicBezTo>
                  <a:cubicBezTo>
                    <a:pt x="5" y="41"/>
                    <a:pt x="6" y="42"/>
                    <a:pt x="7" y="4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30" y="22"/>
                    <a:pt x="30" y="23"/>
                  </a:cubicBezTo>
                  <a:cubicBezTo>
                    <a:pt x="31" y="23"/>
                    <a:pt x="31" y="25"/>
                    <a:pt x="30" y="2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3" y="46"/>
                    <a:pt x="15" y="46"/>
                    <a:pt x="19" y="45"/>
                  </a:cubicBezTo>
                  <a:cubicBezTo>
                    <a:pt x="28" y="42"/>
                    <a:pt x="36" y="33"/>
                    <a:pt x="36" y="33"/>
                  </a:cubicBezTo>
                  <a:cubicBezTo>
                    <a:pt x="46" y="23"/>
                    <a:pt x="53" y="0"/>
                    <a:pt x="53" y="0"/>
                  </a:cubicBezTo>
                  <a:cubicBezTo>
                    <a:pt x="44" y="1"/>
                    <a:pt x="30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D2E2D5C-EA1D-409F-B400-06EA3B356544}"/>
              </a:ext>
            </a:extLst>
          </p:cNvPr>
          <p:cNvGrpSpPr/>
          <p:nvPr/>
        </p:nvGrpSpPr>
        <p:grpSpPr>
          <a:xfrm>
            <a:off x="6680724" y="2601298"/>
            <a:ext cx="252443" cy="252444"/>
            <a:chOff x="5554663" y="1803400"/>
            <a:chExt cx="361950" cy="361951"/>
          </a:xfrm>
          <a:solidFill>
            <a:schemeClr val="bg1"/>
          </a:solidFill>
        </p:grpSpPr>
        <p:sp>
          <p:nvSpPr>
            <p:cNvPr id="74" name="Freeform 204">
              <a:extLst>
                <a:ext uri="{FF2B5EF4-FFF2-40B4-BE49-F238E27FC236}">
                  <a16:creationId xmlns:a16="http://schemas.microsoft.com/office/drawing/2014/main" id="{DD4EAB93-D332-4614-BED8-718E09A53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4663" y="1803400"/>
              <a:ext cx="361950" cy="211138"/>
            </a:xfrm>
            <a:custGeom>
              <a:avLst/>
              <a:gdLst>
                <a:gd name="T0" fmla="*/ 84 w 96"/>
                <a:gd name="T1" fmla="*/ 0 h 56"/>
                <a:gd name="T2" fmla="*/ 72 w 96"/>
                <a:gd name="T3" fmla="*/ 8 h 56"/>
                <a:gd name="T4" fmla="*/ 72 w 96"/>
                <a:gd name="T5" fmla="*/ 20 h 56"/>
                <a:gd name="T6" fmla="*/ 80 w 96"/>
                <a:gd name="T7" fmla="*/ 27 h 56"/>
                <a:gd name="T8" fmla="*/ 72 w 96"/>
                <a:gd name="T9" fmla="*/ 35 h 56"/>
                <a:gd name="T10" fmla="*/ 72 w 96"/>
                <a:gd name="T11" fmla="*/ 32 h 56"/>
                <a:gd name="T12" fmla="*/ 48 w 96"/>
                <a:gd name="T13" fmla="*/ 20 h 56"/>
                <a:gd name="T14" fmla="*/ 24 w 96"/>
                <a:gd name="T15" fmla="*/ 32 h 56"/>
                <a:gd name="T16" fmla="*/ 24 w 96"/>
                <a:gd name="T17" fmla="*/ 35 h 56"/>
                <a:gd name="T18" fmla="*/ 16 w 96"/>
                <a:gd name="T19" fmla="*/ 27 h 56"/>
                <a:gd name="T20" fmla="*/ 24 w 96"/>
                <a:gd name="T21" fmla="*/ 20 h 56"/>
                <a:gd name="T22" fmla="*/ 24 w 96"/>
                <a:gd name="T23" fmla="*/ 8 h 56"/>
                <a:gd name="T24" fmla="*/ 12 w 96"/>
                <a:gd name="T25" fmla="*/ 0 h 56"/>
                <a:gd name="T26" fmla="*/ 0 w 96"/>
                <a:gd name="T27" fmla="*/ 8 h 56"/>
                <a:gd name="T28" fmla="*/ 0 w 96"/>
                <a:gd name="T29" fmla="*/ 20 h 56"/>
                <a:gd name="T30" fmla="*/ 11 w 96"/>
                <a:gd name="T31" fmla="*/ 28 h 56"/>
                <a:gd name="T32" fmla="*/ 24 w 96"/>
                <a:gd name="T33" fmla="*/ 41 h 56"/>
                <a:gd name="T34" fmla="*/ 24 w 96"/>
                <a:gd name="T35" fmla="*/ 48 h 56"/>
                <a:gd name="T36" fmla="*/ 48 w 96"/>
                <a:gd name="T37" fmla="*/ 56 h 56"/>
                <a:gd name="T38" fmla="*/ 72 w 96"/>
                <a:gd name="T39" fmla="*/ 48 h 56"/>
                <a:gd name="T40" fmla="*/ 72 w 96"/>
                <a:gd name="T41" fmla="*/ 41 h 56"/>
                <a:gd name="T42" fmla="*/ 85 w 96"/>
                <a:gd name="T43" fmla="*/ 28 h 56"/>
                <a:gd name="T44" fmla="*/ 96 w 96"/>
                <a:gd name="T45" fmla="*/ 20 h 56"/>
                <a:gd name="T46" fmla="*/ 96 w 96"/>
                <a:gd name="T47" fmla="*/ 8 h 56"/>
                <a:gd name="T48" fmla="*/ 84 w 96"/>
                <a:gd name="T49" fmla="*/ 0 h 56"/>
                <a:gd name="T50" fmla="*/ 4 w 96"/>
                <a:gd name="T51" fmla="*/ 8 h 56"/>
                <a:gd name="T52" fmla="*/ 12 w 96"/>
                <a:gd name="T53" fmla="*/ 4 h 56"/>
                <a:gd name="T54" fmla="*/ 20 w 96"/>
                <a:gd name="T55" fmla="*/ 8 h 56"/>
                <a:gd name="T56" fmla="*/ 12 w 96"/>
                <a:gd name="T57" fmla="*/ 12 h 56"/>
                <a:gd name="T58" fmla="*/ 4 w 96"/>
                <a:gd name="T59" fmla="*/ 8 h 56"/>
                <a:gd name="T60" fmla="*/ 48 w 96"/>
                <a:gd name="T61" fmla="*/ 40 h 56"/>
                <a:gd name="T62" fmla="*/ 28 w 96"/>
                <a:gd name="T63" fmla="*/ 32 h 56"/>
                <a:gd name="T64" fmla="*/ 48 w 96"/>
                <a:gd name="T65" fmla="*/ 24 h 56"/>
                <a:gd name="T66" fmla="*/ 68 w 96"/>
                <a:gd name="T67" fmla="*/ 32 h 56"/>
                <a:gd name="T68" fmla="*/ 48 w 96"/>
                <a:gd name="T69" fmla="*/ 40 h 56"/>
                <a:gd name="T70" fmla="*/ 84 w 96"/>
                <a:gd name="T71" fmla="*/ 12 h 56"/>
                <a:gd name="T72" fmla="*/ 76 w 96"/>
                <a:gd name="T73" fmla="*/ 8 h 56"/>
                <a:gd name="T74" fmla="*/ 84 w 96"/>
                <a:gd name="T75" fmla="*/ 4 h 56"/>
                <a:gd name="T76" fmla="*/ 92 w 96"/>
                <a:gd name="T77" fmla="*/ 8 h 56"/>
                <a:gd name="T78" fmla="*/ 84 w 96"/>
                <a:gd name="T79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56">
                  <a:moveTo>
                    <a:pt x="84" y="0"/>
                  </a:moveTo>
                  <a:cubicBezTo>
                    <a:pt x="77" y="0"/>
                    <a:pt x="72" y="4"/>
                    <a:pt x="72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5" y="26"/>
                    <a:pt x="80" y="27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25"/>
                    <a:pt x="62" y="20"/>
                    <a:pt x="48" y="20"/>
                  </a:cubicBezTo>
                  <a:cubicBezTo>
                    <a:pt x="34" y="20"/>
                    <a:pt x="24" y="25"/>
                    <a:pt x="24" y="3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1" y="26"/>
                    <a:pt x="24" y="23"/>
                    <a:pt x="24" y="2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19" y="0"/>
                    <a:pt x="12" y="0"/>
                  </a:cubicBezTo>
                  <a:cubicBezTo>
                    <a:pt x="5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5" y="28"/>
                    <a:pt x="11" y="2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7" y="51"/>
                    <a:pt x="35" y="56"/>
                    <a:pt x="48" y="56"/>
                  </a:cubicBezTo>
                  <a:cubicBezTo>
                    <a:pt x="61" y="56"/>
                    <a:pt x="69" y="51"/>
                    <a:pt x="72" y="48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91" y="28"/>
                    <a:pt x="96" y="24"/>
                    <a:pt x="96" y="20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4"/>
                    <a:pt x="91" y="0"/>
                    <a:pt x="84" y="0"/>
                  </a:cubicBezTo>
                  <a:close/>
                  <a:moveTo>
                    <a:pt x="4" y="8"/>
                  </a:moveTo>
                  <a:cubicBezTo>
                    <a:pt x="4" y="6"/>
                    <a:pt x="7" y="4"/>
                    <a:pt x="12" y="4"/>
                  </a:cubicBezTo>
                  <a:cubicBezTo>
                    <a:pt x="17" y="4"/>
                    <a:pt x="20" y="6"/>
                    <a:pt x="20" y="8"/>
                  </a:cubicBezTo>
                  <a:cubicBezTo>
                    <a:pt x="20" y="10"/>
                    <a:pt x="17" y="12"/>
                    <a:pt x="12" y="12"/>
                  </a:cubicBezTo>
                  <a:cubicBezTo>
                    <a:pt x="7" y="12"/>
                    <a:pt x="4" y="10"/>
                    <a:pt x="4" y="8"/>
                  </a:cubicBezTo>
                  <a:close/>
                  <a:moveTo>
                    <a:pt x="48" y="40"/>
                  </a:moveTo>
                  <a:cubicBezTo>
                    <a:pt x="37" y="40"/>
                    <a:pt x="28" y="36"/>
                    <a:pt x="28" y="32"/>
                  </a:cubicBezTo>
                  <a:cubicBezTo>
                    <a:pt x="28" y="28"/>
                    <a:pt x="37" y="24"/>
                    <a:pt x="48" y="24"/>
                  </a:cubicBezTo>
                  <a:cubicBezTo>
                    <a:pt x="59" y="24"/>
                    <a:pt x="68" y="28"/>
                    <a:pt x="68" y="32"/>
                  </a:cubicBezTo>
                  <a:cubicBezTo>
                    <a:pt x="68" y="36"/>
                    <a:pt x="59" y="40"/>
                    <a:pt x="48" y="40"/>
                  </a:cubicBezTo>
                  <a:close/>
                  <a:moveTo>
                    <a:pt x="84" y="12"/>
                  </a:moveTo>
                  <a:cubicBezTo>
                    <a:pt x="79" y="12"/>
                    <a:pt x="76" y="10"/>
                    <a:pt x="76" y="8"/>
                  </a:cubicBezTo>
                  <a:cubicBezTo>
                    <a:pt x="76" y="6"/>
                    <a:pt x="79" y="4"/>
                    <a:pt x="84" y="4"/>
                  </a:cubicBezTo>
                  <a:cubicBezTo>
                    <a:pt x="89" y="4"/>
                    <a:pt x="92" y="6"/>
                    <a:pt x="92" y="8"/>
                  </a:cubicBezTo>
                  <a:cubicBezTo>
                    <a:pt x="92" y="10"/>
                    <a:pt x="89" y="12"/>
                    <a:pt x="84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206">
              <a:extLst>
                <a:ext uri="{FF2B5EF4-FFF2-40B4-BE49-F238E27FC236}">
                  <a16:creationId xmlns:a16="http://schemas.microsoft.com/office/drawing/2014/main" id="{7E64E784-3F25-4451-9294-6E32D4518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4663" y="1998663"/>
              <a:ext cx="361950" cy="166688"/>
            </a:xfrm>
            <a:custGeom>
              <a:avLst/>
              <a:gdLst>
                <a:gd name="T0" fmla="*/ 85 w 96"/>
                <a:gd name="T1" fmla="*/ 16 h 44"/>
                <a:gd name="T2" fmla="*/ 72 w 96"/>
                <a:gd name="T3" fmla="*/ 3 h 44"/>
                <a:gd name="T4" fmla="*/ 72 w 96"/>
                <a:gd name="T5" fmla="*/ 0 h 44"/>
                <a:gd name="T6" fmla="*/ 48 w 96"/>
                <a:gd name="T7" fmla="*/ 8 h 44"/>
                <a:gd name="T8" fmla="*/ 24 w 96"/>
                <a:gd name="T9" fmla="*/ 0 h 44"/>
                <a:gd name="T10" fmla="*/ 24 w 96"/>
                <a:gd name="T11" fmla="*/ 3 h 44"/>
                <a:gd name="T12" fmla="*/ 11 w 96"/>
                <a:gd name="T13" fmla="*/ 16 h 44"/>
                <a:gd name="T14" fmla="*/ 0 w 96"/>
                <a:gd name="T15" fmla="*/ 24 h 44"/>
                <a:gd name="T16" fmla="*/ 0 w 96"/>
                <a:gd name="T17" fmla="*/ 36 h 44"/>
                <a:gd name="T18" fmla="*/ 12 w 96"/>
                <a:gd name="T19" fmla="*/ 44 h 44"/>
                <a:gd name="T20" fmla="*/ 24 w 96"/>
                <a:gd name="T21" fmla="*/ 36 h 44"/>
                <a:gd name="T22" fmla="*/ 24 w 96"/>
                <a:gd name="T23" fmla="*/ 24 h 44"/>
                <a:gd name="T24" fmla="*/ 16 w 96"/>
                <a:gd name="T25" fmla="*/ 17 h 44"/>
                <a:gd name="T26" fmla="*/ 24 w 96"/>
                <a:gd name="T27" fmla="*/ 9 h 44"/>
                <a:gd name="T28" fmla="*/ 24 w 96"/>
                <a:gd name="T29" fmla="*/ 12 h 44"/>
                <a:gd name="T30" fmla="*/ 48 w 96"/>
                <a:gd name="T31" fmla="*/ 24 h 44"/>
                <a:gd name="T32" fmla="*/ 72 w 96"/>
                <a:gd name="T33" fmla="*/ 12 h 44"/>
                <a:gd name="T34" fmla="*/ 72 w 96"/>
                <a:gd name="T35" fmla="*/ 9 h 44"/>
                <a:gd name="T36" fmla="*/ 80 w 96"/>
                <a:gd name="T37" fmla="*/ 17 h 44"/>
                <a:gd name="T38" fmla="*/ 72 w 96"/>
                <a:gd name="T39" fmla="*/ 24 h 44"/>
                <a:gd name="T40" fmla="*/ 72 w 96"/>
                <a:gd name="T41" fmla="*/ 36 h 44"/>
                <a:gd name="T42" fmla="*/ 84 w 96"/>
                <a:gd name="T43" fmla="*/ 44 h 44"/>
                <a:gd name="T44" fmla="*/ 96 w 96"/>
                <a:gd name="T45" fmla="*/ 36 h 44"/>
                <a:gd name="T46" fmla="*/ 96 w 96"/>
                <a:gd name="T47" fmla="*/ 24 h 44"/>
                <a:gd name="T48" fmla="*/ 85 w 96"/>
                <a:gd name="T49" fmla="*/ 16 h 44"/>
                <a:gd name="T50" fmla="*/ 20 w 96"/>
                <a:gd name="T51" fmla="*/ 24 h 44"/>
                <a:gd name="T52" fmla="*/ 12 w 96"/>
                <a:gd name="T53" fmla="*/ 28 h 44"/>
                <a:gd name="T54" fmla="*/ 4 w 96"/>
                <a:gd name="T55" fmla="*/ 24 h 44"/>
                <a:gd name="T56" fmla="*/ 12 w 96"/>
                <a:gd name="T57" fmla="*/ 20 h 44"/>
                <a:gd name="T58" fmla="*/ 20 w 96"/>
                <a:gd name="T59" fmla="*/ 24 h 44"/>
                <a:gd name="T60" fmla="*/ 84 w 96"/>
                <a:gd name="T61" fmla="*/ 28 h 44"/>
                <a:gd name="T62" fmla="*/ 76 w 96"/>
                <a:gd name="T63" fmla="*/ 24 h 44"/>
                <a:gd name="T64" fmla="*/ 84 w 96"/>
                <a:gd name="T65" fmla="*/ 20 h 44"/>
                <a:gd name="T66" fmla="*/ 92 w 96"/>
                <a:gd name="T67" fmla="*/ 24 h 44"/>
                <a:gd name="T68" fmla="*/ 84 w 96"/>
                <a:gd name="T69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44">
                  <a:moveTo>
                    <a:pt x="85" y="16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8" y="4"/>
                    <a:pt x="60" y="8"/>
                    <a:pt x="48" y="8"/>
                  </a:cubicBezTo>
                  <a:cubicBezTo>
                    <a:pt x="36" y="8"/>
                    <a:pt x="28" y="4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20"/>
                    <a:pt x="0" y="2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5" y="44"/>
                    <a:pt x="12" y="44"/>
                  </a:cubicBezTo>
                  <a:cubicBezTo>
                    <a:pt x="19" y="44"/>
                    <a:pt x="24" y="40"/>
                    <a:pt x="24" y="36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1"/>
                    <a:pt x="21" y="18"/>
                    <a:pt x="16" y="1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9"/>
                    <a:pt x="34" y="24"/>
                    <a:pt x="48" y="24"/>
                  </a:cubicBezTo>
                  <a:cubicBezTo>
                    <a:pt x="62" y="24"/>
                    <a:pt x="72" y="19"/>
                    <a:pt x="72" y="12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75" y="18"/>
                    <a:pt x="72" y="21"/>
                    <a:pt x="72" y="2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40"/>
                    <a:pt x="77" y="44"/>
                    <a:pt x="84" y="44"/>
                  </a:cubicBezTo>
                  <a:cubicBezTo>
                    <a:pt x="91" y="44"/>
                    <a:pt x="96" y="40"/>
                    <a:pt x="96" y="36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0"/>
                    <a:pt x="91" y="16"/>
                    <a:pt x="85" y="16"/>
                  </a:cubicBezTo>
                  <a:close/>
                  <a:moveTo>
                    <a:pt x="20" y="24"/>
                  </a:moveTo>
                  <a:cubicBezTo>
                    <a:pt x="20" y="26"/>
                    <a:pt x="17" y="28"/>
                    <a:pt x="12" y="28"/>
                  </a:cubicBezTo>
                  <a:cubicBezTo>
                    <a:pt x="7" y="28"/>
                    <a:pt x="4" y="26"/>
                    <a:pt x="4" y="24"/>
                  </a:cubicBezTo>
                  <a:cubicBezTo>
                    <a:pt x="4" y="22"/>
                    <a:pt x="7" y="20"/>
                    <a:pt x="12" y="20"/>
                  </a:cubicBezTo>
                  <a:cubicBezTo>
                    <a:pt x="17" y="20"/>
                    <a:pt x="20" y="22"/>
                    <a:pt x="20" y="24"/>
                  </a:cubicBezTo>
                  <a:close/>
                  <a:moveTo>
                    <a:pt x="84" y="28"/>
                  </a:moveTo>
                  <a:cubicBezTo>
                    <a:pt x="79" y="28"/>
                    <a:pt x="76" y="26"/>
                    <a:pt x="76" y="24"/>
                  </a:cubicBezTo>
                  <a:cubicBezTo>
                    <a:pt x="76" y="22"/>
                    <a:pt x="79" y="20"/>
                    <a:pt x="84" y="20"/>
                  </a:cubicBezTo>
                  <a:cubicBezTo>
                    <a:pt x="89" y="20"/>
                    <a:pt x="92" y="22"/>
                    <a:pt x="92" y="24"/>
                  </a:cubicBezTo>
                  <a:cubicBezTo>
                    <a:pt x="92" y="26"/>
                    <a:pt x="89" y="28"/>
                    <a:pt x="84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6685D57-0954-4CE2-8DE6-AB8BA3447094}"/>
              </a:ext>
            </a:extLst>
          </p:cNvPr>
          <p:cNvGrpSpPr/>
          <p:nvPr/>
        </p:nvGrpSpPr>
        <p:grpSpPr>
          <a:xfrm>
            <a:off x="8814601" y="4828857"/>
            <a:ext cx="260970" cy="262114"/>
            <a:chOff x="5554663" y="3611563"/>
            <a:chExt cx="361950" cy="363537"/>
          </a:xfrm>
          <a:solidFill>
            <a:schemeClr val="bg1"/>
          </a:solidFill>
        </p:grpSpPr>
        <p:sp>
          <p:nvSpPr>
            <p:cNvPr id="77" name="Freeform 48">
              <a:extLst>
                <a:ext uri="{FF2B5EF4-FFF2-40B4-BE49-F238E27FC236}">
                  <a16:creationId xmlns:a16="http://schemas.microsoft.com/office/drawing/2014/main" id="{10A1EF37-7A92-428A-870B-273DDFDB4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1025" y="3611563"/>
              <a:ext cx="255588" cy="257175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6 h 68"/>
                <a:gd name="T86" fmla="*/ 22 w 68"/>
                <a:gd name="T87" fmla="*/ 34 h 68"/>
                <a:gd name="T88" fmla="*/ 34 w 68"/>
                <a:gd name="T89" fmla="*/ 22 h 68"/>
                <a:gd name="T90" fmla="*/ 46 w 68"/>
                <a:gd name="T91" fmla="*/ 34 h 68"/>
                <a:gd name="T92" fmla="*/ 34 w 68"/>
                <a:gd name="T93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6"/>
                  </a:moveTo>
                  <a:cubicBezTo>
                    <a:pt x="27" y="46"/>
                    <a:pt x="22" y="41"/>
                    <a:pt x="22" y="34"/>
                  </a:cubicBezTo>
                  <a:cubicBezTo>
                    <a:pt x="22" y="27"/>
                    <a:pt x="27" y="22"/>
                    <a:pt x="34" y="22"/>
                  </a:cubicBezTo>
                  <a:cubicBezTo>
                    <a:pt x="41" y="22"/>
                    <a:pt x="46" y="27"/>
                    <a:pt x="46" y="34"/>
                  </a:cubicBezTo>
                  <a:cubicBezTo>
                    <a:pt x="46" y="41"/>
                    <a:pt x="41" y="46"/>
                    <a:pt x="34" y="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73275950-658E-4762-BED4-EA4829050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3860800"/>
              <a:ext cx="249238" cy="100013"/>
            </a:xfrm>
            <a:custGeom>
              <a:avLst/>
              <a:gdLst>
                <a:gd name="T0" fmla="*/ 24 w 66"/>
                <a:gd name="T1" fmla="*/ 8 h 26"/>
                <a:gd name="T2" fmla="*/ 16 w 66"/>
                <a:gd name="T3" fmla="*/ 8 h 26"/>
                <a:gd name="T4" fmla="*/ 14 w 66"/>
                <a:gd name="T5" fmla="*/ 10 h 26"/>
                <a:gd name="T6" fmla="*/ 16 w 66"/>
                <a:gd name="T7" fmla="*/ 12 h 26"/>
                <a:gd name="T8" fmla="*/ 32 w 66"/>
                <a:gd name="T9" fmla="*/ 12 h 26"/>
                <a:gd name="T10" fmla="*/ 40 w 66"/>
                <a:gd name="T11" fmla="*/ 12 h 26"/>
                <a:gd name="T12" fmla="*/ 50 w 66"/>
                <a:gd name="T13" fmla="*/ 12 h 26"/>
                <a:gd name="T14" fmla="*/ 66 w 66"/>
                <a:gd name="T15" fmla="*/ 24 h 26"/>
                <a:gd name="T16" fmla="*/ 64 w 66"/>
                <a:gd name="T17" fmla="*/ 26 h 26"/>
                <a:gd name="T18" fmla="*/ 2 w 66"/>
                <a:gd name="T19" fmla="*/ 26 h 26"/>
                <a:gd name="T20" fmla="*/ 0 w 66"/>
                <a:gd name="T21" fmla="*/ 24 h 26"/>
                <a:gd name="T22" fmla="*/ 0 w 66"/>
                <a:gd name="T23" fmla="*/ 2 h 26"/>
                <a:gd name="T24" fmla="*/ 2 w 66"/>
                <a:gd name="T25" fmla="*/ 0 h 26"/>
                <a:gd name="T26" fmla="*/ 11 w 66"/>
                <a:gd name="T27" fmla="*/ 0 h 26"/>
                <a:gd name="T28" fmla="*/ 24 w 66"/>
                <a:gd name="T29" fmla="*/ 5 h 26"/>
                <a:gd name="T30" fmla="*/ 24 w 66"/>
                <a:gd name="T3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26">
                  <a:moveTo>
                    <a:pt x="2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4" y="9"/>
                    <a:pt x="14" y="10"/>
                  </a:cubicBezTo>
                  <a:cubicBezTo>
                    <a:pt x="14" y="11"/>
                    <a:pt x="15" y="12"/>
                    <a:pt x="16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14"/>
                    <a:pt x="66" y="19"/>
                    <a:pt x="66" y="24"/>
                  </a:cubicBezTo>
                  <a:cubicBezTo>
                    <a:pt x="66" y="25"/>
                    <a:pt x="65" y="26"/>
                    <a:pt x="64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3" y="5"/>
                    <a:pt x="24" y="5"/>
                  </a:cubicBezTo>
                  <a:cubicBezTo>
                    <a:pt x="25" y="6"/>
                    <a:pt x="28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50">
              <a:extLst>
                <a:ext uri="{FF2B5EF4-FFF2-40B4-BE49-F238E27FC236}">
                  <a16:creationId xmlns:a16="http://schemas.microsoft.com/office/drawing/2014/main" id="{45091FD1-A2B3-4351-B08F-F445A63DD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854450"/>
              <a:ext cx="68263" cy="120650"/>
            </a:xfrm>
            <a:custGeom>
              <a:avLst/>
              <a:gdLst>
                <a:gd name="T0" fmla="*/ 16 w 18"/>
                <a:gd name="T1" fmla="*/ 0 h 32"/>
                <a:gd name="T2" fmla="*/ 2 w 18"/>
                <a:gd name="T3" fmla="*/ 0 h 32"/>
                <a:gd name="T4" fmla="*/ 0 w 18"/>
                <a:gd name="T5" fmla="*/ 2 h 32"/>
                <a:gd name="T6" fmla="*/ 0 w 18"/>
                <a:gd name="T7" fmla="*/ 30 h 32"/>
                <a:gd name="T8" fmla="*/ 2 w 18"/>
                <a:gd name="T9" fmla="*/ 32 h 32"/>
                <a:gd name="T10" fmla="*/ 16 w 18"/>
                <a:gd name="T11" fmla="*/ 32 h 32"/>
                <a:gd name="T12" fmla="*/ 18 w 18"/>
                <a:gd name="T13" fmla="*/ 30 h 32"/>
                <a:gd name="T14" fmla="*/ 18 w 18"/>
                <a:gd name="T15" fmla="*/ 2 h 32"/>
                <a:gd name="T16" fmla="*/ 16 w 1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2">
                  <a:moveTo>
                    <a:pt x="1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8" y="31"/>
                    <a:pt x="18" y="3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A1FC0F4-C190-421E-904A-7CDE2DC18974}"/>
              </a:ext>
            </a:extLst>
          </p:cNvPr>
          <p:cNvGrpSpPr/>
          <p:nvPr/>
        </p:nvGrpSpPr>
        <p:grpSpPr>
          <a:xfrm>
            <a:off x="8004137" y="3466073"/>
            <a:ext cx="284825" cy="166880"/>
            <a:chOff x="4113213" y="4046538"/>
            <a:chExt cx="360363" cy="211138"/>
          </a:xfrm>
          <a:solidFill>
            <a:schemeClr val="bg1"/>
          </a:solidFill>
        </p:grpSpPr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61F55F61-A84D-40B2-B969-9A081A669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13" y="4098925"/>
              <a:ext cx="104775" cy="104775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4 h 28"/>
                <a:gd name="T4" fmla="*/ 14 w 28"/>
                <a:gd name="T5" fmla="*/ 0 h 28"/>
                <a:gd name="T6" fmla="*/ 0 w 28"/>
                <a:gd name="T7" fmla="*/ 14 h 28"/>
                <a:gd name="T8" fmla="*/ 14 w 28"/>
                <a:gd name="T9" fmla="*/ 28 h 28"/>
                <a:gd name="T10" fmla="*/ 6 w 28"/>
                <a:gd name="T11" fmla="*/ 12 h 28"/>
                <a:gd name="T12" fmla="*/ 8 w 28"/>
                <a:gd name="T13" fmla="*/ 14 h 28"/>
                <a:gd name="T14" fmla="*/ 14 w 28"/>
                <a:gd name="T15" fmla="*/ 20 h 28"/>
                <a:gd name="T16" fmla="*/ 20 w 28"/>
                <a:gd name="T17" fmla="*/ 14 h 28"/>
                <a:gd name="T18" fmla="*/ 14 w 28"/>
                <a:gd name="T19" fmla="*/ 8 h 28"/>
                <a:gd name="T20" fmla="*/ 12 w 28"/>
                <a:gd name="T21" fmla="*/ 6 h 28"/>
                <a:gd name="T22" fmla="*/ 14 w 28"/>
                <a:gd name="T23" fmla="*/ 4 h 28"/>
                <a:gd name="T24" fmla="*/ 24 w 28"/>
                <a:gd name="T25" fmla="*/ 14 h 28"/>
                <a:gd name="T26" fmla="*/ 14 w 28"/>
                <a:gd name="T27" fmla="*/ 24 h 28"/>
                <a:gd name="T28" fmla="*/ 4 w 28"/>
                <a:gd name="T29" fmla="*/ 14 h 28"/>
                <a:gd name="T30" fmla="*/ 6 w 28"/>
                <a:gd name="T3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6" y="12"/>
                  </a:moveTo>
                  <a:cubicBezTo>
                    <a:pt x="7" y="12"/>
                    <a:pt x="8" y="13"/>
                    <a:pt x="8" y="14"/>
                  </a:cubicBez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20" y="17"/>
                    <a:pt x="20" y="14"/>
                  </a:cubicBezTo>
                  <a:cubicBezTo>
                    <a:pt x="20" y="11"/>
                    <a:pt x="17" y="8"/>
                    <a:pt x="14" y="8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20" y="4"/>
                    <a:pt x="24" y="8"/>
                    <a:pt x="24" y="14"/>
                  </a:cubicBezTo>
                  <a:cubicBezTo>
                    <a:pt x="24" y="20"/>
                    <a:pt x="20" y="24"/>
                    <a:pt x="14" y="24"/>
                  </a:cubicBezTo>
                  <a:cubicBezTo>
                    <a:pt x="8" y="24"/>
                    <a:pt x="4" y="20"/>
                    <a:pt x="4" y="14"/>
                  </a:cubicBezTo>
                  <a:cubicBezTo>
                    <a:pt x="4" y="13"/>
                    <a:pt x="5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85">
              <a:extLst>
                <a:ext uri="{FF2B5EF4-FFF2-40B4-BE49-F238E27FC236}">
                  <a16:creationId xmlns:a16="http://schemas.microsoft.com/office/drawing/2014/main" id="{350E8D94-0794-4762-9E70-57656415F7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4046538"/>
              <a:ext cx="360363" cy="211138"/>
            </a:xfrm>
            <a:custGeom>
              <a:avLst/>
              <a:gdLst>
                <a:gd name="T0" fmla="*/ 0 w 96"/>
                <a:gd name="T1" fmla="*/ 29 h 56"/>
                <a:gd name="T2" fmla="*/ 48 w 96"/>
                <a:gd name="T3" fmla="*/ 56 h 56"/>
                <a:gd name="T4" fmla="*/ 96 w 96"/>
                <a:gd name="T5" fmla="*/ 29 h 56"/>
                <a:gd name="T6" fmla="*/ 96 w 96"/>
                <a:gd name="T7" fmla="*/ 27 h 56"/>
                <a:gd name="T8" fmla="*/ 48 w 96"/>
                <a:gd name="T9" fmla="*/ 0 h 56"/>
                <a:gd name="T10" fmla="*/ 0 w 96"/>
                <a:gd name="T11" fmla="*/ 27 h 56"/>
                <a:gd name="T12" fmla="*/ 0 w 96"/>
                <a:gd name="T13" fmla="*/ 29 h 56"/>
                <a:gd name="T14" fmla="*/ 48 w 96"/>
                <a:gd name="T15" fmla="*/ 10 h 56"/>
                <a:gd name="T16" fmla="*/ 66 w 96"/>
                <a:gd name="T17" fmla="*/ 28 h 56"/>
                <a:gd name="T18" fmla="*/ 48 w 96"/>
                <a:gd name="T19" fmla="*/ 46 h 56"/>
                <a:gd name="T20" fmla="*/ 30 w 96"/>
                <a:gd name="T21" fmla="*/ 28 h 56"/>
                <a:gd name="T22" fmla="*/ 48 w 96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56">
                  <a:moveTo>
                    <a:pt x="0" y="29"/>
                  </a:moveTo>
                  <a:cubicBezTo>
                    <a:pt x="1" y="30"/>
                    <a:pt x="22" y="56"/>
                    <a:pt x="48" y="56"/>
                  </a:cubicBezTo>
                  <a:cubicBezTo>
                    <a:pt x="74" y="56"/>
                    <a:pt x="95" y="30"/>
                    <a:pt x="96" y="29"/>
                  </a:cubicBezTo>
                  <a:cubicBezTo>
                    <a:pt x="96" y="29"/>
                    <a:pt x="96" y="27"/>
                    <a:pt x="96" y="27"/>
                  </a:cubicBezTo>
                  <a:cubicBezTo>
                    <a:pt x="95" y="26"/>
                    <a:pt x="74" y="0"/>
                    <a:pt x="48" y="0"/>
                  </a:cubicBezTo>
                  <a:cubicBezTo>
                    <a:pt x="22" y="0"/>
                    <a:pt x="1" y="26"/>
                    <a:pt x="0" y="27"/>
                  </a:cubicBezTo>
                  <a:cubicBezTo>
                    <a:pt x="0" y="27"/>
                    <a:pt x="0" y="29"/>
                    <a:pt x="0" y="29"/>
                  </a:cubicBezTo>
                  <a:close/>
                  <a:moveTo>
                    <a:pt x="48" y="10"/>
                  </a:moveTo>
                  <a:cubicBezTo>
                    <a:pt x="58" y="10"/>
                    <a:pt x="66" y="18"/>
                    <a:pt x="66" y="28"/>
                  </a:cubicBezTo>
                  <a:cubicBezTo>
                    <a:pt x="66" y="38"/>
                    <a:pt x="58" y="46"/>
                    <a:pt x="48" y="46"/>
                  </a:cubicBezTo>
                  <a:cubicBezTo>
                    <a:pt x="38" y="46"/>
                    <a:pt x="30" y="38"/>
                    <a:pt x="30" y="28"/>
                  </a:cubicBezTo>
                  <a:cubicBezTo>
                    <a:pt x="30" y="18"/>
                    <a:pt x="38" y="10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6347A47-0541-4A92-9294-EFA4C5237C8D}"/>
              </a:ext>
            </a:extLst>
          </p:cNvPr>
          <p:cNvSpPr txBox="1"/>
          <p:nvPr/>
        </p:nvSpPr>
        <p:spPr>
          <a:xfrm>
            <a:off x="253218" y="4159906"/>
            <a:ext cx="202515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C16E17A-B425-4908-B69E-14150FC47DED}"/>
              </a:ext>
            </a:extLst>
          </p:cNvPr>
          <p:cNvSpPr txBox="1"/>
          <p:nvPr/>
        </p:nvSpPr>
        <p:spPr>
          <a:xfrm>
            <a:off x="972779" y="2895523"/>
            <a:ext cx="202515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B8A5FB9-EEE8-4E5A-9457-9B68E4F309C9}"/>
              </a:ext>
            </a:extLst>
          </p:cNvPr>
          <p:cNvSpPr txBox="1"/>
          <p:nvPr/>
        </p:nvSpPr>
        <p:spPr>
          <a:xfrm>
            <a:off x="2433879" y="1553452"/>
            <a:ext cx="202515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264B969-8072-41A3-B527-B8AAEF5B2020}"/>
              </a:ext>
            </a:extLst>
          </p:cNvPr>
          <p:cNvSpPr txBox="1"/>
          <p:nvPr/>
        </p:nvSpPr>
        <p:spPr>
          <a:xfrm>
            <a:off x="7462609" y="1673825"/>
            <a:ext cx="203503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F390B7C-0ABD-421E-A0D5-4BD0A28C5F5D}"/>
              </a:ext>
            </a:extLst>
          </p:cNvPr>
          <p:cNvSpPr txBox="1"/>
          <p:nvPr/>
        </p:nvSpPr>
        <p:spPr>
          <a:xfrm>
            <a:off x="8774192" y="2893348"/>
            <a:ext cx="203503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4A2FC24-542A-45F9-9779-67DF96EA6100}"/>
              </a:ext>
            </a:extLst>
          </p:cNvPr>
          <p:cNvSpPr txBox="1"/>
          <p:nvPr/>
        </p:nvSpPr>
        <p:spPr>
          <a:xfrm>
            <a:off x="9498838" y="4322919"/>
            <a:ext cx="203503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0246327-51AB-4883-8771-D27DF954A21E}"/>
              </a:ext>
            </a:extLst>
          </p:cNvPr>
          <p:cNvGrpSpPr/>
          <p:nvPr/>
        </p:nvGrpSpPr>
        <p:grpSpPr>
          <a:xfrm>
            <a:off x="493969" y="363005"/>
            <a:ext cx="3086420" cy="697333"/>
            <a:chOff x="983461" y="615781"/>
            <a:chExt cx="3086420" cy="697333"/>
          </a:xfrm>
        </p:grpSpPr>
        <p:sp>
          <p:nvSpPr>
            <p:cNvPr id="39" name="Google Shape;1092;p45">
              <a:extLst>
                <a:ext uri="{FF2B5EF4-FFF2-40B4-BE49-F238E27FC236}">
                  <a16:creationId xmlns:a16="http://schemas.microsoft.com/office/drawing/2014/main" id="{92E3B6A6-ED4F-416B-8496-B1758CAC05DF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Google Shape;1095;p45">
              <a:extLst>
                <a:ext uri="{FF2B5EF4-FFF2-40B4-BE49-F238E27FC236}">
                  <a16:creationId xmlns:a16="http://schemas.microsoft.com/office/drawing/2014/main" id="{DBD9759D-7EC0-490C-B24C-0E0163B1AEB1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FA86E27-0FBF-46ED-82F7-8DB146E42101}"/>
                </a:ext>
              </a:extLst>
            </p:cNvPr>
            <p:cNvSpPr txBox="1"/>
            <p:nvPr/>
          </p:nvSpPr>
          <p:spPr>
            <a:xfrm>
              <a:off x="1812988" y="750177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44" name="ïṡ1íḋè">
              <a:extLst>
                <a:ext uri="{FF2B5EF4-FFF2-40B4-BE49-F238E27FC236}">
                  <a16:creationId xmlns:a16="http://schemas.microsoft.com/office/drawing/2014/main" id="{10EC2529-D031-494E-8F04-7E3CAAD7D511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5" name="Rectangle: Rounded Corners 10">
            <a:extLst>
              <a:ext uri="{FF2B5EF4-FFF2-40B4-BE49-F238E27FC236}">
                <a16:creationId xmlns:a16="http://schemas.microsoft.com/office/drawing/2014/main" id="{75031211-353E-4BD4-8C19-BEA5D4E0B5CB}"/>
              </a:ext>
            </a:extLst>
          </p:cNvPr>
          <p:cNvSpPr/>
          <p:nvPr/>
        </p:nvSpPr>
        <p:spPr>
          <a:xfrm>
            <a:off x="5049776" y="5970421"/>
            <a:ext cx="1826888" cy="510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04D16F8-0DEB-4C22-9E94-3D1232124935}"/>
              </a:ext>
            </a:extLst>
          </p:cNvPr>
          <p:cNvSpPr txBox="1">
            <a:spLocks/>
          </p:cNvSpPr>
          <p:nvPr/>
        </p:nvSpPr>
        <p:spPr>
          <a:xfrm>
            <a:off x="5336306" y="6133127"/>
            <a:ext cx="1309528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2983" y="6602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78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15AD29F-E490-4F7B-A8A1-A3C79892126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9259" b="-925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: Shape 36">
            <a:extLst>
              <a:ext uri="{FF2B5EF4-FFF2-40B4-BE49-F238E27FC236}">
                <a16:creationId xmlns:a16="http://schemas.microsoft.com/office/drawing/2014/main" id="{BD133205-5C60-492B-81C2-5519485B09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166769 w 12192000"/>
              <a:gd name="connsiteY3" fmla="*/ 6858000 h 6858000"/>
              <a:gd name="connsiteX4" fmla="*/ 6168767 w 12192000"/>
              <a:gd name="connsiteY4" fmla="*/ 6842274 h 6858000"/>
              <a:gd name="connsiteX5" fmla="*/ 6189794 w 12192000"/>
              <a:gd name="connsiteY5" fmla="*/ 6425865 h 6858000"/>
              <a:gd name="connsiteX6" fmla="*/ 2117105 w 12192000"/>
              <a:gd name="connsiteY6" fmla="*/ 2353176 h 6858000"/>
              <a:gd name="connsiteX7" fmla="*/ 5268 w 12192000"/>
              <a:gd name="connsiteY7" fmla="*/ 2942793 h 6858000"/>
              <a:gd name="connsiteX8" fmla="*/ 0 w 12192000"/>
              <a:gd name="connsiteY8" fmla="*/ 29461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166769" y="6858000"/>
                </a:lnTo>
                <a:lnTo>
                  <a:pt x="6168767" y="6842274"/>
                </a:lnTo>
                <a:cubicBezTo>
                  <a:pt x="6182672" y="6705362"/>
                  <a:pt x="6189794" y="6566446"/>
                  <a:pt x="6189794" y="6425865"/>
                </a:cubicBezTo>
                <a:cubicBezTo>
                  <a:pt x="6189794" y="4176581"/>
                  <a:pt x="4366389" y="2353176"/>
                  <a:pt x="2117105" y="2353176"/>
                </a:cubicBezTo>
                <a:cubicBezTo>
                  <a:pt x="1343914" y="2353176"/>
                  <a:pt x="621046" y="2568637"/>
                  <a:pt x="5268" y="2942793"/>
                </a:cubicBezTo>
                <a:lnTo>
                  <a:pt x="0" y="2946170"/>
                </a:lnTo>
                <a:close/>
              </a:path>
            </a:pathLst>
          </a:custGeom>
          <a:gradFill flip="none" rotWithShape="1">
            <a:gsLst>
              <a:gs pos="0">
                <a:srgbClr val="455473">
                  <a:alpha val="88000"/>
                </a:srgbClr>
              </a:gs>
              <a:gs pos="93000">
                <a:srgbClr val="221F26">
                  <a:alpha val="86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: Shape 71">
            <a:extLst>
              <a:ext uri="{FF2B5EF4-FFF2-40B4-BE49-F238E27FC236}">
                <a16:creationId xmlns:a16="http://schemas.microsoft.com/office/drawing/2014/main" id="{0C4414AA-8A95-4FB7-BAB7-7BC25312835A}"/>
              </a:ext>
            </a:extLst>
          </p:cNvPr>
          <p:cNvSpPr/>
          <p:nvPr/>
        </p:nvSpPr>
        <p:spPr>
          <a:xfrm>
            <a:off x="10868978" y="0"/>
            <a:ext cx="1323022" cy="1054720"/>
          </a:xfrm>
          <a:custGeom>
            <a:avLst/>
            <a:gdLst>
              <a:gd name="connsiteX0" fmla="*/ 53512 w 1323022"/>
              <a:gd name="connsiteY0" fmla="*/ 0 h 1054720"/>
              <a:gd name="connsiteX1" fmla="*/ 1323022 w 1323022"/>
              <a:gd name="connsiteY1" fmla="*/ 0 h 1054720"/>
              <a:gd name="connsiteX2" fmla="*/ 1323022 w 1323022"/>
              <a:gd name="connsiteY2" fmla="*/ 829548 h 1054720"/>
              <a:gd name="connsiteX3" fmla="*/ 1210870 w 1323022"/>
              <a:gd name="connsiteY3" fmla="*/ 922082 h 1054720"/>
              <a:gd name="connsiteX4" fmla="*/ 776642 w 1323022"/>
              <a:gd name="connsiteY4" fmla="*/ 1054720 h 1054720"/>
              <a:gd name="connsiteX5" fmla="*/ 0 w 1323022"/>
              <a:gd name="connsiteY5" fmla="*/ 278078 h 1054720"/>
              <a:gd name="connsiteX6" fmla="*/ 15779 w 1323022"/>
              <a:gd name="connsiteY6" fmla="*/ 121557 h 10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022" h="1054720">
                <a:moveTo>
                  <a:pt x="53512" y="0"/>
                </a:moveTo>
                <a:lnTo>
                  <a:pt x="1323022" y="0"/>
                </a:lnTo>
                <a:lnTo>
                  <a:pt x="1323022" y="829548"/>
                </a:lnTo>
                <a:lnTo>
                  <a:pt x="1210870" y="922082"/>
                </a:lnTo>
                <a:cubicBezTo>
                  <a:pt x="1086917" y="1005823"/>
                  <a:pt x="937490" y="1054720"/>
                  <a:pt x="776642" y="1054720"/>
                </a:cubicBezTo>
                <a:cubicBezTo>
                  <a:pt x="347714" y="1054720"/>
                  <a:pt x="0" y="707006"/>
                  <a:pt x="0" y="278078"/>
                </a:cubicBezTo>
                <a:cubicBezTo>
                  <a:pt x="0" y="224462"/>
                  <a:pt x="5433" y="172115"/>
                  <a:pt x="15779" y="121557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FB877655-D41B-44BA-894D-85F1DF0AAFA6}"/>
              </a:ext>
            </a:extLst>
          </p:cNvPr>
          <p:cNvSpPr/>
          <p:nvPr/>
        </p:nvSpPr>
        <p:spPr>
          <a:xfrm>
            <a:off x="0" y="2353176"/>
            <a:ext cx="6189794" cy="4504824"/>
          </a:xfrm>
          <a:custGeom>
            <a:avLst/>
            <a:gdLst>
              <a:gd name="connsiteX0" fmla="*/ 2117105 w 6189794"/>
              <a:gd name="connsiteY0" fmla="*/ 0 h 4504824"/>
              <a:gd name="connsiteX1" fmla="*/ 6189794 w 6189794"/>
              <a:gd name="connsiteY1" fmla="*/ 4072689 h 4504824"/>
              <a:gd name="connsiteX2" fmla="*/ 6168767 w 6189794"/>
              <a:gd name="connsiteY2" fmla="*/ 4489098 h 4504824"/>
              <a:gd name="connsiteX3" fmla="*/ 6166769 w 6189794"/>
              <a:gd name="connsiteY3" fmla="*/ 4504824 h 4504824"/>
              <a:gd name="connsiteX4" fmla="*/ 0 w 6189794"/>
              <a:gd name="connsiteY4" fmla="*/ 4504824 h 4504824"/>
              <a:gd name="connsiteX5" fmla="*/ 0 w 6189794"/>
              <a:gd name="connsiteY5" fmla="*/ 592994 h 4504824"/>
              <a:gd name="connsiteX6" fmla="*/ 5268 w 6189794"/>
              <a:gd name="connsiteY6" fmla="*/ 589617 h 4504824"/>
              <a:gd name="connsiteX7" fmla="*/ 2117105 w 6189794"/>
              <a:gd name="connsiteY7" fmla="*/ 0 h 45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9794" h="4504824">
                <a:moveTo>
                  <a:pt x="2117105" y="0"/>
                </a:moveTo>
                <a:cubicBezTo>
                  <a:pt x="4366389" y="0"/>
                  <a:pt x="6189794" y="1823405"/>
                  <a:pt x="6189794" y="4072689"/>
                </a:cubicBezTo>
                <a:cubicBezTo>
                  <a:pt x="6189794" y="4213270"/>
                  <a:pt x="6182672" y="4352186"/>
                  <a:pt x="6168767" y="4489098"/>
                </a:cubicBezTo>
                <a:lnTo>
                  <a:pt x="6166769" y="4504824"/>
                </a:lnTo>
                <a:lnTo>
                  <a:pt x="0" y="4504824"/>
                </a:lnTo>
                <a:lnTo>
                  <a:pt x="0" y="592994"/>
                </a:lnTo>
                <a:lnTo>
                  <a:pt x="5268" y="589617"/>
                </a:lnTo>
                <a:cubicBezTo>
                  <a:pt x="621046" y="215461"/>
                  <a:pt x="1343914" y="0"/>
                  <a:pt x="2117105" y="0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8" name="Partial Circle 13">
            <a:extLst>
              <a:ext uri="{FF2B5EF4-FFF2-40B4-BE49-F238E27FC236}">
                <a16:creationId xmlns:a16="http://schemas.microsoft.com/office/drawing/2014/main" id="{350CCE16-6D82-4BEE-B410-9153E714D430}"/>
              </a:ext>
            </a:extLst>
          </p:cNvPr>
          <p:cNvSpPr/>
          <p:nvPr/>
        </p:nvSpPr>
        <p:spPr>
          <a:xfrm>
            <a:off x="-21085" y="2959156"/>
            <a:ext cx="944745" cy="469844"/>
          </a:xfrm>
          <a:custGeom>
            <a:avLst/>
            <a:gdLst>
              <a:gd name="connsiteX0" fmla="*/ 1497945 w 7040196"/>
              <a:gd name="connsiteY0" fmla="*/ 638781 h 7040196"/>
              <a:gd name="connsiteX1" fmla="*/ 2442690 w 7040196"/>
              <a:gd name="connsiteY1" fmla="*/ 168937 h 7040196"/>
              <a:gd name="connsiteX2" fmla="*/ 3520098 w 7040196"/>
              <a:gd name="connsiteY2" fmla="*/ 3520098 h 7040196"/>
              <a:gd name="connsiteX3" fmla="*/ 1497945 w 7040196"/>
              <a:gd name="connsiteY3" fmla="*/ 638781 h 7040196"/>
              <a:gd name="connsiteX0" fmla="*/ 2022153 w 2113593"/>
              <a:gd name="connsiteY0" fmla="*/ 3351161 h 3442601"/>
              <a:gd name="connsiteX1" fmla="*/ 0 w 2113593"/>
              <a:gd name="connsiteY1" fmla="*/ 469844 h 3442601"/>
              <a:gd name="connsiteX2" fmla="*/ 944745 w 2113593"/>
              <a:gd name="connsiteY2" fmla="*/ 0 h 3442601"/>
              <a:gd name="connsiteX3" fmla="*/ 2113593 w 2113593"/>
              <a:gd name="connsiteY3" fmla="*/ 3442601 h 3442601"/>
              <a:gd name="connsiteX0" fmla="*/ 2022153 w 2022153"/>
              <a:gd name="connsiteY0" fmla="*/ 3351161 h 3351161"/>
              <a:gd name="connsiteX1" fmla="*/ 0 w 2022153"/>
              <a:gd name="connsiteY1" fmla="*/ 469844 h 3351161"/>
              <a:gd name="connsiteX2" fmla="*/ 944745 w 2022153"/>
              <a:gd name="connsiteY2" fmla="*/ 0 h 3351161"/>
              <a:gd name="connsiteX0" fmla="*/ 0 w 944745"/>
              <a:gd name="connsiteY0" fmla="*/ 469844 h 469844"/>
              <a:gd name="connsiteX1" fmla="*/ 944745 w 944745"/>
              <a:gd name="connsiteY1" fmla="*/ 0 h 4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745" h="469844">
                <a:moveTo>
                  <a:pt x="0" y="469844"/>
                </a:moveTo>
                <a:cubicBezTo>
                  <a:pt x="289521" y="266654"/>
                  <a:pt x="608013" y="108260"/>
                  <a:pt x="944745" y="0"/>
                </a:cubicBezTo>
              </a:path>
            </a:pathLst>
          </a:custGeom>
          <a:noFill/>
          <a:ln w="6350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rtial Circle 15">
            <a:extLst>
              <a:ext uri="{FF2B5EF4-FFF2-40B4-BE49-F238E27FC236}">
                <a16:creationId xmlns:a16="http://schemas.microsoft.com/office/drawing/2014/main" id="{D6BF383C-3994-4A0A-BF3E-B6FB01EAA424}"/>
              </a:ext>
            </a:extLst>
          </p:cNvPr>
          <p:cNvSpPr/>
          <p:nvPr/>
        </p:nvSpPr>
        <p:spPr>
          <a:xfrm>
            <a:off x="-29142" y="1659903"/>
            <a:ext cx="6952509" cy="5199680"/>
          </a:xfrm>
          <a:custGeom>
            <a:avLst/>
            <a:gdLst>
              <a:gd name="connsiteX0" fmla="*/ 2599758 w 9552214"/>
              <a:gd name="connsiteY0" fmla="*/ 524671 h 9552210"/>
              <a:gd name="connsiteX1" fmla="*/ 7446165 w 9552214"/>
              <a:gd name="connsiteY1" fmla="*/ 816058 h 9552210"/>
              <a:gd name="connsiteX2" fmla="*/ 9533395 w 9552214"/>
              <a:gd name="connsiteY2" fmla="*/ 5199669 h 9552210"/>
              <a:gd name="connsiteX3" fmla="*/ 4776107 w 9552214"/>
              <a:gd name="connsiteY3" fmla="*/ 4776105 h 9552210"/>
              <a:gd name="connsiteX4" fmla="*/ 2599758 w 9552214"/>
              <a:gd name="connsiteY4" fmla="*/ 524671 h 9552210"/>
              <a:gd name="connsiteX0" fmla="*/ 2176349 w 6952509"/>
              <a:gd name="connsiteY0" fmla="*/ 4776116 h 5199680"/>
              <a:gd name="connsiteX1" fmla="*/ 0 w 6952509"/>
              <a:gd name="connsiteY1" fmla="*/ 524682 h 5199680"/>
              <a:gd name="connsiteX2" fmla="*/ 4846407 w 6952509"/>
              <a:gd name="connsiteY2" fmla="*/ 816069 h 5199680"/>
              <a:gd name="connsiteX3" fmla="*/ 6933637 w 6952509"/>
              <a:gd name="connsiteY3" fmla="*/ 5199680 h 5199680"/>
              <a:gd name="connsiteX4" fmla="*/ 2267789 w 6952509"/>
              <a:gd name="connsiteY4" fmla="*/ 4867556 h 5199680"/>
              <a:gd name="connsiteX0" fmla="*/ 2176349 w 6952509"/>
              <a:gd name="connsiteY0" fmla="*/ 4776116 h 5199680"/>
              <a:gd name="connsiteX1" fmla="*/ 0 w 6952509"/>
              <a:gd name="connsiteY1" fmla="*/ 524682 h 5199680"/>
              <a:gd name="connsiteX2" fmla="*/ 4846407 w 6952509"/>
              <a:gd name="connsiteY2" fmla="*/ 816069 h 5199680"/>
              <a:gd name="connsiteX3" fmla="*/ 6933637 w 6952509"/>
              <a:gd name="connsiteY3" fmla="*/ 5199680 h 5199680"/>
              <a:gd name="connsiteX0" fmla="*/ 0 w 6952509"/>
              <a:gd name="connsiteY0" fmla="*/ 524682 h 5199680"/>
              <a:gd name="connsiteX1" fmla="*/ 4846407 w 6952509"/>
              <a:gd name="connsiteY1" fmla="*/ 816069 h 5199680"/>
              <a:gd name="connsiteX2" fmla="*/ 6933637 w 6952509"/>
              <a:gd name="connsiteY2" fmla="*/ 5199680 h 519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2509" h="5199680">
                <a:moveTo>
                  <a:pt x="0" y="524682"/>
                </a:moveTo>
                <a:cubicBezTo>
                  <a:pt x="1548039" y="-267773"/>
                  <a:pt x="3404468" y="-156157"/>
                  <a:pt x="4846407" y="816069"/>
                </a:cubicBezTo>
                <a:cubicBezTo>
                  <a:pt x="6288347" y="1788295"/>
                  <a:pt x="7087866" y="3467449"/>
                  <a:pt x="6933637" y="5199680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E3145B57-5B46-45CE-B4A0-0360F247558B}"/>
              </a:ext>
            </a:extLst>
          </p:cNvPr>
          <p:cNvSpPr/>
          <p:nvPr/>
        </p:nvSpPr>
        <p:spPr>
          <a:xfrm>
            <a:off x="847725" y="2882956"/>
            <a:ext cx="152400" cy="1524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8AE57C2F-68A0-442E-9156-64AC85D5EEB5}"/>
              </a:ext>
            </a:extLst>
          </p:cNvPr>
          <p:cNvSpPr/>
          <p:nvPr/>
        </p:nvSpPr>
        <p:spPr>
          <a:xfrm>
            <a:off x="7459178" y="5562237"/>
            <a:ext cx="167114" cy="16711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B73DE1D7-6D0E-460D-B93F-5F0DFC8AAA78}"/>
              </a:ext>
            </a:extLst>
          </p:cNvPr>
          <p:cNvCxnSpPr>
            <a:cxnSpLocks/>
          </p:cNvCxnSpPr>
          <p:nvPr/>
        </p:nvCxnSpPr>
        <p:spPr>
          <a:xfrm flipV="1">
            <a:off x="5510423" y="3429001"/>
            <a:ext cx="1165734" cy="775824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4">
            <a:extLst>
              <a:ext uri="{FF2B5EF4-FFF2-40B4-BE49-F238E27FC236}">
                <a16:creationId xmlns:a16="http://schemas.microsoft.com/office/drawing/2014/main" id="{F66DD613-7EBF-49B1-BD73-BF19A2678978}"/>
              </a:ext>
            </a:extLst>
          </p:cNvPr>
          <p:cNvCxnSpPr>
            <a:cxnSpLocks/>
          </p:cNvCxnSpPr>
          <p:nvPr/>
        </p:nvCxnSpPr>
        <p:spPr>
          <a:xfrm flipV="1">
            <a:off x="1733550" y="6315562"/>
            <a:ext cx="772929" cy="536569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rtial Circle 27">
            <a:extLst>
              <a:ext uri="{FF2B5EF4-FFF2-40B4-BE49-F238E27FC236}">
                <a16:creationId xmlns:a16="http://schemas.microsoft.com/office/drawing/2014/main" id="{979EAE6C-8FD8-4CFA-9164-368F20BDFDCA}"/>
              </a:ext>
            </a:extLst>
          </p:cNvPr>
          <p:cNvSpPr/>
          <p:nvPr/>
        </p:nvSpPr>
        <p:spPr>
          <a:xfrm>
            <a:off x="6685112" y="3410988"/>
            <a:ext cx="857453" cy="2229094"/>
          </a:xfrm>
          <a:custGeom>
            <a:avLst/>
            <a:gdLst>
              <a:gd name="connsiteX0" fmla="*/ 9991656 w 10907502"/>
              <a:gd name="connsiteY0" fmla="*/ 2428718 h 10907498"/>
              <a:gd name="connsiteX1" fmla="*/ 10849109 w 10907502"/>
              <a:gd name="connsiteY1" fmla="*/ 4657812 h 10907498"/>
              <a:gd name="connsiteX2" fmla="*/ 5453751 w 10907502"/>
              <a:gd name="connsiteY2" fmla="*/ 5453749 h 10907498"/>
              <a:gd name="connsiteX3" fmla="*/ 9991656 w 10907502"/>
              <a:gd name="connsiteY3" fmla="*/ 2428718 h 10907498"/>
              <a:gd name="connsiteX0" fmla="*/ 0 w 5395358"/>
              <a:gd name="connsiteY0" fmla="*/ 3025031 h 3116471"/>
              <a:gd name="connsiteX1" fmla="*/ 4537905 w 5395358"/>
              <a:gd name="connsiteY1" fmla="*/ 0 h 3116471"/>
              <a:gd name="connsiteX2" fmla="*/ 5395358 w 5395358"/>
              <a:gd name="connsiteY2" fmla="*/ 2229094 h 3116471"/>
              <a:gd name="connsiteX3" fmla="*/ 91440 w 5395358"/>
              <a:gd name="connsiteY3" fmla="*/ 3116471 h 3116471"/>
              <a:gd name="connsiteX0" fmla="*/ 0 w 5395358"/>
              <a:gd name="connsiteY0" fmla="*/ 3025031 h 3025031"/>
              <a:gd name="connsiteX1" fmla="*/ 4537905 w 5395358"/>
              <a:gd name="connsiteY1" fmla="*/ 0 h 3025031"/>
              <a:gd name="connsiteX2" fmla="*/ 5395358 w 5395358"/>
              <a:gd name="connsiteY2" fmla="*/ 2229094 h 3025031"/>
              <a:gd name="connsiteX0" fmla="*/ 0 w 857453"/>
              <a:gd name="connsiteY0" fmla="*/ 0 h 2229094"/>
              <a:gd name="connsiteX1" fmla="*/ 857453 w 857453"/>
              <a:gd name="connsiteY1" fmla="*/ 2229094 h 222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453" h="2229094">
                <a:moveTo>
                  <a:pt x="0" y="0"/>
                </a:moveTo>
                <a:cubicBezTo>
                  <a:pt x="447001" y="670553"/>
                  <a:pt x="739839" y="1431837"/>
                  <a:pt x="857453" y="2229094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rtial Circle 33">
            <a:extLst>
              <a:ext uri="{FF2B5EF4-FFF2-40B4-BE49-F238E27FC236}">
                <a16:creationId xmlns:a16="http://schemas.microsoft.com/office/drawing/2014/main" id="{D1304068-0CF3-4951-9D6E-0B546FB0DBA6}"/>
              </a:ext>
            </a:extLst>
          </p:cNvPr>
          <p:cNvSpPr/>
          <p:nvPr/>
        </p:nvSpPr>
        <p:spPr>
          <a:xfrm>
            <a:off x="7542905" y="5642386"/>
            <a:ext cx="58054" cy="1227038"/>
          </a:xfrm>
          <a:custGeom>
            <a:avLst/>
            <a:gdLst>
              <a:gd name="connsiteX0" fmla="*/ 10849448 w 10907502"/>
              <a:gd name="connsiteY0" fmla="*/ 4660115 h 10907498"/>
              <a:gd name="connsiteX1" fmla="*/ 10890254 w 10907502"/>
              <a:gd name="connsiteY1" fmla="*/ 5887153 h 10907498"/>
              <a:gd name="connsiteX2" fmla="*/ 5453751 w 10907502"/>
              <a:gd name="connsiteY2" fmla="*/ 5453749 h 10907498"/>
              <a:gd name="connsiteX3" fmla="*/ 10849448 w 10907502"/>
              <a:gd name="connsiteY3" fmla="*/ 4660115 h 10907498"/>
              <a:gd name="connsiteX0" fmla="*/ 0 w 5453751"/>
              <a:gd name="connsiteY0" fmla="*/ 793634 h 1227038"/>
              <a:gd name="connsiteX1" fmla="*/ 5395697 w 5453751"/>
              <a:gd name="connsiteY1" fmla="*/ 0 h 1227038"/>
              <a:gd name="connsiteX2" fmla="*/ 5436503 w 5453751"/>
              <a:gd name="connsiteY2" fmla="*/ 1227038 h 1227038"/>
              <a:gd name="connsiteX3" fmla="*/ 91440 w 5453751"/>
              <a:gd name="connsiteY3" fmla="*/ 885074 h 1227038"/>
              <a:gd name="connsiteX0" fmla="*/ 0 w 5453751"/>
              <a:gd name="connsiteY0" fmla="*/ 793634 h 1227038"/>
              <a:gd name="connsiteX1" fmla="*/ 5395697 w 5453751"/>
              <a:gd name="connsiteY1" fmla="*/ 0 h 1227038"/>
              <a:gd name="connsiteX2" fmla="*/ 5436503 w 5453751"/>
              <a:gd name="connsiteY2" fmla="*/ 1227038 h 1227038"/>
              <a:gd name="connsiteX0" fmla="*/ 0 w 58054"/>
              <a:gd name="connsiteY0" fmla="*/ 0 h 1227038"/>
              <a:gd name="connsiteX1" fmla="*/ 40806 w 58054"/>
              <a:gd name="connsiteY1" fmla="*/ 1227038 h 122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54" h="1227038">
                <a:moveTo>
                  <a:pt x="0" y="0"/>
                </a:moveTo>
                <a:cubicBezTo>
                  <a:pt x="59743" y="406173"/>
                  <a:pt x="73431" y="817793"/>
                  <a:pt x="40806" y="1227038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Straight Connector 46">
            <a:extLst>
              <a:ext uri="{FF2B5EF4-FFF2-40B4-BE49-F238E27FC236}">
                <a16:creationId xmlns:a16="http://schemas.microsoft.com/office/drawing/2014/main" id="{92587393-42A2-4ADB-9AA5-8028E762552F}"/>
              </a:ext>
            </a:extLst>
          </p:cNvPr>
          <p:cNvCxnSpPr>
            <a:cxnSpLocks/>
          </p:cNvCxnSpPr>
          <p:nvPr/>
        </p:nvCxnSpPr>
        <p:spPr>
          <a:xfrm flipV="1">
            <a:off x="4122057" y="-11424"/>
            <a:ext cx="1357490" cy="903442"/>
          </a:xfrm>
          <a:prstGeom prst="line">
            <a:avLst/>
          </a:prstGeom>
          <a:ln w="6350">
            <a:solidFill>
              <a:schemeClr val="bg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tial Circle 62">
            <a:extLst>
              <a:ext uri="{FF2B5EF4-FFF2-40B4-BE49-F238E27FC236}">
                <a16:creationId xmlns:a16="http://schemas.microsoft.com/office/drawing/2014/main" id="{C932CC4D-0AF1-41E6-8B49-DEFEC7D8AB9E}"/>
              </a:ext>
            </a:extLst>
          </p:cNvPr>
          <p:cNvSpPr/>
          <p:nvPr/>
        </p:nvSpPr>
        <p:spPr>
          <a:xfrm>
            <a:off x="10398299" y="-79090"/>
            <a:ext cx="53332" cy="578531"/>
          </a:xfrm>
          <a:custGeom>
            <a:avLst/>
            <a:gdLst>
              <a:gd name="connsiteX0" fmla="*/ 15833 w 2669677"/>
              <a:gd name="connsiteY0" fmla="*/ 1539823 h 2669676"/>
              <a:gd name="connsiteX1" fmla="*/ 53332 w 2669677"/>
              <a:gd name="connsiteY1" fmla="*/ 961292 h 2669676"/>
              <a:gd name="connsiteX2" fmla="*/ 1334839 w 2669677"/>
              <a:gd name="connsiteY2" fmla="*/ 1334838 h 2669676"/>
              <a:gd name="connsiteX3" fmla="*/ 15833 w 2669677"/>
              <a:gd name="connsiteY3" fmla="*/ 1539823 h 2669676"/>
              <a:gd name="connsiteX0" fmla="*/ 1334839 w 1426279"/>
              <a:gd name="connsiteY0" fmla="*/ 373546 h 578531"/>
              <a:gd name="connsiteX1" fmla="*/ 15833 w 1426279"/>
              <a:gd name="connsiteY1" fmla="*/ 578531 h 578531"/>
              <a:gd name="connsiteX2" fmla="*/ 53332 w 1426279"/>
              <a:gd name="connsiteY2" fmla="*/ 0 h 578531"/>
              <a:gd name="connsiteX3" fmla="*/ 1426279 w 1426279"/>
              <a:gd name="connsiteY3" fmla="*/ 464986 h 578531"/>
              <a:gd name="connsiteX0" fmla="*/ 1334839 w 1334839"/>
              <a:gd name="connsiteY0" fmla="*/ 373546 h 578531"/>
              <a:gd name="connsiteX1" fmla="*/ 15833 w 1334839"/>
              <a:gd name="connsiteY1" fmla="*/ 578531 h 578531"/>
              <a:gd name="connsiteX2" fmla="*/ 53332 w 1334839"/>
              <a:gd name="connsiteY2" fmla="*/ 0 h 578531"/>
              <a:gd name="connsiteX0" fmla="*/ 15833 w 53332"/>
              <a:gd name="connsiteY0" fmla="*/ 578531 h 578531"/>
              <a:gd name="connsiteX1" fmla="*/ 53332 w 53332"/>
              <a:gd name="connsiteY1" fmla="*/ 0 h 57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32" h="578531">
                <a:moveTo>
                  <a:pt x="15833" y="578531"/>
                </a:moveTo>
                <a:cubicBezTo>
                  <a:pt x="-14202" y="385269"/>
                  <a:pt x="-1400" y="187768"/>
                  <a:pt x="53332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F85D662-D23F-4762-9A49-FC5D879D29FA}"/>
              </a:ext>
            </a:extLst>
          </p:cNvPr>
          <p:cNvSpPr txBox="1"/>
          <p:nvPr/>
        </p:nvSpPr>
        <p:spPr>
          <a:xfrm>
            <a:off x="86222" y="3916896"/>
            <a:ext cx="5158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 u="sng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sz="4800" dirty="0">
                <a:sym typeface="+mn-lt"/>
              </a:rPr>
              <a:t>Add title text</a:t>
            </a:r>
          </a:p>
        </p:txBody>
      </p:sp>
      <p:sp>
        <p:nvSpPr>
          <p:cNvPr id="28" name="ïSḻiḍè">
            <a:extLst>
              <a:ext uri="{FF2B5EF4-FFF2-40B4-BE49-F238E27FC236}">
                <a16:creationId xmlns:a16="http://schemas.microsoft.com/office/drawing/2014/main" id="{7B3C1F28-72BA-4406-AA81-5492F14FAD83}"/>
              </a:ext>
            </a:extLst>
          </p:cNvPr>
          <p:cNvSpPr/>
          <p:nvPr/>
        </p:nvSpPr>
        <p:spPr>
          <a:xfrm>
            <a:off x="7949600" y="3771871"/>
            <a:ext cx="444222" cy="444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ïṡ1íḋè">
            <a:extLst>
              <a:ext uri="{FF2B5EF4-FFF2-40B4-BE49-F238E27FC236}">
                <a16:creationId xmlns:a16="http://schemas.microsoft.com/office/drawing/2014/main" id="{6B0A981C-4A05-46AA-A804-B4DBEFF1B2A1}"/>
              </a:ext>
            </a:extLst>
          </p:cNvPr>
          <p:cNvSpPr/>
          <p:nvPr/>
        </p:nvSpPr>
        <p:spPr bwMode="auto">
          <a:xfrm>
            <a:off x="8068931" y="391689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C9060B-46DF-4150-8FDD-F9F8595333A9}"/>
              </a:ext>
            </a:extLst>
          </p:cNvPr>
          <p:cNvSpPr txBox="1"/>
          <p:nvPr/>
        </p:nvSpPr>
        <p:spPr>
          <a:xfrm>
            <a:off x="8603650" y="3677466"/>
            <a:ext cx="2810448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content, content to match the title. </a:t>
            </a:r>
            <a:endParaRPr lang="en-US" altLang="zh-CN" sz="1400" dirty="0"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5F04590-047C-4A55-A69D-3EC7D4849E85}"/>
              </a:ext>
            </a:extLst>
          </p:cNvPr>
          <p:cNvSpPr txBox="1"/>
          <p:nvPr/>
        </p:nvSpPr>
        <p:spPr>
          <a:xfrm>
            <a:off x="7576991" y="2389036"/>
            <a:ext cx="1820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0" u="sng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</a:p>
        </p:txBody>
      </p:sp>
      <p:sp>
        <p:nvSpPr>
          <p:cNvPr id="32" name="Google Shape;13;p2">
            <a:extLst>
              <a:ext uri="{FF2B5EF4-FFF2-40B4-BE49-F238E27FC236}">
                <a16:creationId xmlns:a16="http://schemas.microsoft.com/office/drawing/2014/main" id="{002D4AAC-8CB3-4CD5-991B-F5AF64354F11}"/>
              </a:ext>
            </a:extLst>
          </p:cNvPr>
          <p:cNvSpPr/>
          <p:nvPr/>
        </p:nvSpPr>
        <p:spPr>
          <a:xfrm rot="12770">
            <a:off x="9403915" y="254530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3" name="Google Shape;14;p2">
            <a:extLst>
              <a:ext uri="{FF2B5EF4-FFF2-40B4-BE49-F238E27FC236}">
                <a16:creationId xmlns:a16="http://schemas.microsoft.com/office/drawing/2014/main" id="{4042F80D-D1CA-4D5B-BD2E-68E0E2B0126A}"/>
              </a:ext>
            </a:extLst>
          </p:cNvPr>
          <p:cNvSpPr/>
          <p:nvPr/>
        </p:nvSpPr>
        <p:spPr>
          <a:xfrm rot="12770">
            <a:off x="9826654" y="222650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6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"/>
          <p:cNvSpPr/>
          <p:nvPr/>
        </p:nvSpPr>
        <p:spPr>
          <a:xfrm>
            <a:off x="609600" y="4723867"/>
            <a:ext cx="2002800" cy="1591600"/>
          </a:xfrm>
          <a:prstGeom prst="roundRect">
            <a:avLst>
              <a:gd name="adj" fmla="val 10136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" name="Google Shape;351;p22"/>
          <p:cNvSpPr/>
          <p:nvPr/>
        </p:nvSpPr>
        <p:spPr>
          <a:xfrm>
            <a:off x="868167" y="4525633"/>
            <a:ext cx="1485600" cy="42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4" name="Google Shape;354;p22"/>
          <p:cNvSpPr txBox="1"/>
          <p:nvPr/>
        </p:nvSpPr>
        <p:spPr>
          <a:xfrm>
            <a:off x="1138433" y="4587233"/>
            <a:ext cx="945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Stage 1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5" name="Google Shape;355;p22"/>
          <p:cNvSpPr/>
          <p:nvPr/>
        </p:nvSpPr>
        <p:spPr>
          <a:xfrm>
            <a:off x="2852100" y="3911067"/>
            <a:ext cx="2002800" cy="1591600"/>
          </a:xfrm>
          <a:prstGeom prst="roundRect">
            <a:avLst>
              <a:gd name="adj" fmla="val 10136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6" name="Google Shape;356;p22"/>
          <p:cNvSpPr/>
          <p:nvPr/>
        </p:nvSpPr>
        <p:spPr>
          <a:xfrm>
            <a:off x="3110667" y="3712833"/>
            <a:ext cx="1485600" cy="42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9" name="Google Shape;359;p22"/>
          <p:cNvSpPr txBox="1"/>
          <p:nvPr/>
        </p:nvSpPr>
        <p:spPr>
          <a:xfrm>
            <a:off x="3380933" y="3774433"/>
            <a:ext cx="945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Stage 2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0" name="Google Shape;360;p22"/>
          <p:cNvSpPr/>
          <p:nvPr/>
        </p:nvSpPr>
        <p:spPr>
          <a:xfrm>
            <a:off x="5094600" y="3098267"/>
            <a:ext cx="2002800" cy="1591600"/>
          </a:xfrm>
          <a:prstGeom prst="roundRect">
            <a:avLst>
              <a:gd name="adj" fmla="val 10136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5353167" y="2900033"/>
            <a:ext cx="1485600" cy="42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4" name="Google Shape;364;p22"/>
          <p:cNvSpPr txBox="1"/>
          <p:nvPr/>
        </p:nvSpPr>
        <p:spPr>
          <a:xfrm>
            <a:off x="5623433" y="2961633"/>
            <a:ext cx="945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Stage 3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5" name="Google Shape;365;p22"/>
          <p:cNvSpPr/>
          <p:nvPr/>
        </p:nvSpPr>
        <p:spPr>
          <a:xfrm>
            <a:off x="7337100" y="2285467"/>
            <a:ext cx="2002800" cy="1591600"/>
          </a:xfrm>
          <a:prstGeom prst="roundRect">
            <a:avLst>
              <a:gd name="adj" fmla="val 10136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7595667" y="2087233"/>
            <a:ext cx="1485600" cy="42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9" name="Google Shape;369;p22"/>
          <p:cNvSpPr txBox="1"/>
          <p:nvPr/>
        </p:nvSpPr>
        <p:spPr>
          <a:xfrm>
            <a:off x="7865933" y="2148833"/>
            <a:ext cx="945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Stage 4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0" name="Google Shape;370;p22"/>
          <p:cNvSpPr/>
          <p:nvPr/>
        </p:nvSpPr>
        <p:spPr>
          <a:xfrm>
            <a:off x="9579600" y="1472667"/>
            <a:ext cx="2002800" cy="1591600"/>
          </a:xfrm>
          <a:prstGeom prst="roundRect">
            <a:avLst>
              <a:gd name="adj" fmla="val 10136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1" name="Google Shape;371;p22"/>
          <p:cNvSpPr/>
          <p:nvPr/>
        </p:nvSpPr>
        <p:spPr>
          <a:xfrm>
            <a:off x="9838167" y="1274433"/>
            <a:ext cx="1485600" cy="42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4" name="Google Shape;374;p22"/>
          <p:cNvSpPr txBox="1"/>
          <p:nvPr/>
        </p:nvSpPr>
        <p:spPr>
          <a:xfrm>
            <a:off x="10108432" y="1336033"/>
            <a:ext cx="96853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Stage 5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75" name="Google Shape;375;p22"/>
          <p:cNvCxnSpPr/>
          <p:nvPr/>
        </p:nvCxnSpPr>
        <p:spPr>
          <a:xfrm rot="10800000" flipH="1">
            <a:off x="3271033" y="3436367"/>
            <a:ext cx="8326400" cy="287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76" name="Google Shape;376;p22"/>
          <p:cNvCxnSpPr/>
          <p:nvPr/>
        </p:nvCxnSpPr>
        <p:spPr>
          <a:xfrm rot="10800000" flipH="1">
            <a:off x="609600" y="1277884"/>
            <a:ext cx="8326400" cy="287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B8AA13B-3C26-4B8D-B28F-E711296AB351}"/>
              </a:ext>
            </a:extLst>
          </p:cNvPr>
          <p:cNvSpPr txBox="1"/>
          <p:nvPr/>
        </p:nvSpPr>
        <p:spPr>
          <a:xfrm>
            <a:off x="778069" y="5199533"/>
            <a:ext cx="166579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56D88D2-7633-4EB1-A616-B128785349C3}"/>
              </a:ext>
            </a:extLst>
          </p:cNvPr>
          <p:cNvSpPr txBox="1"/>
          <p:nvPr/>
        </p:nvSpPr>
        <p:spPr>
          <a:xfrm>
            <a:off x="3012400" y="4304616"/>
            <a:ext cx="166579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16A93C3-9E38-4D22-9E92-9337087DE372}"/>
              </a:ext>
            </a:extLst>
          </p:cNvPr>
          <p:cNvSpPr txBox="1"/>
          <p:nvPr/>
        </p:nvSpPr>
        <p:spPr>
          <a:xfrm>
            <a:off x="5220333" y="3485029"/>
            <a:ext cx="166579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8E25D89-FFEE-4DF8-89CB-7E77E2CB52D2}"/>
              </a:ext>
            </a:extLst>
          </p:cNvPr>
          <p:cNvSpPr txBox="1"/>
          <p:nvPr/>
        </p:nvSpPr>
        <p:spPr>
          <a:xfrm>
            <a:off x="7482367" y="2675590"/>
            <a:ext cx="166579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93381EF-419C-49E0-A0BA-01C47BDC2B29}"/>
              </a:ext>
            </a:extLst>
          </p:cNvPr>
          <p:cNvSpPr txBox="1"/>
          <p:nvPr/>
        </p:nvSpPr>
        <p:spPr>
          <a:xfrm>
            <a:off x="9759803" y="1882185"/>
            <a:ext cx="166579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91F67BA-6CC9-4075-BEA2-B6944D222D21}"/>
              </a:ext>
            </a:extLst>
          </p:cNvPr>
          <p:cNvGrpSpPr/>
          <p:nvPr/>
        </p:nvGrpSpPr>
        <p:grpSpPr>
          <a:xfrm>
            <a:off x="521022" y="405113"/>
            <a:ext cx="3086420" cy="697333"/>
            <a:chOff x="983461" y="615781"/>
            <a:chExt cx="3086420" cy="697333"/>
          </a:xfrm>
        </p:grpSpPr>
        <p:sp>
          <p:nvSpPr>
            <p:cNvPr id="25" name="Google Shape;1092;p45">
              <a:extLst>
                <a:ext uri="{FF2B5EF4-FFF2-40B4-BE49-F238E27FC236}">
                  <a16:creationId xmlns:a16="http://schemas.microsoft.com/office/drawing/2014/main" id="{1B9A0ED5-DC5C-42B6-A0DD-D24333C5493E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Google Shape;1095;p45">
              <a:extLst>
                <a:ext uri="{FF2B5EF4-FFF2-40B4-BE49-F238E27FC236}">
                  <a16:creationId xmlns:a16="http://schemas.microsoft.com/office/drawing/2014/main" id="{59294D2B-4B56-42B7-8F57-F440E2DC27BA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0B4516C-95D8-43EE-AA14-58712D24C3F0}"/>
                </a:ext>
              </a:extLst>
            </p:cNvPr>
            <p:cNvSpPr txBox="1"/>
            <p:nvPr/>
          </p:nvSpPr>
          <p:spPr>
            <a:xfrm>
              <a:off x="1781766" y="749206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28" name="ïṡ1íḋè">
              <a:extLst>
                <a:ext uri="{FF2B5EF4-FFF2-40B4-BE49-F238E27FC236}">
                  <a16:creationId xmlns:a16="http://schemas.microsoft.com/office/drawing/2014/main" id="{5349EAA1-5593-4D08-8895-F427B32D967F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9" name="ïṥḻíḓé">
            <a:extLst>
              <a:ext uri="{FF2B5EF4-FFF2-40B4-BE49-F238E27FC236}">
                <a16:creationId xmlns:a16="http://schemas.microsoft.com/office/drawing/2014/main" id="{1A62E7C4-5092-4E92-9ACB-6C632519C835}"/>
              </a:ext>
            </a:extLst>
          </p:cNvPr>
          <p:cNvSpPr/>
          <p:nvPr/>
        </p:nvSpPr>
        <p:spPr>
          <a:xfrm flipH="1">
            <a:off x="10968922" y="5221264"/>
            <a:ext cx="1223078" cy="1636736"/>
          </a:xfrm>
          <a:custGeom>
            <a:avLst/>
            <a:gdLst>
              <a:gd name="connsiteX0" fmla="*/ 0 w 1223078"/>
              <a:gd name="connsiteY0" fmla="*/ 0 h 1636736"/>
              <a:gd name="connsiteX1" fmla="*/ 1223078 w 1223078"/>
              <a:gd name="connsiteY1" fmla="*/ 1223078 h 1636736"/>
              <a:gd name="connsiteX2" fmla="*/ 1168091 w 1223078"/>
              <a:gd name="connsiteY2" fmla="*/ 1586784 h 1636736"/>
              <a:gd name="connsiteX3" fmla="*/ 1149808 w 1223078"/>
              <a:gd name="connsiteY3" fmla="*/ 1636736 h 1636736"/>
              <a:gd name="connsiteX4" fmla="*/ 423506 w 1223078"/>
              <a:gd name="connsiteY4" fmla="*/ 1636736 h 1636736"/>
              <a:gd name="connsiteX5" fmla="*/ 491419 w 1223078"/>
              <a:gd name="connsiteY5" fmla="*/ 1554425 h 1636736"/>
              <a:gd name="connsiteX6" fmla="*/ 592631 w 1223078"/>
              <a:gd name="connsiteY6" fmla="*/ 1223079 h 1636736"/>
              <a:gd name="connsiteX7" fmla="*/ 1 w 1223078"/>
              <a:gd name="connsiteY7" fmla="*/ 630449 h 1636736"/>
              <a:gd name="connsiteX8" fmla="*/ 0 w 1223078"/>
              <a:gd name="connsiteY8" fmla="*/ 630449 h 16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078" h="1636736">
                <a:moveTo>
                  <a:pt x="0" y="0"/>
                </a:moveTo>
                <a:cubicBezTo>
                  <a:pt x="675487" y="0"/>
                  <a:pt x="1223078" y="547591"/>
                  <a:pt x="1223078" y="1223078"/>
                </a:cubicBezTo>
                <a:cubicBezTo>
                  <a:pt x="1223078" y="1349732"/>
                  <a:pt x="1203827" y="1471890"/>
                  <a:pt x="1168091" y="1586784"/>
                </a:cubicBezTo>
                <a:lnTo>
                  <a:pt x="1149808" y="1636736"/>
                </a:lnTo>
                <a:lnTo>
                  <a:pt x="423506" y="1636736"/>
                </a:lnTo>
                <a:lnTo>
                  <a:pt x="491419" y="1554425"/>
                </a:lnTo>
                <a:cubicBezTo>
                  <a:pt x="555319" y="1459840"/>
                  <a:pt x="592631" y="1345817"/>
                  <a:pt x="592631" y="1223079"/>
                </a:cubicBezTo>
                <a:cubicBezTo>
                  <a:pt x="592631" y="895778"/>
                  <a:pt x="327302" y="630449"/>
                  <a:pt x="1" y="630449"/>
                </a:cubicBezTo>
                <a:lnTo>
                  <a:pt x="0" y="630449"/>
                </a:ln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ïṥḻíḓé">
            <a:extLst>
              <a:ext uri="{FF2B5EF4-FFF2-40B4-BE49-F238E27FC236}">
                <a16:creationId xmlns:a16="http://schemas.microsoft.com/office/drawing/2014/main" id="{23FF4308-EFA4-4CCE-A3B9-E56119F153BF}"/>
              </a:ext>
            </a:extLst>
          </p:cNvPr>
          <p:cNvSpPr/>
          <p:nvPr/>
        </p:nvSpPr>
        <p:spPr>
          <a:xfrm rot="12759613" flipH="1" flipV="1">
            <a:off x="-373237" y="1797106"/>
            <a:ext cx="1596426" cy="2136354"/>
          </a:xfrm>
          <a:custGeom>
            <a:avLst/>
            <a:gdLst>
              <a:gd name="connsiteX0" fmla="*/ 0 w 1223078"/>
              <a:gd name="connsiteY0" fmla="*/ 0 h 1636736"/>
              <a:gd name="connsiteX1" fmla="*/ 1223078 w 1223078"/>
              <a:gd name="connsiteY1" fmla="*/ 1223078 h 1636736"/>
              <a:gd name="connsiteX2" fmla="*/ 1168091 w 1223078"/>
              <a:gd name="connsiteY2" fmla="*/ 1586784 h 1636736"/>
              <a:gd name="connsiteX3" fmla="*/ 1149808 w 1223078"/>
              <a:gd name="connsiteY3" fmla="*/ 1636736 h 1636736"/>
              <a:gd name="connsiteX4" fmla="*/ 423506 w 1223078"/>
              <a:gd name="connsiteY4" fmla="*/ 1636736 h 1636736"/>
              <a:gd name="connsiteX5" fmla="*/ 491419 w 1223078"/>
              <a:gd name="connsiteY5" fmla="*/ 1554425 h 1636736"/>
              <a:gd name="connsiteX6" fmla="*/ 592631 w 1223078"/>
              <a:gd name="connsiteY6" fmla="*/ 1223079 h 1636736"/>
              <a:gd name="connsiteX7" fmla="*/ 1 w 1223078"/>
              <a:gd name="connsiteY7" fmla="*/ 630449 h 1636736"/>
              <a:gd name="connsiteX8" fmla="*/ 0 w 1223078"/>
              <a:gd name="connsiteY8" fmla="*/ 630449 h 16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078" h="1636736">
                <a:moveTo>
                  <a:pt x="0" y="0"/>
                </a:moveTo>
                <a:cubicBezTo>
                  <a:pt x="675487" y="0"/>
                  <a:pt x="1223078" y="547591"/>
                  <a:pt x="1223078" y="1223078"/>
                </a:cubicBezTo>
                <a:cubicBezTo>
                  <a:pt x="1223078" y="1349732"/>
                  <a:pt x="1203827" y="1471890"/>
                  <a:pt x="1168091" y="1586784"/>
                </a:cubicBezTo>
                <a:lnTo>
                  <a:pt x="1149808" y="1636736"/>
                </a:lnTo>
                <a:lnTo>
                  <a:pt x="423506" y="1636736"/>
                </a:lnTo>
                <a:lnTo>
                  <a:pt x="491419" y="1554425"/>
                </a:lnTo>
                <a:cubicBezTo>
                  <a:pt x="555319" y="1459840"/>
                  <a:pt x="592631" y="1345817"/>
                  <a:pt x="592631" y="1223079"/>
                </a:cubicBezTo>
                <a:cubicBezTo>
                  <a:pt x="592631" y="895778"/>
                  <a:pt x="327302" y="630449"/>
                  <a:pt x="1" y="630449"/>
                </a:cubicBezTo>
                <a:lnTo>
                  <a:pt x="0" y="630449"/>
                </a:ln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íṥļïdè">
            <a:extLst>
              <a:ext uri="{FF2B5EF4-FFF2-40B4-BE49-F238E27FC236}">
                <a16:creationId xmlns:a16="http://schemas.microsoft.com/office/drawing/2014/main" id="{6F9D0352-8AC3-47F2-9BBF-F4226F868418}"/>
              </a:ext>
            </a:extLst>
          </p:cNvPr>
          <p:cNvSpPr/>
          <p:nvPr/>
        </p:nvSpPr>
        <p:spPr>
          <a:xfrm>
            <a:off x="10567256" y="5232885"/>
            <a:ext cx="401666" cy="401665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íṥļïdè">
            <a:extLst>
              <a:ext uri="{FF2B5EF4-FFF2-40B4-BE49-F238E27FC236}">
                <a16:creationId xmlns:a16="http://schemas.microsoft.com/office/drawing/2014/main" id="{57391067-ACCE-4B5C-B71C-71AEDAB24C7E}"/>
              </a:ext>
            </a:extLst>
          </p:cNvPr>
          <p:cNvSpPr/>
          <p:nvPr/>
        </p:nvSpPr>
        <p:spPr>
          <a:xfrm>
            <a:off x="1357969" y="2453633"/>
            <a:ext cx="630919" cy="630917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kyscraper in a room&#10;&#10;Description automatically generated">
            <a:extLst>
              <a:ext uri="{FF2B5EF4-FFF2-40B4-BE49-F238E27FC236}">
                <a16:creationId xmlns:a16="http://schemas.microsoft.com/office/drawing/2014/main" id="{EC329439-3A88-4C28-B64B-920427170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14ED8A-BC33-45AF-8DCA-183E5F2BB2C1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BB8D6EE-2450-4E1B-9E26-1CF97D9A17FD}"/>
              </a:ext>
            </a:extLst>
          </p:cNvPr>
          <p:cNvSpPr/>
          <p:nvPr/>
        </p:nvSpPr>
        <p:spPr>
          <a:xfrm>
            <a:off x="3614070" y="1161610"/>
            <a:ext cx="8577930" cy="4682671"/>
          </a:xfrm>
          <a:custGeom>
            <a:avLst/>
            <a:gdLst>
              <a:gd name="connsiteX0" fmla="*/ 468267 w 8577930"/>
              <a:gd name="connsiteY0" fmla="*/ 0 h 4682671"/>
              <a:gd name="connsiteX1" fmla="*/ 7993016 w 8577930"/>
              <a:gd name="connsiteY1" fmla="*/ 0 h 4682671"/>
              <a:gd name="connsiteX2" fmla="*/ 7993016 w 8577930"/>
              <a:gd name="connsiteY2" fmla="*/ 5 h 4682671"/>
              <a:gd name="connsiteX3" fmla="*/ 8577930 w 8577930"/>
              <a:gd name="connsiteY3" fmla="*/ 5 h 4682671"/>
              <a:gd name="connsiteX4" fmla="*/ 8577930 w 8577930"/>
              <a:gd name="connsiteY4" fmla="*/ 4682665 h 4682671"/>
              <a:gd name="connsiteX5" fmla="*/ 7993016 w 8577930"/>
              <a:gd name="connsiteY5" fmla="*/ 4682665 h 4682671"/>
              <a:gd name="connsiteX6" fmla="*/ 7993016 w 8577930"/>
              <a:gd name="connsiteY6" fmla="*/ 4682671 h 4682671"/>
              <a:gd name="connsiteX7" fmla="*/ 468267 w 8577930"/>
              <a:gd name="connsiteY7" fmla="*/ 4682671 h 4682671"/>
              <a:gd name="connsiteX8" fmla="*/ 0 w 8577930"/>
              <a:gd name="connsiteY8" fmla="*/ 4214404 h 4682671"/>
              <a:gd name="connsiteX9" fmla="*/ 468267 w 8577930"/>
              <a:gd name="connsiteY9" fmla="*/ 3746137 h 4682671"/>
              <a:gd name="connsiteX10" fmla="*/ 468268 w 8577930"/>
              <a:gd name="connsiteY10" fmla="*/ 3746137 h 4682671"/>
              <a:gd name="connsiteX11" fmla="*/ 936535 w 8577930"/>
              <a:gd name="connsiteY11" fmla="*/ 3277870 h 4682671"/>
              <a:gd name="connsiteX12" fmla="*/ 468268 w 8577930"/>
              <a:gd name="connsiteY12" fmla="*/ 2809603 h 4682671"/>
              <a:gd name="connsiteX13" fmla="*/ 468267 w 8577930"/>
              <a:gd name="connsiteY13" fmla="*/ 2809603 h 4682671"/>
              <a:gd name="connsiteX14" fmla="*/ 468267 w 8577930"/>
              <a:gd name="connsiteY14" fmla="*/ 2809602 h 4682671"/>
              <a:gd name="connsiteX15" fmla="*/ 0 w 8577930"/>
              <a:gd name="connsiteY15" fmla="*/ 2341335 h 4682671"/>
              <a:gd name="connsiteX16" fmla="*/ 468267 w 8577930"/>
              <a:gd name="connsiteY16" fmla="*/ 1873068 h 4682671"/>
              <a:gd name="connsiteX17" fmla="*/ 468268 w 8577930"/>
              <a:gd name="connsiteY17" fmla="*/ 1873068 h 4682671"/>
              <a:gd name="connsiteX18" fmla="*/ 936535 w 8577930"/>
              <a:gd name="connsiteY18" fmla="*/ 1404801 h 4682671"/>
              <a:gd name="connsiteX19" fmla="*/ 468268 w 8577930"/>
              <a:gd name="connsiteY19" fmla="*/ 936534 h 4682671"/>
              <a:gd name="connsiteX20" fmla="*/ 468267 w 8577930"/>
              <a:gd name="connsiteY20" fmla="*/ 936534 h 4682671"/>
              <a:gd name="connsiteX21" fmla="*/ 0 w 8577930"/>
              <a:gd name="connsiteY21" fmla="*/ 468267 h 4682671"/>
              <a:gd name="connsiteX22" fmla="*/ 468267 w 8577930"/>
              <a:gd name="connsiteY22" fmla="*/ 0 h 468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77930" h="4682671">
                <a:moveTo>
                  <a:pt x="468267" y="0"/>
                </a:moveTo>
                <a:lnTo>
                  <a:pt x="7993016" y="0"/>
                </a:lnTo>
                <a:lnTo>
                  <a:pt x="7993016" y="5"/>
                </a:lnTo>
                <a:lnTo>
                  <a:pt x="8577930" y="5"/>
                </a:lnTo>
                <a:lnTo>
                  <a:pt x="8577930" y="4682665"/>
                </a:lnTo>
                <a:lnTo>
                  <a:pt x="7993016" y="4682665"/>
                </a:lnTo>
                <a:lnTo>
                  <a:pt x="7993016" y="4682671"/>
                </a:lnTo>
                <a:lnTo>
                  <a:pt x="468267" y="4682671"/>
                </a:lnTo>
                <a:cubicBezTo>
                  <a:pt x="209650" y="4682671"/>
                  <a:pt x="0" y="4473021"/>
                  <a:pt x="0" y="4214404"/>
                </a:cubicBezTo>
                <a:cubicBezTo>
                  <a:pt x="0" y="3955787"/>
                  <a:pt x="209650" y="3746137"/>
                  <a:pt x="468267" y="3746137"/>
                </a:cubicBezTo>
                <a:lnTo>
                  <a:pt x="468268" y="3746137"/>
                </a:lnTo>
                <a:cubicBezTo>
                  <a:pt x="726885" y="3746137"/>
                  <a:pt x="936535" y="3536487"/>
                  <a:pt x="936535" y="3277870"/>
                </a:cubicBezTo>
                <a:cubicBezTo>
                  <a:pt x="936535" y="3019253"/>
                  <a:pt x="726885" y="2809603"/>
                  <a:pt x="468268" y="2809603"/>
                </a:cubicBezTo>
                <a:lnTo>
                  <a:pt x="468267" y="2809603"/>
                </a:lnTo>
                <a:lnTo>
                  <a:pt x="468267" y="2809602"/>
                </a:lnTo>
                <a:cubicBezTo>
                  <a:pt x="209650" y="2809602"/>
                  <a:pt x="0" y="2599952"/>
                  <a:pt x="0" y="2341335"/>
                </a:cubicBezTo>
                <a:cubicBezTo>
                  <a:pt x="0" y="2082718"/>
                  <a:pt x="209650" y="1873068"/>
                  <a:pt x="468267" y="1873068"/>
                </a:cubicBezTo>
                <a:lnTo>
                  <a:pt x="468268" y="1873068"/>
                </a:lnTo>
                <a:cubicBezTo>
                  <a:pt x="726885" y="1873068"/>
                  <a:pt x="936535" y="1663418"/>
                  <a:pt x="936535" y="1404801"/>
                </a:cubicBezTo>
                <a:cubicBezTo>
                  <a:pt x="936535" y="1146184"/>
                  <a:pt x="726885" y="936534"/>
                  <a:pt x="468268" y="936534"/>
                </a:cubicBezTo>
                <a:lnTo>
                  <a:pt x="468267" y="936534"/>
                </a:lnTo>
                <a:cubicBezTo>
                  <a:pt x="209650" y="936534"/>
                  <a:pt x="0" y="726884"/>
                  <a:pt x="0" y="468267"/>
                </a:cubicBezTo>
                <a:cubicBezTo>
                  <a:pt x="0" y="209650"/>
                  <a:pt x="209650" y="0"/>
                  <a:pt x="4682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ECEE94D-B216-428D-A59B-B90A3A3E687C}"/>
              </a:ext>
            </a:extLst>
          </p:cNvPr>
          <p:cNvSpPr/>
          <p:nvPr/>
        </p:nvSpPr>
        <p:spPr>
          <a:xfrm>
            <a:off x="3730522" y="1278061"/>
            <a:ext cx="703632" cy="703632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3693D3E-BA18-4A8D-B7E6-A0364C9F79E9}"/>
              </a:ext>
            </a:extLst>
          </p:cNvPr>
          <p:cNvSpPr/>
          <p:nvPr/>
        </p:nvSpPr>
        <p:spPr>
          <a:xfrm>
            <a:off x="3730522" y="2214595"/>
            <a:ext cx="703632" cy="7036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E0AABB2-4157-470B-9C4F-C9101A44742E}"/>
              </a:ext>
            </a:extLst>
          </p:cNvPr>
          <p:cNvSpPr/>
          <p:nvPr/>
        </p:nvSpPr>
        <p:spPr>
          <a:xfrm>
            <a:off x="3730522" y="3151129"/>
            <a:ext cx="703632" cy="703632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A2AB472-4CF5-4205-8E62-763B3A63A17E}"/>
              </a:ext>
            </a:extLst>
          </p:cNvPr>
          <p:cNvSpPr/>
          <p:nvPr/>
        </p:nvSpPr>
        <p:spPr>
          <a:xfrm>
            <a:off x="3730522" y="4087664"/>
            <a:ext cx="703632" cy="7036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D101E8A-65B3-4A3A-B5DB-A1EA100E25BA}"/>
              </a:ext>
            </a:extLst>
          </p:cNvPr>
          <p:cNvSpPr/>
          <p:nvPr/>
        </p:nvSpPr>
        <p:spPr>
          <a:xfrm>
            <a:off x="3730522" y="5024198"/>
            <a:ext cx="703632" cy="703632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952EEA-43C3-4B38-B9CB-276A7B62F49B}"/>
              </a:ext>
            </a:extLst>
          </p:cNvPr>
          <p:cNvCxnSpPr>
            <a:cxnSpLocks/>
          </p:cNvCxnSpPr>
          <p:nvPr/>
        </p:nvCxnSpPr>
        <p:spPr>
          <a:xfrm>
            <a:off x="4741128" y="2098145"/>
            <a:ext cx="6955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F3FA027-23BD-4FB8-806B-922BBECD663A}"/>
              </a:ext>
            </a:extLst>
          </p:cNvPr>
          <p:cNvCxnSpPr>
            <a:cxnSpLocks/>
          </p:cNvCxnSpPr>
          <p:nvPr/>
        </p:nvCxnSpPr>
        <p:spPr>
          <a:xfrm>
            <a:off x="4741128" y="3034679"/>
            <a:ext cx="6955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EC29270-40C6-4460-837D-B36A8D8E7E1B}"/>
              </a:ext>
            </a:extLst>
          </p:cNvPr>
          <p:cNvCxnSpPr>
            <a:cxnSpLocks/>
          </p:cNvCxnSpPr>
          <p:nvPr/>
        </p:nvCxnSpPr>
        <p:spPr>
          <a:xfrm>
            <a:off x="4741128" y="3971213"/>
            <a:ext cx="6955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6745623-CB88-4736-AFDB-3C4C21EBB19F}"/>
              </a:ext>
            </a:extLst>
          </p:cNvPr>
          <p:cNvCxnSpPr>
            <a:cxnSpLocks/>
          </p:cNvCxnSpPr>
          <p:nvPr/>
        </p:nvCxnSpPr>
        <p:spPr>
          <a:xfrm>
            <a:off x="4741128" y="4907747"/>
            <a:ext cx="6955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DE8C4C-C2D9-4127-8BB8-A461E15F5A17}"/>
              </a:ext>
            </a:extLst>
          </p:cNvPr>
          <p:cNvSpPr/>
          <p:nvPr/>
        </p:nvSpPr>
        <p:spPr>
          <a:xfrm>
            <a:off x="9521113" y="1414434"/>
            <a:ext cx="2175587" cy="4308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D3748A-3681-4DF6-98C0-4B7A009C4F64}"/>
              </a:ext>
            </a:extLst>
          </p:cNvPr>
          <p:cNvCxnSpPr>
            <a:cxnSpLocks/>
          </p:cNvCxnSpPr>
          <p:nvPr/>
        </p:nvCxnSpPr>
        <p:spPr>
          <a:xfrm>
            <a:off x="9730663" y="1629877"/>
            <a:ext cx="661112" cy="0"/>
          </a:xfrm>
          <a:prstGeom prst="line">
            <a:avLst/>
          </a:prstGeom>
          <a:ln w="317500" cap="rnd">
            <a:gradFill>
              <a:gsLst>
                <a:gs pos="0">
                  <a:srgbClr val="5779CC"/>
                </a:gs>
                <a:gs pos="100000">
                  <a:srgbClr val="5778C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08BEC20-BD91-4B5B-88EC-EB6909BC1890}"/>
              </a:ext>
            </a:extLst>
          </p:cNvPr>
          <p:cNvSpPr/>
          <p:nvPr/>
        </p:nvSpPr>
        <p:spPr>
          <a:xfrm>
            <a:off x="9521113" y="2350968"/>
            <a:ext cx="2175587" cy="4308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1CE6B0-2172-4C59-ABEE-A565BB4D3EE0}"/>
              </a:ext>
            </a:extLst>
          </p:cNvPr>
          <p:cNvCxnSpPr>
            <a:cxnSpLocks/>
          </p:cNvCxnSpPr>
          <p:nvPr/>
        </p:nvCxnSpPr>
        <p:spPr>
          <a:xfrm>
            <a:off x="9730663" y="2566411"/>
            <a:ext cx="222962" cy="0"/>
          </a:xfrm>
          <a:prstGeom prst="line">
            <a:avLst/>
          </a:prstGeom>
          <a:ln w="317500" cap="rnd">
            <a:gradFill>
              <a:gsLst>
                <a:gs pos="0">
                  <a:srgbClr val="5779CC"/>
                </a:gs>
                <a:gs pos="100000">
                  <a:srgbClr val="5778C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1973F35-DDB5-43F4-ABAA-A1FFCBDCEE33}"/>
              </a:ext>
            </a:extLst>
          </p:cNvPr>
          <p:cNvSpPr/>
          <p:nvPr/>
        </p:nvSpPr>
        <p:spPr>
          <a:xfrm>
            <a:off x="9521113" y="3287502"/>
            <a:ext cx="2175587" cy="4308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053E288-63F2-4061-B7C9-DEB7B6AE7CCB}"/>
              </a:ext>
            </a:extLst>
          </p:cNvPr>
          <p:cNvCxnSpPr>
            <a:cxnSpLocks/>
          </p:cNvCxnSpPr>
          <p:nvPr/>
        </p:nvCxnSpPr>
        <p:spPr>
          <a:xfrm>
            <a:off x="9730663" y="3502945"/>
            <a:ext cx="1470737" cy="0"/>
          </a:xfrm>
          <a:prstGeom prst="line">
            <a:avLst/>
          </a:prstGeom>
          <a:ln w="317500" cap="rnd">
            <a:gradFill>
              <a:gsLst>
                <a:gs pos="0">
                  <a:srgbClr val="5779CC"/>
                </a:gs>
                <a:gs pos="100000">
                  <a:srgbClr val="5778C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9B3F3C3-D379-4313-8C64-319B2D056E6D}"/>
              </a:ext>
            </a:extLst>
          </p:cNvPr>
          <p:cNvSpPr/>
          <p:nvPr/>
        </p:nvSpPr>
        <p:spPr>
          <a:xfrm>
            <a:off x="9521113" y="4224036"/>
            <a:ext cx="2175587" cy="4308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8C750FB-73FE-4FBB-B144-AE343331E514}"/>
              </a:ext>
            </a:extLst>
          </p:cNvPr>
          <p:cNvCxnSpPr>
            <a:cxnSpLocks/>
          </p:cNvCxnSpPr>
          <p:nvPr/>
        </p:nvCxnSpPr>
        <p:spPr>
          <a:xfrm>
            <a:off x="9730663" y="4439479"/>
            <a:ext cx="554393" cy="0"/>
          </a:xfrm>
          <a:prstGeom prst="line">
            <a:avLst/>
          </a:prstGeom>
          <a:ln w="317500" cap="rnd">
            <a:gradFill>
              <a:gsLst>
                <a:gs pos="0">
                  <a:srgbClr val="5779CC"/>
                </a:gs>
                <a:gs pos="100000">
                  <a:srgbClr val="5778C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389F39D-9032-44FB-B654-10A9D52DF369}"/>
              </a:ext>
            </a:extLst>
          </p:cNvPr>
          <p:cNvSpPr/>
          <p:nvPr/>
        </p:nvSpPr>
        <p:spPr>
          <a:xfrm>
            <a:off x="9521113" y="5160570"/>
            <a:ext cx="2175587" cy="4308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9D5DE95-1603-4199-A3ED-20A1234636D5}"/>
              </a:ext>
            </a:extLst>
          </p:cNvPr>
          <p:cNvCxnSpPr>
            <a:cxnSpLocks/>
          </p:cNvCxnSpPr>
          <p:nvPr/>
        </p:nvCxnSpPr>
        <p:spPr>
          <a:xfrm>
            <a:off x="9730663" y="5376013"/>
            <a:ext cx="1108787" cy="0"/>
          </a:xfrm>
          <a:prstGeom prst="line">
            <a:avLst/>
          </a:prstGeom>
          <a:ln w="317500" cap="rnd">
            <a:gradFill>
              <a:gsLst>
                <a:gs pos="0">
                  <a:srgbClr val="5779CC"/>
                </a:gs>
                <a:gs pos="100000">
                  <a:srgbClr val="5778C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128">
            <a:extLst>
              <a:ext uri="{FF2B5EF4-FFF2-40B4-BE49-F238E27FC236}">
                <a16:creationId xmlns:a16="http://schemas.microsoft.com/office/drawing/2014/main" id="{3B7E8679-EBA4-422E-BB8F-BD2FFA3D9EA6}"/>
              </a:ext>
            </a:extLst>
          </p:cNvPr>
          <p:cNvSpPr>
            <a:spLocks/>
          </p:cNvSpPr>
          <p:nvPr/>
        </p:nvSpPr>
        <p:spPr bwMode="auto">
          <a:xfrm>
            <a:off x="4111202" y="1651524"/>
            <a:ext cx="118079" cy="127263"/>
          </a:xfrm>
          <a:custGeom>
            <a:avLst/>
            <a:gdLst>
              <a:gd name="T0" fmla="*/ 37 w 38"/>
              <a:gd name="T1" fmla="*/ 26 h 41"/>
              <a:gd name="T2" fmla="*/ 23 w 38"/>
              <a:gd name="T3" fmla="*/ 0 h 41"/>
              <a:gd name="T4" fmla="*/ 20 w 38"/>
              <a:gd name="T5" fmla="*/ 1 h 41"/>
              <a:gd name="T6" fmla="*/ 21 w 38"/>
              <a:gd name="T7" fmla="*/ 9 h 41"/>
              <a:gd name="T8" fmla="*/ 20 w 38"/>
              <a:gd name="T9" fmla="*/ 11 h 41"/>
              <a:gd name="T10" fmla="*/ 18 w 38"/>
              <a:gd name="T11" fmla="*/ 11 h 41"/>
              <a:gd name="T12" fmla="*/ 10 w 38"/>
              <a:gd name="T13" fmla="*/ 11 h 41"/>
              <a:gd name="T14" fmla="*/ 8 w 38"/>
              <a:gd name="T15" fmla="*/ 18 h 41"/>
              <a:gd name="T16" fmla="*/ 6 w 38"/>
              <a:gd name="T17" fmla="*/ 20 h 41"/>
              <a:gd name="T18" fmla="*/ 4 w 38"/>
              <a:gd name="T19" fmla="*/ 20 h 41"/>
              <a:gd name="T20" fmla="*/ 0 w 38"/>
              <a:gd name="T21" fmla="*/ 17 h 41"/>
              <a:gd name="T22" fmla="*/ 13 w 38"/>
              <a:gd name="T23" fmla="*/ 40 h 41"/>
              <a:gd name="T24" fmla="*/ 15 w 38"/>
              <a:gd name="T25" fmla="*/ 41 h 41"/>
              <a:gd name="T26" fmla="*/ 15 w 38"/>
              <a:gd name="T27" fmla="*/ 41 h 41"/>
              <a:gd name="T28" fmla="*/ 17 w 38"/>
              <a:gd name="T29" fmla="*/ 40 h 41"/>
              <a:gd name="T30" fmla="*/ 22 w 38"/>
              <a:gd name="T31" fmla="*/ 27 h 41"/>
              <a:gd name="T32" fmla="*/ 35 w 38"/>
              <a:gd name="T33" fmla="*/ 29 h 41"/>
              <a:gd name="T34" fmla="*/ 37 w 38"/>
              <a:gd name="T35" fmla="*/ 28 h 41"/>
              <a:gd name="T36" fmla="*/ 37 w 38"/>
              <a:gd name="T37" fmla="*/ 2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" h="41">
                <a:moveTo>
                  <a:pt x="37" y="26"/>
                </a:moveTo>
                <a:cubicBezTo>
                  <a:pt x="23" y="0"/>
                  <a:pt x="23" y="0"/>
                  <a:pt x="23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0" y="11"/>
                </a:cubicBezTo>
                <a:cubicBezTo>
                  <a:pt x="20" y="11"/>
                  <a:pt x="19" y="11"/>
                  <a:pt x="18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9"/>
                  <a:pt x="7" y="20"/>
                  <a:pt x="6" y="20"/>
                </a:cubicBezTo>
                <a:cubicBezTo>
                  <a:pt x="6" y="20"/>
                  <a:pt x="5" y="20"/>
                  <a:pt x="4" y="20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1"/>
                  <a:pt x="14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6" y="41"/>
                  <a:pt x="17" y="40"/>
                  <a:pt x="17" y="40"/>
                </a:cubicBezTo>
                <a:cubicBezTo>
                  <a:pt x="22" y="27"/>
                  <a:pt x="22" y="27"/>
                  <a:pt x="22" y="27"/>
                </a:cubicBezTo>
                <a:cubicBezTo>
                  <a:pt x="35" y="29"/>
                  <a:pt x="35" y="29"/>
                  <a:pt x="35" y="29"/>
                </a:cubicBezTo>
                <a:cubicBezTo>
                  <a:pt x="36" y="29"/>
                  <a:pt x="37" y="29"/>
                  <a:pt x="37" y="28"/>
                </a:cubicBezTo>
                <a:cubicBezTo>
                  <a:pt x="38" y="27"/>
                  <a:pt x="38" y="27"/>
                  <a:pt x="37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Freeform 129">
            <a:extLst>
              <a:ext uri="{FF2B5EF4-FFF2-40B4-BE49-F238E27FC236}">
                <a16:creationId xmlns:a16="http://schemas.microsoft.com/office/drawing/2014/main" id="{4F857E64-BA86-4365-912A-DA1D9A0E8FFF}"/>
              </a:ext>
            </a:extLst>
          </p:cNvPr>
          <p:cNvSpPr>
            <a:spLocks/>
          </p:cNvSpPr>
          <p:nvPr/>
        </p:nvSpPr>
        <p:spPr bwMode="auto">
          <a:xfrm>
            <a:off x="3935396" y="1651524"/>
            <a:ext cx="118079" cy="127263"/>
          </a:xfrm>
          <a:custGeom>
            <a:avLst/>
            <a:gdLst>
              <a:gd name="T0" fmla="*/ 33 w 38"/>
              <a:gd name="T1" fmla="*/ 20 h 41"/>
              <a:gd name="T2" fmla="*/ 31 w 38"/>
              <a:gd name="T3" fmla="*/ 20 h 41"/>
              <a:gd name="T4" fmla="*/ 30 w 38"/>
              <a:gd name="T5" fmla="*/ 18 h 41"/>
              <a:gd name="T6" fmla="*/ 28 w 38"/>
              <a:gd name="T7" fmla="*/ 11 h 41"/>
              <a:gd name="T8" fmla="*/ 20 w 38"/>
              <a:gd name="T9" fmla="*/ 11 h 41"/>
              <a:gd name="T10" fmla="*/ 18 w 38"/>
              <a:gd name="T11" fmla="*/ 11 h 41"/>
              <a:gd name="T12" fmla="*/ 17 w 38"/>
              <a:gd name="T13" fmla="*/ 9 h 41"/>
              <a:gd name="T14" fmla="*/ 18 w 38"/>
              <a:gd name="T15" fmla="*/ 1 h 41"/>
              <a:gd name="T16" fmla="*/ 15 w 38"/>
              <a:gd name="T17" fmla="*/ 0 h 41"/>
              <a:gd name="T18" fmla="*/ 0 w 38"/>
              <a:gd name="T19" fmla="*/ 26 h 41"/>
              <a:gd name="T20" fmla="*/ 0 w 38"/>
              <a:gd name="T21" fmla="*/ 28 h 41"/>
              <a:gd name="T22" fmla="*/ 2 w 38"/>
              <a:gd name="T23" fmla="*/ 29 h 41"/>
              <a:gd name="T24" fmla="*/ 16 w 38"/>
              <a:gd name="T25" fmla="*/ 27 h 41"/>
              <a:gd name="T26" fmla="*/ 21 w 38"/>
              <a:gd name="T27" fmla="*/ 40 h 41"/>
              <a:gd name="T28" fmla="*/ 23 w 38"/>
              <a:gd name="T29" fmla="*/ 41 h 41"/>
              <a:gd name="T30" fmla="*/ 23 w 38"/>
              <a:gd name="T31" fmla="*/ 41 h 41"/>
              <a:gd name="T32" fmla="*/ 24 w 38"/>
              <a:gd name="T33" fmla="*/ 40 h 41"/>
              <a:gd name="T34" fmla="*/ 38 w 38"/>
              <a:gd name="T35" fmla="*/ 17 h 41"/>
              <a:gd name="T36" fmla="*/ 33 w 38"/>
              <a:gd name="T37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" h="41">
                <a:moveTo>
                  <a:pt x="33" y="20"/>
                </a:moveTo>
                <a:cubicBezTo>
                  <a:pt x="33" y="20"/>
                  <a:pt x="32" y="20"/>
                  <a:pt x="31" y="20"/>
                </a:cubicBezTo>
                <a:cubicBezTo>
                  <a:pt x="31" y="20"/>
                  <a:pt x="30" y="19"/>
                  <a:pt x="30" y="18"/>
                </a:cubicBezTo>
                <a:cubicBezTo>
                  <a:pt x="28" y="11"/>
                  <a:pt x="28" y="11"/>
                  <a:pt x="28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8" y="11"/>
                  <a:pt x="18" y="11"/>
                </a:cubicBezTo>
                <a:cubicBezTo>
                  <a:pt x="17" y="10"/>
                  <a:pt x="17" y="9"/>
                  <a:pt x="17" y="9"/>
                </a:cubicBezTo>
                <a:cubicBezTo>
                  <a:pt x="18" y="1"/>
                  <a:pt x="18" y="1"/>
                  <a:pt x="18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1" y="29"/>
                  <a:pt x="2" y="29"/>
                  <a:pt x="2" y="29"/>
                </a:cubicBezTo>
                <a:cubicBezTo>
                  <a:pt x="16" y="27"/>
                  <a:pt x="16" y="27"/>
                  <a:pt x="16" y="27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2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4" y="41"/>
                  <a:pt x="24" y="40"/>
                </a:cubicBezTo>
                <a:cubicBezTo>
                  <a:pt x="38" y="17"/>
                  <a:pt x="38" y="17"/>
                  <a:pt x="38" y="17"/>
                </a:cubicBezTo>
                <a:lnTo>
                  <a:pt x="33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130">
            <a:extLst>
              <a:ext uri="{FF2B5EF4-FFF2-40B4-BE49-F238E27FC236}">
                <a16:creationId xmlns:a16="http://schemas.microsoft.com/office/drawing/2014/main" id="{A1A63909-6F93-4725-B0DA-5117CA7AAC5C}"/>
              </a:ext>
            </a:extLst>
          </p:cNvPr>
          <p:cNvSpPr>
            <a:spLocks noEditPoints="1"/>
          </p:cNvSpPr>
          <p:nvPr/>
        </p:nvSpPr>
        <p:spPr bwMode="auto">
          <a:xfrm>
            <a:off x="3969508" y="1480966"/>
            <a:ext cx="223038" cy="224350"/>
          </a:xfrm>
          <a:custGeom>
            <a:avLst/>
            <a:gdLst>
              <a:gd name="T0" fmla="*/ 72 w 72"/>
              <a:gd name="T1" fmla="*/ 34 h 72"/>
              <a:gd name="T2" fmla="*/ 70 w 72"/>
              <a:gd name="T3" fmla="*/ 24 h 72"/>
              <a:gd name="T4" fmla="*/ 68 w 72"/>
              <a:gd name="T5" fmla="*/ 21 h 72"/>
              <a:gd name="T6" fmla="*/ 62 w 72"/>
              <a:gd name="T7" fmla="*/ 12 h 72"/>
              <a:gd name="T8" fmla="*/ 60 w 72"/>
              <a:gd name="T9" fmla="*/ 10 h 72"/>
              <a:gd name="T10" fmla="*/ 51 w 72"/>
              <a:gd name="T11" fmla="*/ 4 h 72"/>
              <a:gd name="T12" fmla="*/ 48 w 72"/>
              <a:gd name="T13" fmla="*/ 3 h 72"/>
              <a:gd name="T14" fmla="*/ 38 w 72"/>
              <a:gd name="T15" fmla="*/ 1 h 72"/>
              <a:gd name="T16" fmla="*/ 30 w 72"/>
              <a:gd name="T17" fmla="*/ 6 h 72"/>
              <a:gd name="T18" fmla="*/ 23 w 72"/>
              <a:gd name="T19" fmla="*/ 3 h 72"/>
              <a:gd name="T20" fmla="*/ 19 w 72"/>
              <a:gd name="T21" fmla="*/ 11 h 72"/>
              <a:gd name="T22" fmla="*/ 11 w 72"/>
              <a:gd name="T23" fmla="*/ 11 h 72"/>
              <a:gd name="T24" fmla="*/ 11 w 72"/>
              <a:gd name="T25" fmla="*/ 19 h 72"/>
              <a:gd name="T26" fmla="*/ 3 w 72"/>
              <a:gd name="T27" fmla="*/ 22 h 72"/>
              <a:gd name="T28" fmla="*/ 6 w 72"/>
              <a:gd name="T29" fmla="*/ 30 h 72"/>
              <a:gd name="T30" fmla="*/ 0 w 72"/>
              <a:gd name="T31" fmla="*/ 36 h 72"/>
              <a:gd name="T32" fmla="*/ 6 w 72"/>
              <a:gd name="T33" fmla="*/ 42 h 72"/>
              <a:gd name="T34" fmla="*/ 3 w 72"/>
              <a:gd name="T35" fmla="*/ 50 h 72"/>
              <a:gd name="T36" fmla="*/ 11 w 72"/>
              <a:gd name="T37" fmla="*/ 53 h 72"/>
              <a:gd name="T38" fmla="*/ 11 w 72"/>
              <a:gd name="T39" fmla="*/ 61 h 72"/>
              <a:gd name="T40" fmla="*/ 19 w 72"/>
              <a:gd name="T41" fmla="*/ 61 h 72"/>
              <a:gd name="T42" fmla="*/ 23 w 72"/>
              <a:gd name="T43" fmla="*/ 69 h 72"/>
              <a:gd name="T44" fmla="*/ 30 w 72"/>
              <a:gd name="T45" fmla="*/ 66 h 72"/>
              <a:gd name="T46" fmla="*/ 36 w 72"/>
              <a:gd name="T47" fmla="*/ 72 h 72"/>
              <a:gd name="T48" fmla="*/ 42 w 72"/>
              <a:gd name="T49" fmla="*/ 66 h 72"/>
              <a:gd name="T50" fmla="*/ 50 w 72"/>
              <a:gd name="T51" fmla="*/ 69 h 72"/>
              <a:gd name="T52" fmla="*/ 53 w 72"/>
              <a:gd name="T53" fmla="*/ 61 h 72"/>
              <a:gd name="T54" fmla="*/ 62 w 72"/>
              <a:gd name="T55" fmla="*/ 61 h 72"/>
              <a:gd name="T56" fmla="*/ 62 w 72"/>
              <a:gd name="T57" fmla="*/ 53 h 72"/>
              <a:gd name="T58" fmla="*/ 70 w 72"/>
              <a:gd name="T59" fmla="*/ 50 h 72"/>
              <a:gd name="T60" fmla="*/ 66 w 72"/>
              <a:gd name="T61" fmla="*/ 42 h 72"/>
              <a:gd name="T62" fmla="*/ 72 w 72"/>
              <a:gd name="T63" fmla="*/ 36 h 72"/>
              <a:gd name="T64" fmla="*/ 47 w 72"/>
              <a:gd name="T65" fmla="*/ 37 h 72"/>
              <a:gd name="T66" fmla="*/ 50 w 72"/>
              <a:gd name="T67" fmla="*/ 52 h 72"/>
              <a:gd name="T68" fmla="*/ 47 w 72"/>
              <a:gd name="T69" fmla="*/ 52 h 72"/>
              <a:gd name="T70" fmla="*/ 25 w 72"/>
              <a:gd name="T71" fmla="*/ 52 h 72"/>
              <a:gd name="T72" fmla="*/ 22 w 72"/>
              <a:gd name="T73" fmla="*/ 49 h 72"/>
              <a:gd name="T74" fmla="*/ 17 w 72"/>
              <a:gd name="T75" fmla="*/ 30 h 72"/>
              <a:gd name="T76" fmla="*/ 18 w 72"/>
              <a:gd name="T77" fmla="*/ 26 h 72"/>
              <a:gd name="T78" fmla="*/ 35 w 72"/>
              <a:gd name="T79" fmla="*/ 15 h 72"/>
              <a:gd name="T80" fmla="*/ 44 w 72"/>
              <a:gd name="T81" fmla="*/ 26 h 72"/>
              <a:gd name="T82" fmla="*/ 56 w 72"/>
              <a:gd name="T83" fmla="*/ 2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2" h="72">
                <a:moveTo>
                  <a:pt x="72" y="36"/>
                </a:moveTo>
                <a:cubicBezTo>
                  <a:pt x="72" y="35"/>
                  <a:pt x="72" y="35"/>
                  <a:pt x="72" y="34"/>
                </a:cubicBezTo>
                <a:cubicBezTo>
                  <a:pt x="66" y="30"/>
                  <a:pt x="66" y="30"/>
                  <a:pt x="66" y="30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3"/>
                  <a:pt x="70" y="23"/>
                  <a:pt x="70" y="22"/>
                </a:cubicBezTo>
                <a:cubicBezTo>
                  <a:pt x="69" y="22"/>
                  <a:pt x="69" y="21"/>
                  <a:pt x="68" y="21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12"/>
                  <a:pt x="62" y="11"/>
                  <a:pt x="62" y="11"/>
                </a:cubicBezTo>
                <a:cubicBezTo>
                  <a:pt x="61" y="10"/>
                  <a:pt x="61" y="10"/>
                  <a:pt x="60" y="10"/>
                </a:cubicBezTo>
                <a:cubicBezTo>
                  <a:pt x="53" y="11"/>
                  <a:pt x="53" y="11"/>
                  <a:pt x="53" y="11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3"/>
                  <a:pt x="51" y="3"/>
                  <a:pt x="50" y="3"/>
                </a:cubicBezTo>
                <a:cubicBezTo>
                  <a:pt x="50" y="2"/>
                  <a:pt x="49" y="3"/>
                  <a:pt x="48" y="3"/>
                </a:cubicBezTo>
                <a:cubicBezTo>
                  <a:pt x="42" y="6"/>
                  <a:pt x="42" y="6"/>
                  <a:pt x="42" y="6"/>
                </a:cubicBezTo>
                <a:cubicBezTo>
                  <a:pt x="38" y="1"/>
                  <a:pt x="38" y="1"/>
                  <a:pt x="38" y="1"/>
                </a:cubicBezTo>
                <a:cubicBezTo>
                  <a:pt x="37" y="0"/>
                  <a:pt x="36" y="0"/>
                  <a:pt x="35" y="1"/>
                </a:cubicBezTo>
                <a:cubicBezTo>
                  <a:pt x="30" y="6"/>
                  <a:pt x="30" y="6"/>
                  <a:pt x="30" y="6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3" y="2"/>
                  <a:pt x="23" y="3"/>
                </a:cubicBezTo>
                <a:cubicBezTo>
                  <a:pt x="22" y="3"/>
                  <a:pt x="22" y="3"/>
                  <a:pt x="21" y="4"/>
                </a:cubicBezTo>
                <a:cubicBezTo>
                  <a:pt x="19" y="11"/>
                  <a:pt x="19" y="11"/>
                  <a:pt x="19" y="11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1" y="10"/>
                  <a:pt x="11" y="11"/>
                </a:cubicBezTo>
                <a:cubicBezTo>
                  <a:pt x="10" y="11"/>
                  <a:pt x="10" y="12"/>
                  <a:pt x="10" y="12"/>
                </a:cubicBezTo>
                <a:cubicBezTo>
                  <a:pt x="11" y="19"/>
                  <a:pt x="11" y="19"/>
                  <a:pt x="11" y="19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3" y="22"/>
                  <a:pt x="3" y="22"/>
                </a:cubicBezTo>
                <a:cubicBezTo>
                  <a:pt x="3" y="23"/>
                  <a:pt x="3" y="23"/>
                  <a:pt x="3" y="24"/>
                </a:cubicBezTo>
                <a:cubicBezTo>
                  <a:pt x="6" y="30"/>
                  <a:pt x="6" y="30"/>
                  <a:pt x="6" y="30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5"/>
                  <a:pt x="0" y="35"/>
                  <a:pt x="0" y="36"/>
                </a:cubicBezTo>
                <a:cubicBezTo>
                  <a:pt x="0" y="37"/>
                  <a:pt x="1" y="37"/>
                  <a:pt x="1" y="38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4" y="51"/>
                  <a:pt x="4" y="51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61"/>
                  <a:pt x="11" y="61"/>
                </a:cubicBezTo>
                <a:cubicBezTo>
                  <a:pt x="11" y="62"/>
                  <a:pt x="12" y="62"/>
                  <a:pt x="12" y="62"/>
                </a:cubicBezTo>
                <a:cubicBezTo>
                  <a:pt x="19" y="61"/>
                  <a:pt x="19" y="61"/>
                  <a:pt x="19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2" y="69"/>
                  <a:pt x="22" y="69"/>
                  <a:pt x="23" y="69"/>
                </a:cubicBezTo>
                <a:cubicBezTo>
                  <a:pt x="23" y="69"/>
                  <a:pt x="24" y="69"/>
                  <a:pt x="24" y="69"/>
                </a:cubicBezTo>
                <a:cubicBezTo>
                  <a:pt x="30" y="66"/>
                  <a:pt x="30" y="66"/>
                  <a:pt x="30" y="66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2"/>
                  <a:pt x="36" y="72"/>
                  <a:pt x="36" y="72"/>
                </a:cubicBezTo>
                <a:cubicBezTo>
                  <a:pt x="37" y="72"/>
                  <a:pt x="38" y="72"/>
                  <a:pt x="38" y="71"/>
                </a:cubicBezTo>
                <a:cubicBezTo>
                  <a:pt x="42" y="66"/>
                  <a:pt x="42" y="66"/>
                  <a:pt x="42" y="66"/>
                </a:cubicBezTo>
                <a:cubicBezTo>
                  <a:pt x="48" y="69"/>
                  <a:pt x="48" y="69"/>
                  <a:pt x="48" y="69"/>
                </a:cubicBezTo>
                <a:cubicBezTo>
                  <a:pt x="49" y="69"/>
                  <a:pt x="50" y="69"/>
                  <a:pt x="50" y="69"/>
                </a:cubicBezTo>
                <a:cubicBezTo>
                  <a:pt x="51" y="69"/>
                  <a:pt x="51" y="69"/>
                  <a:pt x="51" y="68"/>
                </a:cubicBezTo>
                <a:cubicBezTo>
                  <a:pt x="53" y="61"/>
                  <a:pt x="53" y="61"/>
                  <a:pt x="53" y="61"/>
                </a:cubicBezTo>
                <a:cubicBezTo>
                  <a:pt x="60" y="62"/>
                  <a:pt x="60" y="62"/>
                  <a:pt x="60" y="62"/>
                </a:cubicBezTo>
                <a:cubicBezTo>
                  <a:pt x="61" y="62"/>
                  <a:pt x="61" y="62"/>
                  <a:pt x="62" y="61"/>
                </a:cubicBezTo>
                <a:cubicBezTo>
                  <a:pt x="62" y="61"/>
                  <a:pt x="62" y="60"/>
                  <a:pt x="62" y="60"/>
                </a:cubicBezTo>
                <a:cubicBezTo>
                  <a:pt x="62" y="53"/>
                  <a:pt x="62" y="53"/>
                  <a:pt x="62" y="53"/>
                </a:cubicBezTo>
                <a:cubicBezTo>
                  <a:pt x="68" y="51"/>
                  <a:pt x="68" y="51"/>
                  <a:pt x="68" y="51"/>
                </a:cubicBezTo>
                <a:cubicBezTo>
                  <a:pt x="69" y="51"/>
                  <a:pt x="69" y="50"/>
                  <a:pt x="70" y="50"/>
                </a:cubicBezTo>
                <a:cubicBezTo>
                  <a:pt x="70" y="49"/>
                  <a:pt x="70" y="49"/>
                  <a:pt x="70" y="48"/>
                </a:cubicBezTo>
                <a:cubicBezTo>
                  <a:pt x="66" y="42"/>
                  <a:pt x="66" y="42"/>
                  <a:pt x="66" y="42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7"/>
                  <a:pt x="72" y="37"/>
                  <a:pt x="72" y="36"/>
                </a:cubicBezTo>
                <a:close/>
                <a:moveTo>
                  <a:pt x="56" y="30"/>
                </a:moveTo>
                <a:cubicBezTo>
                  <a:pt x="47" y="37"/>
                  <a:pt x="47" y="37"/>
                  <a:pt x="47" y="37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50"/>
                  <a:pt x="50" y="51"/>
                  <a:pt x="50" y="52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8" y="52"/>
                  <a:pt x="47" y="52"/>
                </a:cubicBezTo>
                <a:cubicBezTo>
                  <a:pt x="36" y="45"/>
                  <a:pt x="36" y="45"/>
                  <a:pt x="36" y="45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2"/>
                  <a:pt x="24" y="52"/>
                  <a:pt x="23" y="52"/>
                </a:cubicBezTo>
                <a:cubicBezTo>
                  <a:pt x="22" y="51"/>
                  <a:pt x="22" y="50"/>
                  <a:pt x="22" y="49"/>
                </a:cubicBezTo>
                <a:cubicBezTo>
                  <a:pt x="26" y="37"/>
                  <a:pt x="26" y="37"/>
                  <a:pt x="26" y="37"/>
                </a:cubicBezTo>
                <a:cubicBezTo>
                  <a:pt x="17" y="30"/>
                  <a:pt x="17" y="30"/>
                  <a:pt x="17" y="30"/>
                </a:cubicBezTo>
                <a:cubicBezTo>
                  <a:pt x="16" y="29"/>
                  <a:pt x="16" y="28"/>
                  <a:pt x="16" y="27"/>
                </a:cubicBezTo>
                <a:cubicBezTo>
                  <a:pt x="17" y="27"/>
                  <a:pt x="18" y="26"/>
                  <a:pt x="18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4"/>
                  <a:pt x="37" y="14"/>
                  <a:pt x="38" y="15"/>
                </a:cubicBezTo>
                <a:cubicBezTo>
                  <a:pt x="44" y="26"/>
                  <a:pt x="44" y="26"/>
                  <a:pt x="44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5" y="26"/>
                  <a:pt x="56" y="27"/>
                  <a:pt x="56" y="27"/>
                </a:cubicBezTo>
                <a:cubicBezTo>
                  <a:pt x="57" y="28"/>
                  <a:pt x="56" y="29"/>
                  <a:pt x="56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139">
            <a:extLst>
              <a:ext uri="{FF2B5EF4-FFF2-40B4-BE49-F238E27FC236}">
                <a16:creationId xmlns:a16="http://schemas.microsoft.com/office/drawing/2014/main" id="{7FBC801F-5739-44A0-801F-38BAD31A9D31}"/>
              </a:ext>
            </a:extLst>
          </p:cNvPr>
          <p:cNvSpPr>
            <a:spLocks/>
          </p:cNvSpPr>
          <p:nvPr/>
        </p:nvSpPr>
        <p:spPr bwMode="auto">
          <a:xfrm>
            <a:off x="3939988" y="2453581"/>
            <a:ext cx="284701" cy="249277"/>
          </a:xfrm>
          <a:custGeom>
            <a:avLst/>
            <a:gdLst>
              <a:gd name="T0" fmla="*/ 90 w 92"/>
              <a:gd name="T1" fmla="*/ 0 h 80"/>
              <a:gd name="T2" fmla="*/ 88 w 92"/>
              <a:gd name="T3" fmla="*/ 0 h 80"/>
              <a:gd name="T4" fmla="*/ 88 w 92"/>
              <a:gd name="T5" fmla="*/ 4 h 80"/>
              <a:gd name="T6" fmla="*/ 88 w 92"/>
              <a:gd name="T7" fmla="*/ 62 h 80"/>
              <a:gd name="T8" fmla="*/ 86 w 92"/>
              <a:gd name="T9" fmla="*/ 64 h 80"/>
              <a:gd name="T10" fmla="*/ 66 w 92"/>
              <a:gd name="T11" fmla="*/ 64 h 80"/>
              <a:gd name="T12" fmla="*/ 58 w 92"/>
              <a:gd name="T13" fmla="*/ 64 h 80"/>
              <a:gd name="T14" fmla="*/ 52 w 92"/>
              <a:gd name="T15" fmla="*/ 70 h 80"/>
              <a:gd name="T16" fmla="*/ 50 w 92"/>
              <a:gd name="T17" fmla="*/ 72 h 80"/>
              <a:gd name="T18" fmla="*/ 42 w 92"/>
              <a:gd name="T19" fmla="*/ 72 h 80"/>
              <a:gd name="T20" fmla="*/ 40 w 92"/>
              <a:gd name="T21" fmla="*/ 70 h 80"/>
              <a:gd name="T22" fmla="*/ 34 w 92"/>
              <a:gd name="T23" fmla="*/ 64 h 80"/>
              <a:gd name="T24" fmla="*/ 26 w 92"/>
              <a:gd name="T25" fmla="*/ 64 h 80"/>
              <a:gd name="T26" fmla="*/ 6 w 92"/>
              <a:gd name="T27" fmla="*/ 64 h 80"/>
              <a:gd name="T28" fmla="*/ 4 w 92"/>
              <a:gd name="T29" fmla="*/ 62 h 80"/>
              <a:gd name="T30" fmla="*/ 4 w 92"/>
              <a:gd name="T31" fmla="*/ 4 h 80"/>
              <a:gd name="T32" fmla="*/ 4 w 92"/>
              <a:gd name="T33" fmla="*/ 0 h 80"/>
              <a:gd name="T34" fmla="*/ 2 w 92"/>
              <a:gd name="T35" fmla="*/ 0 h 80"/>
              <a:gd name="T36" fmla="*/ 0 w 92"/>
              <a:gd name="T37" fmla="*/ 2 h 80"/>
              <a:gd name="T38" fmla="*/ 0 w 92"/>
              <a:gd name="T39" fmla="*/ 66 h 80"/>
              <a:gd name="T40" fmla="*/ 2 w 92"/>
              <a:gd name="T41" fmla="*/ 68 h 80"/>
              <a:gd name="T42" fmla="*/ 26 w 92"/>
              <a:gd name="T43" fmla="*/ 68 h 80"/>
              <a:gd name="T44" fmla="*/ 38 w 92"/>
              <a:gd name="T45" fmla="*/ 78 h 80"/>
              <a:gd name="T46" fmla="*/ 40 w 92"/>
              <a:gd name="T47" fmla="*/ 80 h 80"/>
              <a:gd name="T48" fmla="*/ 52 w 92"/>
              <a:gd name="T49" fmla="*/ 80 h 80"/>
              <a:gd name="T50" fmla="*/ 54 w 92"/>
              <a:gd name="T51" fmla="*/ 78 h 80"/>
              <a:gd name="T52" fmla="*/ 66 w 92"/>
              <a:gd name="T53" fmla="*/ 68 h 80"/>
              <a:gd name="T54" fmla="*/ 90 w 92"/>
              <a:gd name="T55" fmla="*/ 68 h 80"/>
              <a:gd name="T56" fmla="*/ 92 w 92"/>
              <a:gd name="T57" fmla="*/ 66 h 80"/>
              <a:gd name="T58" fmla="*/ 92 w 92"/>
              <a:gd name="T59" fmla="*/ 2 h 80"/>
              <a:gd name="T60" fmla="*/ 90 w 92"/>
              <a:gd name="T61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2" h="80">
                <a:moveTo>
                  <a:pt x="90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62"/>
                  <a:pt x="88" y="62"/>
                  <a:pt x="88" y="62"/>
                </a:cubicBezTo>
                <a:cubicBezTo>
                  <a:pt x="88" y="63"/>
                  <a:pt x="87" y="64"/>
                  <a:pt x="86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53" y="64"/>
                  <a:pt x="52" y="65"/>
                  <a:pt x="52" y="70"/>
                </a:cubicBezTo>
                <a:cubicBezTo>
                  <a:pt x="52" y="71"/>
                  <a:pt x="51" y="72"/>
                  <a:pt x="50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1"/>
                  <a:pt x="40" y="70"/>
                </a:cubicBezTo>
                <a:cubicBezTo>
                  <a:pt x="40" y="65"/>
                  <a:pt x="39" y="64"/>
                  <a:pt x="34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5" y="64"/>
                  <a:pt x="4" y="63"/>
                  <a:pt x="4" y="62"/>
                </a:cubicBezTo>
                <a:cubicBezTo>
                  <a:pt x="4" y="4"/>
                  <a:pt x="4" y="4"/>
                  <a:pt x="4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30" y="68"/>
                  <a:pt x="38" y="69"/>
                  <a:pt x="38" y="78"/>
                </a:cubicBezTo>
                <a:cubicBezTo>
                  <a:pt x="38" y="79"/>
                  <a:pt x="39" y="80"/>
                  <a:pt x="40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3" y="80"/>
                  <a:pt x="54" y="79"/>
                  <a:pt x="54" y="78"/>
                </a:cubicBezTo>
                <a:cubicBezTo>
                  <a:pt x="54" y="69"/>
                  <a:pt x="62" y="68"/>
                  <a:pt x="66" y="68"/>
                </a:cubicBezTo>
                <a:cubicBezTo>
                  <a:pt x="90" y="68"/>
                  <a:pt x="90" y="68"/>
                  <a:pt x="90" y="68"/>
                </a:cubicBezTo>
                <a:cubicBezTo>
                  <a:pt x="91" y="68"/>
                  <a:pt x="92" y="67"/>
                  <a:pt x="92" y="66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1"/>
                  <a:pt x="91" y="0"/>
                  <a:pt x="9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Freeform 140">
            <a:extLst>
              <a:ext uri="{FF2B5EF4-FFF2-40B4-BE49-F238E27FC236}">
                <a16:creationId xmlns:a16="http://schemas.microsoft.com/office/drawing/2014/main" id="{ADC1C8ED-CF4D-4C24-8291-28DDB4A2ED03}"/>
              </a:ext>
            </a:extLst>
          </p:cNvPr>
          <p:cNvSpPr>
            <a:spLocks/>
          </p:cNvSpPr>
          <p:nvPr/>
        </p:nvSpPr>
        <p:spPr bwMode="auto">
          <a:xfrm>
            <a:off x="4088242" y="2429965"/>
            <a:ext cx="111519" cy="236157"/>
          </a:xfrm>
          <a:custGeom>
            <a:avLst/>
            <a:gdLst>
              <a:gd name="T0" fmla="*/ 10 w 36"/>
              <a:gd name="T1" fmla="*/ 68 h 76"/>
              <a:gd name="T2" fmla="*/ 34 w 36"/>
              <a:gd name="T3" fmla="*/ 68 h 76"/>
              <a:gd name="T4" fmla="*/ 36 w 36"/>
              <a:gd name="T5" fmla="*/ 68 h 76"/>
              <a:gd name="T6" fmla="*/ 36 w 36"/>
              <a:gd name="T7" fmla="*/ 66 h 76"/>
              <a:gd name="T8" fmla="*/ 36 w 36"/>
              <a:gd name="T9" fmla="*/ 2 h 76"/>
              <a:gd name="T10" fmla="*/ 34 w 36"/>
              <a:gd name="T11" fmla="*/ 0 h 76"/>
              <a:gd name="T12" fmla="*/ 10 w 36"/>
              <a:gd name="T13" fmla="*/ 0 h 76"/>
              <a:gd name="T14" fmla="*/ 0 w 36"/>
              <a:gd name="T15" fmla="*/ 3 h 76"/>
              <a:gd name="T16" fmla="*/ 0 w 36"/>
              <a:gd name="T17" fmla="*/ 76 h 76"/>
              <a:gd name="T18" fmla="*/ 0 w 36"/>
              <a:gd name="T19" fmla="*/ 76 h 76"/>
              <a:gd name="T20" fmla="*/ 10 w 36"/>
              <a:gd name="T21" fmla="*/ 6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76">
                <a:moveTo>
                  <a:pt x="10" y="68"/>
                </a:moveTo>
                <a:cubicBezTo>
                  <a:pt x="34" y="68"/>
                  <a:pt x="34" y="68"/>
                  <a:pt x="34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5" y="0"/>
                  <a:pt x="3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0"/>
                  <a:pt x="3" y="1"/>
                  <a:pt x="0" y="3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1" y="71"/>
                  <a:pt x="4" y="68"/>
                  <a:pt x="10" y="6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141">
            <a:extLst>
              <a:ext uri="{FF2B5EF4-FFF2-40B4-BE49-F238E27FC236}">
                <a16:creationId xmlns:a16="http://schemas.microsoft.com/office/drawing/2014/main" id="{CE61B763-3DFE-4C07-A2A2-939D9809DD2B}"/>
              </a:ext>
            </a:extLst>
          </p:cNvPr>
          <p:cNvSpPr>
            <a:spLocks/>
          </p:cNvSpPr>
          <p:nvPr/>
        </p:nvSpPr>
        <p:spPr bwMode="auto">
          <a:xfrm>
            <a:off x="3964915" y="2429965"/>
            <a:ext cx="111519" cy="236157"/>
          </a:xfrm>
          <a:custGeom>
            <a:avLst/>
            <a:gdLst>
              <a:gd name="T0" fmla="*/ 26 w 36"/>
              <a:gd name="T1" fmla="*/ 68 h 76"/>
              <a:gd name="T2" fmla="*/ 36 w 36"/>
              <a:gd name="T3" fmla="*/ 76 h 76"/>
              <a:gd name="T4" fmla="*/ 36 w 36"/>
              <a:gd name="T5" fmla="*/ 76 h 76"/>
              <a:gd name="T6" fmla="*/ 36 w 36"/>
              <a:gd name="T7" fmla="*/ 3 h 76"/>
              <a:gd name="T8" fmla="*/ 26 w 36"/>
              <a:gd name="T9" fmla="*/ 0 h 76"/>
              <a:gd name="T10" fmla="*/ 2 w 36"/>
              <a:gd name="T11" fmla="*/ 0 h 76"/>
              <a:gd name="T12" fmla="*/ 0 w 36"/>
              <a:gd name="T13" fmla="*/ 2 h 76"/>
              <a:gd name="T14" fmla="*/ 0 w 36"/>
              <a:gd name="T15" fmla="*/ 66 h 76"/>
              <a:gd name="T16" fmla="*/ 0 w 36"/>
              <a:gd name="T17" fmla="*/ 68 h 76"/>
              <a:gd name="T18" fmla="*/ 2 w 36"/>
              <a:gd name="T19" fmla="*/ 68 h 76"/>
              <a:gd name="T20" fmla="*/ 26 w 36"/>
              <a:gd name="T21" fmla="*/ 6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76">
                <a:moveTo>
                  <a:pt x="26" y="68"/>
                </a:moveTo>
                <a:cubicBezTo>
                  <a:pt x="32" y="68"/>
                  <a:pt x="35" y="71"/>
                  <a:pt x="36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3"/>
                  <a:pt x="36" y="3"/>
                  <a:pt x="36" y="3"/>
                </a:cubicBezTo>
                <a:cubicBezTo>
                  <a:pt x="33" y="1"/>
                  <a:pt x="30" y="0"/>
                  <a:pt x="2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2" y="68"/>
                  <a:pt x="2" y="68"/>
                  <a:pt x="2" y="68"/>
                </a:cubicBezTo>
                <a:lnTo>
                  <a:pt x="26" y="6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Freeform 96">
            <a:extLst>
              <a:ext uri="{FF2B5EF4-FFF2-40B4-BE49-F238E27FC236}">
                <a16:creationId xmlns:a16="http://schemas.microsoft.com/office/drawing/2014/main" id="{F8BDA93E-37DB-4B68-9F59-42B13AAD42F7}"/>
              </a:ext>
            </a:extLst>
          </p:cNvPr>
          <p:cNvSpPr>
            <a:spLocks noEditPoints="1"/>
          </p:cNvSpPr>
          <p:nvPr/>
        </p:nvSpPr>
        <p:spPr bwMode="auto">
          <a:xfrm>
            <a:off x="3933428" y="3352723"/>
            <a:ext cx="211230" cy="275517"/>
          </a:xfrm>
          <a:custGeom>
            <a:avLst/>
            <a:gdLst>
              <a:gd name="T0" fmla="*/ 60 w 68"/>
              <a:gd name="T1" fmla="*/ 78 h 88"/>
              <a:gd name="T2" fmla="*/ 56 w 68"/>
              <a:gd name="T3" fmla="*/ 72 h 88"/>
              <a:gd name="T4" fmla="*/ 8 w 68"/>
              <a:gd name="T5" fmla="*/ 72 h 88"/>
              <a:gd name="T6" fmla="*/ 8 w 68"/>
              <a:gd name="T7" fmla="*/ 8 h 88"/>
              <a:gd name="T8" fmla="*/ 60 w 68"/>
              <a:gd name="T9" fmla="*/ 8 h 88"/>
              <a:gd name="T10" fmla="*/ 60 w 68"/>
              <a:gd name="T11" fmla="*/ 50 h 88"/>
              <a:gd name="T12" fmla="*/ 60 w 68"/>
              <a:gd name="T13" fmla="*/ 50 h 88"/>
              <a:gd name="T14" fmla="*/ 67 w 68"/>
              <a:gd name="T15" fmla="*/ 53 h 88"/>
              <a:gd name="T16" fmla="*/ 67 w 68"/>
              <a:gd name="T17" fmla="*/ 53 h 88"/>
              <a:gd name="T18" fmla="*/ 68 w 68"/>
              <a:gd name="T19" fmla="*/ 54 h 88"/>
              <a:gd name="T20" fmla="*/ 68 w 68"/>
              <a:gd name="T21" fmla="*/ 26 h 88"/>
              <a:gd name="T22" fmla="*/ 68 w 68"/>
              <a:gd name="T23" fmla="*/ 8 h 88"/>
              <a:gd name="T24" fmla="*/ 60 w 68"/>
              <a:gd name="T25" fmla="*/ 0 h 88"/>
              <a:gd name="T26" fmla="*/ 8 w 68"/>
              <a:gd name="T27" fmla="*/ 0 h 88"/>
              <a:gd name="T28" fmla="*/ 0 w 68"/>
              <a:gd name="T29" fmla="*/ 8 h 88"/>
              <a:gd name="T30" fmla="*/ 0 w 68"/>
              <a:gd name="T31" fmla="*/ 80 h 88"/>
              <a:gd name="T32" fmla="*/ 8 w 68"/>
              <a:gd name="T33" fmla="*/ 88 h 88"/>
              <a:gd name="T34" fmla="*/ 8 w 68"/>
              <a:gd name="T35" fmla="*/ 88 h 88"/>
              <a:gd name="T36" fmla="*/ 63 w 68"/>
              <a:gd name="T37" fmla="*/ 88 h 88"/>
              <a:gd name="T38" fmla="*/ 60 w 68"/>
              <a:gd name="T39" fmla="*/ 80 h 88"/>
              <a:gd name="T40" fmla="*/ 60 w 68"/>
              <a:gd name="T41" fmla="*/ 78 h 88"/>
              <a:gd name="T42" fmla="*/ 20 w 68"/>
              <a:gd name="T43" fmla="*/ 80 h 88"/>
              <a:gd name="T44" fmla="*/ 18 w 68"/>
              <a:gd name="T45" fmla="*/ 78 h 88"/>
              <a:gd name="T46" fmla="*/ 20 w 68"/>
              <a:gd name="T47" fmla="*/ 76 h 88"/>
              <a:gd name="T48" fmla="*/ 22 w 68"/>
              <a:gd name="T49" fmla="*/ 78 h 88"/>
              <a:gd name="T50" fmla="*/ 20 w 68"/>
              <a:gd name="T51" fmla="*/ 80 h 88"/>
              <a:gd name="T52" fmla="*/ 38 w 68"/>
              <a:gd name="T53" fmla="*/ 80 h 88"/>
              <a:gd name="T54" fmla="*/ 26 w 68"/>
              <a:gd name="T55" fmla="*/ 80 h 88"/>
              <a:gd name="T56" fmla="*/ 26 w 68"/>
              <a:gd name="T57" fmla="*/ 76 h 88"/>
              <a:gd name="T58" fmla="*/ 38 w 68"/>
              <a:gd name="T59" fmla="*/ 76 h 88"/>
              <a:gd name="T60" fmla="*/ 38 w 68"/>
              <a:gd name="T61" fmla="*/ 80 h 88"/>
              <a:gd name="T62" fmla="*/ 44 w 68"/>
              <a:gd name="T63" fmla="*/ 80 h 88"/>
              <a:gd name="T64" fmla="*/ 42 w 68"/>
              <a:gd name="T65" fmla="*/ 78 h 88"/>
              <a:gd name="T66" fmla="*/ 44 w 68"/>
              <a:gd name="T67" fmla="*/ 76 h 88"/>
              <a:gd name="T68" fmla="*/ 46 w 68"/>
              <a:gd name="T69" fmla="*/ 78 h 88"/>
              <a:gd name="T70" fmla="*/ 44 w 68"/>
              <a:gd name="T71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" h="88">
                <a:moveTo>
                  <a:pt x="60" y="78"/>
                </a:moveTo>
                <a:cubicBezTo>
                  <a:pt x="56" y="72"/>
                  <a:pt x="56" y="72"/>
                  <a:pt x="56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8"/>
                  <a:pt x="8" y="8"/>
                  <a:pt x="8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0"/>
                  <a:pt x="65" y="51"/>
                  <a:pt x="6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"/>
                  <a:pt x="64" y="0"/>
                  <a:pt x="60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5"/>
                  <a:pt x="60" y="82"/>
                  <a:pt x="60" y="80"/>
                </a:cubicBezTo>
                <a:lnTo>
                  <a:pt x="60" y="78"/>
                </a:lnTo>
                <a:close/>
                <a:moveTo>
                  <a:pt x="20" y="80"/>
                </a:moveTo>
                <a:cubicBezTo>
                  <a:pt x="19" y="80"/>
                  <a:pt x="18" y="79"/>
                  <a:pt x="18" y="78"/>
                </a:cubicBezTo>
                <a:cubicBezTo>
                  <a:pt x="18" y="77"/>
                  <a:pt x="19" y="76"/>
                  <a:pt x="20" y="76"/>
                </a:cubicBezTo>
                <a:cubicBezTo>
                  <a:pt x="21" y="76"/>
                  <a:pt x="22" y="77"/>
                  <a:pt x="22" y="78"/>
                </a:cubicBezTo>
                <a:cubicBezTo>
                  <a:pt x="22" y="79"/>
                  <a:pt x="21" y="80"/>
                  <a:pt x="20" y="80"/>
                </a:cubicBezTo>
                <a:close/>
                <a:moveTo>
                  <a:pt x="38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76"/>
                  <a:pt x="26" y="76"/>
                  <a:pt x="26" y="76"/>
                </a:cubicBezTo>
                <a:cubicBezTo>
                  <a:pt x="38" y="76"/>
                  <a:pt x="38" y="76"/>
                  <a:pt x="38" y="76"/>
                </a:cubicBezTo>
                <a:lnTo>
                  <a:pt x="38" y="80"/>
                </a:lnTo>
                <a:close/>
                <a:moveTo>
                  <a:pt x="44" y="80"/>
                </a:moveTo>
                <a:cubicBezTo>
                  <a:pt x="43" y="80"/>
                  <a:pt x="42" y="79"/>
                  <a:pt x="42" y="78"/>
                </a:cubicBezTo>
                <a:cubicBezTo>
                  <a:pt x="42" y="77"/>
                  <a:pt x="43" y="76"/>
                  <a:pt x="44" y="76"/>
                </a:cubicBezTo>
                <a:cubicBezTo>
                  <a:pt x="45" y="76"/>
                  <a:pt x="46" y="77"/>
                  <a:pt x="46" y="78"/>
                </a:cubicBezTo>
                <a:cubicBezTo>
                  <a:pt x="46" y="79"/>
                  <a:pt x="45" y="80"/>
                  <a:pt x="4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Freeform 97">
            <a:extLst>
              <a:ext uri="{FF2B5EF4-FFF2-40B4-BE49-F238E27FC236}">
                <a16:creationId xmlns:a16="http://schemas.microsoft.com/office/drawing/2014/main" id="{82D3FABB-8D8B-4DDC-8790-C1E3B4575266}"/>
              </a:ext>
            </a:extLst>
          </p:cNvPr>
          <p:cNvSpPr>
            <a:spLocks/>
          </p:cNvSpPr>
          <p:nvPr/>
        </p:nvSpPr>
        <p:spPr bwMode="auto">
          <a:xfrm>
            <a:off x="4097426" y="3453746"/>
            <a:ext cx="133822" cy="199422"/>
          </a:xfrm>
          <a:custGeom>
            <a:avLst/>
            <a:gdLst>
              <a:gd name="T0" fmla="*/ 42 w 43"/>
              <a:gd name="T1" fmla="*/ 61 h 64"/>
              <a:gd name="T2" fmla="*/ 31 w 43"/>
              <a:gd name="T3" fmla="*/ 46 h 64"/>
              <a:gd name="T4" fmla="*/ 31 w 43"/>
              <a:gd name="T5" fmla="*/ 46 h 64"/>
              <a:gd name="T6" fmla="*/ 31 w 43"/>
              <a:gd name="T7" fmla="*/ 45 h 64"/>
              <a:gd name="T8" fmla="*/ 31 w 43"/>
              <a:gd name="T9" fmla="*/ 45 h 64"/>
              <a:gd name="T10" fmla="*/ 31 w 43"/>
              <a:gd name="T11" fmla="*/ 18 h 64"/>
              <a:gd name="T12" fmla="*/ 22 w 43"/>
              <a:gd name="T13" fmla="*/ 1 h 64"/>
              <a:gd name="T14" fmla="*/ 22 w 43"/>
              <a:gd name="T15" fmla="*/ 1 h 64"/>
              <a:gd name="T16" fmla="*/ 20 w 43"/>
              <a:gd name="T17" fmla="*/ 0 h 64"/>
              <a:gd name="T18" fmla="*/ 19 w 43"/>
              <a:gd name="T19" fmla="*/ 2 h 64"/>
              <a:gd name="T20" fmla="*/ 19 w 43"/>
              <a:gd name="T21" fmla="*/ 27 h 64"/>
              <a:gd name="T22" fmla="*/ 19 w 43"/>
              <a:gd name="T23" fmla="*/ 33 h 64"/>
              <a:gd name="T24" fmla="*/ 15 w 43"/>
              <a:gd name="T25" fmla="*/ 28 h 64"/>
              <a:gd name="T26" fmla="*/ 15 w 43"/>
              <a:gd name="T27" fmla="*/ 28 h 64"/>
              <a:gd name="T28" fmla="*/ 11 w 43"/>
              <a:gd name="T29" fmla="*/ 24 h 64"/>
              <a:gd name="T30" fmla="*/ 3 w 43"/>
              <a:gd name="T31" fmla="*/ 24 h 64"/>
              <a:gd name="T32" fmla="*/ 2 w 43"/>
              <a:gd name="T33" fmla="*/ 32 h 64"/>
              <a:gd name="T34" fmla="*/ 7 w 43"/>
              <a:gd name="T35" fmla="*/ 39 h 64"/>
              <a:gd name="T36" fmla="*/ 7 w 43"/>
              <a:gd name="T37" fmla="*/ 39 h 64"/>
              <a:gd name="T38" fmla="*/ 11 w 43"/>
              <a:gd name="T39" fmla="*/ 44 h 64"/>
              <a:gd name="T40" fmla="*/ 11 w 43"/>
              <a:gd name="T41" fmla="*/ 45 h 64"/>
              <a:gd name="T42" fmla="*/ 11 w 43"/>
              <a:gd name="T43" fmla="*/ 48 h 64"/>
              <a:gd name="T44" fmla="*/ 14 w 43"/>
              <a:gd name="T45" fmla="*/ 56 h 64"/>
              <a:gd name="T46" fmla="*/ 14 w 43"/>
              <a:gd name="T47" fmla="*/ 56 h 64"/>
              <a:gd name="T48" fmla="*/ 19 w 43"/>
              <a:gd name="T49" fmla="*/ 63 h 64"/>
              <a:gd name="T50" fmla="*/ 21 w 43"/>
              <a:gd name="T51" fmla="*/ 64 h 64"/>
              <a:gd name="T52" fmla="*/ 41 w 43"/>
              <a:gd name="T53" fmla="*/ 64 h 64"/>
              <a:gd name="T54" fmla="*/ 41 w 43"/>
              <a:gd name="T55" fmla="*/ 64 h 64"/>
              <a:gd name="T56" fmla="*/ 43 w 43"/>
              <a:gd name="T57" fmla="*/ 62 h 64"/>
              <a:gd name="T58" fmla="*/ 42 w 43"/>
              <a:gd name="T5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" h="64">
                <a:moveTo>
                  <a:pt x="42" y="61"/>
                </a:moveTo>
                <a:cubicBezTo>
                  <a:pt x="35" y="51"/>
                  <a:pt x="38" y="55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1"/>
                  <a:pt x="30" y="8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1"/>
                  <a:pt x="19" y="1"/>
                  <a:pt x="19" y="2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3"/>
                  <a:pt x="19" y="33"/>
                  <a:pt x="19" y="33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1"/>
                  <a:pt x="5" y="21"/>
                  <a:pt x="3" y="24"/>
                </a:cubicBezTo>
                <a:cubicBezTo>
                  <a:pt x="0" y="26"/>
                  <a:pt x="1" y="30"/>
                  <a:pt x="2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5"/>
                  <a:pt x="11" y="45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50"/>
                  <a:pt x="12" y="53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6" y="59"/>
                  <a:pt x="18" y="61"/>
                  <a:pt x="19" y="63"/>
                </a:cubicBezTo>
                <a:cubicBezTo>
                  <a:pt x="20" y="64"/>
                  <a:pt x="20" y="64"/>
                  <a:pt x="2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3"/>
                  <a:pt x="43" y="62"/>
                </a:cubicBezTo>
                <a:cubicBezTo>
                  <a:pt x="43" y="61"/>
                  <a:pt x="43" y="61"/>
                  <a:pt x="42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Rectangle 98">
            <a:extLst>
              <a:ext uri="{FF2B5EF4-FFF2-40B4-BE49-F238E27FC236}">
                <a16:creationId xmlns:a16="http://schemas.microsoft.com/office/drawing/2014/main" id="{2F9A1CA9-241A-41D3-BEC1-A2F88888F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091" y="3515409"/>
            <a:ext cx="86591" cy="131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Rectangle 99">
            <a:extLst>
              <a:ext uri="{FF2B5EF4-FFF2-40B4-BE49-F238E27FC236}">
                <a16:creationId xmlns:a16="http://schemas.microsoft.com/office/drawing/2014/main" id="{869E1EBE-F68B-4DDC-9D54-BEE3C328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091" y="3490482"/>
            <a:ext cx="86591" cy="131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Rectangle 100">
            <a:extLst>
              <a:ext uri="{FF2B5EF4-FFF2-40B4-BE49-F238E27FC236}">
                <a16:creationId xmlns:a16="http://schemas.microsoft.com/office/drawing/2014/main" id="{6EFDFADD-3EC3-46F3-BF1B-AC687CF16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091" y="3465554"/>
            <a:ext cx="86591" cy="131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Rectangle 101">
            <a:extLst>
              <a:ext uri="{FF2B5EF4-FFF2-40B4-BE49-F238E27FC236}">
                <a16:creationId xmlns:a16="http://schemas.microsoft.com/office/drawing/2014/main" id="{3B43CAE0-6EA9-4436-9652-7629B49D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091" y="3440626"/>
            <a:ext cx="86591" cy="131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Rectangle 102">
            <a:extLst>
              <a:ext uri="{FF2B5EF4-FFF2-40B4-BE49-F238E27FC236}">
                <a16:creationId xmlns:a16="http://schemas.microsoft.com/office/drawing/2014/main" id="{0F7800BB-4703-48C7-AAF3-D690F8000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091" y="3415698"/>
            <a:ext cx="49855" cy="118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Freeform 8">
            <a:extLst>
              <a:ext uri="{FF2B5EF4-FFF2-40B4-BE49-F238E27FC236}">
                <a16:creationId xmlns:a16="http://schemas.microsoft.com/office/drawing/2014/main" id="{B8C67E67-B0BC-40DD-AE54-53391A8AFD43}"/>
              </a:ext>
            </a:extLst>
          </p:cNvPr>
          <p:cNvSpPr>
            <a:spLocks noEditPoints="1"/>
          </p:cNvSpPr>
          <p:nvPr/>
        </p:nvSpPr>
        <p:spPr bwMode="auto">
          <a:xfrm>
            <a:off x="3945236" y="4318122"/>
            <a:ext cx="272893" cy="192862"/>
          </a:xfrm>
          <a:custGeom>
            <a:avLst/>
            <a:gdLst>
              <a:gd name="T0" fmla="*/ 2 w 88"/>
              <a:gd name="T1" fmla="*/ 62 h 62"/>
              <a:gd name="T2" fmla="*/ 86 w 88"/>
              <a:gd name="T3" fmla="*/ 62 h 62"/>
              <a:gd name="T4" fmla="*/ 88 w 88"/>
              <a:gd name="T5" fmla="*/ 60 h 62"/>
              <a:gd name="T6" fmla="*/ 88 w 88"/>
              <a:gd name="T7" fmla="*/ 8 h 62"/>
              <a:gd name="T8" fmla="*/ 80 w 88"/>
              <a:gd name="T9" fmla="*/ 0 h 62"/>
              <a:gd name="T10" fmla="*/ 8 w 88"/>
              <a:gd name="T11" fmla="*/ 0 h 62"/>
              <a:gd name="T12" fmla="*/ 0 w 88"/>
              <a:gd name="T13" fmla="*/ 8 h 62"/>
              <a:gd name="T14" fmla="*/ 0 w 88"/>
              <a:gd name="T15" fmla="*/ 60 h 62"/>
              <a:gd name="T16" fmla="*/ 2 w 88"/>
              <a:gd name="T17" fmla="*/ 62 h 62"/>
              <a:gd name="T18" fmla="*/ 8 w 88"/>
              <a:gd name="T19" fmla="*/ 8 h 62"/>
              <a:gd name="T20" fmla="*/ 80 w 88"/>
              <a:gd name="T21" fmla="*/ 8 h 62"/>
              <a:gd name="T22" fmla="*/ 80 w 88"/>
              <a:gd name="T23" fmla="*/ 52 h 62"/>
              <a:gd name="T24" fmla="*/ 8 w 88"/>
              <a:gd name="T25" fmla="*/ 52 h 62"/>
              <a:gd name="T26" fmla="*/ 8 w 88"/>
              <a:gd name="T27" fmla="*/ 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8" h="62">
                <a:moveTo>
                  <a:pt x="2" y="62"/>
                </a:moveTo>
                <a:cubicBezTo>
                  <a:pt x="86" y="62"/>
                  <a:pt x="86" y="62"/>
                  <a:pt x="86" y="62"/>
                </a:cubicBezTo>
                <a:cubicBezTo>
                  <a:pt x="87" y="62"/>
                  <a:pt x="88" y="61"/>
                  <a:pt x="88" y="60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"/>
                  <a:pt x="84" y="0"/>
                  <a:pt x="80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1"/>
                  <a:pt x="1" y="62"/>
                  <a:pt x="2" y="62"/>
                </a:cubicBezTo>
                <a:close/>
                <a:moveTo>
                  <a:pt x="8" y="8"/>
                </a:moveTo>
                <a:cubicBezTo>
                  <a:pt x="80" y="8"/>
                  <a:pt x="80" y="8"/>
                  <a:pt x="80" y="8"/>
                </a:cubicBezTo>
                <a:cubicBezTo>
                  <a:pt x="80" y="52"/>
                  <a:pt x="80" y="52"/>
                  <a:pt x="80" y="52"/>
                </a:cubicBezTo>
                <a:cubicBezTo>
                  <a:pt x="8" y="52"/>
                  <a:pt x="8" y="52"/>
                  <a:pt x="8" y="52"/>
                </a:cubicBezTo>
                <a:lnTo>
                  <a:pt x="8" y="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C4B7F6B5-7748-42DE-9A1B-67478A833B89}"/>
              </a:ext>
            </a:extLst>
          </p:cNvPr>
          <p:cNvSpPr>
            <a:spLocks/>
          </p:cNvSpPr>
          <p:nvPr/>
        </p:nvSpPr>
        <p:spPr bwMode="auto">
          <a:xfrm>
            <a:off x="3933428" y="4524104"/>
            <a:ext cx="297821" cy="36735"/>
          </a:xfrm>
          <a:custGeom>
            <a:avLst/>
            <a:gdLst>
              <a:gd name="T0" fmla="*/ 94 w 96"/>
              <a:gd name="T1" fmla="*/ 0 h 12"/>
              <a:gd name="T2" fmla="*/ 58 w 96"/>
              <a:gd name="T3" fmla="*/ 0 h 12"/>
              <a:gd name="T4" fmla="*/ 56 w 96"/>
              <a:gd name="T5" fmla="*/ 2 h 12"/>
              <a:gd name="T6" fmla="*/ 56 w 96"/>
              <a:gd name="T7" fmla="*/ 4 h 12"/>
              <a:gd name="T8" fmla="*/ 40 w 96"/>
              <a:gd name="T9" fmla="*/ 4 h 12"/>
              <a:gd name="T10" fmla="*/ 40 w 96"/>
              <a:gd name="T11" fmla="*/ 2 h 12"/>
              <a:gd name="T12" fmla="*/ 38 w 96"/>
              <a:gd name="T13" fmla="*/ 0 h 12"/>
              <a:gd name="T14" fmla="*/ 2 w 96"/>
              <a:gd name="T15" fmla="*/ 0 h 12"/>
              <a:gd name="T16" fmla="*/ 0 w 96"/>
              <a:gd name="T17" fmla="*/ 2 h 12"/>
              <a:gd name="T18" fmla="*/ 0 w 96"/>
              <a:gd name="T19" fmla="*/ 6 h 12"/>
              <a:gd name="T20" fmla="*/ 6 w 96"/>
              <a:gd name="T21" fmla="*/ 12 h 12"/>
              <a:gd name="T22" fmla="*/ 90 w 96"/>
              <a:gd name="T23" fmla="*/ 12 h 12"/>
              <a:gd name="T24" fmla="*/ 96 w 96"/>
              <a:gd name="T25" fmla="*/ 6 h 12"/>
              <a:gd name="T26" fmla="*/ 96 w 96"/>
              <a:gd name="T27" fmla="*/ 2 h 12"/>
              <a:gd name="T28" fmla="*/ 94 w 96"/>
              <a:gd name="T2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12">
                <a:moveTo>
                  <a:pt x="94" y="0"/>
                </a:moveTo>
                <a:cubicBezTo>
                  <a:pt x="58" y="0"/>
                  <a:pt x="58" y="0"/>
                  <a:pt x="58" y="0"/>
                </a:cubicBezTo>
                <a:cubicBezTo>
                  <a:pt x="57" y="0"/>
                  <a:pt x="56" y="1"/>
                  <a:pt x="56" y="2"/>
                </a:cubicBezTo>
                <a:cubicBezTo>
                  <a:pt x="56" y="4"/>
                  <a:pt x="56" y="4"/>
                  <a:pt x="56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6"/>
                  <a:pt x="0" y="6"/>
                  <a:pt x="0" y="6"/>
                </a:cubicBezTo>
                <a:cubicBezTo>
                  <a:pt x="0" y="9"/>
                  <a:pt x="3" y="12"/>
                  <a:pt x="6" y="12"/>
                </a:cubicBezTo>
                <a:cubicBezTo>
                  <a:pt x="90" y="12"/>
                  <a:pt x="90" y="12"/>
                  <a:pt x="90" y="12"/>
                </a:cubicBezTo>
                <a:cubicBezTo>
                  <a:pt x="93" y="12"/>
                  <a:pt x="96" y="9"/>
                  <a:pt x="96" y="6"/>
                </a:cubicBezTo>
                <a:cubicBezTo>
                  <a:pt x="96" y="2"/>
                  <a:pt x="96" y="2"/>
                  <a:pt x="96" y="2"/>
                </a:cubicBezTo>
                <a:cubicBezTo>
                  <a:pt x="96" y="1"/>
                  <a:pt x="95" y="0"/>
                  <a:pt x="94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Freeform 5">
            <a:extLst>
              <a:ext uri="{FF2B5EF4-FFF2-40B4-BE49-F238E27FC236}">
                <a16:creationId xmlns:a16="http://schemas.microsoft.com/office/drawing/2014/main" id="{283F91AB-0C1A-4A02-9CA5-F9F0969758BF}"/>
              </a:ext>
            </a:extLst>
          </p:cNvPr>
          <p:cNvSpPr>
            <a:spLocks/>
          </p:cNvSpPr>
          <p:nvPr/>
        </p:nvSpPr>
        <p:spPr bwMode="auto">
          <a:xfrm>
            <a:off x="4057291" y="5223347"/>
            <a:ext cx="186063" cy="183678"/>
          </a:xfrm>
          <a:custGeom>
            <a:avLst/>
            <a:gdLst>
              <a:gd name="T0" fmla="*/ 1166 w 1246"/>
              <a:gd name="T1" fmla="*/ 188 h 1246"/>
              <a:gd name="T2" fmla="*/ 1054 w 1246"/>
              <a:gd name="T3" fmla="*/ 188 h 1246"/>
              <a:gd name="T4" fmla="*/ 1054 w 1246"/>
              <a:gd name="T5" fmla="*/ 80 h 1246"/>
              <a:gd name="T6" fmla="*/ 954 w 1246"/>
              <a:gd name="T7" fmla="*/ 37 h 1246"/>
              <a:gd name="T8" fmla="*/ 700 w 1246"/>
              <a:gd name="T9" fmla="*/ 292 h 1246"/>
              <a:gd name="T10" fmla="*/ 683 w 1246"/>
              <a:gd name="T11" fmla="*/ 334 h 1246"/>
              <a:gd name="T12" fmla="*/ 683 w 1246"/>
              <a:gd name="T13" fmla="*/ 479 h 1246"/>
              <a:gd name="T14" fmla="*/ 643 w 1246"/>
              <a:gd name="T15" fmla="*/ 518 h 1246"/>
              <a:gd name="T16" fmla="*/ 23 w 1246"/>
              <a:gd name="T17" fmla="*/ 1138 h 1246"/>
              <a:gd name="T18" fmla="*/ 23 w 1246"/>
              <a:gd name="T19" fmla="*/ 1223 h 1246"/>
              <a:gd name="T20" fmla="*/ 108 w 1246"/>
              <a:gd name="T21" fmla="*/ 1223 h 1246"/>
              <a:gd name="T22" fmla="*/ 742 w 1246"/>
              <a:gd name="T23" fmla="*/ 589 h 1246"/>
              <a:gd name="T24" fmla="*/ 767 w 1246"/>
              <a:gd name="T25" fmla="*/ 563 h 1246"/>
              <a:gd name="T26" fmla="*/ 912 w 1246"/>
              <a:gd name="T27" fmla="*/ 563 h 1246"/>
              <a:gd name="T28" fmla="*/ 954 w 1246"/>
              <a:gd name="T29" fmla="*/ 547 h 1246"/>
              <a:gd name="T30" fmla="*/ 1209 w 1246"/>
              <a:gd name="T31" fmla="*/ 292 h 1246"/>
              <a:gd name="T32" fmla="*/ 1166 w 1246"/>
              <a:gd name="T33" fmla="*/ 188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6" h="1246">
                <a:moveTo>
                  <a:pt x="1166" y="188"/>
                </a:moveTo>
                <a:cubicBezTo>
                  <a:pt x="1054" y="188"/>
                  <a:pt x="1054" y="188"/>
                  <a:pt x="1054" y="188"/>
                </a:cubicBezTo>
                <a:cubicBezTo>
                  <a:pt x="1054" y="80"/>
                  <a:pt x="1054" y="80"/>
                  <a:pt x="1054" y="80"/>
                </a:cubicBezTo>
                <a:cubicBezTo>
                  <a:pt x="1054" y="27"/>
                  <a:pt x="992" y="0"/>
                  <a:pt x="954" y="37"/>
                </a:cubicBezTo>
                <a:cubicBezTo>
                  <a:pt x="700" y="292"/>
                  <a:pt x="700" y="292"/>
                  <a:pt x="700" y="292"/>
                </a:cubicBezTo>
                <a:cubicBezTo>
                  <a:pt x="688" y="303"/>
                  <a:pt x="683" y="319"/>
                  <a:pt x="683" y="334"/>
                </a:cubicBezTo>
                <a:cubicBezTo>
                  <a:pt x="683" y="479"/>
                  <a:pt x="683" y="479"/>
                  <a:pt x="683" y="479"/>
                </a:cubicBezTo>
                <a:cubicBezTo>
                  <a:pt x="643" y="518"/>
                  <a:pt x="643" y="518"/>
                  <a:pt x="643" y="518"/>
                </a:cubicBezTo>
                <a:cubicBezTo>
                  <a:pt x="407" y="755"/>
                  <a:pt x="245" y="916"/>
                  <a:pt x="23" y="1138"/>
                </a:cubicBezTo>
                <a:cubicBezTo>
                  <a:pt x="0" y="1162"/>
                  <a:pt x="0" y="1200"/>
                  <a:pt x="23" y="1223"/>
                </a:cubicBezTo>
                <a:cubicBezTo>
                  <a:pt x="47" y="1246"/>
                  <a:pt x="85" y="1246"/>
                  <a:pt x="108" y="1223"/>
                </a:cubicBezTo>
                <a:cubicBezTo>
                  <a:pt x="175" y="1156"/>
                  <a:pt x="675" y="656"/>
                  <a:pt x="742" y="589"/>
                </a:cubicBezTo>
                <a:cubicBezTo>
                  <a:pt x="767" y="563"/>
                  <a:pt x="767" y="563"/>
                  <a:pt x="767" y="563"/>
                </a:cubicBezTo>
                <a:cubicBezTo>
                  <a:pt x="912" y="563"/>
                  <a:pt x="912" y="563"/>
                  <a:pt x="912" y="563"/>
                </a:cubicBezTo>
                <a:cubicBezTo>
                  <a:pt x="928" y="563"/>
                  <a:pt x="943" y="558"/>
                  <a:pt x="954" y="547"/>
                </a:cubicBezTo>
                <a:cubicBezTo>
                  <a:pt x="1209" y="292"/>
                  <a:pt x="1209" y="292"/>
                  <a:pt x="1209" y="292"/>
                </a:cubicBezTo>
                <a:cubicBezTo>
                  <a:pt x="1246" y="254"/>
                  <a:pt x="1220" y="188"/>
                  <a:pt x="1166" y="1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id="{D27C44A3-41BC-4650-B16F-1F58DD5F03E7}"/>
              </a:ext>
            </a:extLst>
          </p:cNvPr>
          <p:cNvSpPr>
            <a:spLocks/>
          </p:cNvSpPr>
          <p:nvPr/>
        </p:nvSpPr>
        <p:spPr bwMode="auto">
          <a:xfrm>
            <a:off x="4019124" y="5349774"/>
            <a:ext cx="95417" cy="94225"/>
          </a:xfrm>
          <a:custGeom>
            <a:avLst/>
            <a:gdLst>
              <a:gd name="T0" fmla="*/ 203 w 637"/>
              <a:gd name="T1" fmla="*/ 182 h 639"/>
              <a:gd name="T2" fmla="*/ 204 w 637"/>
              <a:gd name="T3" fmla="*/ 180 h 639"/>
              <a:gd name="T4" fmla="*/ 370 w 637"/>
              <a:gd name="T5" fmla="*/ 14 h 639"/>
              <a:gd name="T6" fmla="*/ 117 w 637"/>
              <a:gd name="T7" fmla="*/ 98 h 639"/>
              <a:gd name="T8" fmla="*/ 117 w 637"/>
              <a:gd name="T9" fmla="*/ 522 h 639"/>
              <a:gd name="T10" fmla="*/ 541 w 637"/>
              <a:gd name="T11" fmla="*/ 522 h 639"/>
              <a:gd name="T12" fmla="*/ 625 w 637"/>
              <a:gd name="T13" fmla="*/ 269 h 639"/>
              <a:gd name="T14" fmla="*/ 456 w 637"/>
              <a:gd name="T15" fmla="*/ 438 h 639"/>
              <a:gd name="T16" fmla="*/ 436 w 637"/>
              <a:gd name="T17" fmla="*/ 451 h 639"/>
              <a:gd name="T18" fmla="*/ 202 w 637"/>
              <a:gd name="T19" fmla="*/ 438 h 639"/>
              <a:gd name="T20" fmla="*/ 202 w 637"/>
              <a:gd name="T21" fmla="*/ 438 h 639"/>
              <a:gd name="T22" fmla="*/ 202 w 637"/>
              <a:gd name="T23" fmla="*/ 183 h 639"/>
              <a:gd name="T24" fmla="*/ 203 w 637"/>
              <a:gd name="T25" fmla="*/ 182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7" h="639">
                <a:moveTo>
                  <a:pt x="203" y="182"/>
                </a:moveTo>
                <a:cubicBezTo>
                  <a:pt x="204" y="182"/>
                  <a:pt x="204" y="181"/>
                  <a:pt x="204" y="180"/>
                </a:cubicBezTo>
                <a:cubicBezTo>
                  <a:pt x="370" y="14"/>
                  <a:pt x="370" y="14"/>
                  <a:pt x="370" y="14"/>
                </a:cubicBezTo>
                <a:cubicBezTo>
                  <a:pt x="268" y="0"/>
                  <a:pt x="180" y="35"/>
                  <a:pt x="117" y="98"/>
                </a:cubicBezTo>
                <a:cubicBezTo>
                  <a:pt x="0" y="215"/>
                  <a:pt x="0" y="405"/>
                  <a:pt x="117" y="522"/>
                </a:cubicBezTo>
                <a:cubicBezTo>
                  <a:pt x="234" y="639"/>
                  <a:pt x="424" y="639"/>
                  <a:pt x="541" y="522"/>
                </a:cubicBezTo>
                <a:cubicBezTo>
                  <a:pt x="610" y="453"/>
                  <a:pt x="637" y="359"/>
                  <a:pt x="625" y="269"/>
                </a:cubicBezTo>
                <a:cubicBezTo>
                  <a:pt x="456" y="438"/>
                  <a:pt x="456" y="438"/>
                  <a:pt x="456" y="438"/>
                </a:cubicBezTo>
                <a:cubicBezTo>
                  <a:pt x="450" y="443"/>
                  <a:pt x="444" y="448"/>
                  <a:pt x="436" y="451"/>
                </a:cubicBezTo>
                <a:cubicBezTo>
                  <a:pt x="354" y="514"/>
                  <a:pt x="260" y="496"/>
                  <a:pt x="202" y="438"/>
                </a:cubicBezTo>
                <a:cubicBezTo>
                  <a:pt x="202" y="438"/>
                  <a:pt x="202" y="438"/>
                  <a:pt x="202" y="438"/>
                </a:cubicBezTo>
                <a:cubicBezTo>
                  <a:pt x="131" y="367"/>
                  <a:pt x="131" y="253"/>
                  <a:pt x="202" y="183"/>
                </a:cubicBezTo>
                <a:cubicBezTo>
                  <a:pt x="202" y="183"/>
                  <a:pt x="203" y="182"/>
                  <a:pt x="203" y="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Freeform 7">
            <a:extLst>
              <a:ext uri="{FF2B5EF4-FFF2-40B4-BE49-F238E27FC236}">
                <a16:creationId xmlns:a16="http://schemas.microsoft.com/office/drawing/2014/main" id="{1F7A29AD-8E1B-4AD3-9632-40C4AEE513D1}"/>
              </a:ext>
            </a:extLst>
          </p:cNvPr>
          <p:cNvSpPr>
            <a:spLocks/>
          </p:cNvSpPr>
          <p:nvPr/>
        </p:nvSpPr>
        <p:spPr bwMode="auto">
          <a:xfrm>
            <a:off x="3979764" y="5308030"/>
            <a:ext cx="175329" cy="175329"/>
          </a:xfrm>
          <a:custGeom>
            <a:avLst/>
            <a:gdLst>
              <a:gd name="T0" fmla="*/ 824 w 1174"/>
              <a:gd name="T1" fmla="*/ 106 h 1184"/>
              <a:gd name="T2" fmla="*/ 211 w 1174"/>
              <a:gd name="T3" fmla="*/ 209 h 1184"/>
              <a:gd name="T4" fmla="*/ 211 w 1174"/>
              <a:gd name="T5" fmla="*/ 973 h 1184"/>
              <a:gd name="T6" fmla="*/ 975 w 1174"/>
              <a:gd name="T7" fmla="*/ 973 h 1184"/>
              <a:gd name="T8" fmla="*/ 1079 w 1174"/>
              <a:gd name="T9" fmla="*/ 360 h 1184"/>
              <a:gd name="T10" fmla="*/ 987 w 1174"/>
              <a:gd name="T11" fmla="*/ 451 h 1184"/>
              <a:gd name="T12" fmla="*/ 890 w 1174"/>
              <a:gd name="T13" fmla="*/ 888 h 1184"/>
              <a:gd name="T14" fmla="*/ 296 w 1174"/>
              <a:gd name="T15" fmla="*/ 888 h 1184"/>
              <a:gd name="T16" fmla="*/ 296 w 1174"/>
              <a:gd name="T17" fmla="*/ 294 h 1184"/>
              <a:gd name="T18" fmla="*/ 733 w 1174"/>
              <a:gd name="T19" fmla="*/ 197 h 1184"/>
              <a:gd name="T20" fmla="*/ 824 w 1174"/>
              <a:gd name="T21" fmla="*/ 106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4" h="1184">
                <a:moveTo>
                  <a:pt x="824" y="106"/>
                </a:moveTo>
                <a:cubicBezTo>
                  <a:pt x="602" y="0"/>
                  <a:pt x="363" y="58"/>
                  <a:pt x="211" y="209"/>
                </a:cubicBezTo>
                <a:cubicBezTo>
                  <a:pt x="0" y="420"/>
                  <a:pt x="0" y="763"/>
                  <a:pt x="211" y="973"/>
                </a:cubicBezTo>
                <a:cubicBezTo>
                  <a:pt x="422" y="1184"/>
                  <a:pt x="764" y="1184"/>
                  <a:pt x="975" y="973"/>
                </a:cubicBezTo>
                <a:cubicBezTo>
                  <a:pt x="1140" y="807"/>
                  <a:pt x="1174" y="561"/>
                  <a:pt x="1079" y="36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1039" y="599"/>
                  <a:pt x="1008" y="770"/>
                  <a:pt x="890" y="888"/>
                </a:cubicBezTo>
                <a:cubicBezTo>
                  <a:pt x="726" y="1052"/>
                  <a:pt x="460" y="1052"/>
                  <a:pt x="296" y="888"/>
                </a:cubicBezTo>
                <a:cubicBezTo>
                  <a:pt x="132" y="725"/>
                  <a:pt x="132" y="458"/>
                  <a:pt x="296" y="294"/>
                </a:cubicBezTo>
                <a:cubicBezTo>
                  <a:pt x="414" y="176"/>
                  <a:pt x="585" y="145"/>
                  <a:pt x="733" y="197"/>
                </a:cubicBezTo>
                <a:cubicBezTo>
                  <a:pt x="824" y="106"/>
                  <a:pt x="824" y="106"/>
                  <a:pt x="82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Freeform 8">
            <a:extLst>
              <a:ext uri="{FF2B5EF4-FFF2-40B4-BE49-F238E27FC236}">
                <a16:creationId xmlns:a16="http://schemas.microsoft.com/office/drawing/2014/main" id="{A9BFD7AC-5FD3-463C-8CBC-4744E4790483}"/>
              </a:ext>
            </a:extLst>
          </p:cNvPr>
          <p:cNvSpPr>
            <a:spLocks/>
          </p:cNvSpPr>
          <p:nvPr/>
        </p:nvSpPr>
        <p:spPr bwMode="auto">
          <a:xfrm>
            <a:off x="3921322" y="5250780"/>
            <a:ext cx="293407" cy="277902"/>
          </a:xfrm>
          <a:custGeom>
            <a:avLst/>
            <a:gdLst>
              <a:gd name="T0" fmla="*/ 1561 w 1967"/>
              <a:gd name="T1" fmla="*/ 660 h 1879"/>
              <a:gd name="T2" fmla="*/ 1454 w 1967"/>
              <a:gd name="T3" fmla="*/ 1446 h 1879"/>
              <a:gd name="T4" fmla="*/ 520 w 1967"/>
              <a:gd name="T5" fmla="*/ 1446 h 1879"/>
              <a:gd name="T6" fmla="*/ 520 w 1967"/>
              <a:gd name="T7" fmla="*/ 513 h 1879"/>
              <a:gd name="T8" fmla="*/ 1307 w 1967"/>
              <a:gd name="T9" fmla="*/ 405 h 1879"/>
              <a:gd name="T10" fmla="*/ 1483 w 1967"/>
              <a:gd name="T11" fmla="*/ 228 h 1879"/>
              <a:gd name="T12" fmla="*/ 351 w 1967"/>
              <a:gd name="T13" fmla="*/ 343 h 1879"/>
              <a:gd name="T14" fmla="*/ 351 w 1967"/>
              <a:gd name="T15" fmla="*/ 1616 h 1879"/>
              <a:gd name="T16" fmla="*/ 987 w 1967"/>
              <a:gd name="T17" fmla="*/ 1879 h 1879"/>
              <a:gd name="T18" fmla="*/ 1623 w 1967"/>
              <a:gd name="T19" fmla="*/ 1616 h 1879"/>
              <a:gd name="T20" fmla="*/ 1738 w 1967"/>
              <a:gd name="T21" fmla="*/ 483 h 1879"/>
              <a:gd name="T22" fmla="*/ 1561 w 1967"/>
              <a:gd name="T23" fmla="*/ 660 h 1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7" h="1879">
                <a:moveTo>
                  <a:pt x="1561" y="660"/>
                </a:moveTo>
                <a:cubicBezTo>
                  <a:pt x="1700" y="911"/>
                  <a:pt x="1667" y="1233"/>
                  <a:pt x="1454" y="1446"/>
                </a:cubicBezTo>
                <a:cubicBezTo>
                  <a:pt x="1196" y="1704"/>
                  <a:pt x="778" y="1704"/>
                  <a:pt x="520" y="1446"/>
                </a:cubicBezTo>
                <a:cubicBezTo>
                  <a:pt x="263" y="1188"/>
                  <a:pt x="263" y="770"/>
                  <a:pt x="520" y="513"/>
                </a:cubicBezTo>
                <a:cubicBezTo>
                  <a:pt x="733" y="300"/>
                  <a:pt x="1055" y="266"/>
                  <a:pt x="1307" y="405"/>
                </a:cubicBezTo>
                <a:cubicBezTo>
                  <a:pt x="1483" y="228"/>
                  <a:pt x="1483" y="228"/>
                  <a:pt x="1483" y="228"/>
                </a:cubicBezTo>
                <a:cubicBezTo>
                  <a:pt x="1139" y="0"/>
                  <a:pt x="662" y="31"/>
                  <a:pt x="351" y="343"/>
                </a:cubicBezTo>
                <a:cubicBezTo>
                  <a:pt x="0" y="694"/>
                  <a:pt x="0" y="1265"/>
                  <a:pt x="351" y="1616"/>
                </a:cubicBezTo>
                <a:cubicBezTo>
                  <a:pt x="526" y="1791"/>
                  <a:pt x="756" y="1879"/>
                  <a:pt x="987" y="1879"/>
                </a:cubicBezTo>
                <a:cubicBezTo>
                  <a:pt x="1217" y="1879"/>
                  <a:pt x="1448" y="1791"/>
                  <a:pt x="1623" y="1616"/>
                </a:cubicBezTo>
                <a:cubicBezTo>
                  <a:pt x="1934" y="1305"/>
                  <a:pt x="1967" y="828"/>
                  <a:pt x="1738" y="483"/>
                </a:cubicBezTo>
                <a:cubicBezTo>
                  <a:pt x="1561" y="660"/>
                  <a:pt x="1561" y="660"/>
                  <a:pt x="1561" y="6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444EAC1-1AAE-4ECC-BD63-4BADB5947398}"/>
              </a:ext>
            </a:extLst>
          </p:cNvPr>
          <p:cNvSpPr txBox="1"/>
          <p:nvPr/>
        </p:nvSpPr>
        <p:spPr>
          <a:xfrm>
            <a:off x="4697805" y="1422102"/>
            <a:ext cx="4328012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BAFDBAB-CFAC-45B6-BAB5-0EC8C71C76D3}"/>
              </a:ext>
            </a:extLst>
          </p:cNvPr>
          <p:cNvSpPr txBox="1"/>
          <p:nvPr/>
        </p:nvSpPr>
        <p:spPr>
          <a:xfrm>
            <a:off x="4697805" y="2336989"/>
            <a:ext cx="4328012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EB55B88-B1B4-4B86-A790-F7BECB7AE713}"/>
              </a:ext>
            </a:extLst>
          </p:cNvPr>
          <p:cNvSpPr txBox="1"/>
          <p:nvPr/>
        </p:nvSpPr>
        <p:spPr>
          <a:xfrm>
            <a:off x="4700105" y="3261059"/>
            <a:ext cx="4328012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A608DA7-0E10-46C3-82A6-66E1B21652D4}"/>
              </a:ext>
            </a:extLst>
          </p:cNvPr>
          <p:cNvSpPr txBox="1"/>
          <p:nvPr/>
        </p:nvSpPr>
        <p:spPr>
          <a:xfrm>
            <a:off x="4741128" y="4185131"/>
            <a:ext cx="4328012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863BDFE-876F-4F8E-A07A-F50D8E1BA05C}"/>
              </a:ext>
            </a:extLst>
          </p:cNvPr>
          <p:cNvSpPr txBox="1"/>
          <p:nvPr/>
        </p:nvSpPr>
        <p:spPr>
          <a:xfrm>
            <a:off x="4697804" y="5120352"/>
            <a:ext cx="4328012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ïṥḻíḓé">
            <a:extLst>
              <a:ext uri="{FF2B5EF4-FFF2-40B4-BE49-F238E27FC236}">
                <a16:creationId xmlns:a16="http://schemas.microsoft.com/office/drawing/2014/main" id="{959D591F-F9A4-47E7-9731-614B73ACFD9A}"/>
              </a:ext>
            </a:extLst>
          </p:cNvPr>
          <p:cNvSpPr/>
          <p:nvPr/>
        </p:nvSpPr>
        <p:spPr>
          <a:xfrm rot="16370209" flipH="1" flipV="1">
            <a:off x="141490" y="-304172"/>
            <a:ext cx="1396063" cy="1868226"/>
          </a:xfrm>
          <a:custGeom>
            <a:avLst/>
            <a:gdLst>
              <a:gd name="connsiteX0" fmla="*/ 0 w 1223078"/>
              <a:gd name="connsiteY0" fmla="*/ 0 h 1636736"/>
              <a:gd name="connsiteX1" fmla="*/ 1223078 w 1223078"/>
              <a:gd name="connsiteY1" fmla="*/ 1223078 h 1636736"/>
              <a:gd name="connsiteX2" fmla="*/ 1168091 w 1223078"/>
              <a:gd name="connsiteY2" fmla="*/ 1586784 h 1636736"/>
              <a:gd name="connsiteX3" fmla="*/ 1149808 w 1223078"/>
              <a:gd name="connsiteY3" fmla="*/ 1636736 h 1636736"/>
              <a:gd name="connsiteX4" fmla="*/ 423506 w 1223078"/>
              <a:gd name="connsiteY4" fmla="*/ 1636736 h 1636736"/>
              <a:gd name="connsiteX5" fmla="*/ 491419 w 1223078"/>
              <a:gd name="connsiteY5" fmla="*/ 1554425 h 1636736"/>
              <a:gd name="connsiteX6" fmla="*/ 592631 w 1223078"/>
              <a:gd name="connsiteY6" fmla="*/ 1223079 h 1636736"/>
              <a:gd name="connsiteX7" fmla="*/ 1 w 1223078"/>
              <a:gd name="connsiteY7" fmla="*/ 630449 h 1636736"/>
              <a:gd name="connsiteX8" fmla="*/ 0 w 1223078"/>
              <a:gd name="connsiteY8" fmla="*/ 630449 h 16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078" h="1636736">
                <a:moveTo>
                  <a:pt x="0" y="0"/>
                </a:moveTo>
                <a:cubicBezTo>
                  <a:pt x="675487" y="0"/>
                  <a:pt x="1223078" y="547591"/>
                  <a:pt x="1223078" y="1223078"/>
                </a:cubicBezTo>
                <a:cubicBezTo>
                  <a:pt x="1223078" y="1349732"/>
                  <a:pt x="1203827" y="1471890"/>
                  <a:pt x="1168091" y="1586784"/>
                </a:cubicBezTo>
                <a:lnTo>
                  <a:pt x="1149808" y="1636736"/>
                </a:lnTo>
                <a:lnTo>
                  <a:pt x="423506" y="1636736"/>
                </a:lnTo>
                <a:lnTo>
                  <a:pt x="491419" y="1554425"/>
                </a:lnTo>
                <a:cubicBezTo>
                  <a:pt x="555319" y="1459840"/>
                  <a:pt x="592631" y="1345817"/>
                  <a:pt x="592631" y="1223079"/>
                </a:cubicBezTo>
                <a:cubicBezTo>
                  <a:pt x="592631" y="895778"/>
                  <a:pt x="327302" y="630449"/>
                  <a:pt x="1" y="630449"/>
                </a:cubicBezTo>
                <a:lnTo>
                  <a:pt x="0" y="63044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íṥļïdè">
            <a:extLst>
              <a:ext uri="{FF2B5EF4-FFF2-40B4-BE49-F238E27FC236}">
                <a16:creationId xmlns:a16="http://schemas.microsoft.com/office/drawing/2014/main" id="{32528ABD-AFA6-4300-B1E8-EBAF1907A6E8}"/>
              </a:ext>
            </a:extLst>
          </p:cNvPr>
          <p:cNvSpPr/>
          <p:nvPr/>
        </p:nvSpPr>
        <p:spPr>
          <a:xfrm>
            <a:off x="1405371" y="1392308"/>
            <a:ext cx="401666" cy="4016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9" name="Google Shape;13;p2">
            <a:extLst>
              <a:ext uri="{FF2B5EF4-FFF2-40B4-BE49-F238E27FC236}">
                <a16:creationId xmlns:a16="http://schemas.microsoft.com/office/drawing/2014/main" id="{488D3B78-09B6-4972-BC89-CB7E25396964}"/>
              </a:ext>
            </a:extLst>
          </p:cNvPr>
          <p:cNvSpPr/>
          <p:nvPr/>
        </p:nvSpPr>
        <p:spPr>
          <a:xfrm rot="12770">
            <a:off x="799656" y="2705104"/>
            <a:ext cx="1211430" cy="1172205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0" name="Google Shape;14;p2">
            <a:extLst>
              <a:ext uri="{FF2B5EF4-FFF2-40B4-BE49-F238E27FC236}">
                <a16:creationId xmlns:a16="http://schemas.microsoft.com/office/drawing/2014/main" id="{15CEAF91-1285-4B33-BD80-E9B16DEBBDF9}"/>
              </a:ext>
            </a:extLst>
          </p:cNvPr>
          <p:cNvSpPr/>
          <p:nvPr/>
        </p:nvSpPr>
        <p:spPr>
          <a:xfrm rot="12770">
            <a:off x="2204667" y="2477789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18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60" grpId="0" animBg="1"/>
      <p:bldP spid="63" grpId="0" animBg="1"/>
      <p:bldP spid="69" grpId="0" animBg="1"/>
      <p:bldP spid="79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400ACF2-CB7B-4F56-952A-796158D7B9DF}"/>
              </a:ext>
            </a:extLst>
          </p:cNvPr>
          <p:cNvSpPr/>
          <p:nvPr/>
        </p:nvSpPr>
        <p:spPr>
          <a:xfrm>
            <a:off x="7990317" y="3557290"/>
            <a:ext cx="3727127" cy="2490037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0752FB3-5B2E-4A22-9BD5-543D24B9C27A}"/>
              </a:ext>
            </a:extLst>
          </p:cNvPr>
          <p:cNvSpPr/>
          <p:nvPr/>
        </p:nvSpPr>
        <p:spPr>
          <a:xfrm>
            <a:off x="510371" y="3557290"/>
            <a:ext cx="3727127" cy="2490037"/>
          </a:xfrm>
          <a:prstGeom prst="rec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3E414E-A58E-497D-B5CF-BA81D7DCD5A0}"/>
              </a:ext>
            </a:extLst>
          </p:cNvPr>
          <p:cNvSpPr/>
          <p:nvPr/>
        </p:nvSpPr>
        <p:spPr>
          <a:xfrm>
            <a:off x="4253069" y="1068059"/>
            <a:ext cx="3727127" cy="2490037"/>
          </a:xfrm>
          <a:prstGeom prst="rect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49ABDE-2289-4403-802C-D2CC2A21A636}"/>
              </a:ext>
            </a:extLst>
          </p:cNvPr>
          <p:cNvSpPr/>
          <p:nvPr/>
        </p:nvSpPr>
        <p:spPr>
          <a:xfrm>
            <a:off x="504922" y="3558096"/>
            <a:ext cx="3717005" cy="646331"/>
          </a:xfrm>
          <a:prstGeom prst="rect">
            <a:avLst/>
          </a:prstGeom>
          <a:gradFill>
            <a:gsLst>
              <a:gs pos="0">
                <a:srgbClr val="5778CC"/>
              </a:gs>
              <a:gs pos="99000">
                <a:srgbClr val="5778C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7B0A6C9-6B24-46C7-9850-34E58A298E13}"/>
              </a:ext>
            </a:extLst>
          </p:cNvPr>
          <p:cNvSpPr/>
          <p:nvPr/>
        </p:nvSpPr>
        <p:spPr>
          <a:xfrm>
            <a:off x="7964624" y="3558096"/>
            <a:ext cx="3717005" cy="646331"/>
          </a:xfrm>
          <a:prstGeom prst="rect">
            <a:avLst/>
          </a:prstGeom>
          <a:gradFill>
            <a:gsLst>
              <a:gs pos="0">
                <a:srgbClr val="5778CC"/>
              </a:gs>
              <a:gs pos="99000">
                <a:srgbClr val="5778C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BF729C3-FE63-4904-8950-7A180477CE9D}"/>
              </a:ext>
            </a:extLst>
          </p:cNvPr>
          <p:cNvSpPr/>
          <p:nvPr/>
        </p:nvSpPr>
        <p:spPr>
          <a:xfrm flipV="1">
            <a:off x="4237498" y="2911765"/>
            <a:ext cx="3717005" cy="646331"/>
          </a:xfrm>
          <a:prstGeom prst="rect">
            <a:avLst/>
          </a:prstGeom>
          <a:gradFill>
            <a:gsLst>
              <a:gs pos="0">
                <a:srgbClr val="5778CC"/>
              </a:gs>
              <a:gs pos="99000">
                <a:srgbClr val="5778C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DDC97D1F-7A30-4803-94DC-0C65D01060DF}"/>
              </a:ext>
            </a:extLst>
          </p:cNvPr>
          <p:cNvSpPr/>
          <p:nvPr/>
        </p:nvSpPr>
        <p:spPr>
          <a:xfrm>
            <a:off x="2240358" y="3478790"/>
            <a:ext cx="246134" cy="79305"/>
          </a:xfrm>
          <a:prstGeom prst="triangle">
            <a:avLst/>
          </a:prstGeom>
          <a:gradFill>
            <a:gsLst>
              <a:gs pos="0">
                <a:srgbClr val="5778CC"/>
              </a:gs>
              <a:gs pos="99000">
                <a:srgbClr val="5778C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15DC5B25-9039-423D-8CF5-A570F57D687B}"/>
              </a:ext>
            </a:extLst>
          </p:cNvPr>
          <p:cNvSpPr/>
          <p:nvPr/>
        </p:nvSpPr>
        <p:spPr>
          <a:xfrm>
            <a:off x="9703029" y="3478790"/>
            <a:ext cx="246134" cy="79305"/>
          </a:xfrm>
          <a:prstGeom prst="triangle">
            <a:avLst/>
          </a:prstGeom>
          <a:gradFill>
            <a:gsLst>
              <a:gs pos="0">
                <a:srgbClr val="5778CC"/>
              </a:gs>
              <a:gs pos="99000">
                <a:srgbClr val="5778C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41C56BCB-0604-4C99-84E0-D5134996FDF4}"/>
              </a:ext>
            </a:extLst>
          </p:cNvPr>
          <p:cNvSpPr/>
          <p:nvPr/>
        </p:nvSpPr>
        <p:spPr>
          <a:xfrm flipV="1">
            <a:off x="5973530" y="3557290"/>
            <a:ext cx="246134" cy="79305"/>
          </a:xfrm>
          <a:prstGeom prst="triangle">
            <a:avLst/>
          </a:prstGeom>
          <a:gradFill>
            <a:gsLst>
              <a:gs pos="0">
                <a:srgbClr val="5778CC"/>
              </a:gs>
              <a:gs pos="99000">
                <a:srgbClr val="5778C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24D67FCA-3220-47DE-AD94-547295492EA3}"/>
              </a:ext>
            </a:extLst>
          </p:cNvPr>
          <p:cNvSpPr/>
          <p:nvPr/>
        </p:nvSpPr>
        <p:spPr>
          <a:xfrm>
            <a:off x="1347934" y="2688597"/>
            <a:ext cx="1826888" cy="510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B29384F-6D54-4E12-A115-37F3F0B4F9A5}"/>
              </a:ext>
            </a:extLst>
          </p:cNvPr>
          <p:cNvSpPr txBox="1">
            <a:spLocks/>
          </p:cNvSpPr>
          <p:nvPr/>
        </p:nvSpPr>
        <p:spPr>
          <a:xfrm>
            <a:off x="1634464" y="2865153"/>
            <a:ext cx="130952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CD06DC-0671-4B20-BC70-1C7CE0945D69}"/>
              </a:ext>
            </a:extLst>
          </p:cNvPr>
          <p:cNvSpPr txBox="1"/>
          <p:nvPr/>
        </p:nvSpPr>
        <p:spPr>
          <a:xfrm>
            <a:off x="1186238" y="1690740"/>
            <a:ext cx="2375394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id="{A4899CAE-34CE-47DB-BDDE-97B40D0DD74A}"/>
              </a:ext>
            </a:extLst>
          </p:cNvPr>
          <p:cNvSpPr/>
          <p:nvPr/>
        </p:nvSpPr>
        <p:spPr>
          <a:xfrm>
            <a:off x="5182556" y="5201478"/>
            <a:ext cx="1826888" cy="510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7F59873-7990-4366-B4B1-593409D8C506}"/>
              </a:ext>
            </a:extLst>
          </p:cNvPr>
          <p:cNvSpPr txBox="1">
            <a:spLocks/>
          </p:cNvSpPr>
          <p:nvPr/>
        </p:nvSpPr>
        <p:spPr>
          <a:xfrm>
            <a:off x="5469086" y="5378034"/>
            <a:ext cx="130952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7B26E52-5699-4E65-B611-6FDD589E170A}"/>
              </a:ext>
            </a:extLst>
          </p:cNvPr>
          <p:cNvSpPr txBox="1"/>
          <p:nvPr/>
        </p:nvSpPr>
        <p:spPr>
          <a:xfrm>
            <a:off x="5020860" y="4203621"/>
            <a:ext cx="2375394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id="{A42A0C6B-3B26-41C2-B93D-65F69995DF66}"/>
              </a:ext>
            </a:extLst>
          </p:cNvPr>
          <p:cNvSpPr/>
          <p:nvPr/>
        </p:nvSpPr>
        <p:spPr>
          <a:xfrm>
            <a:off x="8816198" y="2391958"/>
            <a:ext cx="1826888" cy="510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9066ADF-0294-462A-8449-671848C734BE}"/>
              </a:ext>
            </a:extLst>
          </p:cNvPr>
          <p:cNvSpPr txBox="1">
            <a:spLocks/>
          </p:cNvSpPr>
          <p:nvPr/>
        </p:nvSpPr>
        <p:spPr>
          <a:xfrm>
            <a:off x="9102728" y="2568514"/>
            <a:ext cx="130952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A913890-F863-410E-904A-019360F4F0FA}"/>
              </a:ext>
            </a:extLst>
          </p:cNvPr>
          <p:cNvSpPr txBox="1"/>
          <p:nvPr/>
        </p:nvSpPr>
        <p:spPr>
          <a:xfrm>
            <a:off x="8654502" y="1394101"/>
            <a:ext cx="2375394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E2E1762-7522-4974-B6A2-8D840A6C90C3}"/>
              </a:ext>
            </a:extLst>
          </p:cNvPr>
          <p:cNvGrpSpPr/>
          <p:nvPr/>
        </p:nvGrpSpPr>
        <p:grpSpPr>
          <a:xfrm>
            <a:off x="533400" y="411506"/>
            <a:ext cx="3086420" cy="697333"/>
            <a:chOff x="983461" y="615781"/>
            <a:chExt cx="3086420" cy="697333"/>
          </a:xfrm>
        </p:grpSpPr>
        <p:sp>
          <p:nvSpPr>
            <p:cNvPr id="31" name="Google Shape;1092;p45">
              <a:extLst>
                <a:ext uri="{FF2B5EF4-FFF2-40B4-BE49-F238E27FC236}">
                  <a16:creationId xmlns:a16="http://schemas.microsoft.com/office/drawing/2014/main" id="{E0947772-5088-4461-A638-5DBE3536809E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Google Shape;1095;p45">
              <a:extLst>
                <a:ext uri="{FF2B5EF4-FFF2-40B4-BE49-F238E27FC236}">
                  <a16:creationId xmlns:a16="http://schemas.microsoft.com/office/drawing/2014/main" id="{23B3CBC9-4E83-4EDA-B16F-1BE68CE2E138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656E09F-963B-419C-9CF5-684B63FEB09A}"/>
                </a:ext>
              </a:extLst>
            </p:cNvPr>
            <p:cNvSpPr txBox="1"/>
            <p:nvPr/>
          </p:nvSpPr>
          <p:spPr>
            <a:xfrm>
              <a:off x="1781766" y="779781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34" name="ïṡ1íḋè">
              <a:extLst>
                <a:ext uri="{FF2B5EF4-FFF2-40B4-BE49-F238E27FC236}">
                  <a16:creationId xmlns:a16="http://schemas.microsoft.com/office/drawing/2014/main" id="{8165EE6D-955D-4ECB-AC27-E864A9315E00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9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8" name="Google Shape;1188;p41"/>
          <p:cNvCxnSpPr/>
          <p:nvPr/>
        </p:nvCxnSpPr>
        <p:spPr>
          <a:xfrm>
            <a:off x="2806967" y="1432700"/>
            <a:ext cx="0" cy="4909200"/>
          </a:xfrm>
          <a:prstGeom prst="straightConnector1">
            <a:avLst/>
          </a:prstGeom>
          <a:noFill/>
          <a:ln w="9525" cap="flat" cmpd="sng">
            <a:solidFill>
              <a:srgbClr val="4F8BC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9" name="Google Shape;1189;p41"/>
          <p:cNvCxnSpPr/>
          <p:nvPr/>
        </p:nvCxnSpPr>
        <p:spPr>
          <a:xfrm>
            <a:off x="4989667" y="1432700"/>
            <a:ext cx="0" cy="4909200"/>
          </a:xfrm>
          <a:prstGeom prst="straightConnector1">
            <a:avLst/>
          </a:prstGeom>
          <a:noFill/>
          <a:ln w="9525" cap="flat" cmpd="sng">
            <a:solidFill>
              <a:srgbClr val="4F8BC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0" name="Google Shape;1190;p41"/>
          <p:cNvCxnSpPr/>
          <p:nvPr/>
        </p:nvCxnSpPr>
        <p:spPr>
          <a:xfrm>
            <a:off x="7188000" y="1432700"/>
            <a:ext cx="0" cy="4909200"/>
          </a:xfrm>
          <a:prstGeom prst="straightConnector1">
            <a:avLst/>
          </a:prstGeom>
          <a:noFill/>
          <a:ln w="9525" cap="flat" cmpd="sng">
            <a:solidFill>
              <a:srgbClr val="4F8BC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1" name="Google Shape;1191;p41"/>
          <p:cNvCxnSpPr/>
          <p:nvPr/>
        </p:nvCxnSpPr>
        <p:spPr>
          <a:xfrm>
            <a:off x="9355100" y="1432700"/>
            <a:ext cx="0" cy="4909200"/>
          </a:xfrm>
          <a:prstGeom prst="straightConnector1">
            <a:avLst/>
          </a:prstGeom>
          <a:noFill/>
          <a:ln w="9525" cap="flat" cmpd="sng">
            <a:solidFill>
              <a:srgbClr val="4F8BC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2" name="Google Shape;1192;p41"/>
          <p:cNvSpPr/>
          <p:nvPr/>
        </p:nvSpPr>
        <p:spPr>
          <a:xfrm>
            <a:off x="7154760" y="1434567"/>
            <a:ext cx="2217200" cy="4296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solidFill>
              <a:srgbClr val="4F8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93" name="Google Shape;1193;p41"/>
          <p:cNvSpPr/>
          <p:nvPr/>
        </p:nvSpPr>
        <p:spPr>
          <a:xfrm>
            <a:off x="4983959" y="1434567"/>
            <a:ext cx="2200800" cy="4296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solidFill>
              <a:srgbClr val="4F8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94" name="Google Shape;1194;p41"/>
          <p:cNvSpPr/>
          <p:nvPr/>
        </p:nvSpPr>
        <p:spPr>
          <a:xfrm>
            <a:off x="2787432" y="1434567"/>
            <a:ext cx="2200800" cy="4296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solidFill>
              <a:srgbClr val="4F8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95" name="Google Shape;1195;p41"/>
          <p:cNvSpPr/>
          <p:nvPr/>
        </p:nvSpPr>
        <p:spPr>
          <a:xfrm>
            <a:off x="606167" y="1434567"/>
            <a:ext cx="2200800" cy="4296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solidFill>
              <a:srgbClr val="4F8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97" name="Google Shape;1197;p41"/>
          <p:cNvSpPr txBox="1"/>
          <p:nvPr/>
        </p:nvSpPr>
        <p:spPr>
          <a:xfrm>
            <a:off x="1326128" y="1463667"/>
            <a:ext cx="740400" cy="382800"/>
          </a:xfrm>
          <a:prstGeom prst="rect">
            <a:avLst/>
          </a:prstGeom>
          <a:noFill/>
          <a:ln>
            <a:solidFill>
              <a:srgbClr val="4F8BC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8" name="Google Shape;1198;p41"/>
          <p:cNvSpPr txBox="1"/>
          <p:nvPr/>
        </p:nvSpPr>
        <p:spPr>
          <a:xfrm>
            <a:off x="3521300" y="1463667"/>
            <a:ext cx="724800" cy="382800"/>
          </a:xfrm>
          <a:prstGeom prst="rect">
            <a:avLst/>
          </a:prstGeom>
          <a:noFill/>
          <a:ln>
            <a:solidFill>
              <a:srgbClr val="4F8BC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9" name="Google Shape;1199;p41"/>
          <p:cNvSpPr txBox="1"/>
          <p:nvPr/>
        </p:nvSpPr>
        <p:spPr>
          <a:xfrm>
            <a:off x="5708799" y="1463667"/>
            <a:ext cx="724800" cy="382800"/>
          </a:xfrm>
          <a:prstGeom prst="rect">
            <a:avLst/>
          </a:prstGeom>
          <a:noFill/>
          <a:ln>
            <a:solidFill>
              <a:srgbClr val="4F8BC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0" name="Google Shape;1200;p41"/>
          <p:cNvSpPr txBox="1"/>
          <p:nvPr/>
        </p:nvSpPr>
        <p:spPr>
          <a:xfrm>
            <a:off x="7870501" y="1463667"/>
            <a:ext cx="776400" cy="382800"/>
          </a:xfrm>
          <a:prstGeom prst="rect">
            <a:avLst/>
          </a:prstGeom>
          <a:noFill/>
          <a:ln>
            <a:solidFill>
              <a:srgbClr val="4F8BC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1" name="Google Shape;1201;p41"/>
          <p:cNvSpPr/>
          <p:nvPr/>
        </p:nvSpPr>
        <p:spPr>
          <a:xfrm>
            <a:off x="635001" y="3879418"/>
            <a:ext cx="10928367" cy="2038767"/>
          </a:xfrm>
          <a:custGeom>
            <a:avLst/>
            <a:gdLst/>
            <a:ahLst/>
            <a:cxnLst/>
            <a:rect l="l" t="t" r="r" b="b"/>
            <a:pathLst>
              <a:path w="327851" h="61163" extrusionOk="0">
                <a:moveTo>
                  <a:pt x="0" y="61163"/>
                </a:moveTo>
                <a:cubicBezTo>
                  <a:pt x="10995" y="57518"/>
                  <a:pt x="38606" y="49484"/>
                  <a:pt x="65972" y="39290"/>
                </a:cubicBezTo>
                <a:cubicBezTo>
                  <a:pt x="93338" y="29097"/>
                  <a:pt x="131453" y="-310"/>
                  <a:pt x="164194" y="2"/>
                </a:cubicBezTo>
                <a:cubicBezTo>
                  <a:pt x="196935" y="314"/>
                  <a:pt x="235140" y="30999"/>
                  <a:pt x="262416" y="41161"/>
                </a:cubicBezTo>
                <a:cubicBezTo>
                  <a:pt x="289692" y="51323"/>
                  <a:pt x="316945" y="57671"/>
                  <a:pt x="327851" y="60973"/>
                </a:cubicBezTo>
              </a:path>
            </a:pathLst>
          </a:custGeom>
          <a:noFill/>
          <a:ln w="19050" cap="flat" cmpd="sng">
            <a:solidFill>
              <a:srgbClr val="4F8BC3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02" name="Google Shape;1202;p41"/>
          <p:cNvSpPr/>
          <p:nvPr/>
        </p:nvSpPr>
        <p:spPr>
          <a:xfrm>
            <a:off x="7154760" y="5903233"/>
            <a:ext cx="2217200" cy="4296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solidFill>
              <a:srgbClr val="4F8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03" name="Google Shape;1203;p41"/>
          <p:cNvSpPr/>
          <p:nvPr/>
        </p:nvSpPr>
        <p:spPr>
          <a:xfrm>
            <a:off x="4983959" y="5903233"/>
            <a:ext cx="2200800" cy="4296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solidFill>
              <a:srgbClr val="4F8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04" name="Google Shape;1204;p41"/>
          <p:cNvSpPr/>
          <p:nvPr/>
        </p:nvSpPr>
        <p:spPr>
          <a:xfrm>
            <a:off x="2787432" y="5903233"/>
            <a:ext cx="2200800" cy="4296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solidFill>
              <a:srgbClr val="4F8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05" name="Google Shape;1205;p41"/>
          <p:cNvSpPr/>
          <p:nvPr/>
        </p:nvSpPr>
        <p:spPr>
          <a:xfrm>
            <a:off x="606167" y="5903233"/>
            <a:ext cx="2200800" cy="4296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solidFill>
              <a:srgbClr val="4F8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10" name="Google Shape;1210;p41"/>
          <p:cNvSpPr/>
          <p:nvPr/>
        </p:nvSpPr>
        <p:spPr>
          <a:xfrm>
            <a:off x="9361755" y="1434567"/>
            <a:ext cx="2217200" cy="4296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solidFill>
              <a:srgbClr val="4F8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11" name="Google Shape;1211;p41"/>
          <p:cNvSpPr txBox="1"/>
          <p:nvPr/>
        </p:nvSpPr>
        <p:spPr>
          <a:xfrm>
            <a:off x="10077496" y="1463667"/>
            <a:ext cx="776400" cy="382800"/>
          </a:xfrm>
          <a:prstGeom prst="rect">
            <a:avLst/>
          </a:prstGeom>
          <a:noFill/>
          <a:ln>
            <a:solidFill>
              <a:srgbClr val="4F8BC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12" name="Google Shape;1212;p41"/>
          <p:cNvSpPr/>
          <p:nvPr/>
        </p:nvSpPr>
        <p:spPr>
          <a:xfrm>
            <a:off x="9361755" y="5903233"/>
            <a:ext cx="2217200" cy="4296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solidFill>
              <a:srgbClr val="4F8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479770B-EC73-4F1F-B96A-CCD87EA394E4}"/>
              </a:ext>
            </a:extLst>
          </p:cNvPr>
          <p:cNvSpPr txBox="1">
            <a:spLocks/>
          </p:cNvSpPr>
          <p:nvPr/>
        </p:nvSpPr>
        <p:spPr>
          <a:xfrm>
            <a:off x="946349" y="6053535"/>
            <a:ext cx="1431091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D72DD78-C1F4-43D5-A4F5-5AFF666099AB}"/>
              </a:ext>
            </a:extLst>
          </p:cNvPr>
          <p:cNvSpPr txBox="1">
            <a:spLocks/>
          </p:cNvSpPr>
          <p:nvPr/>
        </p:nvSpPr>
        <p:spPr>
          <a:xfrm>
            <a:off x="3138829" y="6021083"/>
            <a:ext cx="1431091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0374D6B-36A6-4453-B306-32DC193E405E}"/>
              </a:ext>
            </a:extLst>
          </p:cNvPr>
          <p:cNvSpPr txBox="1">
            <a:spLocks/>
          </p:cNvSpPr>
          <p:nvPr/>
        </p:nvSpPr>
        <p:spPr>
          <a:xfrm>
            <a:off x="5438402" y="6021083"/>
            <a:ext cx="1431091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382F564-FD7E-4E91-9289-A06FC68E5561}"/>
              </a:ext>
            </a:extLst>
          </p:cNvPr>
          <p:cNvSpPr txBox="1">
            <a:spLocks/>
          </p:cNvSpPr>
          <p:nvPr/>
        </p:nvSpPr>
        <p:spPr>
          <a:xfrm>
            <a:off x="7551759" y="6028559"/>
            <a:ext cx="1431091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8E0620-8550-49FA-A50C-00E2297F2152}"/>
              </a:ext>
            </a:extLst>
          </p:cNvPr>
          <p:cNvSpPr txBox="1">
            <a:spLocks/>
          </p:cNvSpPr>
          <p:nvPr/>
        </p:nvSpPr>
        <p:spPr>
          <a:xfrm>
            <a:off x="9759912" y="6028559"/>
            <a:ext cx="1431091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C788EC6-B3F2-48CD-8B80-E646E658CE5B}"/>
              </a:ext>
            </a:extLst>
          </p:cNvPr>
          <p:cNvSpPr txBox="1"/>
          <p:nvPr/>
        </p:nvSpPr>
        <p:spPr>
          <a:xfrm>
            <a:off x="946349" y="2541613"/>
            <a:ext cx="1614457" cy="291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Click here to add content, content to match the title. </a:t>
            </a:r>
          </a:p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F532FEF-C5B1-40BD-8EC0-449EF7C9FD0E}"/>
              </a:ext>
            </a:extLst>
          </p:cNvPr>
          <p:cNvSpPr txBox="1"/>
          <p:nvPr/>
        </p:nvSpPr>
        <p:spPr>
          <a:xfrm>
            <a:off x="3021110" y="2366615"/>
            <a:ext cx="1614457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ADE3D1-BBF2-42A0-9341-ED8D41660BAD}"/>
              </a:ext>
            </a:extLst>
          </p:cNvPr>
          <p:cNvSpPr txBox="1"/>
          <p:nvPr/>
        </p:nvSpPr>
        <p:spPr>
          <a:xfrm>
            <a:off x="5343766" y="2370465"/>
            <a:ext cx="1614457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F4777D9-C331-4194-A09D-A1DC51B5D1A6}"/>
              </a:ext>
            </a:extLst>
          </p:cNvPr>
          <p:cNvSpPr txBox="1"/>
          <p:nvPr/>
        </p:nvSpPr>
        <p:spPr>
          <a:xfrm>
            <a:off x="7542098" y="2375159"/>
            <a:ext cx="1614457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0189B02-EFF4-4711-94B4-F80C2CC0FDB3}"/>
              </a:ext>
            </a:extLst>
          </p:cNvPr>
          <p:cNvSpPr txBox="1"/>
          <p:nvPr/>
        </p:nvSpPr>
        <p:spPr>
          <a:xfrm>
            <a:off x="9652006" y="2527904"/>
            <a:ext cx="1614457" cy="291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Click here to add content, content to match the title. </a:t>
            </a:r>
          </a:p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A8E79A7-BED9-4072-956B-A26AB6259797}"/>
              </a:ext>
            </a:extLst>
          </p:cNvPr>
          <p:cNvGrpSpPr/>
          <p:nvPr/>
        </p:nvGrpSpPr>
        <p:grpSpPr>
          <a:xfrm>
            <a:off x="434880" y="372151"/>
            <a:ext cx="3086420" cy="697333"/>
            <a:chOff x="983461" y="615781"/>
            <a:chExt cx="3086420" cy="697333"/>
          </a:xfrm>
        </p:grpSpPr>
        <p:sp>
          <p:nvSpPr>
            <p:cNvPr id="33" name="Google Shape;1092;p45">
              <a:extLst>
                <a:ext uri="{FF2B5EF4-FFF2-40B4-BE49-F238E27FC236}">
                  <a16:creationId xmlns:a16="http://schemas.microsoft.com/office/drawing/2014/main" id="{085FD630-46E7-438C-AE94-1EDF445BA3B5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Google Shape;1095;p45">
              <a:extLst>
                <a:ext uri="{FF2B5EF4-FFF2-40B4-BE49-F238E27FC236}">
                  <a16:creationId xmlns:a16="http://schemas.microsoft.com/office/drawing/2014/main" id="{CCE84967-147B-45AD-9595-1845D04FE1BF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43D0D5B-F679-4535-B766-2AAFC75ABC03}"/>
                </a:ext>
              </a:extLst>
            </p:cNvPr>
            <p:cNvSpPr txBox="1"/>
            <p:nvPr/>
          </p:nvSpPr>
          <p:spPr>
            <a:xfrm>
              <a:off x="1781766" y="763650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36" name="ïṡ1íḋè">
              <a:extLst>
                <a:ext uri="{FF2B5EF4-FFF2-40B4-BE49-F238E27FC236}">
                  <a16:creationId xmlns:a16="http://schemas.microsoft.com/office/drawing/2014/main" id="{6A2A4D03-2DDC-4010-A6D2-613ED25DC7C8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36"/>
          <p:cNvSpPr/>
          <p:nvPr/>
        </p:nvSpPr>
        <p:spPr>
          <a:xfrm>
            <a:off x="2110864" y="2526913"/>
            <a:ext cx="1702400" cy="17024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2" name="Google Shape;1022;p36"/>
          <p:cNvSpPr/>
          <p:nvPr/>
        </p:nvSpPr>
        <p:spPr>
          <a:xfrm>
            <a:off x="4200157" y="2043980"/>
            <a:ext cx="1702400" cy="17024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3" name="Google Shape;1023;p36"/>
          <p:cNvSpPr/>
          <p:nvPr/>
        </p:nvSpPr>
        <p:spPr>
          <a:xfrm>
            <a:off x="6289463" y="1561047"/>
            <a:ext cx="1702400" cy="17024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4" name="Google Shape;1024;p36"/>
          <p:cNvSpPr/>
          <p:nvPr/>
        </p:nvSpPr>
        <p:spPr>
          <a:xfrm>
            <a:off x="8378779" y="1078113"/>
            <a:ext cx="1702400" cy="17024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26" name="Google Shape;1026;p36"/>
          <p:cNvCxnSpPr/>
          <p:nvPr/>
        </p:nvCxnSpPr>
        <p:spPr>
          <a:xfrm>
            <a:off x="1917421" y="4006614"/>
            <a:ext cx="0" cy="372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7" name="Google Shape;1027;p36"/>
          <p:cNvSpPr/>
          <p:nvPr/>
        </p:nvSpPr>
        <p:spPr>
          <a:xfrm>
            <a:off x="947021" y="3563814"/>
            <a:ext cx="1940800" cy="544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03BC3"/>
              </a:gs>
              <a:gs pos="100000">
                <a:srgbClr val="1C74A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cxnSp>
        <p:nvCxnSpPr>
          <p:cNvPr id="1030" name="Google Shape;1030;p36"/>
          <p:cNvCxnSpPr/>
          <p:nvPr/>
        </p:nvCxnSpPr>
        <p:spPr>
          <a:xfrm>
            <a:off x="4006705" y="3523681"/>
            <a:ext cx="0" cy="855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1" name="Google Shape;1031;p36"/>
          <p:cNvSpPr/>
          <p:nvPr/>
        </p:nvSpPr>
        <p:spPr>
          <a:xfrm>
            <a:off x="3036305" y="3080881"/>
            <a:ext cx="1940800" cy="544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03BC3"/>
              </a:gs>
              <a:gs pos="100000">
                <a:srgbClr val="1C74A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cxnSp>
        <p:nvCxnSpPr>
          <p:cNvPr id="1034" name="Google Shape;1034;p36"/>
          <p:cNvCxnSpPr/>
          <p:nvPr/>
        </p:nvCxnSpPr>
        <p:spPr>
          <a:xfrm>
            <a:off x="6096000" y="3040748"/>
            <a:ext cx="0" cy="13384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5" name="Google Shape;1035;p36"/>
          <p:cNvSpPr/>
          <p:nvPr/>
        </p:nvSpPr>
        <p:spPr>
          <a:xfrm>
            <a:off x="5125600" y="2597948"/>
            <a:ext cx="1940800" cy="544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03BC3"/>
              </a:gs>
              <a:gs pos="100000">
                <a:srgbClr val="1C74A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cxnSp>
        <p:nvCxnSpPr>
          <p:cNvPr id="1037" name="Google Shape;1037;p36"/>
          <p:cNvCxnSpPr/>
          <p:nvPr/>
        </p:nvCxnSpPr>
        <p:spPr>
          <a:xfrm>
            <a:off x="10274621" y="2074880"/>
            <a:ext cx="0" cy="2304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8" name="Google Shape;1038;p36"/>
          <p:cNvSpPr/>
          <p:nvPr/>
        </p:nvSpPr>
        <p:spPr>
          <a:xfrm>
            <a:off x="9304221" y="1632080"/>
            <a:ext cx="1940800" cy="544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03BC3"/>
              </a:gs>
              <a:gs pos="100000">
                <a:srgbClr val="1C74A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cxnSp>
        <p:nvCxnSpPr>
          <p:cNvPr id="1041" name="Google Shape;1041;p36"/>
          <p:cNvCxnSpPr/>
          <p:nvPr/>
        </p:nvCxnSpPr>
        <p:spPr>
          <a:xfrm>
            <a:off x="8185337" y="2557814"/>
            <a:ext cx="0" cy="18212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2" name="Google Shape;1042;p36"/>
          <p:cNvSpPr/>
          <p:nvPr/>
        </p:nvSpPr>
        <p:spPr>
          <a:xfrm>
            <a:off x="7214937" y="2115014"/>
            <a:ext cx="1940800" cy="544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03BC3"/>
              </a:gs>
              <a:gs pos="100000">
                <a:srgbClr val="1C74A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DB57098-198D-42C6-B70C-53CD8D707781}"/>
              </a:ext>
            </a:extLst>
          </p:cNvPr>
          <p:cNvSpPr txBox="1">
            <a:spLocks/>
          </p:cNvSpPr>
          <p:nvPr/>
        </p:nvSpPr>
        <p:spPr>
          <a:xfrm>
            <a:off x="1104591" y="3743732"/>
            <a:ext cx="162552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5353E9D-D54E-4C6A-BA3E-82439117A4E1}"/>
              </a:ext>
            </a:extLst>
          </p:cNvPr>
          <p:cNvSpPr txBox="1">
            <a:spLocks/>
          </p:cNvSpPr>
          <p:nvPr/>
        </p:nvSpPr>
        <p:spPr>
          <a:xfrm>
            <a:off x="3173578" y="3239586"/>
            <a:ext cx="162552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BE22623-531B-40E2-837C-014D13AAC267}"/>
              </a:ext>
            </a:extLst>
          </p:cNvPr>
          <p:cNvSpPr txBox="1">
            <a:spLocks/>
          </p:cNvSpPr>
          <p:nvPr/>
        </p:nvSpPr>
        <p:spPr>
          <a:xfrm>
            <a:off x="5283242" y="2733831"/>
            <a:ext cx="162552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A734BDB-53DE-4D19-B179-662A53217C96}"/>
              </a:ext>
            </a:extLst>
          </p:cNvPr>
          <p:cNvSpPr txBox="1">
            <a:spLocks/>
          </p:cNvSpPr>
          <p:nvPr/>
        </p:nvSpPr>
        <p:spPr>
          <a:xfrm>
            <a:off x="7334687" y="2262564"/>
            <a:ext cx="162552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5F544F-00D7-44AF-A3C6-E6248F134613}"/>
              </a:ext>
            </a:extLst>
          </p:cNvPr>
          <p:cNvSpPr txBox="1">
            <a:spLocks/>
          </p:cNvSpPr>
          <p:nvPr/>
        </p:nvSpPr>
        <p:spPr>
          <a:xfrm>
            <a:off x="9461857" y="1834025"/>
            <a:ext cx="162552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989B164-14C5-44B9-B133-73798244F39E}"/>
              </a:ext>
            </a:extLst>
          </p:cNvPr>
          <p:cNvSpPr txBox="1"/>
          <p:nvPr/>
        </p:nvSpPr>
        <p:spPr>
          <a:xfrm>
            <a:off x="1174900" y="4450781"/>
            <a:ext cx="1484907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B6B33B5-135C-42B7-AC53-25295885E2F6}"/>
              </a:ext>
            </a:extLst>
          </p:cNvPr>
          <p:cNvSpPr txBox="1"/>
          <p:nvPr/>
        </p:nvSpPr>
        <p:spPr>
          <a:xfrm>
            <a:off x="3243887" y="4429568"/>
            <a:ext cx="1484907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5DC15EE-76F7-4F12-AF20-0393525A41EB}"/>
              </a:ext>
            </a:extLst>
          </p:cNvPr>
          <p:cNvSpPr txBox="1"/>
          <p:nvPr/>
        </p:nvSpPr>
        <p:spPr>
          <a:xfrm>
            <a:off x="5353568" y="4378880"/>
            <a:ext cx="1484907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5275B8D-07F2-4950-B502-82DB15B789EF}"/>
              </a:ext>
            </a:extLst>
          </p:cNvPr>
          <p:cNvSpPr txBox="1"/>
          <p:nvPr/>
        </p:nvSpPr>
        <p:spPr>
          <a:xfrm>
            <a:off x="7475306" y="4406526"/>
            <a:ext cx="1484907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677DE18-8C7A-431D-842A-B7383A14E198}"/>
              </a:ext>
            </a:extLst>
          </p:cNvPr>
          <p:cNvSpPr txBox="1"/>
          <p:nvPr/>
        </p:nvSpPr>
        <p:spPr>
          <a:xfrm>
            <a:off x="9532169" y="4450781"/>
            <a:ext cx="1484907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6BBF0E0-05AE-48BE-9A2E-86E19659D0EA}"/>
              </a:ext>
            </a:extLst>
          </p:cNvPr>
          <p:cNvGrpSpPr/>
          <p:nvPr/>
        </p:nvGrpSpPr>
        <p:grpSpPr>
          <a:xfrm>
            <a:off x="521022" y="405113"/>
            <a:ext cx="3086420" cy="697333"/>
            <a:chOff x="983461" y="615781"/>
            <a:chExt cx="3086420" cy="697333"/>
          </a:xfrm>
        </p:grpSpPr>
        <p:sp>
          <p:nvSpPr>
            <p:cNvPr id="35" name="Google Shape;1092;p45">
              <a:extLst>
                <a:ext uri="{FF2B5EF4-FFF2-40B4-BE49-F238E27FC236}">
                  <a16:creationId xmlns:a16="http://schemas.microsoft.com/office/drawing/2014/main" id="{F7E859AE-FC58-4141-9DA5-9DE21C90998A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Google Shape;1095;p45">
              <a:extLst>
                <a:ext uri="{FF2B5EF4-FFF2-40B4-BE49-F238E27FC236}">
                  <a16:creationId xmlns:a16="http://schemas.microsoft.com/office/drawing/2014/main" id="{C01E979A-2814-402F-B962-B371C958F286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DE0914C-FD71-4C9C-B7C2-AF0F93585109}"/>
                </a:ext>
              </a:extLst>
            </p:cNvPr>
            <p:cNvSpPr txBox="1"/>
            <p:nvPr/>
          </p:nvSpPr>
          <p:spPr>
            <a:xfrm>
              <a:off x="1781766" y="763274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38" name="ïṡ1íḋè">
              <a:extLst>
                <a:ext uri="{FF2B5EF4-FFF2-40B4-BE49-F238E27FC236}">
                  <a16:creationId xmlns:a16="http://schemas.microsoft.com/office/drawing/2014/main" id="{ADEFC17C-3A66-4230-94CE-D04190A3560F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15AD29F-E490-4F7B-A8A1-A3C79892126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9259" b="-925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: Shape 36">
            <a:extLst>
              <a:ext uri="{FF2B5EF4-FFF2-40B4-BE49-F238E27FC236}">
                <a16:creationId xmlns:a16="http://schemas.microsoft.com/office/drawing/2014/main" id="{BD133205-5C60-492B-81C2-5519485B09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166769 w 12192000"/>
              <a:gd name="connsiteY3" fmla="*/ 6858000 h 6858000"/>
              <a:gd name="connsiteX4" fmla="*/ 6168767 w 12192000"/>
              <a:gd name="connsiteY4" fmla="*/ 6842274 h 6858000"/>
              <a:gd name="connsiteX5" fmla="*/ 6189794 w 12192000"/>
              <a:gd name="connsiteY5" fmla="*/ 6425865 h 6858000"/>
              <a:gd name="connsiteX6" fmla="*/ 2117105 w 12192000"/>
              <a:gd name="connsiteY6" fmla="*/ 2353176 h 6858000"/>
              <a:gd name="connsiteX7" fmla="*/ 5268 w 12192000"/>
              <a:gd name="connsiteY7" fmla="*/ 2942793 h 6858000"/>
              <a:gd name="connsiteX8" fmla="*/ 0 w 12192000"/>
              <a:gd name="connsiteY8" fmla="*/ 29461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166769" y="6858000"/>
                </a:lnTo>
                <a:lnTo>
                  <a:pt x="6168767" y="6842274"/>
                </a:lnTo>
                <a:cubicBezTo>
                  <a:pt x="6182672" y="6705362"/>
                  <a:pt x="6189794" y="6566446"/>
                  <a:pt x="6189794" y="6425865"/>
                </a:cubicBezTo>
                <a:cubicBezTo>
                  <a:pt x="6189794" y="4176581"/>
                  <a:pt x="4366389" y="2353176"/>
                  <a:pt x="2117105" y="2353176"/>
                </a:cubicBezTo>
                <a:cubicBezTo>
                  <a:pt x="1343914" y="2353176"/>
                  <a:pt x="621046" y="2568637"/>
                  <a:pt x="5268" y="2942793"/>
                </a:cubicBezTo>
                <a:lnTo>
                  <a:pt x="0" y="2946170"/>
                </a:lnTo>
                <a:close/>
              </a:path>
            </a:pathLst>
          </a:custGeom>
          <a:gradFill flip="none" rotWithShape="1">
            <a:gsLst>
              <a:gs pos="0">
                <a:srgbClr val="455473">
                  <a:alpha val="88000"/>
                </a:srgbClr>
              </a:gs>
              <a:gs pos="93000">
                <a:srgbClr val="221F26">
                  <a:alpha val="86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: Shape 71">
            <a:extLst>
              <a:ext uri="{FF2B5EF4-FFF2-40B4-BE49-F238E27FC236}">
                <a16:creationId xmlns:a16="http://schemas.microsoft.com/office/drawing/2014/main" id="{0C4414AA-8A95-4FB7-BAB7-7BC25312835A}"/>
              </a:ext>
            </a:extLst>
          </p:cNvPr>
          <p:cNvSpPr/>
          <p:nvPr/>
        </p:nvSpPr>
        <p:spPr>
          <a:xfrm>
            <a:off x="10868978" y="0"/>
            <a:ext cx="1323022" cy="1054720"/>
          </a:xfrm>
          <a:custGeom>
            <a:avLst/>
            <a:gdLst>
              <a:gd name="connsiteX0" fmla="*/ 53512 w 1323022"/>
              <a:gd name="connsiteY0" fmla="*/ 0 h 1054720"/>
              <a:gd name="connsiteX1" fmla="*/ 1323022 w 1323022"/>
              <a:gd name="connsiteY1" fmla="*/ 0 h 1054720"/>
              <a:gd name="connsiteX2" fmla="*/ 1323022 w 1323022"/>
              <a:gd name="connsiteY2" fmla="*/ 829548 h 1054720"/>
              <a:gd name="connsiteX3" fmla="*/ 1210870 w 1323022"/>
              <a:gd name="connsiteY3" fmla="*/ 922082 h 1054720"/>
              <a:gd name="connsiteX4" fmla="*/ 776642 w 1323022"/>
              <a:gd name="connsiteY4" fmla="*/ 1054720 h 1054720"/>
              <a:gd name="connsiteX5" fmla="*/ 0 w 1323022"/>
              <a:gd name="connsiteY5" fmla="*/ 278078 h 1054720"/>
              <a:gd name="connsiteX6" fmla="*/ 15779 w 1323022"/>
              <a:gd name="connsiteY6" fmla="*/ 121557 h 10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022" h="1054720">
                <a:moveTo>
                  <a:pt x="53512" y="0"/>
                </a:moveTo>
                <a:lnTo>
                  <a:pt x="1323022" y="0"/>
                </a:lnTo>
                <a:lnTo>
                  <a:pt x="1323022" y="829548"/>
                </a:lnTo>
                <a:lnTo>
                  <a:pt x="1210870" y="922082"/>
                </a:lnTo>
                <a:cubicBezTo>
                  <a:pt x="1086917" y="1005823"/>
                  <a:pt x="937490" y="1054720"/>
                  <a:pt x="776642" y="1054720"/>
                </a:cubicBezTo>
                <a:cubicBezTo>
                  <a:pt x="347714" y="1054720"/>
                  <a:pt x="0" y="707006"/>
                  <a:pt x="0" y="278078"/>
                </a:cubicBezTo>
                <a:cubicBezTo>
                  <a:pt x="0" y="224462"/>
                  <a:pt x="5433" y="172115"/>
                  <a:pt x="15779" y="121557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FB877655-D41B-44BA-894D-85F1DF0AAFA6}"/>
              </a:ext>
            </a:extLst>
          </p:cNvPr>
          <p:cNvSpPr/>
          <p:nvPr/>
        </p:nvSpPr>
        <p:spPr>
          <a:xfrm>
            <a:off x="0" y="2353176"/>
            <a:ext cx="6189794" cy="4504824"/>
          </a:xfrm>
          <a:custGeom>
            <a:avLst/>
            <a:gdLst>
              <a:gd name="connsiteX0" fmla="*/ 2117105 w 6189794"/>
              <a:gd name="connsiteY0" fmla="*/ 0 h 4504824"/>
              <a:gd name="connsiteX1" fmla="*/ 6189794 w 6189794"/>
              <a:gd name="connsiteY1" fmla="*/ 4072689 h 4504824"/>
              <a:gd name="connsiteX2" fmla="*/ 6168767 w 6189794"/>
              <a:gd name="connsiteY2" fmla="*/ 4489098 h 4504824"/>
              <a:gd name="connsiteX3" fmla="*/ 6166769 w 6189794"/>
              <a:gd name="connsiteY3" fmla="*/ 4504824 h 4504824"/>
              <a:gd name="connsiteX4" fmla="*/ 0 w 6189794"/>
              <a:gd name="connsiteY4" fmla="*/ 4504824 h 4504824"/>
              <a:gd name="connsiteX5" fmla="*/ 0 w 6189794"/>
              <a:gd name="connsiteY5" fmla="*/ 592994 h 4504824"/>
              <a:gd name="connsiteX6" fmla="*/ 5268 w 6189794"/>
              <a:gd name="connsiteY6" fmla="*/ 589617 h 4504824"/>
              <a:gd name="connsiteX7" fmla="*/ 2117105 w 6189794"/>
              <a:gd name="connsiteY7" fmla="*/ 0 h 45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9794" h="4504824">
                <a:moveTo>
                  <a:pt x="2117105" y="0"/>
                </a:moveTo>
                <a:cubicBezTo>
                  <a:pt x="4366389" y="0"/>
                  <a:pt x="6189794" y="1823405"/>
                  <a:pt x="6189794" y="4072689"/>
                </a:cubicBezTo>
                <a:cubicBezTo>
                  <a:pt x="6189794" y="4213270"/>
                  <a:pt x="6182672" y="4352186"/>
                  <a:pt x="6168767" y="4489098"/>
                </a:cubicBezTo>
                <a:lnTo>
                  <a:pt x="6166769" y="4504824"/>
                </a:lnTo>
                <a:lnTo>
                  <a:pt x="0" y="4504824"/>
                </a:lnTo>
                <a:lnTo>
                  <a:pt x="0" y="592994"/>
                </a:lnTo>
                <a:lnTo>
                  <a:pt x="5268" y="589617"/>
                </a:lnTo>
                <a:cubicBezTo>
                  <a:pt x="621046" y="215461"/>
                  <a:pt x="1343914" y="0"/>
                  <a:pt x="2117105" y="0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8" name="Partial Circle 13">
            <a:extLst>
              <a:ext uri="{FF2B5EF4-FFF2-40B4-BE49-F238E27FC236}">
                <a16:creationId xmlns:a16="http://schemas.microsoft.com/office/drawing/2014/main" id="{350CCE16-6D82-4BEE-B410-9153E714D430}"/>
              </a:ext>
            </a:extLst>
          </p:cNvPr>
          <p:cNvSpPr/>
          <p:nvPr/>
        </p:nvSpPr>
        <p:spPr>
          <a:xfrm>
            <a:off x="-21085" y="2959156"/>
            <a:ext cx="944745" cy="469844"/>
          </a:xfrm>
          <a:custGeom>
            <a:avLst/>
            <a:gdLst>
              <a:gd name="connsiteX0" fmla="*/ 1497945 w 7040196"/>
              <a:gd name="connsiteY0" fmla="*/ 638781 h 7040196"/>
              <a:gd name="connsiteX1" fmla="*/ 2442690 w 7040196"/>
              <a:gd name="connsiteY1" fmla="*/ 168937 h 7040196"/>
              <a:gd name="connsiteX2" fmla="*/ 3520098 w 7040196"/>
              <a:gd name="connsiteY2" fmla="*/ 3520098 h 7040196"/>
              <a:gd name="connsiteX3" fmla="*/ 1497945 w 7040196"/>
              <a:gd name="connsiteY3" fmla="*/ 638781 h 7040196"/>
              <a:gd name="connsiteX0" fmla="*/ 2022153 w 2113593"/>
              <a:gd name="connsiteY0" fmla="*/ 3351161 h 3442601"/>
              <a:gd name="connsiteX1" fmla="*/ 0 w 2113593"/>
              <a:gd name="connsiteY1" fmla="*/ 469844 h 3442601"/>
              <a:gd name="connsiteX2" fmla="*/ 944745 w 2113593"/>
              <a:gd name="connsiteY2" fmla="*/ 0 h 3442601"/>
              <a:gd name="connsiteX3" fmla="*/ 2113593 w 2113593"/>
              <a:gd name="connsiteY3" fmla="*/ 3442601 h 3442601"/>
              <a:gd name="connsiteX0" fmla="*/ 2022153 w 2022153"/>
              <a:gd name="connsiteY0" fmla="*/ 3351161 h 3351161"/>
              <a:gd name="connsiteX1" fmla="*/ 0 w 2022153"/>
              <a:gd name="connsiteY1" fmla="*/ 469844 h 3351161"/>
              <a:gd name="connsiteX2" fmla="*/ 944745 w 2022153"/>
              <a:gd name="connsiteY2" fmla="*/ 0 h 3351161"/>
              <a:gd name="connsiteX0" fmla="*/ 0 w 944745"/>
              <a:gd name="connsiteY0" fmla="*/ 469844 h 469844"/>
              <a:gd name="connsiteX1" fmla="*/ 944745 w 944745"/>
              <a:gd name="connsiteY1" fmla="*/ 0 h 4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745" h="469844">
                <a:moveTo>
                  <a:pt x="0" y="469844"/>
                </a:moveTo>
                <a:cubicBezTo>
                  <a:pt x="289521" y="266654"/>
                  <a:pt x="608013" y="108260"/>
                  <a:pt x="944745" y="0"/>
                </a:cubicBezTo>
              </a:path>
            </a:pathLst>
          </a:custGeom>
          <a:noFill/>
          <a:ln w="6350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rtial Circle 15">
            <a:extLst>
              <a:ext uri="{FF2B5EF4-FFF2-40B4-BE49-F238E27FC236}">
                <a16:creationId xmlns:a16="http://schemas.microsoft.com/office/drawing/2014/main" id="{D6BF383C-3994-4A0A-BF3E-B6FB01EAA424}"/>
              </a:ext>
            </a:extLst>
          </p:cNvPr>
          <p:cNvSpPr/>
          <p:nvPr/>
        </p:nvSpPr>
        <p:spPr>
          <a:xfrm>
            <a:off x="-29142" y="1659903"/>
            <a:ext cx="6952509" cy="5199680"/>
          </a:xfrm>
          <a:custGeom>
            <a:avLst/>
            <a:gdLst>
              <a:gd name="connsiteX0" fmla="*/ 2599758 w 9552214"/>
              <a:gd name="connsiteY0" fmla="*/ 524671 h 9552210"/>
              <a:gd name="connsiteX1" fmla="*/ 7446165 w 9552214"/>
              <a:gd name="connsiteY1" fmla="*/ 816058 h 9552210"/>
              <a:gd name="connsiteX2" fmla="*/ 9533395 w 9552214"/>
              <a:gd name="connsiteY2" fmla="*/ 5199669 h 9552210"/>
              <a:gd name="connsiteX3" fmla="*/ 4776107 w 9552214"/>
              <a:gd name="connsiteY3" fmla="*/ 4776105 h 9552210"/>
              <a:gd name="connsiteX4" fmla="*/ 2599758 w 9552214"/>
              <a:gd name="connsiteY4" fmla="*/ 524671 h 9552210"/>
              <a:gd name="connsiteX0" fmla="*/ 2176349 w 6952509"/>
              <a:gd name="connsiteY0" fmla="*/ 4776116 h 5199680"/>
              <a:gd name="connsiteX1" fmla="*/ 0 w 6952509"/>
              <a:gd name="connsiteY1" fmla="*/ 524682 h 5199680"/>
              <a:gd name="connsiteX2" fmla="*/ 4846407 w 6952509"/>
              <a:gd name="connsiteY2" fmla="*/ 816069 h 5199680"/>
              <a:gd name="connsiteX3" fmla="*/ 6933637 w 6952509"/>
              <a:gd name="connsiteY3" fmla="*/ 5199680 h 5199680"/>
              <a:gd name="connsiteX4" fmla="*/ 2267789 w 6952509"/>
              <a:gd name="connsiteY4" fmla="*/ 4867556 h 5199680"/>
              <a:gd name="connsiteX0" fmla="*/ 2176349 w 6952509"/>
              <a:gd name="connsiteY0" fmla="*/ 4776116 h 5199680"/>
              <a:gd name="connsiteX1" fmla="*/ 0 w 6952509"/>
              <a:gd name="connsiteY1" fmla="*/ 524682 h 5199680"/>
              <a:gd name="connsiteX2" fmla="*/ 4846407 w 6952509"/>
              <a:gd name="connsiteY2" fmla="*/ 816069 h 5199680"/>
              <a:gd name="connsiteX3" fmla="*/ 6933637 w 6952509"/>
              <a:gd name="connsiteY3" fmla="*/ 5199680 h 5199680"/>
              <a:gd name="connsiteX0" fmla="*/ 0 w 6952509"/>
              <a:gd name="connsiteY0" fmla="*/ 524682 h 5199680"/>
              <a:gd name="connsiteX1" fmla="*/ 4846407 w 6952509"/>
              <a:gd name="connsiteY1" fmla="*/ 816069 h 5199680"/>
              <a:gd name="connsiteX2" fmla="*/ 6933637 w 6952509"/>
              <a:gd name="connsiteY2" fmla="*/ 5199680 h 519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2509" h="5199680">
                <a:moveTo>
                  <a:pt x="0" y="524682"/>
                </a:moveTo>
                <a:cubicBezTo>
                  <a:pt x="1548039" y="-267773"/>
                  <a:pt x="3404468" y="-156157"/>
                  <a:pt x="4846407" y="816069"/>
                </a:cubicBezTo>
                <a:cubicBezTo>
                  <a:pt x="6288347" y="1788295"/>
                  <a:pt x="7087866" y="3467449"/>
                  <a:pt x="6933637" y="5199680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E3145B57-5B46-45CE-B4A0-0360F247558B}"/>
              </a:ext>
            </a:extLst>
          </p:cNvPr>
          <p:cNvSpPr/>
          <p:nvPr/>
        </p:nvSpPr>
        <p:spPr>
          <a:xfrm>
            <a:off x="847725" y="2882956"/>
            <a:ext cx="152400" cy="1524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8AE57C2F-68A0-442E-9156-64AC85D5EEB5}"/>
              </a:ext>
            </a:extLst>
          </p:cNvPr>
          <p:cNvSpPr/>
          <p:nvPr/>
        </p:nvSpPr>
        <p:spPr>
          <a:xfrm>
            <a:off x="7459178" y="5562237"/>
            <a:ext cx="167114" cy="16711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B73DE1D7-6D0E-460D-B93F-5F0DFC8AAA78}"/>
              </a:ext>
            </a:extLst>
          </p:cNvPr>
          <p:cNvCxnSpPr>
            <a:cxnSpLocks/>
          </p:cNvCxnSpPr>
          <p:nvPr/>
        </p:nvCxnSpPr>
        <p:spPr>
          <a:xfrm flipV="1">
            <a:off x="5510423" y="3429001"/>
            <a:ext cx="1165734" cy="775824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4">
            <a:extLst>
              <a:ext uri="{FF2B5EF4-FFF2-40B4-BE49-F238E27FC236}">
                <a16:creationId xmlns:a16="http://schemas.microsoft.com/office/drawing/2014/main" id="{F66DD613-7EBF-49B1-BD73-BF19A2678978}"/>
              </a:ext>
            </a:extLst>
          </p:cNvPr>
          <p:cNvCxnSpPr>
            <a:cxnSpLocks/>
          </p:cNvCxnSpPr>
          <p:nvPr/>
        </p:nvCxnSpPr>
        <p:spPr>
          <a:xfrm flipV="1">
            <a:off x="1733550" y="6315562"/>
            <a:ext cx="772929" cy="536569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rtial Circle 27">
            <a:extLst>
              <a:ext uri="{FF2B5EF4-FFF2-40B4-BE49-F238E27FC236}">
                <a16:creationId xmlns:a16="http://schemas.microsoft.com/office/drawing/2014/main" id="{979EAE6C-8FD8-4CFA-9164-368F20BDFDCA}"/>
              </a:ext>
            </a:extLst>
          </p:cNvPr>
          <p:cNvSpPr/>
          <p:nvPr/>
        </p:nvSpPr>
        <p:spPr>
          <a:xfrm>
            <a:off x="6685112" y="3410988"/>
            <a:ext cx="857453" cy="2229094"/>
          </a:xfrm>
          <a:custGeom>
            <a:avLst/>
            <a:gdLst>
              <a:gd name="connsiteX0" fmla="*/ 9991656 w 10907502"/>
              <a:gd name="connsiteY0" fmla="*/ 2428718 h 10907498"/>
              <a:gd name="connsiteX1" fmla="*/ 10849109 w 10907502"/>
              <a:gd name="connsiteY1" fmla="*/ 4657812 h 10907498"/>
              <a:gd name="connsiteX2" fmla="*/ 5453751 w 10907502"/>
              <a:gd name="connsiteY2" fmla="*/ 5453749 h 10907498"/>
              <a:gd name="connsiteX3" fmla="*/ 9991656 w 10907502"/>
              <a:gd name="connsiteY3" fmla="*/ 2428718 h 10907498"/>
              <a:gd name="connsiteX0" fmla="*/ 0 w 5395358"/>
              <a:gd name="connsiteY0" fmla="*/ 3025031 h 3116471"/>
              <a:gd name="connsiteX1" fmla="*/ 4537905 w 5395358"/>
              <a:gd name="connsiteY1" fmla="*/ 0 h 3116471"/>
              <a:gd name="connsiteX2" fmla="*/ 5395358 w 5395358"/>
              <a:gd name="connsiteY2" fmla="*/ 2229094 h 3116471"/>
              <a:gd name="connsiteX3" fmla="*/ 91440 w 5395358"/>
              <a:gd name="connsiteY3" fmla="*/ 3116471 h 3116471"/>
              <a:gd name="connsiteX0" fmla="*/ 0 w 5395358"/>
              <a:gd name="connsiteY0" fmla="*/ 3025031 h 3025031"/>
              <a:gd name="connsiteX1" fmla="*/ 4537905 w 5395358"/>
              <a:gd name="connsiteY1" fmla="*/ 0 h 3025031"/>
              <a:gd name="connsiteX2" fmla="*/ 5395358 w 5395358"/>
              <a:gd name="connsiteY2" fmla="*/ 2229094 h 3025031"/>
              <a:gd name="connsiteX0" fmla="*/ 0 w 857453"/>
              <a:gd name="connsiteY0" fmla="*/ 0 h 2229094"/>
              <a:gd name="connsiteX1" fmla="*/ 857453 w 857453"/>
              <a:gd name="connsiteY1" fmla="*/ 2229094 h 222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453" h="2229094">
                <a:moveTo>
                  <a:pt x="0" y="0"/>
                </a:moveTo>
                <a:cubicBezTo>
                  <a:pt x="447001" y="670553"/>
                  <a:pt x="739839" y="1431837"/>
                  <a:pt x="857453" y="2229094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rtial Circle 33">
            <a:extLst>
              <a:ext uri="{FF2B5EF4-FFF2-40B4-BE49-F238E27FC236}">
                <a16:creationId xmlns:a16="http://schemas.microsoft.com/office/drawing/2014/main" id="{D1304068-0CF3-4951-9D6E-0B546FB0DBA6}"/>
              </a:ext>
            </a:extLst>
          </p:cNvPr>
          <p:cNvSpPr/>
          <p:nvPr/>
        </p:nvSpPr>
        <p:spPr>
          <a:xfrm>
            <a:off x="7542905" y="5642386"/>
            <a:ext cx="58054" cy="1227038"/>
          </a:xfrm>
          <a:custGeom>
            <a:avLst/>
            <a:gdLst>
              <a:gd name="connsiteX0" fmla="*/ 10849448 w 10907502"/>
              <a:gd name="connsiteY0" fmla="*/ 4660115 h 10907498"/>
              <a:gd name="connsiteX1" fmla="*/ 10890254 w 10907502"/>
              <a:gd name="connsiteY1" fmla="*/ 5887153 h 10907498"/>
              <a:gd name="connsiteX2" fmla="*/ 5453751 w 10907502"/>
              <a:gd name="connsiteY2" fmla="*/ 5453749 h 10907498"/>
              <a:gd name="connsiteX3" fmla="*/ 10849448 w 10907502"/>
              <a:gd name="connsiteY3" fmla="*/ 4660115 h 10907498"/>
              <a:gd name="connsiteX0" fmla="*/ 0 w 5453751"/>
              <a:gd name="connsiteY0" fmla="*/ 793634 h 1227038"/>
              <a:gd name="connsiteX1" fmla="*/ 5395697 w 5453751"/>
              <a:gd name="connsiteY1" fmla="*/ 0 h 1227038"/>
              <a:gd name="connsiteX2" fmla="*/ 5436503 w 5453751"/>
              <a:gd name="connsiteY2" fmla="*/ 1227038 h 1227038"/>
              <a:gd name="connsiteX3" fmla="*/ 91440 w 5453751"/>
              <a:gd name="connsiteY3" fmla="*/ 885074 h 1227038"/>
              <a:gd name="connsiteX0" fmla="*/ 0 w 5453751"/>
              <a:gd name="connsiteY0" fmla="*/ 793634 h 1227038"/>
              <a:gd name="connsiteX1" fmla="*/ 5395697 w 5453751"/>
              <a:gd name="connsiteY1" fmla="*/ 0 h 1227038"/>
              <a:gd name="connsiteX2" fmla="*/ 5436503 w 5453751"/>
              <a:gd name="connsiteY2" fmla="*/ 1227038 h 1227038"/>
              <a:gd name="connsiteX0" fmla="*/ 0 w 58054"/>
              <a:gd name="connsiteY0" fmla="*/ 0 h 1227038"/>
              <a:gd name="connsiteX1" fmla="*/ 40806 w 58054"/>
              <a:gd name="connsiteY1" fmla="*/ 1227038 h 122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54" h="1227038">
                <a:moveTo>
                  <a:pt x="0" y="0"/>
                </a:moveTo>
                <a:cubicBezTo>
                  <a:pt x="59743" y="406173"/>
                  <a:pt x="73431" y="817793"/>
                  <a:pt x="40806" y="1227038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Straight Connector 46">
            <a:extLst>
              <a:ext uri="{FF2B5EF4-FFF2-40B4-BE49-F238E27FC236}">
                <a16:creationId xmlns:a16="http://schemas.microsoft.com/office/drawing/2014/main" id="{92587393-42A2-4ADB-9AA5-8028E762552F}"/>
              </a:ext>
            </a:extLst>
          </p:cNvPr>
          <p:cNvCxnSpPr>
            <a:cxnSpLocks/>
          </p:cNvCxnSpPr>
          <p:nvPr/>
        </p:nvCxnSpPr>
        <p:spPr>
          <a:xfrm flipV="1">
            <a:off x="4122057" y="-11424"/>
            <a:ext cx="1357490" cy="903442"/>
          </a:xfrm>
          <a:prstGeom prst="line">
            <a:avLst/>
          </a:prstGeom>
          <a:ln w="6350">
            <a:solidFill>
              <a:schemeClr val="bg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tial Circle 62">
            <a:extLst>
              <a:ext uri="{FF2B5EF4-FFF2-40B4-BE49-F238E27FC236}">
                <a16:creationId xmlns:a16="http://schemas.microsoft.com/office/drawing/2014/main" id="{C932CC4D-0AF1-41E6-8B49-DEFEC7D8AB9E}"/>
              </a:ext>
            </a:extLst>
          </p:cNvPr>
          <p:cNvSpPr/>
          <p:nvPr/>
        </p:nvSpPr>
        <p:spPr>
          <a:xfrm>
            <a:off x="10398299" y="-79090"/>
            <a:ext cx="53332" cy="578531"/>
          </a:xfrm>
          <a:custGeom>
            <a:avLst/>
            <a:gdLst>
              <a:gd name="connsiteX0" fmla="*/ 15833 w 2669677"/>
              <a:gd name="connsiteY0" fmla="*/ 1539823 h 2669676"/>
              <a:gd name="connsiteX1" fmla="*/ 53332 w 2669677"/>
              <a:gd name="connsiteY1" fmla="*/ 961292 h 2669676"/>
              <a:gd name="connsiteX2" fmla="*/ 1334839 w 2669677"/>
              <a:gd name="connsiteY2" fmla="*/ 1334838 h 2669676"/>
              <a:gd name="connsiteX3" fmla="*/ 15833 w 2669677"/>
              <a:gd name="connsiteY3" fmla="*/ 1539823 h 2669676"/>
              <a:gd name="connsiteX0" fmla="*/ 1334839 w 1426279"/>
              <a:gd name="connsiteY0" fmla="*/ 373546 h 578531"/>
              <a:gd name="connsiteX1" fmla="*/ 15833 w 1426279"/>
              <a:gd name="connsiteY1" fmla="*/ 578531 h 578531"/>
              <a:gd name="connsiteX2" fmla="*/ 53332 w 1426279"/>
              <a:gd name="connsiteY2" fmla="*/ 0 h 578531"/>
              <a:gd name="connsiteX3" fmla="*/ 1426279 w 1426279"/>
              <a:gd name="connsiteY3" fmla="*/ 464986 h 578531"/>
              <a:gd name="connsiteX0" fmla="*/ 1334839 w 1334839"/>
              <a:gd name="connsiteY0" fmla="*/ 373546 h 578531"/>
              <a:gd name="connsiteX1" fmla="*/ 15833 w 1334839"/>
              <a:gd name="connsiteY1" fmla="*/ 578531 h 578531"/>
              <a:gd name="connsiteX2" fmla="*/ 53332 w 1334839"/>
              <a:gd name="connsiteY2" fmla="*/ 0 h 578531"/>
              <a:gd name="connsiteX0" fmla="*/ 15833 w 53332"/>
              <a:gd name="connsiteY0" fmla="*/ 578531 h 578531"/>
              <a:gd name="connsiteX1" fmla="*/ 53332 w 53332"/>
              <a:gd name="connsiteY1" fmla="*/ 0 h 57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32" h="578531">
                <a:moveTo>
                  <a:pt x="15833" y="578531"/>
                </a:moveTo>
                <a:cubicBezTo>
                  <a:pt x="-14202" y="385269"/>
                  <a:pt x="-1400" y="187768"/>
                  <a:pt x="53332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F85D662-D23F-4762-9A49-FC5D879D29FA}"/>
              </a:ext>
            </a:extLst>
          </p:cNvPr>
          <p:cNvSpPr txBox="1"/>
          <p:nvPr/>
        </p:nvSpPr>
        <p:spPr>
          <a:xfrm>
            <a:off x="238621" y="3916896"/>
            <a:ext cx="5012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 u="sng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sz="4800" dirty="0">
                <a:sym typeface="+mn-lt"/>
              </a:rPr>
              <a:t>Add title text</a:t>
            </a:r>
          </a:p>
        </p:txBody>
      </p:sp>
      <p:sp>
        <p:nvSpPr>
          <p:cNvPr id="28" name="ïSḻiḍè">
            <a:extLst>
              <a:ext uri="{FF2B5EF4-FFF2-40B4-BE49-F238E27FC236}">
                <a16:creationId xmlns:a16="http://schemas.microsoft.com/office/drawing/2014/main" id="{7B3C1F28-72BA-4406-AA81-5492F14FAD83}"/>
              </a:ext>
            </a:extLst>
          </p:cNvPr>
          <p:cNvSpPr/>
          <p:nvPr/>
        </p:nvSpPr>
        <p:spPr>
          <a:xfrm>
            <a:off x="7949600" y="3771871"/>
            <a:ext cx="444222" cy="444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ïṡ1íḋè">
            <a:extLst>
              <a:ext uri="{FF2B5EF4-FFF2-40B4-BE49-F238E27FC236}">
                <a16:creationId xmlns:a16="http://schemas.microsoft.com/office/drawing/2014/main" id="{6B0A981C-4A05-46AA-A804-B4DBEFF1B2A1}"/>
              </a:ext>
            </a:extLst>
          </p:cNvPr>
          <p:cNvSpPr/>
          <p:nvPr/>
        </p:nvSpPr>
        <p:spPr bwMode="auto">
          <a:xfrm>
            <a:off x="8068931" y="391689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C9060B-46DF-4150-8FDD-F9F8595333A9}"/>
              </a:ext>
            </a:extLst>
          </p:cNvPr>
          <p:cNvSpPr txBox="1"/>
          <p:nvPr/>
        </p:nvSpPr>
        <p:spPr>
          <a:xfrm>
            <a:off x="8603650" y="3677466"/>
            <a:ext cx="2810448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content, content to match the title. </a:t>
            </a:r>
            <a:endParaRPr lang="en-US" altLang="zh-CN" sz="1400" dirty="0"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5F04590-047C-4A55-A69D-3EC7D4849E85}"/>
              </a:ext>
            </a:extLst>
          </p:cNvPr>
          <p:cNvSpPr txBox="1"/>
          <p:nvPr/>
        </p:nvSpPr>
        <p:spPr>
          <a:xfrm>
            <a:off x="7576991" y="2389036"/>
            <a:ext cx="1820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0" u="sng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</a:p>
        </p:txBody>
      </p:sp>
      <p:sp>
        <p:nvSpPr>
          <p:cNvPr id="32" name="Google Shape;13;p2">
            <a:extLst>
              <a:ext uri="{FF2B5EF4-FFF2-40B4-BE49-F238E27FC236}">
                <a16:creationId xmlns:a16="http://schemas.microsoft.com/office/drawing/2014/main" id="{002D4AAC-8CB3-4CD5-991B-F5AF64354F11}"/>
              </a:ext>
            </a:extLst>
          </p:cNvPr>
          <p:cNvSpPr/>
          <p:nvPr/>
        </p:nvSpPr>
        <p:spPr>
          <a:xfrm rot="12770">
            <a:off x="9403915" y="254530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3" name="Google Shape;14;p2">
            <a:extLst>
              <a:ext uri="{FF2B5EF4-FFF2-40B4-BE49-F238E27FC236}">
                <a16:creationId xmlns:a16="http://schemas.microsoft.com/office/drawing/2014/main" id="{4042F80D-D1CA-4D5B-BD2E-68E0E2B0126A}"/>
              </a:ext>
            </a:extLst>
          </p:cNvPr>
          <p:cNvSpPr/>
          <p:nvPr/>
        </p:nvSpPr>
        <p:spPr>
          <a:xfrm rot="12770">
            <a:off x="9826654" y="222650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4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04502-618F-4012-8FDB-9315DB125E77}"/>
              </a:ext>
            </a:extLst>
          </p:cNvPr>
          <p:cNvSpPr/>
          <p:nvPr/>
        </p:nvSpPr>
        <p:spPr>
          <a:xfrm>
            <a:off x="0" y="-15672"/>
            <a:ext cx="12192000" cy="3429000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575712CB-F823-4E3B-B5F8-630EFC96543F}"/>
              </a:ext>
            </a:extLst>
          </p:cNvPr>
          <p:cNvSpPr/>
          <p:nvPr/>
        </p:nvSpPr>
        <p:spPr>
          <a:xfrm>
            <a:off x="-9510" y="-9036"/>
            <a:ext cx="12192000" cy="34290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 dirty="0">
              <a:cs typeface="+mn-ea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EEF075-A748-43D5-9037-E27B09F7A93A}"/>
              </a:ext>
            </a:extLst>
          </p:cNvPr>
          <p:cNvSpPr/>
          <p:nvPr/>
        </p:nvSpPr>
        <p:spPr>
          <a:xfrm>
            <a:off x="1232810" y="1990271"/>
            <a:ext cx="9726381" cy="3716048"/>
          </a:xfrm>
          <a:prstGeom prst="roundRect">
            <a:avLst>
              <a:gd name="adj" fmla="val 1938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outerShdw blurRad="571500" dist="254000" dir="306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546504-7ADC-461F-A7D4-C53C8891841E}"/>
              </a:ext>
            </a:extLst>
          </p:cNvPr>
          <p:cNvSpPr/>
          <p:nvPr/>
        </p:nvSpPr>
        <p:spPr>
          <a:xfrm>
            <a:off x="2232935" y="2500850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8616B9-0105-4E9F-9F67-CF6EF269D9A7}"/>
              </a:ext>
            </a:extLst>
          </p:cNvPr>
          <p:cNvSpPr/>
          <p:nvPr/>
        </p:nvSpPr>
        <p:spPr>
          <a:xfrm>
            <a:off x="2360260" y="2627846"/>
            <a:ext cx="767352" cy="767352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cs typeface="+mn-ea"/>
              <a:sym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FD5634-530F-4507-AD5A-65C162BB5752}"/>
              </a:ext>
            </a:extLst>
          </p:cNvPr>
          <p:cNvSpPr/>
          <p:nvPr/>
        </p:nvSpPr>
        <p:spPr>
          <a:xfrm>
            <a:off x="1396528" y="2082718"/>
            <a:ext cx="9398944" cy="3481372"/>
          </a:xfrm>
          <a:custGeom>
            <a:avLst/>
            <a:gdLst>
              <a:gd name="connsiteX0" fmla="*/ 0 w 9553574"/>
              <a:gd name="connsiteY0" fmla="*/ 371403 h 2228372"/>
              <a:gd name="connsiteX1" fmla="*/ 371403 w 9553574"/>
              <a:gd name="connsiteY1" fmla="*/ 0 h 2228372"/>
              <a:gd name="connsiteX2" fmla="*/ 9182171 w 9553574"/>
              <a:gd name="connsiteY2" fmla="*/ 0 h 2228372"/>
              <a:gd name="connsiteX3" fmla="*/ 9553574 w 9553574"/>
              <a:gd name="connsiteY3" fmla="*/ 371403 h 2228372"/>
              <a:gd name="connsiteX4" fmla="*/ 9553574 w 9553574"/>
              <a:gd name="connsiteY4" fmla="*/ 1856969 h 2228372"/>
              <a:gd name="connsiteX5" fmla="*/ 9182171 w 9553574"/>
              <a:gd name="connsiteY5" fmla="*/ 2228372 h 2228372"/>
              <a:gd name="connsiteX6" fmla="*/ 371403 w 9553574"/>
              <a:gd name="connsiteY6" fmla="*/ 2228372 h 2228372"/>
              <a:gd name="connsiteX7" fmla="*/ 0 w 9553574"/>
              <a:gd name="connsiteY7" fmla="*/ 1856969 h 2228372"/>
              <a:gd name="connsiteX8" fmla="*/ 0 w 9553574"/>
              <a:gd name="connsiteY8" fmla="*/ 371403 h 2228372"/>
              <a:gd name="connsiteX0" fmla="*/ 371403 w 9553574"/>
              <a:gd name="connsiteY0" fmla="*/ 0 h 2228372"/>
              <a:gd name="connsiteX1" fmla="*/ 9182171 w 9553574"/>
              <a:gd name="connsiteY1" fmla="*/ 0 h 2228372"/>
              <a:gd name="connsiteX2" fmla="*/ 9553574 w 9553574"/>
              <a:gd name="connsiteY2" fmla="*/ 371403 h 2228372"/>
              <a:gd name="connsiteX3" fmla="*/ 9553574 w 9553574"/>
              <a:gd name="connsiteY3" fmla="*/ 1856969 h 2228372"/>
              <a:gd name="connsiteX4" fmla="*/ 9182171 w 9553574"/>
              <a:gd name="connsiteY4" fmla="*/ 2228372 h 2228372"/>
              <a:gd name="connsiteX5" fmla="*/ 371403 w 9553574"/>
              <a:gd name="connsiteY5" fmla="*/ 2228372 h 2228372"/>
              <a:gd name="connsiteX6" fmla="*/ 0 w 9553574"/>
              <a:gd name="connsiteY6" fmla="*/ 1856969 h 2228372"/>
              <a:gd name="connsiteX7" fmla="*/ 0 w 9553574"/>
              <a:gd name="connsiteY7" fmla="*/ 371403 h 2228372"/>
              <a:gd name="connsiteX8" fmla="*/ 462843 w 9553574"/>
              <a:gd name="connsiteY8" fmla="*/ 91440 h 2228372"/>
              <a:gd name="connsiteX0" fmla="*/ 371403 w 9553574"/>
              <a:gd name="connsiteY0" fmla="*/ 18082 h 2246454"/>
              <a:gd name="connsiteX1" fmla="*/ 9182171 w 9553574"/>
              <a:gd name="connsiteY1" fmla="*/ 18082 h 2246454"/>
              <a:gd name="connsiteX2" fmla="*/ 9553574 w 9553574"/>
              <a:gd name="connsiteY2" fmla="*/ 389485 h 2246454"/>
              <a:gd name="connsiteX3" fmla="*/ 9553574 w 9553574"/>
              <a:gd name="connsiteY3" fmla="*/ 1875051 h 2246454"/>
              <a:gd name="connsiteX4" fmla="*/ 9182171 w 9553574"/>
              <a:gd name="connsiteY4" fmla="*/ 2246454 h 2246454"/>
              <a:gd name="connsiteX5" fmla="*/ 371403 w 9553574"/>
              <a:gd name="connsiteY5" fmla="*/ 2246454 h 2246454"/>
              <a:gd name="connsiteX6" fmla="*/ 0 w 9553574"/>
              <a:gd name="connsiteY6" fmla="*/ 1875051 h 2246454"/>
              <a:gd name="connsiteX7" fmla="*/ 0 w 9553574"/>
              <a:gd name="connsiteY7" fmla="*/ 389485 h 2246454"/>
              <a:gd name="connsiteX8" fmla="*/ 372355 w 9553574"/>
              <a:gd name="connsiteY8" fmla="*/ 19035 h 2246454"/>
              <a:gd name="connsiteX0" fmla="*/ 371403 w 9553574"/>
              <a:gd name="connsiteY0" fmla="*/ 0 h 2228372"/>
              <a:gd name="connsiteX1" fmla="*/ 9182171 w 9553574"/>
              <a:gd name="connsiteY1" fmla="*/ 0 h 2228372"/>
              <a:gd name="connsiteX2" fmla="*/ 9553574 w 9553574"/>
              <a:gd name="connsiteY2" fmla="*/ 371403 h 2228372"/>
              <a:gd name="connsiteX3" fmla="*/ 9553574 w 9553574"/>
              <a:gd name="connsiteY3" fmla="*/ 1856969 h 2228372"/>
              <a:gd name="connsiteX4" fmla="*/ 9182171 w 9553574"/>
              <a:gd name="connsiteY4" fmla="*/ 2228372 h 2228372"/>
              <a:gd name="connsiteX5" fmla="*/ 371403 w 9553574"/>
              <a:gd name="connsiteY5" fmla="*/ 2228372 h 2228372"/>
              <a:gd name="connsiteX6" fmla="*/ 0 w 9553574"/>
              <a:gd name="connsiteY6" fmla="*/ 1856969 h 2228372"/>
              <a:gd name="connsiteX7" fmla="*/ 0 w 9553574"/>
              <a:gd name="connsiteY7" fmla="*/ 371403 h 2228372"/>
              <a:gd name="connsiteX8" fmla="*/ 372355 w 9553574"/>
              <a:gd name="connsiteY8" fmla="*/ 953 h 2228372"/>
              <a:gd name="connsiteX0" fmla="*/ 371403 w 9553574"/>
              <a:gd name="connsiteY0" fmla="*/ 0 h 2228372"/>
              <a:gd name="connsiteX1" fmla="*/ 9182171 w 9553574"/>
              <a:gd name="connsiteY1" fmla="*/ 0 h 2228372"/>
              <a:gd name="connsiteX2" fmla="*/ 9553574 w 9553574"/>
              <a:gd name="connsiteY2" fmla="*/ 371403 h 2228372"/>
              <a:gd name="connsiteX3" fmla="*/ 9553574 w 9553574"/>
              <a:gd name="connsiteY3" fmla="*/ 1856969 h 2228372"/>
              <a:gd name="connsiteX4" fmla="*/ 9182171 w 9553574"/>
              <a:gd name="connsiteY4" fmla="*/ 2228372 h 2228372"/>
              <a:gd name="connsiteX5" fmla="*/ 371403 w 9553574"/>
              <a:gd name="connsiteY5" fmla="*/ 2228372 h 2228372"/>
              <a:gd name="connsiteX6" fmla="*/ 0 w 9553574"/>
              <a:gd name="connsiteY6" fmla="*/ 1856969 h 2228372"/>
              <a:gd name="connsiteX7" fmla="*/ 0 w 9553574"/>
              <a:gd name="connsiteY7" fmla="*/ 371403 h 2228372"/>
              <a:gd name="connsiteX8" fmla="*/ 310443 w 9553574"/>
              <a:gd name="connsiteY8" fmla="*/ 953 h 2228372"/>
              <a:gd name="connsiteX0" fmla="*/ 1752528 w 9553574"/>
              <a:gd name="connsiteY0" fmla="*/ 0 h 2233134"/>
              <a:gd name="connsiteX1" fmla="*/ 9182171 w 9553574"/>
              <a:gd name="connsiteY1" fmla="*/ 4762 h 2233134"/>
              <a:gd name="connsiteX2" fmla="*/ 9553574 w 9553574"/>
              <a:gd name="connsiteY2" fmla="*/ 376165 h 2233134"/>
              <a:gd name="connsiteX3" fmla="*/ 9553574 w 9553574"/>
              <a:gd name="connsiteY3" fmla="*/ 1861731 h 2233134"/>
              <a:gd name="connsiteX4" fmla="*/ 9182171 w 9553574"/>
              <a:gd name="connsiteY4" fmla="*/ 2233134 h 2233134"/>
              <a:gd name="connsiteX5" fmla="*/ 371403 w 9553574"/>
              <a:gd name="connsiteY5" fmla="*/ 2233134 h 2233134"/>
              <a:gd name="connsiteX6" fmla="*/ 0 w 9553574"/>
              <a:gd name="connsiteY6" fmla="*/ 1861731 h 2233134"/>
              <a:gd name="connsiteX7" fmla="*/ 0 w 9553574"/>
              <a:gd name="connsiteY7" fmla="*/ 376165 h 2233134"/>
              <a:gd name="connsiteX8" fmla="*/ 310443 w 9553574"/>
              <a:gd name="connsiteY8" fmla="*/ 5715 h 2233134"/>
              <a:gd name="connsiteX0" fmla="*/ 1752528 w 9553574"/>
              <a:gd name="connsiteY0" fmla="*/ 0 h 2233134"/>
              <a:gd name="connsiteX1" fmla="*/ 9182171 w 9553574"/>
              <a:gd name="connsiteY1" fmla="*/ 4762 h 2233134"/>
              <a:gd name="connsiteX2" fmla="*/ 9553574 w 9553574"/>
              <a:gd name="connsiteY2" fmla="*/ 376165 h 2233134"/>
              <a:gd name="connsiteX3" fmla="*/ 9553574 w 9553574"/>
              <a:gd name="connsiteY3" fmla="*/ 1861731 h 2233134"/>
              <a:gd name="connsiteX4" fmla="*/ 9182171 w 9553574"/>
              <a:gd name="connsiteY4" fmla="*/ 2233134 h 2233134"/>
              <a:gd name="connsiteX5" fmla="*/ 371403 w 9553574"/>
              <a:gd name="connsiteY5" fmla="*/ 2233134 h 2233134"/>
              <a:gd name="connsiteX6" fmla="*/ 0 w 9553574"/>
              <a:gd name="connsiteY6" fmla="*/ 1861731 h 2233134"/>
              <a:gd name="connsiteX7" fmla="*/ 0 w 9553574"/>
              <a:gd name="connsiteY7" fmla="*/ 376165 h 2233134"/>
              <a:gd name="connsiteX8" fmla="*/ 419981 w 9553574"/>
              <a:gd name="connsiteY8" fmla="*/ 10478 h 2233134"/>
              <a:gd name="connsiteX0" fmla="*/ 1752528 w 9553574"/>
              <a:gd name="connsiteY0" fmla="*/ 8572 h 2241706"/>
              <a:gd name="connsiteX1" fmla="*/ 9182171 w 9553574"/>
              <a:gd name="connsiteY1" fmla="*/ 13334 h 2241706"/>
              <a:gd name="connsiteX2" fmla="*/ 9553574 w 9553574"/>
              <a:gd name="connsiteY2" fmla="*/ 384737 h 2241706"/>
              <a:gd name="connsiteX3" fmla="*/ 9553574 w 9553574"/>
              <a:gd name="connsiteY3" fmla="*/ 1870303 h 2241706"/>
              <a:gd name="connsiteX4" fmla="*/ 9182171 w 9553574"/>
              <a:gd name="connsiteY4" fmla="*/ 2241706 h 2241706"/>
              <a:gd name="connsiteX5" fmla="*/ 371403 w 9553574"/>
              <a:gd name="connsiteY5" fmla="*/ 2241706 h 2241706"/>
              <a:gd name="connsiteX6" fmla="*/ 0 w 9553574"/>
              <a:gd name="connsiteY6" fmla="*/ 1870303 h 2241706"/>
              <a:gd name="connsiteX7" fmla="*/ 0 w 9553574"/>
              <a:gd name="connsiteY7" fmla="*/ 384737 h 2241706"/>
              <a:gd name="connsiteX8" fmla="*/ 405693 w 9553574"/>
              <a:gd name="connsiteY8" fmla="*/ 0 h 2241706"/>
              <a:gd name="connsiteX0" fmla="*/ 1752528 w 9553574"/>
              <a:gd name="connsiteY0" fmla="*/ 8572 h 2241706"/>
              <a:gd name="connsiteX1" fmla="*/ 9182171 w 9553574"/>
              <a:gd name="connsiteY1" fmla="*/ 13334 h 2241706"/>
              <a:gd name="connsiteX2" fmla="*/ 9553574 w 9553574"/>
              <a:gd name="connsiteY2" fmla="*/ 384737 h 2241706"/>
              <a:gd name="connsiteX3" fmla="*/ 9553574 w 9553574"/>
              <a:gd name="connsiteY3" fmla="*/ 1870303 h 2241706"/>
              <a:gd name="connsiteX4" fmla="*/ 9182171 w 9553574"/>
              <a:gd name="connsiteY4" fmla="*/ 2241706 h 2241706"/>
              <a:gd name="connsiteX5" fmla="*/ 371403 w 9553574"/>
              <a:gd name="connsiteY5" fmla="*/ 2241706 h 2241706"/>
              <a:gd name="connsiteX6" fmla="*/ 0 w 9553574"/>
              <a:gd name="connsiteY6" fmla="*/ 1870303 h 2241706"/>
              <a:gd name="connsiteX7" fmla="*/ 0 w 9553574"/>
              <a:gd name="connsiteY7" fmla="*/ 384737 h 2241706"/>
              <a:gd name="connsiteX8" fmla="*/ 405693 w 9553574"/>
              <a:gd name="connsiteY8" fmla="*/ 0 h 2241706"/>
              <a:gd name="connsiteX0" fmla="*/ 1752528 w 9553574"/>
              <a:gd name="connsiteY0" fmla="*/ 8572 h 2241706"/>
              <a:gd name="connsiteX1" fmla="*/ 9182171 w 9553574"/>
              <a:gd name="connsiteY1" fmla="*/ 13334 h 2241706"/>
              <a:gd name="connsiteX2" fmla="*/ 9553574 w 9553574"/>
              <a:gd name="connsiteY2" fmla="*/ 384737 h 2241706"/>
              <a:gd name="connsiteX3" fmla="*/ 9553574 w 9553574"/>
              <a:gd name="connsiteY3" fmla="*/ 1870303 h 2241706"/>
              <a:gd name="connsiteX4" fmla="*/ 9182171 w 9553574"/>
              <a:gd name="connsiteY4" fmla="*/ 2241706 h 2241706"/>
              <a:gd name="connsiteX5" fmla="*/ 371403 w 9553574"/>
              <a:gd name="connsiteY5" fmla="*/ 2241706 h 2241706"/>
              <a:gd name="connsiteX6" fmla="*/ 0 w 9553574"/>
              <a:gd name="connsiteY6" fmla="*/ 1870303 h 2241706"/>
              <a:gd name="connsiteX7" fmla="*/ 0 w 9553574"/>
              <a:gd name="connsiteY7" fmla="*/ 384737 h 2241706"/>
              <a:gd name="connsiteX8" fmla="*/ 405693 w 9553574"/>
              <a:gd name="connsiteY8" fmla="*/ 0 h 2241706"/>
              <a:gd name="connsiteX0" fmla="*/ 1752528 w 9553574"/>
              <a:gd name="connsiteY0" fmla="*/ 8572 h 2241706"/>
              <a:gd name="connsiteX1" fmla="*/ 9182171 w 9553574"/>
              <a:gd name="connsiteY1" fmla="*/ 13334 h 2241706"/>
              <a:gd name="connsiteX2" fmla="*/ 9553574 w 9553574"/>
              <a:gd name="connsiteY2" fmla="*/ 384737 h 2241706"/>
              <a:gd name="connsiteX3" fmla="*/ 9553574 w 9553574"/>
              <a:gd name="connsiteY3" fmla="*/ 1870303 h 2241706"/>
              <a:gd name="connsiteX4" fmla="*/ 9182171 w 9553574"/>
              <a:gd name="connsiteY4" fmla="*/ 2241706 h 2241706"/>
              <a:gd name="connsiteX5" fmla="*/ 371403 w 9553574"/>
              <a:gd name="connsiteY5" fmla="*/ 2241706 h 2241706"/>
              <a:gd name="connsiteX6" fmla="*/ 0 w 9553574"/>
              <a:gd name="connsiteY6" fmla="*/ 1870303 h 2241706"/>
              <a:gd name="connsiteX7" fmla="*/ 0 w 9553574"/>
              <a:gd name="connsiteY7" fmla="*/ 384737 h 2241706"/>
              <a:gd name="connsiteX8" fmla="*/ 405693 w 9553574"/>
              <a:gd name="connsiteY8" fmla="*/ 0 h 224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53574" h="2241706">
                <a:moveTo>
                  <a:pt x="1752528" y="8572"/>
                </a:moveTo>
                <a:lnTo>
                  <a:pt x="9182171" y="13334"/>
                </a:lnTo>
                <a:cubicBezTo>
                  <a:pt x="9387291" y="13334"/>
                  <a:pt x="9553574" y="179617"/>
                  <a:pt x="9553574" y="384737"/>
                </a:cubicBezTo>
                <a:lnTo>
                  <a:pt x="9553574" y="1870303"/>
                </a:lnTo>
                <a:cubicBezTo>
                  <a:pt x="9553574" y="2075423"/>
                  <a:pt x="9387291" y="2241706"/>
                  <a:pt x="9182171" y="2241706"/>
                </a:cubicBezTo>
                <a:lnTo>
                  <a:pt x="371403" y="2241706"/>
                </a:lnTo>
                <a:cubicBezTo>
                  <a:pt x="166283" y="2241706"/>
                  <a:pt x="0" y="2075423"/>
                  <a:pt x="0" y="1870303"/>
                </a:cubicBezTo>
                <a:lnTo>
                  <a:pt x="0" y="384737"/>
                </a:lnTo>
                <a:cubicBezTo>
                  <a:pt x="0" y="179617"/>
                  <a:pt x="137709" y="27623"/>
                  <a:pt x="405693" y="0"/>
                </a:cubicBezTo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Partial Circle 13">
            <a:extLst>
              <a:ext uri="{FF2B5EF4-FFF2-40B4-BE49-F238E27FC236}">
                <a16:creationId xmlns:a16="http://schemas.microsoft.com/office/drawing/2014/main" id="{92720E2E-2ADE-477A-8804-9399ECA93D16}"/>
              </a:ext>
            </a:extLst>
          </p:cNvPr>
          <p:cNvSpPr/>
          <p:nvPr/>
        </p:nvSpPr>
        <p:spPr>
          <a:xfrm>
            <a:off x="-21085" y="2959156"/>
            <a:ext cx="944745" cy="469844"/>
          </a:xfrm>
          <a:custGeom>
            <a:avLst/>
            <a:gdLst>
              <a:gd name="connsiteX0" fmla="*/ 1497945 w 7040196"/>
              <a:gd name="connsiteY0" fmla="*/ 638781 h 7040196"/>
              <a:gd name="connsiteX1" fmla="*/ 2442690 w 7040196"/>
              <a:gd name="connsiteY1" fmla="*/ 168937 h 7040196"/>
              <a:gd name="connsiteX2" fmla="*/ 3520098 w 7040196"/>
              <a:gd name="connsiteY2" fmla="*/ 3520098 h 7040196"/>
              <a:gd name="connsiteX3" fmla="*/ 1497945 w 7040196"/>
              <a:gd name="connsiteY3" fmla="*/ 638781 h 7040196"/>
              <a:gd name="connsiteX0" fmla="*/ 2022153 w 2113593"/>
              <a:gd name="connsiteY0" fmla="*/ 3351161 h 3442601"/>
              <a:gd name="connsiteX1" fmla="*/ 0 w 2113593"/>
              <a:gd name="connsiteY1" fmla="*/ 469844 h 3442601"/>
              <a:gd name="connsiteX2" fmla="*/ 944745 w 2113593"/>
              <a:gd name="connsiteY2" fmla="*/ 0 h 3442601"/>
              <a:gd name="connsiteX3" fmla="*/ 2113593 w 2113593"/>
              <a:gd name="connsiteY3" fmla="*/ 3442601 h 3442601"/>
              <a:gd name="connsiteX0" fmla="*/ 2022153 w 2022153"/>
              <a:gd name="connsiteY0" fmla="*/ 3351161 h 3351161"/>
              <a:gd name="connsiteX1" fmla="*/ 0 w 2022153"/>
              <a:gd name="connsiteY1" fmla="*/ 469844 h 3351161"/>
              <a:gd name="connsiteX2" fmla="*/ 944745 w 2022153"/>
              <a:gd name="connsiteY2" fmla="*/ 0 h 3351161"/>
              <a:gd name="connsiteX0" fmla="*/ 0 w 944745"/>
              <a:gd name="connsiteY0" fmla="*/ 469844 h 469844"/>
              <a:gd name="connsiteX1" fmla="*/ 944745 w 944745"/>
              <a:gd name="connsiteY1" fmla="*/ 0 h 4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745" h="469844">
                <a:moveTo>
                  <a:pt x="0" y="469844"/>
                </a:moveTo>
                <a:cubicBezTo>
                  <a:pt x="289521" y="266654"/>
                  <a:pt x="608013" y="108260"/>
                  <a:pt x="944745" y="0"/>
                </a:cubicBezTo>
              </a:path>
            </a:pathLst>
          </a:custGeom>
          <a:noFill/>
          <a:ln w="6350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96E98B-FB0A-41EE-86B2-CC6F7BD6FFE0}"/>
              </a:ext>
            </a:extLst>
          </p:cNvPr>
          <p:cNvSpPr/>
          <p:nvPr/>
        </p:nvSpPr>
        <p:spPr>
          <a:xfrm>
            <a:off x="847725" y="2882956"/>
            <a:ext cx="152400" cy="1524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2DC9E0-2F27-4645-94AF-DF64F843C705}"/>
              </a:ext>
            </a:extLst>
          </p:cNvPr>
          <p:cNvGrpSpPr/>
          <p:nvPr/>
        </p:nvGrpSpPr>
        <p:grpSpPr>
          <a:xfrm flipH="1">
            <a:off x="11170790" y="2882956"/>
            <a:ext cx="1021210" cy="546044"/>
            <a:chOff x="11045594" y="2882956"/>
            <a:chExt cx="1021210" cy="546044"/>
          </a:xfrm>
        </p:grpSpPr>
        <p:sp>
          <p:nvSpPr>
            <p:cNvPr id="37" name="Partial Circle 13">
              <a:extLst>
                <a:ext uri="{FF2B5EF4-FFF2-40B4-BE49-F238E27FC236}">
                  <a16:creationId xmlns:a16="http://schemas.microsoft.com/office/drawing/2014/main" id="{0F27E717-8CC3-41E3-AE75-29DF6F42039B}"/>
                </a:ext>
              </a:extLst>
            </p:cNvPr>
            <p:cNvSpPr/>
            <p:nvPr/>
          </p:nvSpPr>
          <p:spPr>
            <a:xfrm>
              <a:off x="11045594" y="2959156"/>
              <a:ext cx="944745" cy="469844"/>
            </a:xfrm>
            <a:custGeom>
              <a:avLst/>
              <a:gdLst>
                <a:gd name="connsiteX0" fmla="*/ 1497945 w 7040196"/>
                <a:gd name="connsiteY0" fmla="*/ 638781 h 7040196"/>
                <a:gd name="connsiteX1" fmla="*/ 2442690 w 7040196"/>
                <a:gd name="connsiteY1" fmla="*/ 168937 h 7040196"/>
                <a:gd name="connsiteX2" fmla="*/ 3520098 w 7040196"/>
                <a:gd name="connsiteY2" fmla="*/ 3520098 h 7040196"/>
                <a:gd name="connsiteX3" fmla="*/ 1497945 w 7040196"/>
                <a:gd name="connsiteY3" fmla="*/ 638781 h 7040196"/>
                <a:gd name="connsiteX0" fmla="*/ 2022153 w 2113593"/>
                <a:gd name="connsiteY0" fmla="*/ 3351161 h 3442601"/>
                <a:gd name="connsiteX1" fmla="*/ 0 w 2113593"/>
                <a:gd name="connsiteY1" fmla="*/ 469844 h 3442601"/>
                <a:gd name="connsiteX2" fmla="*/ 944745 w 2113593"/>
                <a:gd name="connsiteY2" fmla="*/ 0 h 3442601"/>
                <a:gd name="connsiteX3" fmla="*/ 2113593 w 2113593"/>
                <a:gd name="connsiteY3" fmla="*/ 3442601 h 3442601"/>
                <a:gd name="connsiteX0" fmla="*/ 2022153 w 2022153"/>
                <a:gd name="connsiteY0" fmla="*/ 3351161 h 3351161"/>
                <a:gd name="connsiteX1" fmla="*/ 0 w 2022153"/>
                <a:gd name="connsiteY1" fmla="*/ 469844 h 3351161"/>
                <a:gd name="connsiteX2" fmla="*/ 944745 w 2022153"/>
                <a:gd name="connsiteY2" fmla="*/ 0 h 3351161"/>
                <a:gd name="connsiteX0" fmla="*/ 0 w 944745"/>
                <a:gd name="connsiteY0" fmla="*/ 469844 h 469844"/>
                <a:gd name="connsiteX1" fmla="*/ 944745 w 944745"/>
                <a:gd name="connsiteY1" fmla="*/ 0 h 46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745" h="469844">
                  <a:moveTo>
                    <a:pt x="0" y="469844"/>
                  </a:moveTo>
                  <a:cubicBezTo>
                    <a:pt x="289521" y="266654"/>
                    <a:pt x="608013" y="108260"/>
                    <a:pt x="944745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45A61A-2513-43B9-ACA7-9835B07AA5CD}"/>
                </a:ext>
              </a:extLst>
            </p:cNvPr>
            <p:cNvSpPr/>
            <p:nvPr/>
          </p:nvSpPr>
          <p:spPr>
            <a:xfrm>
              <a:off x="11914404" y="2882956"/>
              <a:ext cx="152400" cy="1524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A4B2D05C-ADD9-4535-870F-5CAEBA7F43F2}"/>
              </a:ext>
            </a:extLst>
          </p:cNvPr>
          <p:cNvSpPr txBox="1"/>
          <p:nvPr/>
        </p:nvSpPr>
        <p:spPr>
          <a:xfrm>
            <a:off x="3853381" y="925501"/>
            <a:ext cx="446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33" name="Freeform 26">
            <a:extLst>
              <a:ext uri="{FF2B5EF4-FFF2-40B4-BE49-F238E27FC236}">
                <a16:creationId xmlns:a16="http://schemas.microsoft.com/office/drawing/2014/main" id="{707824E6-A9D0-4524-93A0-05C7316A3286}"/>
              </a:ext>
            </a:extLst>
          </p:cNvPr>
          <p:cNvSpPr>
            <a:spLocks noEditPoints="1"/>
          </p:cNvSpPr>
          <p:nvPr/>
        </p:nvSpPr>
        <p:spPr bwMode="auto">
          <a:xfrm>
            <a:off x="2566930" y="2830547"/>
            <a:ext cx="354013" cy="361950"/>
          </a:xfrm>
          <a:custGeom>
            <a:avLst/>
            <a:gdLst>
              <a:gd name="T0" fmla="*/ 88 w 94"/>
              <a:gd name="T1" fmla="*/ 31 h 96"/>
              <a:gd name="T2" fmla="*/ 92 w 94"/>
              <a:gd name="T3" fmla="*/ 22 h 96"/>
              <a:gd name="T4" fmla="*/ 93 w 94"/>
              <a:gd name="T5" fmla="*/ 19 h 96"/>
              <a:gd name="T6" fmla="*/ 86 w 94"/>
              <a:gd name="T7" fmla="*/ 8 h 96"/>
              <a:gd name="T8" fmla="*/ 80 w 94"/>
              <a:gd name="T9" fmla="*/ 11 h 96"/>
              <a:gd name="T10" fmla="*/ 74 w 94"/>
              <a:gd name="T11" fmla="*/ 2 h 96"/>
              <a:gd name="T12" fmla="*/ 60 w 94"/>
              <a:gd name="T13" fmla="*/ 0 h 96"/>
              <a:gd name="T14" fmla="*/ 58 w 94"/>
              <a:gd name="T15" fmla="*/ 7 h 96"/>
              <a:gd name="T16" fmla="*/ 48 w 94"/>
              <a:gd name="T17" fmla="*/ 8 h 96"/>
              <a:gd name="T18" fmla="*/ 39 w 94"/>
              <a:gd name="T19" fmla="*/ 19 h 96"/>
              <a:gd name="T20" fmla="*/ 40 w 94"/>
              <a:gd name="T21" fmla="*/ 22 h 96"/>
              <a:gd name="T22" fmla="*/ 44 w 94"/>
              <a:gd name="T23" fmla="*/ 31 h 96"/>
              <a:gd name="T24" fmla="*/ 39 w 94"/>
              <a:gd name="T25" fmla="*/ 35 h 96"/>
              <a:gd name="T26" fmla="*/ 45 w 94"/>
              <a:gd name="T27" fmla="*/ 47 h 96"/>
              <a:gd name="T28" fmla="*/ 42 w 94"/>
              <a:gd name="T29" fmla="*/ 51 h 96"/>
              <a:gd name="T30" fmla="*/ 36 w 94"/>
              <a:gd name="T31" fmla="*/ 42 h 96"/>
              <a:gd name="T32" fmla="*/ 22 w 94"/>
              <a:gd name="T33" fmla="*/ 40 h 96"/>
              <a:gd name="T34" fmla="*/ 20 w 94"/>
              <a:gd name="T35" fmla="*/ 47 h 96"/>
              <a:gd name="T36" fmla="*/ 10 w 94"/>
              <a:gd name="T37" fmla="*/ 48 h 96"/>
              <a:gd name="T38" fmla="*/ 1 w 94"/>
              <a:gd name="T39" fmla="*/ 59 h 96"/>
              <a:gd name="T40" fmla="*/ 2 w 94"/>
              <a:gd name="T41" fmla="*/ 62 h 96"/>
              <a:gd name="T42" fmla="*/ 6 w 94"/>
              <a:gd name="T43" fmla="*/ 71 h 96"/>
              <a:gd name="T44" fmla="*/ 1 w 94"/>
              <a:gd name="T45" fmla="*/ 75 h 96"/>
              <a:gd name="T46" fmla="*/ 7 w 94"/>
              <a:gd name="T47" fmla="*/ 87 h 96"/>
              <a:gd name="T48" fmla="*/ 14 w 94"/>
              <a:gd name="T49" fmla="*/ 85 h 96"/>
              <a:gd name="T50" fmla="*/ 20 w 94"/>
              <a:gd name="T51" fmla="*/ 94 h 96"/>
              <a:gd name="T52" fmla="*/ 34 w 94"/>
              <a:gd name="T53" fmla="*/ 96 h 96"/>
              <a:gd name="T54" fmla="*/ 36 w 94"/>
              <a:gd name="T55" fmla="*/ 88 h 96"/>
              <a:gd name="T56" fmla="*/ 46 w 94"/>
              <a:gd name="T57" fmla="*/ 88 h 96"/>
              <a:gd name="T58" fmla="*/ 49 w 94"/>
              <a:gd name="T59" fmla="*/ 87 h 96"/>
              <a:gd name="T60" fmla="*/ 54 w 94"/>
              <a:gd name="T61" fmla="*/ 74 h 96"/>
              <a:gd name="T62" fmla="*/ 50 w 94"/>
              <a:gd name="T63" fmla="*/ 65 h 96"/>
              <a:gd name="T64" fmla="*/ 55 w 94"/>
              <a:gd name="T65" fmla="*/ 61 h 96"/>
              <a:gd name="T66" fmla="*/ 49 w 94"/>
              <a:gd name="T67" fmla="*/ 49 h 96"/>
              <a:gd name="T68" fmla="*/ 48 w 94"/>
              <a:gd name="T69" fmla="*/ 48 h 96"/>
              <a:gd name="T70" fmla="*/ 58 w 94"/>
              <a:gd name="T71" fmla="*/ 49 h 96"/>
              <a:gd name="T72" fmla="*/ 60 w 94"/>
              <a:gd name="T73" fmla="*/ 56 h 96"/>
              <a:gd name="T74" fmla="*/ 74 w 94"/>
              <a:gd name="T75" fmla="*/ 54 h 96"/>
              <a:gd name="T76" fmla="*/ 80 w 94"/>
              <a:gd name="T77" fmla="*/ 45 h 96"/>
              <a:gd name="T78" fmla="*/ 86 w 94"/>
              <a:gd name="T79" fmla="*/ 48 h 96"/>
              <a:gd name="T80" fmla="*/ 93 w 94"/>
              <a:gd name="T81" fmla="*/ 37 h 96"/>
              <a:gd name="T82" fmla="*/ 28 w 94"/>
              <a:gd name="T83" fmla="*/ 78 h 96"/>
              <a:gd name="T84" fmla="*/ 28 w 94"/>
              <a:gd name="T85" fmla="*/ 58 h 96"/>
              <a:gd name="T86" fmla="*/ 28 w 94"/>
              <a:gd name="T87" fmla="*/ 78 h 96"/>
              <a:gd name="T88" fmla="*/ 56 w 94"/>
              <a:gd name="T89" fmla="*/ 28 h 96"/>
              <a:gd name="T90" fmla="*/ 76 w 94"/>
              <a:gd name="T91" fmla="*/ 2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" h="96">
                <a:moveTo>
                  <a:pt x="92" y="34"/>
                </a:moveTo>
                <a:cubicBezTo>
                  <a:pt x="88" y="31"/>
                  <a:pt x="88" y="31"/>
                  <a:pt x="88" y="31"/>
                </a:cubicBezTo>
                <a:cubicBezTo>
                  <a:pt x="88" y="29"/>
                  <a:pt x="88" y="27"/>
                  <a:pt x="88" y="25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1"/>
                  <a:pt x="93" y="21"/>
                </a:cubicBezTo>
                <a:cubicBezTo>
                  <a:pt x="94" y="20"/>
                  <a:pt x="93" y="20"/>
                  <a:pt x="93" y="19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8"/>
                  <a:pt x="87" y="8"/>
                  <a:pt x="86" y="8"/>
                </a:cubicBezTo>
                <a:cubicBezTo>
                  <a:pt x="85" y="8"/>
                  <a:pt x="85" y="8"/>
                  <a:pt x="84" y="8"/>
                </a:cubicBezTo>
                <a:cubicBezTo>
                  <a:pt x="80" y="11"/>
                  <a:pt x="80" y="11"/>
                  <a:pt x="80" y="11"/>
                </a:cubicBezTo>
                <a:cubicBezTo>
                  <a:pt x="78" y="10"/>
                  <a:pt x="77" y="9"/>
                  <a:pt x="74" y="8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1"/>
                  <a:pt x="74" y="0"/>
                  <a:pt x="7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8" y="1"/>
                  <a:pt x="58" y="2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8"/>
                  <a:pt x="54" y="9"/>
                  <a:pt x="52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5" y="8"/>
                  <a:pt x="45" y="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0"/>
                  <a:pt x="38" y="20"/>
                  <a:pt x="39" y="21"/>
                </a:cubicBezTo>
                <a:cubicBezTo>
                  <a:pt x="39" y="21"/>
                  <a:pt x="39" y="22"/>
                  <a:pt x="40" y="22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7"/>
                  <a:pt x="44" y="29"/>
                  <a:pt x="44" y="31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5"/>
                  <a:pt x="39" y="35"/>
                </a:cubicBezTo>
                <a:cubicBezTo>
                  <a:pt x="38" y="36"/>
                  <a:pt x="38" y="36"/>
                  <a:pt x="39" y="3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8"/>
                  <a:pt x="46" y="48"/>
                  <a:pt x="46" y="48"/>
                </a:cubicBezTo>
                <a:cubicBezTo>
                  <a:pt x="42" y="51"/>
                  <a:pt x="42" y="51"/>
                  <a:pt x="42" y="51"/>
                </a:cubicBezTo>
                <a:cubicBezTo>
                  <a:pt x="40" y="50"/>
                  <a:pt x="39" y="49"/>
                  <a:pt x="36" y="48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1"/>
                  <a:pt x="36" y="40"/>
                  <a:pt x="3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41"/>
                  <a:pt x="20" y="42"/>
                </a:cubicBezTo>
                <a:cubicBezTo>
                  <a:pt x="20" y="47"/>
                  <a:pt x="20" y="47"/>
                  <a:pt x="20" y="47"/>
                </a:cubicBezTo>
                <a:cubicBezTo>
                  <a:pt x="18" y="48"/>
                  <a:pt x="16" y="49"/>
                  <a:pt x="14" y="51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7" y="48"/>
                  <a:pt x="7" y="49"/>
                </a:cubicBezTo>
                <a:cubicBezTo>
                  <a:pt x="1" y="59"/>
                  <a:pt x="1" y="59"/>
                  <a:pt x="1" y="59"/>
                </a:cubicBezTo>
                <a:cubicBezTo>
                  <a:pt x="1" y="60"/>
                  <a:pt x="0" y="60"/>
                  <a:pt x="1" y="61"/>
                </a:cubicBezTo>
                <a:cubicBezTo>
                  <a:pt x="1" y="61"/>
                  <a:pt x="1" y="62"/>
                  <a:pt x="2" y="62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7"/>
                  <a:pt x="6" y="69"/>
                  <a:pt x="6" y="71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5"/>
                  <a:pt x="1" y="75"/>
                </a:cubicBezTo>
                <a:cubicBezTo>
                  <a:pt x="0" y="76"/>
                  <a:pt x="0" y="76"/>
                  <a:pt x="1" y="77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8"/>
                  <a:pt x="8" y="88"/>
                  <a:pt x="9" y="88"/>
                </a:cubicBezTo>
                <a:cubicBezTo>
                  <a:pt x="14" y="85"/>
                  <a:pt x="14" y="85"/>
                  <a:pt x="14" y="85"/>
                </a:cubicBezTo>
                <a:cubicBezTo>
                  <a:pt x="16" y="87"/>
                  <a:pt x="18" y="88"/>
                  <a:pt x="20" y="89"/>
                </a:cubicBezTo>
                <a:cubicBezTo>
                  <a:pt x="20" y="94"/>
                  <a:pt x="20" y="94"/>
                  <a:pt x="20" y="94"/>
                </a:cubicBezTo>
                <a:cubicBezTo>
                  <a:pt x="20" y="95"/>
                  <a:pt x="21" y="96"/>
                  <a:pt x="22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6" y="96"/>
                  <a:pt x="36" y="95"/>
                  <a:pt x="36" y="94"/>
                </a:cubicBezTo>
                <a:cubicBezTo>
                  <a:pt x="36" y="88"/>
                  <a:pt x="36" y="88"/>
                  <a:pt x="36" y="88"/>
                </a:cubicBezTo>
                <a:cubicBezTo>
                  <a:pt x="39" y="87"/>
                  <a:pt x="40" y="86"/>
                  <a:pt x="42" y="85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8"/>
                  <a:pt x="47" y="88"/>
                  <a:pt x="48" y="88"/>
                </a:cubicBezTo>
                <a:cubicBezTo>
                  <a:pt x="49" y="88"/>
                  <a:pt x="49" y="88"/>
                  <a:pt x="49" y="87"/>
                </a:cubicBezTo>
                <a:cubicBezTo>
                  <a:pt x="55" y="77"/>
                  <a:pt x="55" y="77"/>
                  <a:pt x="55" y="77"/>
                </a:cubicBezTo>
                <a:cubicBezTo>
                  <a:pt x="56" y="76"/>
                  <a:pt x="55" y="75"/>
                  <a:pt x="54" y="74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69"/>
                  <a:pt x="50" y="67"/>
                  <a:pt x="50" y="65"/>
                </a:cubicBezTo>
                <a:cubicBezTo>
                  <a:pt x="54" y="62"/>
                  <a:pt x="54" y="62"/>
                  <a:pt x="54" y="62"/>
                </a:cubicBezTo>
                <a:cubicBezTo>
                  <a:pt x="55" y="62"/>
                  <a:pt x="55" y="61"/>
                  <a:pt x="55" y="61"/>
                </a:cubicBezTo>
                <a:cubicBezTo>
                  <a:pt x="56" y="60"/>
                  <a:pt x="55" y="60"/>
                  <a:pt x="55" y="5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8"/>
                  <a:pt x="49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2" y="45"/>
                  <a:pt x="52" y="45"/>
                  <a:pt x="52" y="45"/>
                </a:cubicBezTo>
                <a:cubicBezTo>
                  <a:pt x="54" y="47"/>
                  <a:pt x="56" y="48"/>
                  <a:pt x="58" y="49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5"/>
                  <a:pt x="59" y="56"/>
                  <a:pt x="60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4" y="56"/>
                  <a:pt x="74" y="55"/>
                  <a:pt x="74" y="54"/>
                </a:cubicBezTo>
                <a:cubicBezTo>
                  <a:pt x="74" y="48"/>
                  <a:pt x="74" y="48"/>
                  <a:pt x="74" y="48"/>
                </a:cubicBezTo>
                <a:cubicBezTo>
                  <a:pt x="77" y="47"/>
                  <a:pt x="78" y="46"/>
                  <a:pt x="80" y="45"/>
                </a:cubicBezTo>
                <a:cubicBezTo>
                  <a:pt x="84" y="48"/>
                  <a:pt x="84" y="48"/>
                  <a:pt x="84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7" y="48"/>
                  <a:pt x="87" y="48"/>
                  <a:pt x="87" y="47"/>
                </a:cubicBezTo>
                <a:cubicBezTo>
                  <a:pt x="93" y="37"/>
                  <a:pt x="93" y="37"/>
                  <a:pt x="93" y="37"/>
                </a:cubicBezTo>
                <a:cubicBezTo>
                  <a:pt x="94" y="36"/>
                  <a:pt x="93" y="35"/>
                  <a:pt x="92" y="34"/>
                </a:cubicBezTo>
                <a:close/>
                <a:moveTo>
                  <a:pt x="28" y="78"/>
                </a:moveTo>
                <a:cubicBezTo>
                  <a:pt x="22" y="78"/>
                  <a:pt x="18" y="74"/>
                  <a:pt x="18" y="68"/>
                </a:cubicBezTo>
                <a:cubicBezTo>
                  <a:pt x="18" y="62"/>
                  <a:pt x="22" y="58"/>
                  <a:pt x="28" y="58"/>
                </a:cubicBezTo>
                <a:cubicBezTo>
                  <a:pt x="33" y="58"/>
                  <a:pt x="38" y="62"/>
                  <a:pt x="38" y="68"/>
                </a:cubicBezTo>
                <a:cubicBezTo>
                  <a:pt x="38" y="74"/>
                  <a:pt x="33" y="78"/>
                  <a:pt x="28" y="78"/>
                </a:cubicBezTo>
                <a:close/>
                <a:moveTo>
                  <a:pt x="66" y="38"/>
                </a:moveTo>
                <a:cubicBezTo>
                  <a:pt x="60" y="38"/>
                  <a:pt x="56" y="34"/>
                  <a:pt x="56" y="28"/>
                </a:cubicBezTo>
                <a:cubicBezTo>
                  <a:pt x="56" y="22"/>
                  <a:pt x="60" y="18"/>
                  <a:pt x="66" y="18"/>
                </a:cubicBezTo>
                <a:cubicBezTo>
                  <a:pt x="71" y="18"/>
                  <a:pt x="76" y="22"/>
                  <a:pt x="76" y="28"/>
                </a:cubicBezTo>
                <a:cubicBezTo>
                  <a:pt x="76" y="34"/>
                  <a:pt x="71" y="38"/>
                  <a:pt x="66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600" dirty="0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E71D66B-32CD-48DC-8CFD-4073611E7CD5}"/>
              </a:ext>
            </a:extLst>
          </p:cNvPr>
          <p:cNvSpPr txBox="1"/>
          <p:nvPr/>
        </p:nvSpPr>
        <p:spPr>
          <a:xfrm>
            <a:off x="3230093" y="2799693"/>
            <a:ext cx="250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u="sng" dirty="0">
                <a:gradFill flip="none" rotWithShape="1">
                  <a:gsLst>
                    <a:gs pos="0">
                      <a:srgbClr val="5778CC"/>
                    </a:gs>
                    <a:gs pos="100000">
                      <a:srgbClr val="4F8BC3"/>
                    </a:gs>
                  </a:gsLst>
                  <a:lin ang="13500000" scaled="1"/>
                  <a:tileRect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8" name="Oval 10">
            <a:extLst>
              <a:ext uri="{FF2B5EF4-FFF2-40B4-BE49-F238E27FC236}">
                <a16:creationId xmlns:a16="http://schemas.microsoft.com/office/drawing/2014/main" id="{B8033E4C-9A9C-4120-8E9F-1093A14051F8}"/>
              </a:ext>
            </a:extLst>
          </p:cNvPr>
          <p:cNvSpPr/>
          <p:nvPr/>
        </p:nvSpPr>
        <p:spPr>
          <a:xfrm>
            <a:off x="6306344" y="2538894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Oval 11">
            <a:extLst>
              <a:ext uri="{FF2B5EF4-FFF2-40B4-BE49-F238E27FC236}">
                <a16:creationId xmlns:a16="http://schemas.microsoft.com/office/drawing/2014/main" id="{55BB9338-A6F6-4BB1-8E2A-A59484F4B828}"/>
              </a:ext>
            </a:extLst>
          </p:cNvPr>
          <p:cNvSpPr/>
          <p:nvPr/>
        </p:nvSpPr>
        <p:spPr>
          <a:xfrm>
            <a:off x="6433669" y="2665890"/>
            <a:ext cx="767352" cy="767352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cs typeface="+mn-ea"/>
              <a:sym typeface="+mn-lt"/>
            </a:endParaRPr>
          </a:p>
        </p:txBody>
      </p:sp>
      <p:sp>
        <p:nvSpPr>
          <p:cNvPr id="50" name="Freeform 26">
            <a:extLst>
              <a:ext uri="{FF2B5EF4-FFF2-40B4-BE49-F238E27FC236}">
                <a16:creationId xmlns:a16="http://schemas.microsoft.com/office/drawing/2014/main" id="{D972F31B-2837-454E-9AD5-E507A0D60DFE}"/>
              </a:ext>
            </a:extLst>
          </p:cNvPr>
          <p:cNvSpPr>
            <a:spLocks noEditPoints="1"/>
          </p:cNvSpPr>
          <p:nvPr/>
        </p:nvSpPr>
        <p:spPr bwMode="auto">
          <a:xfrm>
            <a:off x="6640339" y="2868591"/>
            <a:ext cx="354013" cy="361950"/>
          </a:xfrm>
          <a:custGeom>
            <a:avLst/>
            <a:gdLst>
              <a:gd name="T0" fmla="*/ 88 w 94"/>
              <a:gd name="T1" fmla="*/ 31 h 96"/>
              <a:gd name="T2" fmla="*/ 92 w 94"/>
              <a:gd name="T3" fmla="*/ 22 h 96"/>
              <a:gd name="T4" fmla="*/ 93 w 94"/>
              <a:gd name="T5" fmla="*/ 19 h 96"/>
              <a:gd name="T6" fmla="*/ 86 w 94"/>
              <a:gd name="T7" fmla="*/ 8 h 96"/>
              <a:gd name="T8" fmla="*/ 80 w 94"/>
              <a:gd name="T9" fmla="*/ 11 h 96"/>
              <a:gd name="T10" fmla="*/ 74 w 94"/>
              <a:gd name="T11" fmla="*/ 2 h 96"/>
              <a:gd name="T12" fmla="*/ 60 w 94"/>
              <a:gd name="T13" fmla="*/ 0 h 96"/>
              <a:gd name="T14" fmla="*/ 58 w 94"/>
              <a:gd name="T15" fmla="*/ 7 h 96"/>
              <a:gd name="T16" fmla="*/ 48 w 94"/>
              <a:gd name="T17" fmla="*/ 8 h 96"/>
              <a:gd name="T18" fmla="*/ 39 w 94"/>
              <a:gd name="T19" fmla="*/ 19 h 96"/>
              <a:gd name="T20" fmla="*/ 40 w 94"/>
              <a:gd name="T21" fmla="*/ 22 h 96"/>
              <a:gd name="T22" fmla="*/ 44 w 94"/>
              <a:gd name="T23" fmla="*/ 31 h 96"/>
              <a:gd name="T24" fmla="*/ 39 w 94"/>
              <a:gd name="T25" fmla="*/ 35 h 96"/>
              <a:gd name="T26" fmla="*/ 45 w 94"/>
              <a:gd name="T27" fmla="*/ 47 h 96"/>
              <a:gd name="T28" fmla="*/ 42 w 94"/>
              <a:gd name="T29" fmla="*/ 51 h 96"/>
              <a:gd name="T30" fmla="*/ 36 w 94"/>
              <a:gd name="T31" fmla="*/ 42 h 96"/>
              <a:gd name="T32" fmla="*/ 22 w 94"/>
              <a:gd name="T33" fmla="*/ 40 h 96"/>
              <a:gd name="T34" fmla="*/ 20 w 94"/>
              <a:gd name="T35" fmla="*/ 47 h 96"/>
              <a:gd name="T36" fmla="*/ 10 w 94"/>
              <a:gd name="T37" fmla="*/ 48 h 96"/>
              <a:gd name="T38" fmla="*/ 1 w 94"/>
              <a:gd name="T39" fmla="*/ 59 h 96"/>
              <a:gd name="T40" fmla="*/ 2 w 94"/>
              <a:gd name="T41" fmla="*/ 62 h 96"/>
              <a:gd name="T42" fmla="*/ 6 w 94"/>
              <a:gd name="T43" fmla="*/ 71 h 96"/>
              <a:gd name="T44" fmla="*/ 1 w 94"/>
              <a:gd name="T45" fmla="*/ 75 h 96"/>
              <a:gd name="T46" fmla="*/ 7 w 94"/>
              <a:gd name="T47" fmla="*/ 87 h 96"/>
              <a:gd name="T48" fmla="*/ 14 w 94"/>
              <a:gd name="T49" fmla="*/ 85 h 96"/>
              <a:gd name="T50" fmla="*/ 20 w 94"/>
              <a:gd name="T51" fmla="*/ 94 h 96"/>
              <a:gd name="T52" fmla="*/ 34 w 94"/>
              <a:gd name="T53" fmla="*/ 96 h 96"/>
              <a:gd name="T54" fmla="*/ 36 w 94"/>
              <a:gd name="T55" fmla="*/ 88 h 96"/>
              <a:gd name="T56" fmla="*/ 46 w 94"/>
              <a:gd name="T57" fmla="*/ 88 h 96"/>
              <a:gd name="T58" fmla="*/ 49 w 94"/>
              <a:gd name="T59" fmla="*/ 87 h 96"/>
              <a:gd name="T60" fmla="*/ 54 w 94"/>
              <a:gd name="T61" fmla="*/ 74 h 96"/>
              <a:gd name="T62" fmla="*/ 50 w 94"/>
              <a:gd name="T63" fmla="*/ 65 h 96"/>
              <a:gd name="T64" fmla="*/ 55 w 94"/>
              <a:gd name="T65" fmla="*/ 61 h 96"/>
              <a:gd name="T66" fmla="*/ 49 w 94"/>
              <a:gd name="T67" fmla="*/ 49 h 96"/>
              <a:gd name="T68" fmla="*/ 48 w 94"/>
              <a:gd name="T69" fmla="*/ 48 h 96"/>
              <a:gd name="T70" fmla="*/ 58 w 94"/>
              <a:gd name="T71" fmla="*/ 49 h 96"/>
              <a:gd name="T72" fmla="*/ 60 w 94"/>
              <a:gd name="T73" fmla="*/ 56 h 96"/>
              <a:gd name="T74" fmla="*/ 74 w 94"/>
              <a:gd name="T75" fmla="*/ 54 h 96"/>
              <a:gd name="T76" fmla="*/ 80 w 94"/>
              <a:gd name="T77" fmla="*/ 45 h 96"/>
              <a:gd name="T78" fmla="*/ 86 w 94"/>
              <a:gd name="T79" fmla="*/ 48 h 96"/>
              <a:gd name="T80" fmla="*/ 93 w 94"/>
              <a:gd name="T81" fmla="*/ 37 h 96"/>
              <a:gd name="T82" fmla="*/ 28 w 94"/>
              <a:gd name="T83" fmla="*/ 78 h 96"/>
              <a:gd name="T84" fmla="*/ 28 w 94"/>
              <a:gd name="T85" fmla="*/ 58 h 96"/>
              <a:gd name="T86" fmla="*/ 28 w 94"/>
              <a:gd name="T87" fmla="*/ 78 h 96"/>
              <a:gd name="T88" fmla="*/ 56 w 94"/>
              <a:gd name="T89" fmla="*/ 28 h 96"/>
              <a:gd name="T90" fmla="*/ 76 w 94"/>
              <a:gd name="T91" fmla="*/ 2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" h="96">
                <a:moveTo>
                  <a:pt x="92" y="34"/>
                </a:moveTo>
                <a:cubicBezTo>
                  <a:pt x="88" y="31"/>
                  <a:pt x="88" y="31"/>
                  <a:pt x="88" y="31"/>
                </a:cubicBezTo>
                <a:cubicBezTo>
                  <a:pt x="88" y="29"/>
                  <a:pt x="88" y="27"/>
                  <a:pt x="88" y="25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1"/>
                  <a:pt x="93" y="21"/>
                </a:cubicBezTo>
                <a:cubicBezTo>
                  <a:pt x="94" y="20"/>
                  <a:pt x="93" y="20"/>
                  <a:pt x="93" y="19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8"/>
                  <a:pt x="87" y="8"/>
                  <a:pt x="86" y="8"/>
                </a:cubicBezTo>
                <a:cubicBezTo>
                  <a:pt x="85" y="8"/>
                  <a:pt x="85" y="8"/>
                  <a:pt x="84" y="8"/>
                </a:cubicBezTo>
                <a:cubicBezTo>
                  <a:pt x="80" y="11"/>
                  <a:pt x="80" y="11"/>
                  <a:pt x="80" y="11"/>
                </a:cubicBezTo>
                <a:cubicBezTo>
                  <a:pt x="78" y="10"/>
                  <a:pt x="77" y="9"/>
                  <a:pt x="74" y="8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1"/>
                  <a:pt x="74" y="0"/>
                  <a:pt x="7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8" y="1"/>
                  <a:pt x="58" y="2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8"/>
                  <a:pt x="54" y="9"/>
                  <a:pt x="52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5" y="8"/>
                  <a:pt x="45" y="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0"/>
                  <a:pt x="38" y="20"/>
                  <a:pt x="39" y="21"/>
                </a:cubicBezTo>
                <a:cubicBezTo>
                  <a:pt x="39" y="21"/>
                  <a:pt x="39" y="22"/>
                  <a:pt x="40" y="22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7"/>
                  <a:pt x="44" y="29"/>
                  <a:pt x="44" y="31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5"/>
                  <a:pt x="39" y="35"/>
                </a:cubicBezTo>
                <a:cubicBezTo>
                  <a:pt x="38" y="36"/>
                  <a:pt x="38" y="36"/>
                  <a:pt x="39" y="3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8"/>
                  <a:pt x="46" y="48"/>
                  <a:pt x="46" y="48"/>
                </a:cubicBezTo>
                <a:cubicBezTo>
                  <a:pt x="42" y="51"/>
                  <a:pt x="42" y="51"/>
                  <a:pt x="42" y="51"/>
                </a:cubicBezTo>
                <a:cubicBezTo>
                  <a:pt x="40" y="50"/>
                  <a:pt x="39" y="49"/>
                  <a:pt x="36" y="48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1"/>
                  <a:pt x="36" y="40"/>
                  <a:pt x="3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41"/>
                  <a:pt x="20" y="42"/>
                </a:cubicBezTo>
                <a:cubicBezTo>
                  <a:pt x="20" y="47"/>
                  <a:pt x="20" y="47"/>
                  <a:pt x="20" y="47"/>
                </a:cubicBezTo>
                <a:cubicBezTo>
                  <a:pt x="18" y="48"/>
                  <a:pt x="16" y="49"/>
                  <a:pt x="14" y="51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7" y="48"/>
                  <a:pt x="7" y="49"/>
                </a:cubicBezTo>
                <a:cubicBezTo>
                  <a:pt x="1" y="59"/>
                  <a:pt x="1" y="59"/>
                  <a:pt x="1" y="59"/>
                </a:cubicBezTo>
                <a:cubicBezTo>
                  <a:pt x="1" y="60"/>
                  <a:pt x="0" y="60"/>
                  <a:pt x="1" y="61"/>
                </a:cubicBezTo>
                <a:cubicBezTo>
                  <a:pt x="1" y="61"/>
                  <a:pt x="1" y="62"/>
                  <a:pt x="2" y="62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7"/>
                  <a:pt x="6" y="69"/>
                  <a:pt x="6" y="71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5"/>
                  <a:pt x="1" y="75"/>
                </a:cubicBezTo>
                <a:cubicBezTo>
                  <a:pt x="0" y="76"/>
                  <a:pt x="0" y="76"/>
                  <a:pt x="1" y="77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8"/>
                  <a:pt x="8" y="88"/>
                  <a:pt x="9" y="88"/>
                </a:cubicBezTo>
                <a:cubicBezTo>
                  <a:pt x="14" y="85"/>
                  <a:pt x="14" y="85"/>
                  <a:pt x="14" y="85"/>
                </a:cubicBezTo>
                <a:cubicBezTo>
                  <a:pt x="16" y="87"/>
                  <a:pt x="18" y="88"/>
                  <a:pt x="20" y="89"/>
                </a:cubicBezTo>
                <a:cubicBezTo>
                  <a:pt x="20" y="94"/>
                  <a:pt x="20" y="94"/>
                  <a:pt x="20" y="94"/>
                </a:cubicBezTo>
                <a:cubicBezTo>
                  <a:pt x="20" y="95"/>
                  <a:pt x="21" y="96"/>
                  <a:pt x="22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6" y="96"/>
                  <a:pt x="36" y="95"/>
                  <a:pt x="36" y="94"/>
                </a:cubicBezTo>
                <a:cubicBezTo>
                  <a:pt x="36" y="88"/>
                  <a:pt x="36" y="88"/>
                  <a:pt x="36" y="88"/>
                </a:cubicBezTo>
                <a:cubicBezTo>
                  <a:pt x="39" y="87"/>
                  <a:pt x="40" y="86"/>
                  <a:pt x="42" y="85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8"/>
                  <a:pt x="47" y="88"/>
                  <a:pt x="48" y="88"/>
                </a:cubicBezTo>
                <a:cubicBezTo>
                  <a:pt x="49" y="88"/>
                  <a:pt x="49" y="88"/>
                  <a:pt x="49" y="87"/>
                </a:cubicBezTo>
                <a:cubicBezTo>
                  <a:pt x="55" y="77"/>
                  <a:pt x="55" y="77"/>
                  <a:pt x="55" y="77"/>
                </a:cubicBezTo>
                <a:cubicBezTo>
                  <a:pt x="56" y="76"/>
                  <a:pt x="55" y="75"/>
                  <a:pt x="54" y="74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69"/>
                  <a:pt x="50" y="67"/>
                  <a:pt x="50" y="65"/>
                </a:cubicBezTo>
                <a:cubicBezTo>
                  <a:pt x="54" y="62"/>
                  <a:pt x="54" y="62"/>
                  <a:pt x="54" y="62"/>
                </a:cubicBezTo>
                <a:cubicBezTo>
                  <a:pt x="55" y="62"/>
                  <a:pt x="55" y="61"/>
                  <a:pt x="55" y="61"/>
                </a:cubicBezTo>
                <a:cubicBezTo>
                  <a:pt x="56" y="60"/>
                  <a:pt x="55" y="60"/>
                  <a:pt x="55" y="5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8"/>
                  <a:pt x="49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2" y="45"/>
                  <a:pt x="52" y="45"/>
                  <a:pt x="52" y="45"/>
                </a:cubicBezTo>
                <a:cubicBezTo>
                  <a:pt x="54" y="47"/>
                  <a:pt x="56" y="48"/>
                  <a:pt x="58" y="49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5"/>
                  <a:pt x="59" y="56"/>
                  <a:pt x="60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4" y="56"/>
                  <a:pt x="74" y="55"/>
                  <a:pt x="74" y="54"/>
                </a:cubicBezTo>
                <a:cubicBezTo>
                  <a:pt x="74" y="48"/>
                  <a:pt x="74" y="48"/>
                  <a:pt x="74" y="48"/>
                </a:cubicBezTo>
                <a:cubicBezTo>
                  <a:pt x="77" y="47"/>
                  <a:pt x="78" y="46"/>
                  <a:pt x="80" y="45"/>
                </a:cubicBezTo>
                <a:cubicBezTo>
                  <a:pt x="84" y="48"/>
                  <a:pt x="84" y="48"/>
                  <a:pt x="84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7" y="48"/>
                  <a:pt x="87" y="48"/>
                  <a:pt x="87" y="47"/>
                </a:cubicBezTo>
                <a:cubicBezTo>
                  <a:pt x="93" y="37"/>
                  <a:pt x="93" y="37"/>
                  <a:pt x="93" y="37"/>
                </a:cubicBezTo>
                <a:cubicBezTo>
                  <a:pt x="94" y="36"/>
                  <a:pt x="93" y="35"/>
                  <a:pt x="92" y="34"/>
                </a:cubicBezTo>
                <a:close/>
                <a:moveTo>
                  <a:pt x="28" y="78"/>
                </a:moveTo>
                <a:cubicBezTo>
                  <a:pt x="22" y="78"/>
                  <a:pt x="18" y="74"/>
                  <a:pt x="18" y="68"/>
                </a:cubicBezTo>
                <a:cubicBezTo>
                  <a:pt x="18" y="62"/>
                  <a:pt x="22" y="58"/>
                  <a:pt x="28" y="58"/>
                </a:cubicBezTo>
                <a:cubicBezTo>
                  <a:pt x="33" y="58"/>
                  <a:pt x="38" y="62"/>
                  <a:pt x="38" y="68"/>
                </a:cubicBezTo>
                <a:cubicBezTo>
                  <a:pt x="38" y="74"/>
                  <a:pt x="33" y="78"/>
                  <a:pt x="28" y="78"/>
                </a:cubicBezTo>
                <a:close/>
                <a:moveTo>
                  <a:pt x="66" y="38"/>
                </a:moveTo>
                <a:cubicBezTo>
                  <a:pt x="60" y="38"/>
                  <a:pt x="56" y="34"/>
                  <a:pt x="56" y="28"/>
                </a:cubicBezTo>
                <a:cubicBezTo>
                  <a:pt x="56" y="22"/>
                  <a:pt x="60" y="18"/>
                  <a:pt x="66" y="18"/>
                </a:cubicBezTo>
                <a:cubicBezTo>
                  <a:pt x="71" y="18"/>
                  <a:pt x="76" y="22"/>
                  <a:pt x="76" y="28"/>
                </a:cubicBezTo>
                <a:cubicBezTo>
                  <a:pt x="76" y="34"/>
                  <a:pt x="71" y="38"/>
                  <a:pt x="66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600" dirty="0"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AD080C9-6087-4A5A-A966-157395E3433C}"/>
              </a:ext>
            </a:extLst>
          </p:cNvPr>
          <p:cNvSpPr txBox="1"/>
          <p:nvPr/>
        </p:nvSpPr>
        <p:spPr>
          <a:xfrm>
            <a:off x="7303502" y="2837737"/>
            <a:ext cx="265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u="sng" dirty="0">
                <a:gradFill flip="none" rotWithShape="1">
                  <a:gsLst>
                    <a:gs pos="0">
                      <a:srgbClr val="5778CC"/>
                    </a:gs>
                    <a:gs pos="100000">
                      <a:srgbClr val="4F8BC3"/>
                    </a:gs>
                  </a:gsLst>
                  <a:lin ang="13500000" scaled="1"/>
                  <a:tileRect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4" name="Oval 10">
            <a:extLst>
              <a:ext uri="{FF2B5EF4-FFF2-40B4-BE49-F238E27FC236}">
                <a16:creationId xmlns:a16="http://schemas.microsoft.com/office/drawing/2014/main" id="{13ED29CA-937B-4BAC-AAB9-CE4D682A8636}"/>
              </a:ext>
            </a:extLst>
          </p:cNvPr>
          <p:cNvSpPr/>
          <p:nvPr/>
        </p:nvSpPr>
        <p:spPr>
          <a:xfrm>
            <a:off x="2232935" y="3777180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Oval 11">
            <a:extLst>
              <a:ext uri="{FF2B5EF4-FFF2-40B4-BE49-F238E27FC236}">
                <a16:creationId xmlns:a16="http://schemas.microsoft.com/office/drawing/2014/main" id="{CEE09E29-5FC8-456B-87C5-620D0DCBD071}"/>
              </a:ext>
            </a:extLst>
          </p:cNvPr>
          <p:cNvSpPr/>
          <p:nvPr/>
        </p:nvSpPr>
        <p:spPr>
          <a:xfrm>
            <a:off x="2360260" y="3904176"/>
            <a:ext cx="767352" cy="767352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cs typeface="+mn-ea"/>
              <a:sym typeface="+mn-lt"/>
            </a:endParaRPr>
          </a:p>
        </p:txBody>
      </p:sp>
      <p:sp>
        <p:nvSpPr>
          <p:cNvPr id="56" name="Freeform 26">
            <a:extLst>
              <a:ext uri="{FF2B5EF4-FFF2-40B4-BE49-F238E27FC236}">
                <a16:creationId xmlns:a16="http://schemas.microsoft.com/office/drawing/2014/main" id="{7627F176-C935-4FEC-AC81-772B5644F993}"/>
              </a:ext>
            </a:extLst>
          </p:cNvPr>
          <p:cNvSpPr>
            <a:spLocks noEditPoints="1"/>
          </p:cNvSpPr>
          <p:nvPr/>
        </p:nvSpPr>
        <p:spPr bwMode="auto">
          <a:xfrm>
            <a:off x="2566930" y="4106877"/>
            <a:ext cx="354013" cy="361950"/>
          </a:xfrm>
          <a:custGeom>
            <a:avLst/>
            <a:gdLst>
              <a:gd name="T0" fmla="*/ 88 w 94"/>
              <a:gd name="T1" fmla="*/ 31 h 96"/>
              <a:gd name="T2" fmla="*/ 92 w 94"/>
              <a:gd name="T3" fmla="*/ 22 h 96"/>
              <a:gd name="T4" fmla="*/ 93 w 94"/>
              <a:gd name="T5" fmla="*/ 19 h 96"/>
              <a:gd name="T6" fmla="*/ 86 w 94"/>
              <a:gd name="T7" fmla="*/ 8 h 96"/>
              <a:gd name="T8" fmla="*/ 80 w 94"/>
              <a:gd name="T9" fmla="*/ 11 h 96"/>
              <a:gd name="T10" fmla="*/ 74 w 94"/>
              <a:gd name="T11" fmla="*/ 2 h 96"/>
              <a:gd name="T12" fmla="*/ 60 w 94"/>
              <a:gd name="T13" fmla="*/ 0 h 96"/>
              <a:gd name="T14" fmla="*/ 58 w 94"/>
              <a:gd name="T15" fmla="*/ 7 h 96"/>
              <a:gd name="T16" fmla="*/ 48 w 94"/>
              <a:gd name="T17" fmla="*/ 8 h 96"/>
              <a:gd name="T18" fmla="*/ 39 w 94"/>
              <a:gd name="T19" fmla="*/ 19 h 96"/>
              <a:gd name="T20" fmla="*/ 40 w 94"/>
              <a:gd name="T21" fmla="*/ 22 h 96"/>
              <a:gd name="T22" fmla="*/ 44 w 94"/>
              <a:gd name="T23" fmla="*/ 31 h 96"/>
              <a:gd name="T24" fmla="*/ 39 w 94"/>
              <a:gd name="T25" fmla="*/ 35 h 96"/>
              <a:gd name="T26" fmla="*/ 45 w 94"/>
              <a:gd name="T27" fmla="*/ 47 h 96"/>
              <a:gd name="T28" fmla="*/ 42 w 94"/>
              <a:gd name="T29" fmla="*/ 51 h 96"/>
              <a:gd name="T30" fmla="*/ 36 w 94"/>
              <a:gd name="T31" fmla="*/ 42 h 96"/>
              <a:gd name="T32" fmla="*/ 22 w 94"/>
              <a:gd name="T33" fmla="*/ 40 h 96"/>
              <a:gd name="T34" fmla="*/ 20 w 94"/>
              <a:gd name="T35" fmla="*/ 47 h 96"/>
              <a:gd name="T36" fmla="*/ 10 w 94"/>
              <a:gd name="T37" fmla="*/ 48 h 96"/>
              <a:gd name="T38" fmla="*/ 1 w 94"/>
              <a:gd name="T39" fmla="*/ 59 h 96"/>
              <a:gd name="T40" fmla="*/ 2 w 94"/>
              <a:gd name="T41" fmla="*/ 62 h 96"/>
              <a:gd name="T42" fmla="*/ 6 w 94"/>
              <a:gd name="T43" fmla="*/ 71 h 96"/>
              <a:gd name="T44" fmla="*/ 1 w 94"/>
              <a:gd name="T45" fmla="*/ 75 h 96"/>
              <a:gd name="T46" fmla="*/ 7 w 94"/>
              <a:gd name="T47" fmla="*/ 87 h 96"/>
              <a:gd name="T48" fmla="*/ 14 w 94"/>
              <a:gd name="T49" fmla="*/ 85 h 96"/>
              <a:gd name="T50" fmla="*/ 20 w 94"/>
              <a:gd name="T51" fmla="*/ 94 h 96"/>
              <a:gd name="T52" fmla="*/ 34 w 94"/>
              <a:gd name="T53" fmla="*/ 96 h 96"/>
              <a:gd name="T54" fmla="*/ 36 w 94"/>
              <a:gd name="T55" fmla="*/ 88 h 96"/>
              <a:gd name="T56" fmla="*/ 46 w 94"/>
              <a:gd name="T57" fmla="*/ 88 h 96"/>
              <a:gd name="T58" fmla="*/ 49 w 94"/>
              <a:gd name="T59" fmla="*/ 87 h 96"/>
              <a:gd name="T60" fmla="*/ 54 w 94"/>
              <a:gd name="T61" fmla="*/ 74 h 96"/>
              <a:gd name="T62" fmla="*/ 50 w 94"/>
              <a:gd name="T63" fmla="*/ 65 h 96"/>
              <a:gd name="T64" fmla="*/ 55 w 94"/>
              <a:gd name="T65" fmla="*/ 61 h 96"/>
              <a:gd name="T66" fmla="*/ 49 w 94"/>
              <a:gd name="T67" fmla="*/ 49 h 96"/>
              <a:gd name="T68" fmla="*/ 48 w 94"/>
              <a:gd name="T69" fmla="*/ 48 h 96"/>
              <a:gd name="T70" fmla="*/ 58 w 94"/>
              <a:gd name="T71" fmla="*/ 49 h 96"/>
              <a:gd name="T72" fmla="*/ 60 w 94"/>
              <a:gd name="T73" fmla="*/ 56 h 96"/>
              <a:gd name="T74" fmla="*/ 74 w 94"/>
              <a:gd name="T75" fmla="*/ 54 h 96"/>
              <a:gd name="T76" fmla="*/ 80 w 94"/>
              <a:gd name="T77" fmla="*/ 45 h 96"/>
              <a:gd name="T78" fmla="*/ 86 w 94"/>
              <a:gd name="T79" fmla="*/ 48 h 96"/>
              <a:gd name="T80" fmla="*/ 93 w 94"/>
              <a:gd name="T81" fmla="*/ 37 h 96"/>
              <a:gd name="T82" fmla="*/ 28 w 94"/>
              <a:gd name="T83" fmla="*/ 78 h 96"/>
              <a:gd name="T84" fmla="*/ 28 w 94"/>
              <a:gd name="T85" fmla="*/ 58 h 96"/>
              <a:gd name="T86" fmla="*/ 28 w 94"/>
              <a:gd name="T87" fmla="*/ 78 h 96"/>
              <a:gd name="T88" fmla="*/ 56 w 94"/>
              <a:gd name="T89" fmla="*/ 28 h 96"/>
              <a:gd name="T90" fmla="*/ 76 w 94"/>
              <a:gd name="T91" fmla="*/ 2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" h="96">
                <a:moveTo>
                  <a:pt x="92" y="34"/>
                </a:moveTo>
                <a:cubicBezTo>
                  <a:pt x="88" y="31"/>
                  <a:pt x="88" y="31"/>
                  <a:pt x="88" y="31"/>
                </a:cubicBezTo>
                <a:cubicBezTo>
                  <a:pt x="88" y="29"/>
                  <a:pt x="88" y="27"/>
                  <a:pt x="88" y="25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1"/>
                  <a:pt x="93" y="21"/>
                </a:cubicBezTo>
                <a:cubicBezTo>
                  <a:pt x="94" y="20"/>
                  <a:pt x="93" y="20"/>
                  <a:pt x="93" y="19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8"/>
                  <a:pt x="87" y="8"/>
                  <a:pt x="86" y="8"/>
                </a:cubicBezTo>
                <a:cubicBezTo>
                  <a:pt x="85" y="8"/>
                  <a:pt x="85" y="8"/>
                  <a:pt x="84" y="8"/>
                </a:cubicBezTo>
                <a:cubicBezTo>
                  <a:pt x="80" y="11"/>
                  <a:pt x="80" y="11"/>
                  <a:pt x="80" y="11"/>
                </a:cubicBezTo>
                <a:cubicBezTo>
                  <a:pt x="78" y="10"/>
                  <a:pt x="77" y="9"/>
                  <a:pt x="74" y="8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1"/>
                  <a:pt x="74" y="0"/>
                  <a:pt x="7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8" y="1"/>
                  <a:pt x="58" y="2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8"/>
                  <a:pt x="54" y="9"/>
                  <a:pt x="52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5" y="8"/>
                  <a:pt x="45" y="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0"/>
                  <a:pt x="38" y="20"/>
                  <a:pt x="39" y="21"/>
                </a:cubicBezTo>
                <a:cubicBezTo>
                  <a:pt x="39" y="21"/>
                  <a:pt x="39" y="22"/>
                  <a:pt x="40" y="22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7"/>
                  <a:pt x="44" y="29"/>
                  <a:pt x="44" y="31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5"/>
                  <a:pt x="39" y="35"/>
                </a:cubicBezTo>
                <a:cubicBezTo>
                  <a:pt x="38" y="36"/>
                  <a:pt x="38" y="36"/>
                  <a:pt x="39" y="3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8"/>
                  <a:pt x="46" y="48"/>
                  <a:pt x="46" y="48"/>
                </a:cubicBezTo>
                <a:cubicBezTo>
                  <a:pt x="42" y="51"/>
                  <a:pt x="42" y="51"/>
                  <a:pt x="42" y="51"/>
                </a:cubicBezTo>
                <a:cubicBezTo>
                  <a:pt x="40" y="50"/>
                  <a:pt x="39" y="49"/>
                  <a:pt x="36" y="48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1"/>
                  <a:pt x="36" y="40"/>
                  <a:pt x="3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41"/>
                  <a:pt x="20" y="42"/>
                </a:cubicBezTo>
                <a:cubicBezTo>
                  <a:pt x="20" y="47"/>
                  <a:pt x="20" y="47"/>
                  <a:pt x="20" y="47"/>
                </a:cubicBezTo>
                <a:cubicBezTo>
                  <a:pt x="18" y="48"/>
                  <a:pt x="16" y="49"/>
                  <a:pt x="14" y="51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7" y="48"/>
                  <a:pt x="7" y="49"/>
                </a:cubicBezTo>
                <a:cubicBezTo>
                  <a:pt x="1" y="59"/>
                  <a:pt x="1" y="59"/>
                  <a:pt x="1" y="59"/>
                </a:cubicBezTo>
                <a:cubicBezTo>
                  <a:pt x="1" y="60"/>
                  <a:pt x="0" y="60"/>
                  <a:pt x="1" y="61"/>
                </a:cubicBezTo>
                <a:cubicBezTo>
                  <a:pt x="1" y="61"/>
                  <a:pt x="1" y="62"/>
                  <a:pt x="2" y="62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7"/>
                  <a:pt x="6" y="69"/>
                  <a:pt x="6" y="71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5"/>
                  <a:pt x="1" y="75"/>
                </a:cubicBezTo>
                <a:cubicBezTo>
                  <a:pt x="0" y="76"/>
                  <a:pt x="0" y="76"/>
                  <a:pt x="1" y="77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8"/>
                  <a:pt x="8" y="88"/>
                  <a:pt x="9" y="88"/>
                </a:cubicBezTo>
                <a:cubicBezTo>
                  <a:pt x="14" y="85"/>
                  <a:pt x="14" y="85"/>
                  <a:pt x="14" y="85"/>
                </a:cubicBezTo>
                <a:cubicBezTo>
                  <a:pt x="16" y="87"/>
                  <a:pt x="18" y="88"/>
                  <a:pt x="20" y="89"/>
                </a:cubicBezTo>
                <a:cubicBezTo>
                  <a:pt x="20" y="94"/>
                  <a:pt x="20" y="94"/>
                  <a:pt x="20" y="94"/>
                </a:cubicBezTo>
                <a:cubicBezTo>
                  <a:pt x="20" y="95"/>
                  <a:pt x="21" y="96"/>
                  <a:pt x="22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6" y="96"/>
                  <a:pt x="36" y="95"/>
                  <a:pt x="36" y="94"/>
                </a:cubicBezTo>
                <a:cubicBezTo>
                  <a:pt x="36" y="88"/>
                  <a:pt x="36" y="88"/>
                  <a:pt x="36" y="88"/>
                </a:cubicBezTo>
                <a:cubicBezTo>
                  <a:pt x="39" y="87"/>
                  <a:pt x="40" y="86"/>
                  <a:pt x="42" y="85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8"/>
                  <a:pt x="47" y="88"/>
                  <a:pt x="48" y="88"/>
                </a:cubicBezTo>
                <a:cubicBezTo>
                  <a:pt x="49" y="88"/>
                  <a:pt x="49" y="88"/>
                  <a:pt x="49" y="87"/>
                </a:cubicBezTo>
                <a:cubicBezTo>
                  <a:pt x="55" y="77"/>
                  <a:pt x="55" y="77"/>
                  <a:pt x="55" y="77"/>
                </a:cubicBezTo>
                <a:cubicBezTo>
                  <a:pt x="56" y="76"/>
                  <a:pt x="55" y="75"/>
                  <a:pt x="54" y="74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69"/>
                  <a:pt x="50" y="67"/>
                  <a:pt x="50" y="65"/>
                </a:cubicBezTo>
                <a:cubicBezTo>
                  <a:pt x="54" y="62"/>
                  <a:pt x="54" y="62"/>
                  <a:pt x="54" y="62"/>
                </a:cubicBezTo>
                <a:cubicBezTo>
                  <a:pt x="55" y="62"/>
                  <a:pt x="55" y="61"/>
                  <a:pt x="55" y="61"/>
                </a:cubicBezTo>
                <a:cubicBezTo>
                  <a:pt x="56" y="60"/>
                  <a:pt x="55" y="60"/>
                  <a:pt x="55" y="5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8"/>
                  <a:pt x="49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2" y="45"/>
                  <a:pt x="52" y="45"/>
                  <a:pt x="52" y="45"/>
                </a:cubicBezTo>
                <a:cubicBezTo>
                  <a:pt x="54" y="47"/>
                  <a:pt x="56" y="48"/>
                  <a:pt x="58" y="49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5"/>
                  <a:pt x="59" y="56"/>
                  <a:pt x="60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4" y="56"/>
                  <a:pt x="74" y="55"/>
                  <a:pt x="74" y="54"/>
                </a:cubicBezTo>
                <a:cubicBezTo>
                  <a:pt x="74" y="48"/>
                  <a:pt x="74" y="48"/>
                  <a:pt x="74" y="48"/>
                </a:cubicBezTo>
                <a:cubicBezTo>
                  <a:pt x="77" y="47"/>
                  <a:pt x="78" y="46"/>
                  <a:pt x="80" y="45"/>
                </a:cubicBezTo>
                <a:cubicBezTo>
                  <a:pt x="84" y="48"/>
                  <a:pt x="84" y="48"/>
                  <a:pt x="84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7" y="48"/>
                  <a:pt x="87" y="48"/>
                  <a:pt x="87" y="47"/>
                </a:cubicBezTo>
                <a:cubicBezTo>
                  <a:pt x="93" y="37"/>
                  <a:pt x="93" y="37"/>
                  <a:pt x="93" y="37"/>
                </a:cubicBezTo>
                <a:cubicBezTo>
                  <a:pt x="94" y="36"/>
                  <a:pt x="93" y="35"/>
                  <a:pt x="92" y="34"/>
                </a:cubicBezTo>
                <a:close/>
                <a:moveTo>
                  <a:pt x="28" y="78"/>
                </a:moveTo>
                <a:cubicBezTo>
                  <a:pt x="22" y="78"/>
                  <a:pt x="18" y="74"/>
                  <a:pt x="18" y="68"/>
                </a:cubicBezTo>
                <a:cubicBezTo>
                  <a:pt x="18" y="62"/>
                  <a:pt x="22" y="58"/>
                  <a:pt x="28" y="58"/>
                </a:cubicBezTo>
                <a:cubicBezTo>
                  <a:pt x="33" y="58"/>
                  <a:pt x="38" y="62"/>
                  <a:pt x="38" y="68"/>
                </a:cubicBezTo>
                <a:cubicBezTo>
                  <a:pt x="38" y="74"/>
                  <a:pt x="33" y="78"/>
                  <a:pt x="28" y="78"/>
                </a:cubicBezTo>
                <a:close/>
                <a:moveTo>
                  <a:pt x="66" y="38"/>
                </a:moveTo>
                <a:cubicBezTo>
                  <a:pt x="60" y="38"/>
                  <a:pt x="56" y="34"/>
                  <a:pt x="56" y="28"/>
                </a:cubicBezTo>
                <a:cubicBezTo>
                  <a:pt x="56" y="22"/>
                  <a:pt x="60" y="18"/>
                  <a:pt x="66" y="18"/>
                </a:cubicBezTo>
                <a:cubicBezTo>
                  <a:pt x="71" y="18"/>
                  <a:pt x="76" y="22"/>
                  <a:pt x="76" y="28"/>
                </a:cubicBezTo>
                <a:cubicBezTo>
                  <a:pt x="76" y="34"/>
                  <a:pt x="71" y="38"/>
                  <a:pt x="66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600" dirty="0"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9FC6208-9632-4BA1-99FE-188C6D14D5BE}"/>
              </a:ext>
            </a:extLst>
          </p:cNvPr>
          <p:cNvSpPr txBox="1"/>
          <p:nvPr/>
        </p:nvSpPr>
        <p:spPr>
          <a:xfrm>
            <a:off x="3197224" y="4084809"/>
            <a:ext cx="265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u="sng" dirty="0">
                <a:gradFill flip="none" rotWithShape="1">
                  <a:gsLst>
                    <a:gs pos="0">
                      <a:srgbClr val="5778CC"/>
                    </a:gs>
                    <a:gs pos="100000">
                      <a:srgbClr val="4F8BC3"/>
                    </a:gs>
                  </a:gsLst>
                  <a:lin ang="13500000" scaled="1"/>
                  <a:tileRect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8" name="Oval 10">
            <a:extLst>
              <a:ext uri="{FF2B5EF4-FFF2-40B4-BE49-F238E27FC236}">
                <a16:creationId xmlns:a16="http://schemas.microsoft.com/office/drawing/2014/main" id="{7FEF544E-BF14-4E7A-BBAD-5C1C584DB1C6}"/>
              </a:ext>
            </a:extLst>
          </p:cNvPr>
          <p:cNvSpPr/>
          <p:nvPr/>
        </p:nvSpPr>
        <p:spPr>
          <a:xfrm>
            <a:off x="6306344" y="3815224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Oval 11">
            <a:extLst>
              <a:ext uri="{FF2B5EF4-FFF2-40B4-BE49-F238E27FC236}">
                <a16:creationId xmlns:a16="http://schemas.microsoft.com/office/drawing/2014/main" id="{8728C847-2F03-4C82-8819-FF4F822334ED}"/>
              </a:ext>
            </a:extLst>
          </p:cNvPr>
          <p:cNvSpPr/>
          <p:nvPr/>
        </p:nvSpPr>
        <p:spPr>
          <a:xfrm>
            <a:off x="6433669" y="3942220"/>
            <a:ext cx="767352" cy="767352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cs typeface="+mn-ea"/>
              <a:sym typeface="+mn-lt"/>
            </a:endParaRPr>
          </a:p>
        </p:txBody>
      </p:sp>
      <p:sp>
        <p:nvSpPr>
          <p:cNvPr id="61" name="Freeform 26">
            <a:extLst>
              <a:ext uri="{FF2B5EF4-FFF2-40B4-BE49-F238E27FC236}">
                <a16:creationId xmlns:a16="http://schemas.microsoft.com/office/drawing/2014/main" id="{D21AB586-0E67-40B3-92A0-9DBF926214D3}"/>
              </a:ext>
            </a:extLst>
          </p:cNvPr>
          <p:cNvSpPr>
            <a:spLocks noEditPoints="1"/>
          </p:cNvSpPr>
          <p:nvPr/>
        </p:nvSpPr>
        <p:spPr bwMode="auto">
          <a:xfrm>
            <a:off x="6640339" y="4144921"/>
            <a:ext cx="354013" cy="361950"/>
          </a:xfrm>
          <a:custGeom>
            <a:avLst/>
            <a:gdLst>
              <a:gd name="T0" fmla="*/ 88 w 94"/>
              <a:gd name="T1" fmla="*/ 31 h 96"/>
              <a:gd name="T2" fmla="*/ 92 w 94"/>
              <a:gd name="T3" fmla="*/ 22 h 96"/>
              <a:gd name="T4" fmla="*/ 93 w 94"/>
              <a:gd name="T5" fmla="*/ 19 h 96"/>
              <a:gd name="T6" fmla="*/ 86 w 94"/>
              <a:gd name="T7" fmla="*/ 8 h 96"/>
              <a:gd name="T8" fmla="*/ 80 w 94"/>
              <a:gd name="T9" fmla="*/ 11 h 96"/>
              <a:gd name="T10" fmla="*/ 74 w 94"/>
              <a:gd name="T11" fmla="*/ 2 h 96"/>
              <a:gd name="T12" fmla="*/ 60 w 94"/>
              <a:gd name="T13" fmla="*/ 0 h 96"/>
              <a:gd name="T14" fmla="*/ 58 w 94"/>
              <a:gd name="T15" fmla="*/ 7 h 96"/>
              <a:gd name="T16" fmla="*/ 48 w 94"/>
              <a:gd name="T17" fmla="*/ 8 h 96"/>
              <a:gd name="T18" fmla="*/ 39 w 94"/>
              <a:gd name="T19" fmla="*/ 19 h 96"/>
              <a:gd name="T20" fmla="*/ 40 w 94"/>
              <a:gd name="T21" fmla="*/ 22 h 96"/>
              <a:gd name="T22" fmla="*/ 44 w 94"/>
              <a:gd name="T23" fmla="*/ 31 h 96"/>
              <a:gd name="T24" fmla="*/ 39 w 94"/>
              <a:gd name="T25" fmla="*/ 35 h 96"/>
              <a:gd name="T26" fmla="*/ 45 w 94"/>
              <a:gd name="T27" fmla="*/ 47 h 96"/>
              <a:gd name="T28" fmla="*/ 42 w 94"/>
              <a:gd name="T29" fmla="*/ 51 h 96"/>
              <a:gd name="T30" fmla="*/ 36 w 94"/>
              <a:gd name="T31" fmla="*/ 42 h 96"/>
              <a:gd name="T32" fmla="*/ 22 w 94"/>
              <a:gd name="T33" fmla="*/ 40 h 96"/>
              <a:gd name="T34" fmla="*/ 20 w 94"/>
              <a:gd name="T35" fmla="*/ 47 h 96"/>
              <a:gd name="T36" fmla="*/ 10 w 94"/>
              <a:gd name="T37" fmla="*/ 48 h 96"/>
              <a:gd name="T38" fmla="*/ 1 w 94"/>
              <a:gd name="T39" fmla="*/ 59 h 96"/>
              <a:gd name="T40" fmla="*/ 2 w 94"/>
              <a:gd name="T41" fmla="*/ 62 h 96"/>
              <a:gd name="T42" fmla="*/ 6 w 94"/>
              <a:gd name="T43" fmla="*/ 71 h 96"/>
              <a:gd name="T44" fmla="*/ 1 w 94"/>
              <a:gd name="T45" fmla="*/ 75 h 96"/>
              <a:gd name="T46" fmla="*/ 7 w 94"/>
              <a:gd name="T47" fmla="*/ 87 h 96"/>
              <a:gd name="T48" fmla="*/ 14 w 94"/>
              <a:gd name="T49" fmla="*/ 85 h 96"/>
              <a:gd name="T50" fmla="*/ 20 w 94"/>
              <a:gd name="T51" fmla="*/ 94 h 96"/>
              <a:gd name="T52" fmla="*/ 34 w 94"/>
              <a:gd name="T53" fmla="*/ 96 h 96"/>
              <a:gd name="T54" fmla="*/ 36 w 94"/>
              <a:gd name="T55" fmla="*/ 88 h 96"/>
              <a:gd name="T56" fmla="*/ 46 w 94"/>
              <a:gd name="T57" fmla="*/ 88 h 96"/>
              <a:gd name="T58" fmla="*/ 49 w 94"/>
              <a:gd name="T59" fmla="*/ 87 h 96"/>
              <a:gd name="T60" fmla="*/ 54 w 94"/>
              <a:gd name="T61" fmla="*/ 74 h 96"/>
              <a:gd name="T62" fmla="*/ 50 w 94"/>
              <a:gd name="T63" fmla="*/ 65 h 96"/>
              <a:gd name="T64" fmla="*/ 55 w 94"/>
              <a:gd name="T65" fmla="*/ 61 h 96"/>
              <a:gd name="T66" fmla="*/ 49 w 94"/>
              <a:gd name="T67" fmla="*/ 49 h 96"/>
              <a:gd name="T68" fmla="*/ 48 w 94"/>
              <a:gd name="T69" fmla="*/ 48 h 96"/>
              <a:gd name="T70" fmla="*/ 58 w 94"/>
              <a:gd name="T71" fmla="*/ 49 h 96"/>
              <a:gd name="T72" fmla="*/ 60 w 94"/>
              <a:gd name="T73" fmla="*/ 56 h 96"/>
              <a:gd name="T74" fmla="*/ 74 w 94"/>
              <a:gd name="T75" fmla="*/ 54 h 96"/>
              <a:gd name="T76" fmla="*/ 80 w 94"/>
              <a:gd name="T77" fmla="*/ 45 h 96"/>
              <a:gd name="T78" fmla="*/ 86 w 94"/>
              <a:gd name="T79" fmla="*/ 48 h 96"/>
              <a:gd name="T80" fmla="*/ 93 w 94"/>
              <a:gd name="T81" fmla="*/ 37 h 96"/>
              <a:gd name="T82" fmla="*/ 28 w 94"/>
              <a:gd name="T83" fmla="*/ 78 h 96"/>
              <a:gd name="T84" fmla="*/ 28 w 94"/>
              <a:gd name="T85" fmla="*/ 58 h 96"/>
              <a:gd name="T86" fmla="*/ 28 w 94"/>
              <a:gd name="T87" fmla="*/ 78 h 96"/>
              <a:gd name="T88" fmla="*/ 56 w 94"/>
              <a:gd name="T89" fmla="*/ 28 h 96"/>
              <a:gd name="T90" fmla="*/ 76 w 94"/>
              <a:gd name="T91" fmla="*/ 2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" h="96">
                <a:moveTo>
                  <a:pt x="92" y="34"/>
                </a:moveTo>
                <a:cubicBezTo>
                  <a:pt x="88" y="31"/>
                  <a:pt x="88" y="31"/>
                  <a:pt x="88" y="31"/>
                </a:cubicBezTo>
                <a:cubicBezTo>
                  <a:pt x="88" y="29"/>
                  <a:pt x="88" y="27"/>
                  <a:pt x="88" y="25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1"/>
                  <a:pt x="93" y="21"/>
                </a:cubicBezTo>
                <a:cubicBezTo>
                  <a:pt x="94" y="20"/>
                  <a:pt x="93" y="20"/>
                  <a:pt x="93" y="19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8"/>
                  <a:pt x="87" y="8"/>
                  <a:pt x="86" y="8"/>
                </a:cubicBezTo>
                <a:cubicBezTo>
                  <a:pt x="85" y="8"/>
                  <a:pt x="85" y="8"/>
                  <a:pt x="84" y="8"/>
                </a:cubicBezTo>
                <a:cubicBezTo>
                  <a:pt x="80" y="11"/>
                  <a:pt x="80" y="11"/>
                  <a:pt x="80" y="11"/>
                </a:cubicBezTo>
                <a:cubicBezTo>
                  <a:pt x="78" y="10"/>
                  <a:pt x="77" y="9"/>
                  <a:pt x="74" y="8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1"/>
                  <a:pt x="74" y="0"/>
                  <a:pt x="7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8" y="1"/>
                  <a:pt x="58" y="2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8"/>
                  <a:pt x="54" y="9"/>
                  <a:pt x="52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5" y="8"/>
                  <a:pt x="45" y="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0"/>
                  <a:pt x="38" y="20"/>
                  <a:pt x="39" y="21"/>
                </a:cubicBezTo>
                <a:cubicBezTo>
                  <a:pt x="39" y="21"/>
                  <a:pt x="39" y="22"/>
                  <a:pt x="40" y="22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7"/>
                  <a:pt x="44" y="29"/>
                  <a:pt x="44" y="31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5"/>
                  <a:pt x="39" y="35"/>
                </a:cubicBezTo>
                <a:cubicBezTo>
                  <a:pt x="38" y="36"/>
                  <a:pt x="38" y="36"/>
                  <a:pt x="39" y="3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8"/>
                  <a:pt x="46" y="48"/>
                  <a:pt x="46" y="48"/>
                </a:cubicBezTo>
                <a:cubicBezTo>
                  <a:pt x="42" y="51"/>
                  <a:pt x="42" y="51"/>
                  <a:pt x="42" y="51"/>
                </a:cubicBezTo>
                <a:cubicBezTo>
                  <a:pt x="40" y="50"/>
                  <a:pt x="39" y="49"/>
                  <a:pt x="36" y="48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1"/>
                  <a:pt x="36" y="40"/>
                  <a:pt x="3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41"/>
                  <a:pt x="20" y="42"/>
                </a:cubicBezTo>
                <a:cubicBezTo>
                  <a:pt x="20" y="47"/>
                  <a:pt x="20" y="47"/>
                  <a:pt x="20" y="47"/>
                </a:cubicBezTo>
                <a:cubicBezTo>
                  <a:pt x="18" y="48"/>
                  <a:pt x="16" y="49"/>
                  <a:pt x="14" y="51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7" y="48"/>
                  <a:pt x="7" y="49"/>
                </a:cubicBezTo>
                <a:cubicBezTo>
                  <a:pt x="1" y="59"/>
                  <a:pt x="1" y="59"/>
                  <a:pt x="1" y="59"/>
                </a:cubicBezTo>
                <a:cubicBezTo>
                  <a:pt x="1" y="60"/>
                  <a:pt x="0" y="60"/>
                  <a:pt x="1" y="61"/>
                </a:cubicBezTo>
                <a:cubicBezTo>
                  <a:pt x="1" y="61"/>
                  <a:pt x="1" y="62"/>
                  <a:pt x="2" y="62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7"/>
                  <a:pt x="6" y="69"/>
                  <a:pt x="6" y="71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5"/>
                  <a:pt x="1" y="75"/>
                </a:cubicBezTo>
                <a:cubicBezTo>
                  <a:pt x="0" y="76"/>
                  <a:pt x="0" y="76"/>
                  <a:pt x="1" y="77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8"/>
                  <a:pt x="8" y="88"/>
                  <a:pt x="9" y="88"/>
                </a:cubicBezTo>
                <a:cubicBezTo>
                  <a:pt x="14" y="85"/>
                  <a:pt x="14" y="85"/>
                  <a:pt x="14" y="85"/>
                </a:cubicBezTo>
                <a:cubicBezTo>
                  <a:pt x="16" y="87"/>
                  <a:pt x="18" y="88"/>
                  <a:pt x="20" y="89"/>
                </a:cubicBezTo>
                <a:cubicBezTo>
                  <a:pt x="20" y="94"/>
                  <a:pt x="20" y="94"/>
                  <a:pt x="20" y="94"/>
                </a:cubicBezTo>
                <a:cubicBezTo>
                  <a:pt x="20" y="95"/>
                  <a:pt x="21" y="96"/>
                  <a:pt x="22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6" y="96"/>
                  <a:pt x="36" y="95"/>
                  <a:pt x="36" y="94"/>
                </a:cubicBezTo>
                <a:cubicBezTo>
                  <a:pt x="36" y="88"/>
                  <a:pt x="36" y="88"/>
                  <a:pt x="36" y="88"/>
                </a:cubicBezTo>
                <a:cubicBezTo>
                  <a:pt x="39" y="87"/>
                  <a:pt x="40" y="86"/>
                  <a:pt x="42" y="85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8"/>
                  <a:pt x="47" y="88"/>
                  <a:pt x="48" y="88"/>
                </a:cubicBezTo>
                <a:cubicBezTo>
                  <a:pt x="49" y="88"/>
                  <a:pt x="49" y="88"/>
                  <a:pt x="49" y="87"/>
                </a:cubicBezTo>
                <a:cubicBezTo>
                  <a:pt x="55" y="77"/>
                  <a:pt x="55" y="77"/>
                  <a:pt x="55" y="77"/>
                </a:cubicBezTo>
                <a:cubicBezTo>
                  <a:pt x="56" y="76"/>
                  <a:pt x="55" y="75"/>
                  <a:pt x="54" y="74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69"/>
                  <a:pt x="50" y="67"/>
                  <a:pt x="50" y="65"/>
                </a:cubicBezTo>
                <a:cubicBezTo>
                  <a:pt x="54" y="62"/>
                  <a:pt x="54" y="62"/>
                  <a:pt x="54" y="62"/>
                </a:cubicBezTo>
                <a:cubicBezTo>
                  <a:pt x="55" y="62"/>
                  <a:pt x="55" y="61"/>
                  <a:pt x="55" y="61"/>
                </a:cubicBezTo>
                <a:cubicBezTo>
                  <a:pt x="56" y="60"/>
                  <a:pt x="55" y="60"/>
                  <a:pt x="55" y="5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8"/>
                  <a:pt x="49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2" y="45"/>
                  <a:pt x="52" y="45"/>
                  <a:pt x="52" y="45"/>
                </a:cubicBezTo>
                <a:cubicBezTo>
                  <a:pt x="54" y="47"/>
                  <a:pt x="56" y="48"/>
                  <a:pt x="58" y="49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5"/>
                  <a:pt x="59" y="56"/>
                  <a:pt x="60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4" y="56"/>
                  <a:pt x="74" y="55"/>
                  <a:pt x="74" y="54"/>
                </a:cubicBezTo>
                <a:cubicBezTo>
                  <a:pt x="74" y="48"/>
                  <a:pt x="74" y="48"/>
                  <a:pt x="74" y="48"/>
                </a:cubicBezTo>
                <a:cubicBezTo>
                  <a:pt x="77" y="47"/>
                  <a:pt x="78" y="46"/>
                  <a:pt x="80" y="45"/>
                </a:cubicBezTo>
                <a:cubicBezTo>
                  <a:pt x="84" y="48"/>
                  <a:pt x="84" y="48"/>
                  <a:pt x="84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7" y="48"/>
                  <a:pt x="87" y="48"/>
                  <a:pt x="87" y="47"/>
                </a:cubicBezTo>
                <a:cubicBezTo>
                  <a:pt x="93" y="37"/>
                  <a:pt x="93" y="37"/>
                  <a:pt x="93" y="37"/>
                </a:cubicBezTo>
                <a:cubicBezTo>
                  <a:pt x="94" y="36"/>
                  <a:pt x="93" y="35"/>
                  <a:pt x="92" y="34"/>
                </a:cubicBezTo>
                <a:close/>
                <a:moveTo>
                  <a:pt x="28" y="78"/>
                </a:moveTo>
                <a:cubicBezTo>
                  <a:pt x="22" y="78"/>
                  <a:pt x="18" y="74"/>
                  <a:pt x="18" y="68"/>
                </a:cubicBezTo>
                <a:cubicBezTo>
                  <a:pt x="18" y="62"/>
                  <a:pt x="22" y="58"/>
                  <a:pt x="28" y="58"/>
                </a:cubicBezTo>
                <a:cubicBezTo>
                  <a:pt x="33" y="58"/>
                  <a:pt x="38" y="62"/>
                  <a:pt x="38" y="68"/>
                </a:cubicBezTo>
                <a:cubicBezTo>
                  <a:pt x="38" y="74"/>
                  <a:pt x="33" y="78"/>
                  <a:pt x="28" y="78"/>
                </a:cubicBezTo>
                <a:close/>
                <a:moveTo>
                  <a:pt x="66" y="38"/>
                </a:moveTo>
                <a:cubicBezTo>
                  <a:pt x="60" y="38"/>
                  <a:pt x="56" y="34"/>
                  <a:pt x="56" y="28"/>
                </a:cubicBezTo>
                <a:cubicBezTo>
                  <a:pt x="56" y="22"/>
                  <a:pt x="60" y="18"/>
                  <a:pt x="66" y="18"/>
                </a:cubicBezTo>
                <a:cubicBezTo>
                  <a:pt x="71" y="18"/>
                  <a:pt x="76" y="22"/>
                  <a:pt x="76" y="28"/>
                </a:cubicBezTo>
                <a:cubicBezTo>
                  <a:pt x="76" y="34"/>
                  <a:pt x="71" y="38"/>
                  <a:pt x="66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600" dirty="0"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8EA85F8-FBA9-48D0-B81A-0A67D0AD4EEE}"/>
              </a:ext>
            </a:extLst>
          </p:cNvPr>
          <p:cNvSpPr txBox="1"/>
          <p:nvPr/>
        </p:nvSpPr>
        <p:spPr>
          <a:xfrm>
            <a:off x="7303501" y="4106877"/>
            <a:ext cx="265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u="sng" dirty="0">
                <a:gradFill flip="none" rotWithShape="1">
                  <a:gsLst>
                    <a:gs pos="0">
                      <a:srgbClr val="5778CC"/>
                    </a:gs>
                    <a:gs pos="100000">
                      <a:srgbClr val="4F8BC3"/>
                    </a:gs>
                  </a:gsLst>
                  <a:lin ang="13500000" scaled="1"/>
                  <a:tileRect/>
                </a:gradFill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5255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2" grpId="0"/>
      <p:bldP spid="57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29B9E24C-C1C9-4272-A45C-D317A26AF0FF}"/>
              </a:ext>
            </a:extLst>
          </p:cNvPr>
          <p:cNvSpPr/>
          <p:nvPr/>
        </p:nvSpPr>
        <p:spPr>
          <a:xfrm flipV="1">
            <a:off x="5517983" y="0"/>
            <a:ext cx="6248399" cy="5994402"/>
          </a:xfrm>
          <a:prstGeom prst="round2SameRect">
            <a:avLst>
              <a:gd name="adj1" fmla="val 11862"/>
              <a:gd name="adj2" fmla="val 0"/>
            </a:avLst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16" name="Rectangle: Top Corners Rounded 10">
            <a:extLst>
              <a:ext uri="{FF2B5EF4-FFF2-40B4-BE49-F238E27FC236}">
                <a16:creationId xmlns:a16="http://schemas.microsoft.com/office/drawing/2014/main" id="{A1013F29-353D-4D61-9CC7-22354CDCDA52}"/>
              </a:ext>
            </a:extLst>
          </p:cNvPr>
          <p:cNvSpPr/>
          <p:nvPr/>
        </p:nvSpPr>
        <p:spPr>
          <a:xfrm flipV="1">
            <a:off x="5510329" y="2746"/>
            <a:ext cx="6248399" cy="5994402"/>
          </a:xfrm>
          <a:prstGeom prst="round2SameRect">
            <a:avLst>
              <a:gd name="adj1" fmla="val 11862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1F707F-09F9-438B-890D-3FFA11A190CB}"/>
              </a:ext>
            </a:extLst>
          </p:cNvPr>
          <p:cNvCxnSpPr>
            <a:cxnSpLocks/>
          </p:cNvCxnSpPr>
          <p:nvPr/>
        </p:nvCxnSpPr>
        <p:spPr>
          <a:xfrm flipH="1">
            <a:off x="2502219" y="1424977"/>
            <a:ext cx="735676" cy="48961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D3C0963E-6F6E-4F22-A6DB-FC387EF8C977}"/>
              </a:ext>
            </a:extLst>
          </p:cNvPr>
          <p:cNvSpPr/>
          <p:nvPr/>
        </p:nvSpPr>
        <p:spPr>
          <a:xfrm rot="18000000">
            <a:off x="-1150484" y="1445183"/>
            <a:ext cx="4029232" cy="3551471"/>
          </a:xfrm>
          <a:custGeom>
            <a:avLst/>
            <a:gdLst>
              <a:gd name="connsiteX0" fmla="*/ 3392360 w 4070140"/>
              <a:gd name="connsiteY0" fmla="*/ 518734 h 4070139"/>
              <a:gd name="connsiteX1" fmla="*/ 3893504 w 4070140"/>
              <a:gd name="connsiteY1" fmla="*/ 2864364 h 4070139"/>
              <a:gd name="connsiteX2" fmla="*/ 1813027 w 4070140"/>
              <a:gd name="connsiteY2" fmla="*/ 4057990 h 4070139"/>
              <a:gd name="connsiteX3" fmla="*/ 40997 w 4070140"/>
              <a:gd name="connsiteY3" fmla="*/ 2441501 h 4070139"/>
              <a:gd name="connsiteX4" fmla="*/ 2035070 w 4070140"/>
              <a:gd name="connsiteY4" fmla="*/ 2035070 h 4070139"/>
              <a:gd name="connsiteX5" fmla="*/ 3392360 w 4070140"/>
              <a:gd name="connsiteY5" fmla="*/ 518734 h 4070139"/>
              <a:gd name="connsiteX0" fmla="*/ 1994073 w 4029232"/>
              <a:gd name="connsiteY0" fmla="*/ 1516336 h 3551471"/>
              <a:gd name="connsiteX1" fmla="*/ 3351363 w 4029232"/>
              <a:gd name="connsiteY1" fmla="*/ 0 h 3551471"/>
              <a:gd name="connsiteX2" fmla="*/ 3852507 w 4029232"/>
              <a:gd name="connsiteY2" fmla="*/ 2345630 h 3551471"/>
              <a:gd name="connsiteX3" fmla="*/ 1772030 w 4029232"/>
              <a:gd name="connsiteY3" fmla="*/ 3539256 h 3551471"/>
              <a:gd name="connsiteX4" fmla="*/ 0 w 4029232"/>
              <a:gd name="connsiteY4" fmla="*/ 1922767 h 3551471"/>
              <a:gd name="connsiteX5" fmla="*/ 2085513 w 4029232"/>
              <a:gd name="connsiteY5" fmla="*/ 1607776 h 3551471"/>
              <a:gd name="connsiteX0" fmla="*/ 1994073 w 4029232"/>
              <a:gd name="connsiteY0" fmla="*/ 1516336 h 3551471"/>
              <a:gd name="connsiteX1" fmla="*/ 3351363 w 4029232"/>
              <a:gd name="connsiteY1" fmla="*/ 0 h 3551471"/>
              <a:gd name="connsiteX2" fmla="*/ 3852507 w 4029232"/>
              <a:gd name="connsiteY2" fmla="*/ 2345630 h 3551471"/>
              <a:gd name="connsiteX3" fmla="*/ 1772030 w 4029232"/>
              <a:gd name="connsiteY3" fmla="*/ 3539256 h 3551471"/>
              <a:gd name="connsiteX4" fmla="*/ 0 w 4029232"/>
              <a:gd name="connsiteY4" fmla="*/ 1922767 h 3551471"/>
              <a:gd name="connsiteX0" fmla="*/ 3351363 w 4029232"/>
              <a:gd name="connsiteY0" fmla="*/ 0 h 3551471"/>
              <a:gd name="connsiteX1" fmla="*/ 3852507 w 4029232"/>
              <a:gd name="connsiteY1" fmla="*/ 2345630 h 3551471"/>
              <a:gd name="connsiteX2" fmla="*/ 1772030 w 4029232"/>
              <a:gd name="connsiteY2" fmla="*/ 3539256 h 3551471"/>
              <a:gd name="connsiteX3" fmla="*/ 0 w 4029232"/>
              <a:gd name="connsiteY3" fmla="*/ 1922767 h 35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232" h="3551471">
                <a:moveTo>
                  <a:pt x="3351363" y="0"/>
                </a:moveTo>
                <a:cubicBezTo>
                  <a:pt x="4010385" y="589899"/>
                  <a:pt x="4212932" y="1537926"/>
                  <a:pt x="3852507" y="2345630"/>
                </a:cubicBezTo>
                <a:cubicBezTo>
                  <a:pt x="3492083" y="3153334"/>
                  <a:pt x="2651222" y="3635759"/>
                  <a:pt x="1772030" y="3539256"/>
                </a:cubicBezTo>
                <a:cubicBezTo>
                  <a:pt x="892838" y="3442753"/>
                  <a:pt x="176641" y="2789421"/>
                  <a:pt x="0" y="1922767"/>
                </a:cubicBez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C89446F9-C926-4091-BFB8-660758C5BE84}"/>
              </a:ext>
            </a:extLst>
          </p:cNvPr>
          <p:cNvSpPr/>
          <p:nvPr/>
        </p:nvSpPr>
        <p:spPr>
          <a:xfrm rot="1800000">
            <a:off x="-1078633" y="1096420"/>
            <a:ext cx="4043272" cy="4080256"/>
          </a:xfrm>
          <a:prstGeom prst="arc">
            <a:avLst>
              <a:gd name="adj1" fmla="val 18146960"/>
              <a:gd name="adj2" fmla="val 0"/>
            </a:avLst>
          </a:prstGeom>
          <a:ln w="6350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DC59BA-C7CC-40EA-8D66-F596A2091C1F}"/>
              </a:ext>
            </a:extLst>
          </p:cNvPr>
          <p:cNvSpPr/>
          <p:nvPr/>
        </p:nvSpPr>
        <p:spPr>
          <a:xfrm>
            <a:off x="4899198" y="2737351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00886A-D153-444C-8885-84CA03DD61B8}"/>
              </a:ext>
            </a:extLst>
          </p:cNvPr>
          <p:cNvSpPr/>
          <p:nvPr/>
        </p:nvSpPr>
        <p:spPr>
          <a:xfrm>
            <a:off x="5026523" y="2864347"/>
            <a:ext cx="767352" cy="767352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cs typeface="+mn-ea"/>
              <a:sym typeface="+mn-lt"/>
            </a:endParaRPr>
          </a:p>
        </p:txBody>
      </p:sp>
      <p:sp>
        <p:nvSpPr>
          <p:cNvPr id="14" name="Partial Circle 50">
            <a:extLst>
              <a:ext uri="{FF2B5EF4-FFF2-40B4-BE49-F238E27FC236}">
                <a16:creationId xmlns:a16="http://schemas.microsoft.com/office/drawing/2014/main" id="{3461A6C2-A77F-4599-AD90-61450721F6FD}"/>
              </a:ext>
            </a:extLst>
          </p:cNvPr>
          <p:cNvSpPr/>
          <p:nvPr/>
        </p:nvSpPr>
        <p:spPr>
          <a:xfrm rot="16200000">
            <a:off x="5597134" y="3227536"/>
            <a:ext cx="352508" cy="40975"/>
          </a:xfrm>
          <a:custGeom>
            <a:avLst/>
            <a:gdLst>
              <a:gd name="connsiteX0" fmla="*/ 577925 w 804618"/>
              <a:gd name="connsiteY0" fmla="*/ 764264 h 804618"/>
              <a:gd name="connsiteX1" fmla="*/ 225417 w 804618"/>
              <a:gd name="connsiteY1" fmla="*/ 763642 h 804618"/>
              <a:gd name="connsiteX2" fmla="*/ 402309 w 804618"/>
              <a:gd name="connsiteY2" fmla="*/ 402309 h 804618"/>
              <a:gd name="connsiteX3" fmla="*/ 577925 w 804618"/>
              <a:gd name="connsiteY3" fmla="*/ 764264 h 80461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3" fmla="*/ 268332 w 352508"/>
              <a:gd name="connsiteY3" fmla="*/ 91440 h 40230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0" fmla="*/ 352508 w 352508"/>
              <a:gd name="connsiteY0" fmla="*/ 622 h 40975"/>
              <a:gd name="connsiteX1" fmla="*/ 0 w 352508"/>
              <a:gd name="connsiteY1" fmla="*/ 0 h 4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508" h="40975">
                <a:moveTo>
                  <a:pt x="352508" y="622"/>
                </a:moveTo>
                <a:cubicBezTo>
                  <a:pt x="241164" y="54644"/>
                  <a:pt x="111153" y="54415"/>
                  <a:pt x="0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rtial Circle 13">
            <a:extLst>
              <a:ext uri="{FF2B5EF4-FFF2-40B4-BE49-F238E27FC236}">
                <a16:creationId xmlns:a16="http://schemas.microsoft.com/office/drawing/2014/main" id="{5E4F9822-3632-40AF-B3EA-70A99C6A65E5}"/>
              </a:ext>
            </a:extLst>
          </p:cNvPr>
          <p:cNvSpPr/>
          <p:nvPr/>
        </p:nvSpPr>
        <p:spPr>
          <a:xfrm rot="586699">
            <a:off x="-4384" y="1445783"/>
            <a:ext cx="456448" cy="227003"/>
          </a:xfrm>
          <a:custGeom>
            <a:avLst/>
            <a:gdLst>
              <a:gd name="connsiteX0" fmla="*/ 1497945 w 7040196"/>
              <a:gd name="connsiteY0" fmla="*/ 638781 h 7040196"/>
              <a:gd name="connsiteX1" fmla="*/ 2442690 w 7040196"/>
              <a:gd name="connsiteY1" fmla="*/ 168937 h 7040196"/>
              <a:gd name="connsiteX2" fmla="*/ 3520098 w 7040196"/>
              <a:gd name="connsiteY2" fmla="*/ 3520098 h 7040196"/>
              <a:gd name="connsiteX3" fmla="*/ 1497945 w 7040196"/>
              <a:gd name="connsiteY3" fmla="*/ 638781 h 7040196"/>
              <a:gd name="connsiteX0" fmla="*/ 2022153 w 2113593"/>
              <a:gd name="connsiteY0" fmla="*/ 3351161 h 3442601"/>
              <a:gd name="connsiteX1" fmla="*/ 0 w 2113593"/>
              <a:gd name="connsiteY1" fmla="*/ 469844 h 3442601"/>
              <a:gd name="connsiteX2" fmla="*/ 944745 w 2113593"/>
              <a:gd name="connsiteY2" fmla="*/ 0 h 3442601"/>
              <a:gd name="connsiteX3" fmla="*/ 2113593 w 2113593"/>
              <a:gd name="connsiteY3" fmla="*/ 3442601 h 3442601"/>
              <a:gd name="connsiteX0" fmla="*/ 2022153 w 2022153"/>
              <a:gd name="connsiteY0" fmla="*/ 3351161 h 3351161"/>
              <a:gd name="connsiteX1" fmla="*/ 0 w 2022153"/>
              <a:gd name="connsiteY1" fmla="*/ 469844 h 3351161"/>
              <a:gd name="connsiteX2" fmla="*/ 944745 w 2022153"/>
              <a:gd name="connsiteY2" fmla="*/ 0 h 3351161"/>
              <a:gd name="connsiteX0" fmla="*/ 0 w 944745"/>
              <a:gd name="connsiteY0" fmla="*/ 469844 h 469844"/>
              <a:gd name="connsiteX1" fmla="*/ 944745 w 944745"/>
              <a:gd name="connsiteY1" fmla="*/ 0 h 4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745" h="469844">
                <a:moveTo>
                  <a:pt x="0" y="469844"/>
                </a:moveTo>
                <a:cubicBezTo>
                  <a:pt x="289521" y="266654"/>
                  <a:pt x="608013" y="108260"/>
                  <a:pt x="944745" y="0"/>
                </a:cubicBez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01604B-22F1-4FD9-9767-CBB6EEAA1D9D}"/>
              </a:ext>
            </a:extLst>
          </p:cNvPr>
          <p:cNvSpPr/>
          <p:nvPr/>
        </p:nvSpPr>
        <p:spPr>
          <a:xfrm rot="586699">
            <a:off x="412175" y="1230511"/>
            <a:ext cx="73631" cy="73631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124">
            <a:extLst>
              <a:ext uri="{FF2B5EF4-FFF2-40B4-BE49-F238E27FC236}">
                <a16:creationId xmlns:a16="http://schemas.microsoft.com/office/drawing/2014/main" id="{087E5719-B269-4EA5-889D-51607D76D392}"/>
              </a:ext>
            </a:extLst>
          </p:cNvPr>
          <p:cNvSpPr>
            <a:spLocks noEditPoints="1"/>
          </p:cNvSpPr>
          <p:nvPr/>
        </p:nvSpPr>
        <p:spPr bwMode="auto">
          <a:xfrm>
            <a:off x="5230018" y="3067048"/>
            <a:ext cx="360363" cy="361950"/>
          </a:xfrm>
          <a:custGeom>
            <a:avLst/>
            <a:gdLst>
              <a:gd name="T0" fmla="*/ 74 w 96"/>
              <a:gd name="T1" fmla="*/ 28 h 96"/>
              <a:gd name="T2" fmla="*/ 68 w 96"/>
              <a:gd name="T3" fmla="*/ 10 h 96"/>
              <a:gd name="T4" fmla="*/ 38 w 96"/>
              <a:gd name="T5" fmla="*/ 0 h 96"/>
              <a:gd name="T6" fmla="*/ 28 w 96"/>
              <a:gd name="T7" fmla="*/ 22 h 96"/>
              <a:gd name="T8" fmla="*/ 10 w 96"/>
              <a:gd name="T9" fmla="*/ 28 h 96"/>
              <a:gd name="T10" fmla="*/ 0 w 96"/>
              <a:gd name="T11" fmla="*/ 58 h 96"/>
              <a:gd name="T12" fmla="*/ 22 w 96"/>
              <a:gd name="T13" fmla="*/ 68 h 96"/>
              <a:gd name="T14" fmla="*/ 28 w 96"/>
              <a:gd name="T15" fmla="*/ 86 h 96"/>
              <a:gd name="T16" fmla="*/ 58 w 96"/>
              <a:gd name="T17" fmla="*/ 96 h 96"/>
              <a:gd name="T18" fmla="*/ 68 w 96"/>
              <a:gd name="T19" fmla="*/ 74 h 96"/>
              <a:gd name="T20" fmla="*/ 86 w 96"/>
              <a:gd name="T21" fmla="*/ 68 h 96"/>
              <a:gd name="T22" fmla="*/ 96 w 96"/>
              <a:gd name="T23" fmla="*/ 38 h 96"/>
              <a:gd name="T24" fmla="*/ 25 w 96"/>
              <a:gd name="T25" fmla="*/ 56 h 96"/>
              <a:gd name="T26" fmla="*/ 24 w 96"/>
              <a:gd name="T27" fmla="*/ 60 h 96"/>
              <a:gd name="T28" fmla="*/ 13 w 96"/>
              <a:gd name="T29" fmla="*/ 49 h 96"/>
              <a:gd name="T30" fmla="*/ 13 w 96"/>
              <a:gd name="T31" fmla="*/ 47 h 96"/>
              <a:gd name="T32" fmla="*/ 25 w 96"/>
              <a:gd name="T33" fmla="*/ 37 h 96"/>
              <a:gd name="T34" fmla="*/ 17 w 96"/>
              <a:gd name="T35" fmla="*/ 48 h 96"/>
              <a:gd name="T36" fmla="*/ 59 w 96"/>
              <a:gd name="T37" fmla="*/ 74 h 96"/>
              <a:gd name="T38" fmla="*/ 48 w 96"/>
              <a:gd name="T39" fmla="*/ 84 h 96"/>
              <a:gd name="T40" fmla="*/ 37 w 96"/>
              <a:gd name="T41" fmla="*/ 74 h 96"/>
              <a:gd name="T42" fmla="*/ 40 w 96"/>
              <a:gd name="T43" fmla="*/ 71 h 96"/>
              <a:gd name="T44" fmla="*/ 56 w 96"/>
              <a:gd name="T45" fmla="*/ 71 h 96"/>
              <a:gd name="T46" fmla="*/ 59 w 96"/>
              <a:gd name="T47" fmla="*/ 74 h 96"/>
              <a:gd name="T48" fmla="*/ 58 w 96"/>
              <a:gd name="T49" fmla="*/ 26 h 96"/>
              <a:gd name="T50" fmla="*/ 48 w 96"/>
              <a:gd name="T51" fmla="*/ 17 h 96"/>
              <a:gd name="T52" fmla="*/ 37 w 96"/>
              <a:gd name="T53" fmla="*/ 25 h 96"/>
              <a:gd name="T54" fmla="*/ 47 w 96"/>
              <a:gd name="T55" fmla="*/ 13 h 96"/>
              <a:gd name="T56" fmla="*/ 59 w 96"/>
              <a:gd name="T57" fmla="*/ 22 h 96"/>
              <a:gd name="T58" fmla="*/ 83 w 96"/>
              <a:gd name="T59" fmla="*/ 49 h 96"/>
              <a:gd name="T60" fmla="*/ 72 w 96"/>
              <a:gd name="T61" fmla="*/ 60 h 96"/>
              <a:gd name="T62" fmla="*/ 71 w 96"/>
              <a:gd name="T63" fmla="*/ 56 h 96"/>
              <a:gd name="T64" fmla="*/ 71 w 96"/>
              <a:gd name="T65" fmla="*/ 40 h 96"/>
              <a:gd name="T66" fmla="*/ 74 w 96"/>
              <a:gd name="T67" fmla="*/ 37 h 96"/>
              <a:gd name="T68" fmla="*/ 84 w 96"/>
              <a:gd name="T69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6" h="96">
                <a:moveTo>
                  <a:pt x="86" y="28"/>
                </a:moveTo>
                <a:cubicBezTo>
                  <a:pt x="74" y="28"/>
                  <a:pt x="74" y="28"/>
                  <a:pt x="74" y="28"/>
                </a:cubicBezTo>
                <a:cubicBezTo>
                  <a:pt x="71" y="28"/>
                  <a:pt x="68" y="25"/>
                  <a:pt x="68" y="22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4"/>
                  <a:pt x="64" y="0"/>
                  <a:pt x="5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2" y="0"/>
                  <a:pt x="28" y="4"/>
                  <a:pt x="28" y="10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5"/>
                  <a:pt x="25" y="28"/>
                  <a:pt x="22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4" y="28"/>
                  <a:pt x="0" y="32"/>
                  <a:pt x="0" y="3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4"/>
                  <a:pt x="4" y="68"/>
                  <a:pt x="10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5" y="68"/>
                  <a:pt x="28" y="71"/>
                  <a:pt x="28" y="74"/>
                </a:cubicBezTo>
                <a:cubicBezTo>
                  <a:pt x="28" y="86"/>
                  <a:pt x="28" y="86"/>
                  <a:pt x="28" y="86"/>
                </a:cubicBezTo>
                <a:cubicBezTo>
                  <a:pt x="28" y="92"/>
                  <a:pt x="32" y="96"/>
                  <a:pt x="3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64" y="96"/>
                  <a:pt x="68" y="92"/>
                  <a:pt x="68" y="86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1"/>
                  <a:pt x="71" y="68"/>
                  <a:pt x="74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92" y="68"/>
                  <a:pt x="96" y="64"/>
                  <a:pt x="96" y="58"/>
                </a:cubicBezTo>
                <a:cubicBezTo>
                  <a:pt x="96" y="38"/>
                  <a:pt x="96" y="38"/>
                  <a:pt x="96" y="38"/>
                </a:cubicBezTo>
                <a:cubicBezTo>
                  <a:pt x="96" y="32"/>
                  <a:pt x="92" y="28"/>
                  <a:pt x="86" y="28"/>
                </a:cubicBezTo>
                <a:close/>
                <a:moveTo>
                  <a:pt x="25" y="56"/>
                </a:moveTo>
                <a:cubicBezTo>
                  <a:pt x="26" y="57"/>
                  <a:pt x="26" y="58"/>
                  <a:pt x="25" y="59"/>
                </a:cubicBezTo>
                <a:cubicBezTo>
                  <a:pt x="25" y="60"/>
                  <a:pt x="24" y="60"/>
                  <a:pt x="24" y="60"/>
                </a:cubicBezTo>
                <a:cubicBezTo>
                  <a:pt x="23" y="60"/>
                  <a:pt x="23" y="60"/>
                  <a:pt x="22" y="59"/>
                </a:cubicBezTo>
                <a:cubicBezTo>
                  <a:pt x="13" y="49"/>
                  <a:pt x="13" y="49"/>
                  <a:pt x="13" y="49"/>
                </a:cubicBezTo>
                <a:cubicBezTo>
                  <a:pt x="12" y="49"/>
                  <a:pt x="12" y="49"/>
                  <a:pt x="12" y="48"/>
                </a:cubicBezTo>
                <a:cubicBezTo>
                  <a:pt x="12" y="47"/>
                  <a:pt x="12" y="47"/>
                  <a:pt x="13" y="4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4" y="36"/>
                  <a:pt x="25" y="37"/>
                </a:cubicBezTo>
                <a:cubicBezTo>
                  <a:pt x="26" y="38"/>
                  <a:pt x="26" y="39"/>
                  <a:pt x="25" y="40"/>
                </a:cubicBezTo>
                <a:cubicBezTo>
                  <a:pt x="17" y="48"/>
                  <a:pt x="17" y="48"/>
                  <a:pt x="17" y="48"/>
                </a:cubicBezTo>
                <a:lnTo>
                  <a:pt x="25" y="56"/>
                </a:lnTo>
                <a:close/>
                <a:moveTo>
                  <a:pt x="59" y="74"/>
                </a:moveTo>
                <a:cubicBezTo>
                  <a:pt x="49" y="83"/>
                  <a:pt x="49" y="83"/>
                  <a:pt x="49" y="83"/>
                </a:cubicBezTo>
                <a:cubicBezTo>
                  <a:pt x="49" y="84"/>
                  <a:pt x="49" y="84"/>
                  <a:pt x="48" y="84"/>
                </a:cubicBezTo>
                <a:cubicBezTo>
                  <a:pt x="47" y="84"/>
                  <a:pt x="47" y="84"/>
                  <a:pt x="47" y="83"/>
                </a:cubicBezTo>
                <a:cubicBezTo>
                  <a:pt x="37" y="74"/>
                  <a:pt x="37" y="74"/>
                  <a:pt x="37" y="74"/>
                </a:cubicBezTo>
                <a:cubicBezTo>
                  <a:pt x="36" y="73"/>
                  <a:pt x="36" y="72"/>
                  <a:pt x="37" y="71"/>
                </a:cubicBezTo>
                <a:cubicBezTo>
                  <a:pt x="38" y="70"/>
                  <a:pt x="39" y="70"/>
                  <a:pt x="40" y="71"/>
                </a:cubicBezTo>
                <a:cubicBezTo>
                  <a:pt x="48" y="79"/>
                  <a:pt x="48" y="79"/>
                  <a:pt x="48" y="79"/>
                </a:cubicBezTo>
                <a:cubicBezTo>
                  <a:pt x="56" y="71"/>
                  <a:pt x="56" y="71"/>
                  <a:pt x="56" y="71"/>
                </a:cubicBezTo>
                <a:cubicBezTo>
                  <a:pt x="57" y="70"/>
                  <a:pt x="58" y="70"/>
                  <a:pt x="59" y="71"/>
                </a:cubicBezTo>
                <a:cubicBezTo>
                  <a:pt x="60" y="72"/>
                  <a:pt x="60" y="73"/>
                  <a:pt x="59" y="74"/>
                </a:cubicBezTo>
                <a:close/>
                <a:moveTo>
                  <a:pt x="59" y="25"/>
                </a:moveTo>
                <a:cubicBezTo>
                  <a:pt x="59" y="26"/>
                  <a:pt x="58" y="26"/>
                  <a:pt x="58" y="26"/>
                </a:cubicBezTo>
                <a:cubicBezTo>
                  <a:pt x="57" y="26"/>
                  <a:pt x="57" y="26"/>
                  <a:pt x="56" y="25"/>
                </a:cubicBezTo>
                <a:cubicBezTo>
                  <a:pt x="48" y="17"/>
                  <a:pt x="48" y="17"/>
                  <a:pt x="48" y="17"/>
                </a:cubicBezTo>
                <a:cubicBezTo>
                  <a:pt x="40" y="25"/>
                  <a:pt x="40" y="25"/>
                  <a:pt x="40" y="25"/>
                </a:cubicBezTo>
                <a:cubicBezTo>
                  <a:pt x="39" y="26"/>
                  <a:pt x="38" y="26"/>
                  <a:pt x="37" y="25"/>
                </a:cubicBezTo>
                <a:cubicBezTo>
                  <a:pt x="36" y="24"/>
                  <a:pt x="36" y="23"/>
                  <a:pt x="37" y="22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9" y="12"/>
                  <a:pt x="49" y="13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23"/>
                  <a:pt x="60" y="24"/>
                  <a:pt x="59" y="25"/>
                </a:cubicBezTo>
                <a:close/>
                <a:moveTo>
                  <a:pt x="83" y="49"/>
                </a:moveTo>
                <a:cubicBezTo>
                  <a:pt x="74" y="59"/>
                  <a:pt x="74" y="59"/>
                  <a:pt x="74" y="59"/>
                </a:cubicBezTo>
                <a:cubicBezTo>
                  <a:pt x="73" y="60"/>
                  <a:pt x="73" y="60"/>
                  <a:pt x="72" y="60"/>
                </a:cubicBezTo>
                <a:cubicBezTo>
                  <a:pt x="72" y="60"/>
                  <a:pt x="71" y="60"/>
                  <a:pt x="71" y="59"/>
                </a:cubicBezTo>
                <a:cubicBezTo>
                  <a:pt x="70" y="58"/>
                  <a:pt x="70" y="57"/>
                  <a:pt x="71" y="56"/>
                </a:cubicBezTo>
                <a:cubicBezTo>
                  <a:pt x="79" y="48"/>
                  <a:pt x="79" y="48"/>
                  <a:pt x="79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39"/>
                  <a:pt x="70" y="38"/>
                  <a:pt x="71" y="37"/>
                </a:cubicBezTo>
                <a:cubicBezTo>
                  <a:pt x="72" y="36"/>
                  <a:pt x="73" y="36"/>
                  <a:pt x="74" y="3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47"/>
                  <a:pt x="84" y="47"/>
                  <a:pt x="84" y="48"/>
                </a:cubicBezTo>
                <a:cubicBezTo>
                  <a:pt x="84" y="49"/>
                  <a:pt x="84" y="49"/>
                  <a:pt x="83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42B834-5E31-469D-AB65-1B188094B037}"/>
              </a:ext>
            </a:extLst>
          </p:cNvPr>
          <p:cNvCxnSpPr>
            <a:cxnSpLocks/>
          </p:cNvCxnSpPr>
          <p:nvPr/>
        </p:nvCxnSpPr>
        <p:spPr>
          <a:xfrm flipV="1">
            <a:off x="2264304" y="-220515"/>
            <a:ext cx="759325" cy="50535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D711882-AADD-46D0-801A-6FE4754C5C4A}"/>
              </a:ext>
            </a:extLst>
          </p:cNvPr>
          <p:cNvSpPr/>
          <p:nvPr/>
        </p:nvSpPr>
        <p:spPr>
          <a:xfrm>
            <a:off x="1959698" y="140039"/>
            <a:ext cx="167114" cy="167114"/>
          </a:xfrm>
          <a:prstGeom prst="ellipse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127">
            <a:extLst>
              <a:ext uri="{FF2B5EF4-FFF2-40B4-BE49-F238E27FC236}">
                <a16:creationId xmlns:a16="http://schemas.microsoft.com/office/drawing/2014/main" id="{0A4F39EE-C46C-498E-9603-227310E02B6A}"/>
              </a:ext>
            </a:extLst>
          </p:cNvPr>
          <p:cNvSpPr/>
          <p:nvPr/>
        </p:nvSpPr>
        <p:spPr>
          <a:xfrm>
            <a:off x="725206" y="1105760"/>
            <a:ext cx="569749" cy="569749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dirty="0">
                <a:cs typeface="+mn-ea"/>
                <a:sym typeface="+mn-lt"/>
              </a:rPr>
              <a:t>1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1" name="Oval 128">
            <a:extLst>
              <a:ext uri="{FF2B5EF4-FFF2-40B4-BE49-F238E27FC236}">
                <a16:creationId xmlns:a16="http://schemas.microsoft.com/office/drawing/2014/main" id="{5A30D003-7C59-4075-AB0E-13C07EB1CCB8}"/>
              </a:ext>
            </a:extLst>
          </p:cNvPr>
          <p:cNvSpPr/>
          <p:nvPr/>
        </p:nvSpPr>
        <p:spPr>
          <a:xfrm>
            <a:off x="623739" y="1004293"/>
            <a:ext cx="772685" cy="772685"/>
          </a:xfrm>
          <a:prstGeom prst="ellipse">
            <a:avLst/>
          </a:prstGeom>
          <a:noFill/>
          <a:ln>
            <a:solidFill>
              <a:srgbClr val="577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1A0C347-88C3-4C23-A6D5-09B8FBAADB4F}"/>
              </a:ext>
            </a:extLst>
          </p:cNvPr>
          <p:cNvSpPr txBox="1"/>
          <p:nvPr/>
        </p:nvSpPr>
        <p:spPr>
          <a:xfrm>
            <a:off x="1584598" y="1032208"/>
            <a:ext cx="318423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id="{0CB062E1-577B-4FD4-B2E2-C371299200B2}"/>
              </a:ext>
            </a:extLst>
          </p:cNvPr>
          <p:cNvCxnSpPr>
            <a:cxnSpLocks/>
          </p:cNvCxnSpPr>
          <p:nvPr/>
        </p:nvCxnSpPr>
        <p:spPr>
          <a:xfrm flipH="1">
            <a:off x="2487513" y="2646722"/>
            <a:ext cx="735676" cy="48961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32">
            <a:extLst>
              <a:ext uri="{FF2B5EF4-FFF2-40B4-BE49-F238E27FC236}">
                <a16:creationId xmlns:a16="http://schemas.microsoft.com/office/drawing/2014/main" id="{750D1E7B-FD29-4A02-81DE-29975EAC32C8}"/>
              </a:ext>
            </a:extLst>
          </p:cNvPr>
          <p:cNvSpPr/>
          <p:nvPr/>
        </p:nvSpPr>
        <p:spPr>
          <a:xfrm>
            <a:off x="1944992" y="1361784"/>
            <a:ext cx="167114" cy="167114"/>
          </a:xfrm>
          <a:prstGeom prst="ellipse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Oval 127">
            <a:extLst>
              <a:ext uri="{FF2B5EF4-FFF2-40B4-BE49-F238E27FC236}">
                <a16:creationId xmlns:a16="http://schemas.microsoft.com/office/drawing/2014/main" id="{F1098714-C1F3-418B-851D-32DA3B16ABFA}"/>
              </a:ext>
            </a:extLst>
          </p:cNvPr>
          <p:cNvSpPr/>
          <p:nvPr/>
        </p:nvSpPr>
        <p:spPr>
          <a:xfrm>
            <a:off x="710500" y="2327505"/>
            <a:ext cx="569749" cy="569749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dirty="0">
                <a:cs typeface="+mn-ea"/>
                <a:sym typeface="+mn-lt"/>
              </a:rPr>
              <a:t>2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8" name="Oval 128">
            <a:extLst>
              <a:ext uri="{FF2B5EF4-FFF2-40B4-BE49-F238E27FC236}">
                <a16:creationId xmlns:a16="http://schemas.microsoft.com/office/drawing/2014/main" id="{96BB15B9-DD80-408A-8B34-79E7EE6354AA}"/>
              </a:ext>
            </a:extLst>
          </p:cNvPr>
          <p:cNvSpPr/>
          <p:nvPr/>
        </p:nvSpPr>
        <p:spPr>
          <a:xfrm>
            <a:off x="609033" y="2226038"/>
            <a:ext cx="772685" cy="772685"/>
          </a:xfrm>
          <a:prstGeom prst="ellipse">
            <a:avLst/>
          </a:prstGeom>
          <a:noFill/>
          <a:ln>
            <a:solidFill>
              <a:srgbClr val="577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8B86D37-F3E5-451C-A9B2-6F572140E417}"/>
              </a:ext>
            </a:extLst>
          </p:cNvPr>
          <p:cNvSpPr txBox="1"/>
          <p:nvPr/>
        </p:nvSpPr>
        <p:spPr>
          <a:xfrm>
            <a:off x="1569892" y="2253953"/>
            <a:ext cx="318423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cxnSp>
        <p:nvCxnSpPr>
          <p:cNvPr id="31" name="Straight Connector 23">
            <a:extLst>
              <a:ext uri="{FF2B5EF4-FFF2-40B4-BE49-F238E27FC236}">
                <a16:creationId xmlns:a16="http://schemas.microsoft.com/office/drawing/2014/main" id="{661B111B-D2B0-45B2-B96F-941FF23A4DFC}"/>
              </a:ext>
            </a:extLst>
          </p:cNvPr>
          <p:cNvCxnSpPr>
            <a:cxnSpLocks/>
          </p:cNvCxnSpPr>
          <p:nvPr/>
        </p:nvCxnSpPr>
        <p:spPr>
          <a:xfrm flipH="1">
            <a:off x="2499341" y="3878612"/>
            <a:ext cx="735676" cy="48961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2">
            <a:extLst>
              <a:ext uri="{FF2B5EF4-FFF2-40B4-BE49-F238E27FC236}">
                <a16:creationId xmlns:a16="http://schemas.microsoft.com/office/drawing/2014/main" id="{5640D0A3-A2A1-4EF4-91A1-4B4C55894CB7}"/>
              </a:ext>
            </a:extLst>
          </p:cNvPr>
          <p:cNvSpPr/>
          <p:nvPr/>
        </p:nvSpPr>
        <p:spPr>
          <a:xfrm>
            <a:off x="1956820" y="2593674"/>
            <a:ext cx="167114" cy="167114"/>
          </a:xfrm>
          <a:prstGeom prst="ellipse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Oval 127">
            <a:extLst>
              <a:ext uri="{FF2B5EF4-FFF2-40B4-BE49-F238E27FC236}">
                <a16:creationId xmlns:a16="http://schemas.microsoft.com/office/drawing/2014/main" id="{02953669-01FD-4B12-9E78-AC104D2333BD}"/>
              </a:ext>
            </a:extLst>
          </p:cNvPr>
          <p:cNvSpPr/>
          <p:nvPr/>
        </p:nvSpPr>
        <p:spPr>
          <a:xfrm>
            <a:off x="722328" y="3559395"/>
            <a:ext cx="569749" cy="569749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dirty="0">
                <a:cs typeface="+mn-ea"/>
                <a:sym typeface="+mn-lt"/>
              </a:rPr>
              <a:t>3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35" name="Oval 128">
            <a:extLst>
              <a:ext uri="{FF2B5EF4-FFF2-40B4-BE49-F238E27FC236}">
                <a16:creationId xmlns:a16="http://schemas.microsoft.com/office/drawing/2014/main" id="{B83ADC7E-908C-4E5A-A9F8-CC8F39172694}"/>
              </a:ext>
            </a:extLst>
          </p:cNvPr>
          <p:cNvSpPr/>
          <p:nvPr/>
        </p:nvSpPr>
        <p:spPr>
          <a:xfrm>
            <a:off x="620861" y="3457928"/>
            <a:ext cx="772685" cy="772685"/>
          </a:xfrm>
          <a:prstGeom prst="ellipse">
            <a:avLst/>
          </a:prstGeom>
          <a:noFill/>
          <a:ln>
            <a:solidFill>
              <a:srgbClr val="577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CDDD792-9741-4E3E-807D-B0849826A161}"/>
              </a:ext>
            </a:extLst>
          </p:cNvPr>
          <p:cNvSpPr txBox="1"/>
          <p:nvPr/>
        </p:nvSpPr>
        <p:spPr>
          <a:xfrm>
            <a:off x="1581720" y="3485843"/>
            <a:ext cx="318423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cxnSp>
        <p:nvCxnSpPr>
          <p:cNvPr id="37" name="Straight Connector 23">
            <a:extLst>
              <a:ext uri="{FF2B5EF4-FFF2-40B4-BE49-F238E27FC236}">
                <a16:creationId xmlns:a16="http://schemas.microsoft.com/office/drawing/2014/main" id="{ED522A1C-D7D0-456D-8C16-7A50FED6535B}"/>
              </a:ext>
            </a:extLst>
          </p:cNvPr>
          <p:cNvCxnSpPr>
            <a:cxnSpLocks/>
          </p:cNvCxnSpPr>
          <p:nvPr/>
        </p:nvCxnSpPr>
        <p:spPr>
          <a:xfrm flipH="1">
            <a:off x="2499341" y="5107473"/>
            <a:ext cx="735676" cy="48961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2">
            <a:extLst>
              <a:ext uri="{FF2B5EF4-FFF2-40B4-BE49-F238E27FC236}">
                <a16:creationId xmlns:a16="http://schemas.microsoft.com/office/drawing/2014/main" id="{FB0BEFCE-DAAF-4722-A93D-D89C8F19E96E}"/>
              </a:ext>
            </a:extLst>
          </p:cNvPr>
          <p:cNvSpPr/>
          <p:nvPr/>
        </p:nvSpPr>
        <p:spPr>
          <a:xfrm>
            <a:off x="1956820" y="3822535"/>
            <a:ext cx="167114" cy="167114"/>
          </a:xfrm>
          <a:prstGeom prst="ellipse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Oval 127">
            <a:extLst>
              <a:ext uri="{FF2B5EF4-FFF2-40B4-BE49-F238E27FC236}">
                <a16:creationId xmlns:a16="http://schemas.microsoft.com/office/drawing/2014/main" id="{F6D91809-79AB-4B6A-B6F7-67E2EC113FA1}"/>
              </a:ext>
            </a:extLst>
          </p:cNvPr>
          <p:cNvSpPr/>
          <p:nvPr/>
        </p:nvSpPr>
        <p:spPr>
          <a:xfrm>
            <a:off x="722328" y="4788256"/>
            <a:ext cx="569749" cy="569749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dirty="0">
                <a:cs typeface="+mn-ea"/>
                <a:sym typeface="+mn-lt"/>
              </a:rPr>
              <a:t>4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40" name="Oval 128">
            <a:extLst>
              <a:ext uri="{FF2B5EF4-FFF2-40B4-BE49-F238E27FC236}">
                <a16:creationId xmlns:a16="http://schemas.microsoft.com/office/drawing/2014/main" id="{64125849-C5E5-47DE-907E-DCB7E185C745}"/>
              </a:ext>
            </a:extLst>
          </p:cNvPr>
          <p:cNvSpPr/>
          <p:nvPr/>
        </p:nvSpPr>
        <p:spPr>
          <a:xfrm>
            <a:off x="620861" y="4686789"/>
            <a:ext cx="772685" cy="772685"/>
          </a:xfrm>
          <a:prstGeom prst="ellipse">
            <a:avLst/>
          </a:prstGeom>
          <a:noFill/>
          <a:ln>
            <a:solidFill>
              <a:srgbClr val="577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07F843-D5E2-4ADC-AAF5-19DE09816E7A}"/>
              </a:ext>
            </a:extLst>
          </p:cNvPr>
          <p:cNvSpPr txBox="1"/>
          <p:nvPr/>
        </p:nvSpPr>
        <p:spPr>
          <a:xfrm>
            <a:off x="1581720" y="4714704"/>
            <a:ext cx="318423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2" name="íṥļïdè">
            <a:extLst>
              <a:ext uri="{FF2B5EF4-FFF2-40B4-BE49-F238E27FC236}">
                <a16:creationId xmlns:a16="http://schemas.microsoft.com/office/drawing/2014/main" id="{54E68093-5069-4140-A8F4-6F7349918582}"/>
              </a:ext>
            </a:extLst>
          </p:cNvPr>
          <p:cNvSpPr/>
          <p:nvPr/>
        </p:nvSpPr>
        <p:spPr>
          <a:xfrm>
            <a:off x="10029363" y="741105"/>
            <a:ext cx="401666" cy="4016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Google Shape;13;p2">
            <a:extLst>
              <a:ext uri="{FF2B5EF4-FFF2-40B4-BE49-F238E27FC236}">
                <a16:creationId xmlns:a16="http://schemas.microsoft.com/office/drawing/2014/main" id="{4F6BE737-0636-4A57-B0BF-2C1514C3EB48}"/>
              </a:ext>
            </a:extLst>
          </p:cNvPr>
          <p:cNvSpPr/>
          <p:nvPr/>
        </p:nvSpPr>
        <p:spPr>
          <a:xfrm rot="12770">
            <a:off x="8805422" y="754405"/>
            <a:ext cx="804945" cy="778882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4" name="Google Shape;14;p2">
            <a:extLst>
              <a:ext uri="{FF2B5EF4-FFF2-40B4-BE49-F238E27FC236}">
                <a16:creationId xmlns:a16="http://schemas.microsoft.com/office/drawing/2014/main" id="{C10A907A-28D0-4D64-9911-092092AFF9AD}"/>
              </a:ext>
            </a:extLst>
          </p:cNvPr>
          <p:cNvSpPr/>
          <p:nvPr/>
        </p:nvSpPr>
        <p:spPr>
          <a:xfrm rot="12770">
            <a:off x="10828659" y="182658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EB516D8-6FFF-4944-A48B-81AB8DAF0FCC}"/>
              </a:ext>
            </a:extLst>
          </p:cNvPr>
          <p:cNvSpPr txBox="1"/>
          <p:nvPr/>
        </p:nvSpPr>
        <p:spPr>
          <a:xfrm>
            <a:off x="7205333" y="3559395"/>
            <a:ext cx="2896479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6" name="íṡḷîdé">
            <a:extLst>
              <a:ext uri="{FF2B5EF4-FFF2-40B4-BE49-F238E27FC236}">
                <a16:creationId xmlns:a16="http://schemas.microsoft.com/office/drawing/2014/main" id="{3A58E857-718B-42F3-A40E-A670E8582AEE}"/>
              </a:ext>
            </a:extLst>
          </p:cNvPr>
          <p:cNvSpPr/>
          <p:nvPr/>
        </p:nvSpPr>
        <p:spPr bwMode="auto">
          <a:xfrm>
            <a:off x="8467664" y="2748570"/>
            <a:ext cx="421557" cy="4216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AA96784-C4F4-4075-9586-09AEAC4A2209}"/>
              </a:ext>
            </a:extLst>
          </p:cNvPr>
          <p:cNvSpPr txBox="1"/>
          <p:nvPr/>
        </p:nvSpPr>
        <p:spPr>
          <a:xfrm>
            <a:off x="7577795" y="2165672"/>
            <a:ext cx="203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88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6" grpId="0" animBg="1"/>
      <p:bldP spid="41" grpId="0" animBg="1"/>
      <p:bldP spid="43" grpId="0" animBg="1"/>
      <p:bldP spid="44" grpId="0" animBg="1"/>
      <p:bldP spid="45" grpId="0" animBg="1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E28494C6-2321-44C7-915B-044C912C8CCF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9259" b="-925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482265C-3203-4119-8667-49A1EF30C8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 w 12192000"/>
              <a:gd name="connsiteY0" fmla="*/ 1692610 h 6858000"/>
              <a:gd name="connsiteX1" fmla="*/ 1 w 12192000"/>
              <a:gd name="connsiteY1" fmla="*/ 6286295 h 6858000"/>
              <a:gd name="connsiteX2" fmla="*/ 10150813 w 12192000"/>
              <a:gd name="connsiteY2" fmla="*/ 6286295 h 6858000"/>
              <a:gd name="connsiteX3" fmla="*/ 10563418 w 12192000"/>
              <a:gd name="connsiteY3" fmla="*/ 5873690 h 6858000"/>
              <a:gd name="connsiteX4" fmla="*/ 10563418 w 12192000"/>
              <a:gd name="connsiteY4" fmla="*/ 2105215 h 6858000"/>
              <a:gd name="connsiteX5" fmla="*/ 10150813 w 12192000"/>
              <a:gd name="connsiteY5" fmla="*/ 169261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1" y="1692610"/>
                </a:moveTo>
                <a:lnTo>
                  <a:pt x="1" y="6286295"/>
                </a:lnTo>
                <a:lnTo>
                  <a:pt x="10150813" y="6286295"/>
                </a:lnTo>
                <a:cubicBezTo>
                  <a:pt x="10378688" y="6286295"/>
                  <a:pt x="10563418" y="6101565"/>
                  <a:pt x="10563418" y="5873690"/>
                </a:cubicBezTo>
                <a:lnTo>
                  <a:pt x="10563418" y="2105215"/>
                </a:lnTo>
                <a:cubicBezTo>
                  <a:pt x="10563418" y="1877340"/>
                  <a:pt x="10378688" y="1692610"/>
                  <a:pt x="10150813" y="169261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BE6B256-EA55-40CD-9E94-F56C5518D8B7}"/>
              </a:ext>
            </a:extLst>
          </p:cNvPr>
          <p:cNvSpPr/>
          <p:nvPr/>
        </p:nvSpPr>
        <p:spPr>
          <a:xfrm>
            <a:off x="10051279" y="3478782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7C11B2E7-AF56-44E6-BA1C-7F20E5F56528}"/>
              </a:ext>
            </a:extLst>
          </p:cNvPr>
          <p:cNvSpPr/>
          <p:nvPr/>
        </p:nvSpPr>
        <p:spPr>
          <a:xfrm rot="16200000" flipV="1">
            <a:off x="2984866" y="-1292256"/>
            <a:ext cx="4593685" cy="10563417"/>
          </a:xfrm>
          <a:prstGeom prst="round2SameRect">
            <a:avLst>
              <a:gd name="adj1" fmla="val 8982"/>
              <a:gd name="adj2" fmla="val 0"/>
            </a:avLst>
          </a:prstGeom>
          <a:gradFill flip="none" rotWithShape="1">
            <a:gsLst>
              <a:gs pos="53000">
                <a:srgbClr val="FFFFFF">
                  <a:alpha val="98000"/>
                </a:srgbClr>
              </a:gs>
              <a:gs pos="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outerShdw blurRad="571500" dist="254000" dir="306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B9FEC8FB-9B45-408F-A454-90148160299C}"/>
              </a:ext>
            </a:extLst>
          </p:cNvPr>
          <p:cNvSpPr/>
          <p:nvPr/>
        </p:nvSpPr>
        <p:spPr>
          <a:xfrm rot="10800000" flipV="1">
            <a:off x="546100" y="2061275"/>
            <a:ext cx="2610757" cy="491602"/>
          </a:xfrm>
          <a:prstGeom prst="round2SameRect">
            <a:avLst>
              <a:gd name="adj1" fmla="val 37561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3B998401-3F0C-4C71-BDDD-82E08B71C68A}"/>
              </a:ext>
            </a:extLst>
          </p:cNvPr>
          <p:cNvSpPr/>
          <p:nvPr/>
        </p:nvSpPr>
        <p:spPr>
          <a:xfrm rot="10800000" flipV="1">
            <a:off x="3832873" y="2061275"/>
            <a:ext cx="2610757" cy="491602"/>
          </a:xfrm>
          <a:prstGeom prst="round2SameRect">
            <a:avLst>
              <a:gd name="adj1" fmla="val 37561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33" name="Rectangle: Top Corners Rounded 32">
            <a:extLst>
              <a:ext uri="{FF2B5EF4-FFF2-40B4-BE49-F238E27FC236}">
                <a16:creationId xmlns:a16="http://schemas.microsoft.com/office/drawing/2014/main" id="{E8BD1F8F-5559-4136-B53D-8E2BE9429D19}"/>
              </a:ext>
            </a:extLst>
          </p:cNvPr>
          <p:cNvSpPr/>
          <p:nvPr/>
        </p:nvSpPr>
        <p:spPr>
          <a:xfrm rot="10800000" flipV="1">
            <a:off x="7119645" y="2061275"/>
            <a:ext cx="2610757" cy="491602"/>
          </a:xfrm>
          <a:prstGeom prst="round2SameRect">
            <a:avLst>
              <a:gd name="adj1" fmla="val 37561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45" name="Rectangle: Top Corners Rounded 44">
            <a:extLst>
              <a:ext uri="{FF2B5EF4-FFF2-40B4-BE49-F238E27FC236}">
                <a16:creationId xmlns:a16="http://schemas.microsoft.com/office/drawing/2014/main" id="{3D381622-0695-4F5A-9D21-7FEDCE9BC923}"/>
              </a:ext>
            </a:extLst>
          </p:cNvPr>
          <p:cNvSpPr/>
          <p:nvPr/>
        </p:nvSpPr>
        <p:spPr>
          <a:xfrm rot="10800000" flipV="1">
            <a:off x="535217" y="4059322"/>
            <a:ext cx="2610757" cy="491602"/>
          </a:xfrm>
          <a:prstGeom prst="round2SameRect">
            <a:avLst>
              <a:gd name="adj1" fmla="val 37561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48" name="Rectangle: Top Corners Rounded 47">
            <a:extLst>
              <a:ext uri="{FF2B5EF4-FFF2-40B4-BE49-F238E27FC236}">
                <a16:creationId xmlns:a16="http://schemas.microsoft.com/office/drawing/2014/main" id="{F518561F-EB70-48AB-9922-82638D3A9CF1}"/>
              </a:ext>
            </a:extLst>
          </p:cNvPr>
          <p:cNvSpPr/>
          <p:nvPr/>
        </p:nvSpPr>
        <p:spPr>
          <a:xfrm rot="10800000" flipV="1">
            <a:off x="3821990" y="4059322"/>
            <a:ext cx="2610757" cy="491602"/>
          </a:xfrm>
          <a:prstGeom prst="round2SameRect">
            <a:avLst>
              <a:gd name="adj1" fmla="val 37561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281A8B28-791B-4AA8-9A32-2285DEFD033F}"/>
              </a:ext>
            </a:extLst>
          </p:cNvPr>
          <p:cNvSpPr/>
          <p:nvPr/>
        </p:nvSpPr>
        <p:spPr>
          <a:xfrm rot="10800000" flipV="1">
            <a:off x="7108762" y="4059322"/>
            <a:ext cx="2610757" cy="491602"/>
          </a:xfrm>
          <a:prstGeom prst="round2SameRect">
            <a:avLst>
              <a:gd name="adj1" fmla="val 37561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88A79A-914C-4702-8E0B-6860B3DDC7C1}"/>
              </a:ext>
            </a:extLst>
          </p:cNvPr>
          <p:cNvSpPr/>
          <p:nvPr/>
        </p:nvSpPr>
        <p:spPr>
          <a:xfrm>
            <a:off x="10178604" y="3605778"/>
            <a:ext cx="767352" cy="7673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Partial Circle 50">
            <a:extLst>
              <a:ext uri="{FF2B5EF4-FFF2-40B4-BE49-F238E27FC236}">
                <a16:creationId xmlns:a16="http://schemas.microsoft.com/office/drawing/2014/main" id="{7BCC812C-E9EC-4645-8345-AE0B0D8B5499}"/>
              </a:ext>
            </a:extLst>
          </p:cNvPr>
          <p:cNvSpPr/>
          <p:nvPr/>
        </p:nvSpPr>
        <p:spPr>
          <a:xfrm rot="5400000" flipH="1">
            <a:off x="10022837" y="3968967"/>
            <a:ext cx="352508" cy="40975"/>
          </a:xfrm>
          <a:custGeom>
            <a:avLst/>
            <a:gdLst>
              <a:gd name="connsiteX0" fmla="*/ 577925 w 804618"/>
              <a:gd name="connsiteY0" fmla="*/ 764264 h 804618"/>
              <a:gd name="connsiteX1" fmla="*/ 225417 w 804618"/>
              <a:gd name="connsiteY1" fmla="*/ 763642 h 804618"/>
              <a:gd name="connsiteX2" fmla="*/ 402309 w 804618"/>
              <a:gd name="connsiteY2" fmla="*/ 402309 h 804618"/>
              <a:gd name="connsiteX3" fmla="*/ 577925 w 804618"/>
              <a:gd name="connsiteY3" fmla="*/ 764264 h 80461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3" fmla="*/ 268332 w 352508"/>
              <a:gd name="connsiteY3" fmla="*/ 91440 h 40230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0" fmla="*/ 352508 w 352508"/>
              <a:gd name="connsiteY0" fmla="*/ 622 h 40975"/>
              <a:gd name="connsiteX1" fmla="*/ 0 w 352508"/>
              <a:gd name="connsiteY1" fmla="*/ 0 h 4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508" h="40975">
                <a:moveTo>
                  <a:pt x="352508" y="622"/>
                </a:moveTo>
                <a:cubicBezTo>
                  <a:pt x="241164" y="54644"/>
                  <a:pt x="111153" y="54415"/>
                  <a:pt x="0" y="0"/>
                </a:cubicBezTo>
              </a:path>
            </a:pathLst>
          </a:custGeom>
          <a:noFill/>
          <a:ln w="38100" cap="rnd">
            <a:solidFill>
              <a:srgbClr val="5779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2A218E-583A-4E4C-8BD5-D9F49D80D882}"/>
              </a:ext>
            </a:extLst>
          </p:cNvPr>
          <p:cNvGrpSpPr/>
          <p:nvPr/>
        </p:nvGrpSpPr>
        <p:grpSpPr>
          <a:xfrm>
            <a:off x="10386025" y="3813199"/>
            <a:ext cx="352510" cy="352510"/>
            <a:chOff x="3390900" y="3971925"/>
            <a:chExt cx="361950" cy="361950"/>
          </a:xfr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</p:grpSpPr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2E9C595A-328B-4CD7-BCAA-A231502DC9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0900" y="3971925"/>
              <a:ext cx="361950" cy="361950"/>
            </a:xfrm>
            <a:custGeom>
              <a:avLst/>
              <a:gdLst>
                <a:gd name="T0" fmla="*/ 95 w 96"/>
                <a:gd name="T1" fmla="*/ 89 h 96"/>
                <a:gd name="T2" fmla="*/ 74 w 96"/>
                <a:gd name="T3" fmla="*/ 69 h 96"/>
                <a:gd name="T4" fmla="*/ 84 w 96"/>
                <a:gd name="T5" fmla="*/ 42 h 96"/>
                <a:gd name="T6" fmla="*/ 42 w 96"/>
                <a:gd name="T7" fmla="*/ 0 h 96"/>
                <a:gd name="T8" fmla="*/ 0 w 96"/>
                <a:gd name="T9" fmla="*/ 42 h 96"/>
                <a:gd name="T10" fmla="*/ 42 w 96"/>
                <a:gd name="T11" fmla="*/ 84 h 96"/>
                <a:gd name="T12" fmla="*/ 69 w 96"/>
                <a:gd name="T13" fmla="*/ 74 h 96"/>
                <a:gd name="T14" fmla="*/ 89 w 96"/>
                <a:gd name="T15" fmla="*/ 95 h 96"/>
                <a:gd name="T16" fmla="*/ 92 w 96"/>
                <a:gd name="T17" fmla="*/ 96 h 96"/>
                <a:gd name="T18" fmla="*/ 95 w 96"/>
                <a:gd name="T19" fmla="*/ 95 h 96"/>
                <a:gd name="T20" fmla="*/ 95 w 96"/>
                <a:gd name="T21" fmla="*/ 89 h 96"/>
                <a:gd name="T22" fmla="*/ 64 w 96"/>
                <a:gd name="T23" fmla="*/ 45 h 96"/>
                <a:gd name="T24" fmla="*/ 69 w 96"/>
                <a:gd name="T25" fmla="*/ 48 h 96"/>
                <a:gd name="T26" fmla="*/ 69 w 96"/>
                <a:gd name="T27" fmla="*/ 49 h 96"/>
                <a:gd name="T28" fmla="*/ 69 w 96"/>
                <a:gd name="T29" fmla="*/ 51 h 96"/>
                <a:gd name="T30" fmla="*/ 63 w 96"/>
                <a:gd name="T31" fmla="*/ 61 h 96"/>
                <a:gd name="T32" fmla="*/ 62 w 96"/>
                <a:gd name="T33" fmla="*/ 62 h 96"/>
                <a:gd name="T34" fmla="*/ 60 w 96"/>
                <a:gd name="T35" fmla="*/ 62 h 96"/>
                <a:gd name="T36" fmla="*/ 56 w 96"/>
                <a:gd name="T37" fmla="*/ 59 h 96"/>
                <a:gd name="T38" fmla="*/ 50 w 96"/>
                <a:gd name="T39" fmla="*/ 62 h 96"/>
                <a:gd name="T40" fmla="*/ 50 w 96"/>
                <a:gd name="T41" fmla="*/ 68 h 96"/>
                <a:gd name="T42" fmla="*/ 48 w 96"/>
                <a:gd name="T43" fmla="*/ 70 h 96"/>
                <a:gd name="T44" fmla="*/ 36 w 96"/>
                <a:gd name="T45" fmla="*/ 70 h 96"/>
                <a:gd name="T46" fmla="*/ 34 w 96"/>
                <a:gd name="T47" fmla="*/ 68 h 96"/>
                <a:gd name="T48" fmla="*/ 34 w 96"/>
                <a:gd name="T49" fmla="*/ 63 h 96"/>
                <a:gd name="T50" fmla="*/ 28 w 96"/>
                <a:gd name="T51" fmla="*/ 59 h 96"/>
                <a:gd name="T52" fmla="*/ 23 w 96"/>
                <a:gd name="T53" fmla="*/ 62 h 96"/>
                <a:gd name="T54" fmla="*/ 21 w 96"/>
                <a:gd name="T55" fmla="*/ 61 h 96"/>
                <a:gd name="T56" fmla="*/ 15 w 96"/>
                <a:gd name="T57" fmla="*/ 51 h 96"/>
                <a:gd name="T58" fmla="*/ 15 w 96"/>
                <a:gd name="T59" fmla="*/ 49 h 96"/>
                <a:gd name="T60" fmla="*/ 15 w 96"/>
                <a:gd name="T61" fmla="*/ 48 h 96"/>
                <a:gd name="T62" fmla="*/ 20 w 96"/>
                <a:gd name="T63" fmla="*/ 45 h 96"/>
                <a:gd name="T64" fmla="*/ 20 w 96"/>
                <a:gd name="T65" fmla="*/ 39 h 96"/>
                <a:gd name="T66" fmla="*/ 16 w 96"/>
                <a:gd name="T67" fmla="*/ 36 h 96"/>
                <a:gd name="T68" fmla="*/ 15 w 96"/>
                <a:gd name="T69" fmla="*/ 35 h 96"/>
                <a:gd name="T70" fmla="*/ 15 w 96"/>
                <a:gd name="T71" fmla="*/ 33 h 96"/>
                <a:gd name="T72" fmla="*/ 21 w 96"/>
                <a:gd name="T73" fmla="*/ 23 h 96"/>
                <a:gd name="T74" fmla="*/ 24 w 96"/>
                <a:gd name="T75" fmla="*/ 22 h 96"/>
                <a:gd name="T76" fmla="*/ 28 w 96"/>
                <a:gd name="T77" fmla="*/ 25 h 96"/>
                <a:gd name="T78" fmla="*/ 34 w 96"/>
                <a:gd name="T79" fmla="*/ 21 h 96"/>
                <a:gd name="T80" fmla="*/ 34 w 96"/>
                <a:gd name="T81" fmla="*/ 16 h 96"/>
                <a:gd name="T82" fmla="*/ 36 w 96"/>
                <a:gd name="T83" fmla="*/ 14 h 96"/>
                <a:gd name="T84" fmla="*/ 48 w 96"/>
                <a:gd name="T85" fmla="*/ 14 h 96"/>
                <a:gd name="T86" fmla="*/ 50 w 96"/>
                <a:gd name="T87" fmla="*/ 16 h 96"/>
                <a:gd name="T88" fmla="*/ 50 w 96"/>
                <a:gd name="T89" fmla="*/ 22 h 96"/>
                <a:gd name="T90" fmla="*/ 56 w 96"/>
                <a:gd name="T91" fmla="*/ 25 h 96"/>
                <a:gd name="T92" fmla="*/ 60 w 96"/>
                <a:gd name="T93" fmla="*/ 22 h 96"/>
                <a:gd name="T94" fmla="*/ 62 w 96"/>
                <a:gd name="T95" fmla="*/ 22 h 96"/>
                <a:gd name="T96" fmla="*/ 63 w 96"/>
                <a:gd name="T97" fmla="*/ 23 h 96"/>
                <a:gd name="T98" fmla="*/ 69 w 96"/>
                <a:gd name="T99" fmla="*/ 33 h 96"/>
                <a:gd name="T100" fmla="*/ 69 w 96"/>
                <a:gd name="T101" fmla="*/ 35 h 96"/>
                <a:gd name="T102" fmla="*/ 69 w 96"/>
                <a:gd name="T103" fmla="*/ 36 h 96"/>
                <a:gd name="T104" fmla="*/ 64 w 96"/>
                <a:gd name="T105" fmla="*/ 39 h 96"/>
                <a:gd name="T106" fmla="*/ 64 w 96"/>
                <a:gd name="T107" fmla="*/ 4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96">
                  <a:moveTo>
                    <a:pt x="95" y="8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80" y="61"/>
                    <a:pt x="84" y="52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52" y="84"/>
                    <a:pt x="61" y="80"/>
                    <a:pt x="69" y="74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6"/>
                    <a:pt x="91" y="96"/>
                    <a:pt x="92" y="96"/>
                  </a:cubicBezTo>
                  <a:cubicBezTo>
                    <a:pt x="93" y="96"/>
                    <a:pt x="94" y="96"/>
                    <a:pt x="95" y="95"/>
                  </a:cubicBezTo>
                  <a:cubicBezTo>
                    <a:pt x="96" y="93"/>
                    <a:pt x="96" y="91"/>
                    <a:pt x="95" y="89"/>
                  </a:cubicBezTo>
                  <a:close/>
                  <a:moveTo>
                    <a:pt x="64" y="45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9"/>
                    <a:pt x="69" y="49"/>
                  </a:cubicBezTo>
                  <a:cubicBezTo>
                    <a:pt x="70" y="50"/>
                    <a:pt x="70" y="50"/>
                    <a:pt x="69" y="5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2"/>
                    <a:pt x="63" y="62"/>
                    <a:pt x="62" y="62"/>
                  </a:cubicBezTo>
                  <a:cubicBezTo>
                    <a:pt x="61" y="62"/>
                    <a:pt x="61" y="62"/>
                    <a:pt x="60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60"/>
                    <a:pt x="53" y="61"/>
                    <a:pt x="50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9"/>
                    <a:pt x="50" y="70"/>
                    <a:pt x="48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4" y="69"/>
                    <a:pt x="34" y="68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2" y="62"/>
                    <a:pt x="30" y="61"/>
                    <a:pt x="28" y="59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2"/>
                    <a:pt x="21" y="62"/>
                    <a:pt x="21" y="6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3"/>
                    <a:pt x="20" y="41"/>
                    <a:pt x="20" y="39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5" y="35"/>
                    <a:pt x="15" y="35"/>
                  </a:cubicBezTo>
                  <a:cubicBezTo>
                    <a:pt x="14" y="34"/>
                    <a:pt x="15" y="34"/>
                    <a:pt x="15" y="3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3" y="22"/>
                    <a:pt x="24" y="22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3"/>
                    <a:pt x="32" y="22"/>
                    <a:pt x="34" y="21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5" y="14"/>
                    <a:pt x="36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0" y="14"/>
                    <a:pt x="50" y="15"/>
                    <a:pt x="50" y="16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3" y="23"/>
                    <a:pt x="54" y="24"/>
                    <a:pt x="56" y="25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2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0" y="34"/>
                    <a:pt x="70" y="34"/>
                    <a:pt x="69" y="35"/>
                  </a:cubicBezTo>
                  <a:cubicBezTo>
                    <a:pt x="69" y="35"/>
                    <a:pt x="69" y="36"/>
                    <a:pt x="69" y="36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1"/>
                    <a:pt x="64" y="43"/>
                    <a:pt x="64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9891743-C47A-4208-A263-175F864D4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550" y="4092575"/>
              <a:ext cx="74613" cy="76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E88874C4-4B37-40E6-8C84-19D8D5EB874A}"/>
              </a:ext>
            </a:extLst>
          </p:cNvPr>
          <p:cNvSpPr txBox="1">
            <a:spLocks/>
          </p:cNvSpPr>
          <p:nvPr/>
        </p:nvSpPr>
        <p:spPr>
          <a:xfrm>
            <a:off x="1056714" y="2212756"/>
            <a:ext cx="1625526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69C9584-2E22-46F8-B7C0-CD6CFE3F9B5F}"/>
              </a:ext>
            </a:extLst>
          </p:cNvPr>
          <p:cNvSpPr txBox="1"/>
          <p:nvPr/>
        </p:nvSpPr>
        <p:spPr>
          <a:xfrm>
            <a:off x="675249" y="2671240"/>
            <a:ext cx="230710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2AEC7AE-F663-4994-A960-9A202F29EB95}"/>
              </a:ext>
            </a:extLst>
          </p:cNvPr>
          <p:cNvSpPr txBox="1">
            <a:spLocks/>
          </p:cNvSpPr>
          <p:nvPr/>
        </p:nvSpPr>
        <p:spPr>
          <a:xfrm>
            <a:off x="4343349" y="2195952"/>
            <a:ext cx="1625526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1F34043-378C-4CD1-A890-C4789D195B8B}"/>
              </a:ext>
            </a:extLst>
          </p:cNvPr>
          <p:cNvSpPr txBox="1"/>
          <p:nvPr/>
        </p:nvSpPr>
        <p:spPr>
          <a:xfrm>
            <a:off x="3961884" y="2654436"/>
            <a:ext cx="230710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049CBE5-8887-4A64-94D3-38D71BDA7AD3}"/>
              </a:ext>
            </a:extLst>
          </p:cNvPr>
          <p:cNvSpPr txBox="1">
            <a:spLocks/>
          </p:cNvSpPr>
          <p:nvPr/>
        </p:nvSpPr>
        <p:spPr>
          <a:xfrm>
            <a:off x="7589890" y="2189748"/>
            <a:ext cx="1625526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D9161C3-EE53-4528-9C53-7A6FDCFEC222}"/>
              </a:ext>
            </a:extLst>
          </p:cNvPr>
          <p:cNvSpPr txBox="1"/>
          <p:nvPr/>
        </p:nvSpPr>
        <p:spPr>
          <a:xfrm>
            <a:off x="7208425" y="2648232"/>
            <a:ext cx="230710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3738F8E-3F8B-4836-B18E-20A1233D286B}"/>
              </a:ext>
            </a:extLst>
          </p:cNvPr>
          <p:cNvSpPr txBox="1">
            <a:spLocks/>
          </p:cNvSpPr>
          <p:nvPr/>
        </p:nvSpPr>
        <p:spPr>
          <a:xfrm>
            <a:off x="985068" y="4217787"/>
            <a:ext cx="1625526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6C0D03A-12EC-4C19-B472-2FBA44909671}"/>
              </a:ext>
            </a:extLst>
          </p:cNvPr>
          <p:cNvSpPr txBox="1"/>
          <p:nvPr/>
        </p:nvSpPr>
        <p:spPr>
          <a:xfrm>
            <a:off x="603603" y="4676271"/>
            <a:ext cx="230710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B8063A0-3563-4DF9-A759-D3ADDD08C026}"/>
              </a:ext>
            </a:extLst>
          </p:cNvPr>
          <p:cNvSpPr txBox="1">
            <a:spLocks/>
          </p:cNvSpPr>
          <p:nvPr/>
        </p:nvSpPr>
        <p:spPr>
          <a:xfrm>
            <a:off x="4343349" y="4234096"/>
            <a:ext cx="1625526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15C36D5-BDB3-4431-B2AE-4F0071422CF0}"/>
              </a:ext>
            </a:extLst>
          </p:cNvPr>
          <p:cNvSpPr txBox="1"/>
          <p:nvPr/>
        </p:nvSpPr>
        <p:spPr>
          <a:xfrm>
            <a:off x="3961884" y="4692580"/>
            <a:ext cx="230710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796C104-3796-4C21-9697-27AD41A5E542}"/>
              </a:ext>
            </a:extLst>
          </p:cNvPr>
          <p:cNvSpPr txBox="1">
            <a:spLocks/>
          </p:cNvSpPr>
          <p:nvPr/>
        </p:nvSpPr>
        <p:spPr>
          <a:xfrm>
            <a:off x="7567819" y="4220033"/>
            <a:ext cx="1625526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C373051-E71D-4C27-929A-561CE872236C}"/>
              </a:ext>
            </a:extLst>
          </p:cNvPr>
          <p:cNvSpPr txBox="1"/>
          <p:nvPr/>
        </p:nvSpPr>
        <p:spPr>
          <a:xfrm>
            <a:off x="7186354" y="4678517"/>
            <a:ext cx="230710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íṥļïdè">
            <a:extLst>
              <a:ext uri="{FF2B5EF4-FFF2-40B4-BE49-F238E27FC236}">
                <a16:creationId xmlns:a16="http://schemas.microsoft.com/office/drawing/2014/main" id="{687AC0F4-48FA-4D98-843C-8EBD227ED51A}"/>
              </a:ext>
            </a:extLst>
          </p:cNvPr>
          <p:cNvSpPr/>
          <p:nvPr/>
        </p:nvSpPr>
        <p:spPr>
          <a:xfrm>
            <a:off x="10376604" y="559897"/>
            <a:ext cx="401666" cy="4016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Google Shape;13;p2">
            <a:extLst>
              <a:ext uri="{FF2B5EF4-FFF2-40B4-BE49-F238E27FC236}">
                <a16:creationId xmlns:a16="http://schemas.microsoft.com/office/drawing/2014/main" id="{8CEB2625-5721-468D-97FB-58D607FBA4B2}"/>
              </a:ext>
            </a:extLst>
          </p:cNvPr>
          <p:cNvSpPr/>
          <p:nvPr/>
        </p:nvSpPr>
        <p:spPr>
          <a:xfrm rot="12770">
            <a:off x="9152663" y="573197"/>
            <a:ext cx="804945" cy="778882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2" name="Google Shape;14;p2">
            <a:extLst>
              <a:ext uri="{FF2B5EF4-FFF2-40B4-BE49-F238E27FC236}">
                <a16:creationId xmlns:a16="http://schemas.microsoft.com/office/drawing/2014/main" id="{B786F462-1124-472F-997C-AEF4C5CD2CC6}"/>
              </a:ext>
            </a:extLst>
          </p:cNvPr>
          <p:cNvSpPr/>
          <p:nvPr/>
        </p:nvSpPr>
        <p:spPr>
          <a:xfrm rot="12770">
            <a:off x="11175900" y="1645378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58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2" grpId="0" animBg="1"/>
      <p:bldP spid="35" grpId="0" animBg="1"/>
      <p:bldP spid="37" grpId="0" animBg="1"/>
      <p:bldP spid="39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908067" y="1343000"/>
            <a:ext cx="436000" cy="43600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609600" y="4342437"/>
            <a:ext cx="1994000" cy="1994000"/>
          </a:xfrm>
          <a:prstGeom prst="blockArc">
            <a:avLst>
              <a:gd name="adj1" fmla="val 10800000"/>
              <a:gd name="adj2" fmla="val 10799131"/>
              <a:gd name="adj3" fmla="val 25044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609600" y="4342437"/>
            <a:ext cx="1994000" cy="1994000"/>
          </a:xfrm>
          <a:prstGeom prst="blockArc">
            <a:avLst>
              <a:gd name="adj1" fmla="val 16879561"/>
              <a:gd name="adj2" fmla="val 10799131"/>
              <a:gd name="adj3" fmla="val 25044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1037600" y="5108093"/>
            <a:ext cx="1138000" cy="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70%</a:t>
            </a:r>
            <a:endParaRPr kumimoji="0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2895600" y="3732837"/>
            <a:ext cx="1994000" cy="1994000"/>
          </a:xfrm>
          <a:prstGeom prst="blockArc">
            <a:avLst>
              <a:gd name="adj1" fmla="val 10800000"/>
              <a:gd name="adj2" fmla="val 10799131"/>
              <a:gd name="adj3" fmla="val 25044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2895600" y="3732837"/>
            <a:ext cx="1994000" cy="1994000"/>
          </a:xfrm>
          <a:prstGeom prst="blockArc">
            <a:avLst>
              <a:gd name="adj1" fmla="val 16221744"/>
              <a:gd name="adj2" fmla="val 10799131"/>
              <a:gd name="adj3" fmla="val 25044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3323600" y="4498493"/>
            <a:ext cx="1138000" cy="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75%</a:t>
            </a:r>
            <a:endParaRPr kumimoji="0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5099000" y="3114104"/>
            <a:ext cx="1994000" cy="1994000"/>
          </a:xfrm>
          <a:prstGeom prst="blockArc">
            <a:avLst>
              <a:gd name="adj1" fmla="val 10800000"/>
              <a:gd name="adj2" fmla="val 10799131"/>
              <a:gd name="adj3" fmla="val 25044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5099000" y="3114104"/>
            <a:ext cx="1994000" cy="1994000"/>
          </a:xfrm>
          <a:prstGeom prst="blockArc">
            <a:avLst>
              <a:gd name="adj1" fmla="val 21575869"/>
              <a:gd name="adj2" fmla="val 10799131"/>
              <a:gd name="adj3" fmla="val 25044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5527000" y="3879760"/>
            <a:ext cx="1138000" cy="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7461200" y="2521904"/>
            <a:ext cx="1994000" cy="1994000"/>
          </a:xfrm>
          <a:prstGeom prst="blockArc">
            <a:avLst>
              <a:gd name="adj1" fmla="val 10800000"/>
              <a:gd name="adj2" fmla="val 10799131"/>
              <a:gd name="adj3" fmla="val 25044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7461200" y="2521904"/>
            <a:ext cx="1994000" cy="1994000"/>
          </a:xfrm>
          <a:prstGeom prst="blockArc">
            <a:avLst>
              <a:gd name="adj1" fmla="val 16879561"/>
              <a:gd name="adj2" fmla="val 10799131"/>
              <a:gd name="adj3" fmla="val 25044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7889200" y="3287560"/>
            <a:ext cx="1138000" cy="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70%</a:t>
            </a:r>
            <a:endParaRPr kumimoji="0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9588400" y="1738837"/>
            <a:ext cx="1994000" cy="1994000"/>
          </a:xfrm>
          <a:prstGeom prst="blockArc">
            <a:avLst>
              <a:gd name="adj1" fmla="val 10800000"/>
              <a:gd name="adj2" fmla="val 10799131"/>
              <a:gd name="adj3" fmla="val 25044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9588400" y="1738837"/>
            <a:ext cx="1994000" cy="1994000"/>
          </a:xfrm>
          <a:prstGeom prst="blockArc">
            <a:avLst>
              <a:gd name="adj1" fmla="val 5412672"/>
              <a:gd name="adj2" fmla="val 10799131"/>
              <a:gd name="adj3" fmla="val 25044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10016400" y="2504493"/>
            <a:ext cx="1138000" cy="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908067" y="1408600"/>
            <a:ext cx="43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24" name="Google Shape;224;p19"/>
          <p:cNvCxnSpPr/>
          <p:nvPr/>
        </p:nvCxnSpPr>
        <p:spPr>
          <a:xfrm>
            <a:off x="781100" y="1385300"/>
            <a:ext cx="0" cy="321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25" name="Google Shape;225;p19"/>
          <p:cNvSpPr/>
          <p:nvPr/>
        </p:nvSpPr>
        <p:spPr>
          <a:xfrm>
            <a:off x="3194067" y="1343000"/>
            <a:ext cx="436000" cy="43600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3194067" y="1408600"/>
            <a:ext cx="43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29" name="Google Shape;229;p19"/>
          <p:cNvCxnSpPr/>
          <p:nvPr/>
        </p:nvCxnSpPr>
        <p:spPr>
          <a:xfrm>
            <a:off x="3067100" y="1385300"/>
            <a:ext cx="0" cy="2615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0" name="Google Shape;230;p19"/>
          <p:cNvSpPr/>
          <p:nvPr/>
        </p:nvSpPr>
        <p:spPr>
          <a:xfrm>
            <a:off x="5397467" y="1343000"/>
            <a:ext cx="436000" cy="43600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5397467" y="1408600"/>
            <a:ext cx="43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34" name="Google Shape;234;p19"/>
          <p:cNvCxnSpPr/>
          <p:nvPr/>
        </p:nvCxnSpPr>
        <p:spPr>
          <a:xfrm>
            <a:off x="5270500" y="1385300"/>
            <a:ext cx="0" cy="200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5" name="Google Shape;235;p19"/>
          <p:cNvSpPr/>
          <p:nvPr/>
        </p:nvSpPr>
        <p:spPr>
          <a:xfrm>
            <a:off x="10894667" y="4672100"/>
            <a:ext cx="436000" cy="43600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>
            <a:off x="10894667" y="4737700"/>
            <a:ext cx="43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39" name="Google Shape;239;p19"/>
          <p:cNvCxnSpPr/>
          <p:nvPr/>
        </p:nvCxnSpPr>
        <p:spPr>
          <a:xfrm>
            <a:off x="11474500" y="3454400"/>
            <a:ext cx="0" cy="288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40" name="Google Shape;240;p19"/>
          <p:cNvSpPr/>
          <p:nvPr/>
        </p:nvSpPr>
        <p:spPr>
          <a:xfrm>
            <a:off x="8699467" y="4672100"/>
            <a:ext cx="436000" cy="43600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8699467" y="4737700"/>
            <a:ext cx="43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4" name="Google Shape;244;p19"/>
          <p:cNvCxnSpPr/>
          <p:nvPr/>
        </p:nvCxnSpPr>
        <p:spPr>
          <a:xfrm>
            <a:off x="9279300" y="4292600"/>
            <a:ext cx="0" cy="204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AE084B6-AAD9-433D-A657-AC05F33D720C}"/>
              </a:ext>
            </a:extLst>
          </p:cNvPr>
          <p:cNvSpPr txBox="1"/>
          <p:nvPr/>
        </p:nvSpPr>
        <p:spPr>
          <a:xfrm>
            <a:off x="1044924" y="2026060"/>
            <a:ext cx="1317892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B2B18E4-5CFF-40C5-B837-32D2805608E5}"/>
              </a:ext>
            </a:extLst>
          </p:cNvPr>
          <p:cNvSpPr txBox="1"/>
          <p:nvPr/>
        </p:nvSpPr>
        <p:spPr>
          <a:xfrm>
            <a:off x="3319404" y="2003869"/>
            <a:ext cx="1317892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DF87E2-84DB-40A3-8085-E6BA6C9452FE}"/>
              </a:ext>
            </a:extLst>
          </p:cNvPr>
          <p:cNvSpPr txBox="1"/>
          <p:nvPr/>
        </p:nvSpPr>
        <p:spPr>
          <a:xfrm>
            <a:off x="6021769" y="1264560"/>
            <a:ext cx="1317892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AFB8209-DB24-4AE0-8E21-189B68FF3B53}"/>
              </a:ext>
            </a:extLst>
          </p:cNvPr>
          <p:cNvSpPr txBox="1"/>
          <p:nvPr/>
        </p:nvSpPr>
        <p:spPr>
          <a:xfrm>
            <a:off x="6952047" y="5264296"/>
            <a:ext cx="2118300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39A74E8-0AFA-48BC-814B-5F94EA9041F4}"/>
              </a:ext>
            </a:extLst>
          </p:cNvPr>
          <p:cNvSpPr txBox="1"/>
          <p:nvPr/>
        </p:nvSpPr>
        <p:spPr>
          <a:xfrm>
            <a:off x="9344420" y="4729837"/>
            <a:ext cx="1386273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7C18835-6D16-4A34-B080-26CCC101F6B9}"/>
              </a:ext>
            </a:extLst>
          </p:cNvPr>
          <p:cNvGrpSpPr/>
          <p:nvPr/>
        </p:nvGrpSpPr>
        <p:grpSpPr>
          <a:xfrm>
            <a:off x="521022" y="405113"/>
            <a:ext cx="3086420" cy="697333"/>
            <a:chOff x="983461" y="615781"/>
            <a:chExt cx="3086420" cy="697333"/>
          </a:xfrm>
        </p:grpSpPr>
        <p:sp>
          <p:nvSpPr>
            <p:cNvPr id="43" name="Google Shape;1092;p45">
              <a:extLst>
                <a:ext uri="{FF2B5EF4-FFF2-40B4-BE49-F238E27FC236}">
                  <a16:creationId xmlns:a16="http://schemas.microsoft.com/office/drawing/2014/main" id="{B987F3BF-F01D-4294-B8A9-DDED266E7135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Google Shape;1095;p45">
              <a:extLst>
                <a:ext uri="{FF2B5EF4-FFF2-40B4-BE49-F238E27FC236}">
                  <a16:creationId xmlns:a16="http://schemas.microsoft.com/office/drawing/2014/main" id="{5833180A-0A26-4FB7-AFEE-A70C9E212193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EE9BD93-183D-4FAC-A96C-E5C2AE264EB6}"/>
                </a:ext>
              </a:extLst>
            </p:cNvPr>
            <p:cNvSpPr txBox="1"/>
            <p:nvPr/>
          </p:nvSpPr>
          <p:spPr>
            <a:xfrm>
              <a:off x="1781766" y="779781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46" name="ïṡ1íḋè">
              <a:extLst>
                <a:ext uri="{FF2B5EF4-FFF2-40B4-BE49-F238E27FC236}">
                  <a16:creationId xmlns:a16="http://schemas.microsoft.com/office/drawing/2014/main" id="{AF50EEB0-A387-4AE3-9D17-59E2EED9A38A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5" name="Google Shape;475;p26"/>
          <p:cNvCxnSpPr/>
          <p:nvPr/>
        </p:nvCxnSpPr>
        <p:spPr>
          <a:xfrm rot="10800000">
            <a:off x="1168300" y="6153033"/>
            <a:ext cx="996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6" name="Google Shape;476;p26"/>
          <p:cNvCxnSpPr/>
          <p:nvPr/>
        </p:nvCxnSpPr>
        <p:spPr>
          <a:xfrm>
            <a:off x="792967" y="1569433"/>
            <a:ext cx="0" cy="4278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77" name="Google Shape;477;p26"/>
          <p:cNvSpPr/>
          <p:nvPr/>
        </p:nvSpPr>
        <p:spPr>
          <a:xfrm>
            <a:off x="3197733" y="5025733"/>
            <a:ext cx="2279600" cy="8352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78" name="Google Shape;478;p26"/>
          <p:cNvSpPr/>
          <p:nvPr/>
        </p:nvSpPr>
        <p:spPr>
          <a:xfrm>
            <a:off x="1168200" y="5025733"/>
            <a:ext cx="2279600" cy="8352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82" name="Google Shape;482;p26"/>
          <p:cNvSpPr/>
          <p:nvPr/>
        </p:nvSpPr>
        <p:spPr>
          <a:xfrm>
            <a:off x="5210733" y="5025733"/>
            <a:ext cx="2279600" cy="8352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84" name="Google Shape;484;p26"/>
          <p:cNvSpPr/>
          <p:nvPr/>
        </p:nvSpPr>
        <p:spPr>
          <a:xfrm>
            <a:off x="7256767" y="5025733"/>
            <a:ext cx="2279600" cy="8352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86" name="Google Shape;486;p26"/>
          <p:cNvSpPr/>
          <p:nvPr/>
        </p:nvSpPr>
        <p:spPr>
          <a:xfrm>
            <a:off x="9302800" y="5025733"/>
            <a:ext cx="2279600" cy="8352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88" name="Google Shape;488;p26"/>
          <p:cNvSpPr txBox="1"/>
          <p:nvPr/>
        </p:nvSpPr>
        <p:spPr>
          <a:xfrm>
            <a:off x="5640200" y="5996633"/>
            <a:ext cx="1420800" cy="3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Maturity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9" name="Google Shape;489;p26"/>
          <p:cNvSpPr/>
          <p:nvPr/>
        </p:nvSpPr>
        <p:spPr>
          <a:xfrm>
            <a:off x="1168200" y="3254567"/>
            <a:ext cx="1833600" cy="163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0" name="Google Shape;490;p26"/>
          <p:cNvSpPr/>
          <p:nvPr/>
        </p:nvSpPr>
        <p:spPr>
          <a:xfrm>
            <a:off x="3197733" y="2874600"/>
            <a:ext cx="1833600" cy="201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1" name="Google Shape;491;p26"/>
          <p:cNvSpPr/>
          <p:nvPr/>
        </p:nvSpPr>
        <p:spPr>
          <a:xfrm>
            <a:off x="5227267" y="2470833"/>
            <a:ext cx="1833600" cy="241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2" name="Google Shape;492;p26"/>
          <p:cNvSpPr/>
          <p:nvPr/>
        </p:nvSpPr>
        <p:spPr>
          <a:xfrm>
            <a:off x="7256800" y="2015533"/>
            <a:ext cx="1833600" cy="287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3" name="Google Shape;493;p26"/>
          <p:cNvSpPr/>
          <p:nvPr/>
        </p:nvSpPr>
        <p:spPr>
          <a:xfrm>
            <a:off x="9286333" y="1580133"/>
            <a:ext cx="1833600" cy="33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 rot="-5400000">
            <a:off x="-414068" y="3534734"/>
            <a:ext cx="2337500" cy="409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Strategic Value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2B60A90-20EB-499E-99C5-56E0D82E9AC4}"/>
              </a:ext>
            </a:extLst>
          </p:cNvPr>
          <p:cNvSpPr txBox="1">
            <a:spLocks/>
          </p:cNvSpPr>
          <p:nvPr/>
        </p:nvSpPr>
        <p:spPr>
          <a:xfrm>
            <a:off x="1495237" y="5344387"/>
            <a:ext cx="1327264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4C9BABE-1CA0-4A4A-834A-85B4B564A189}"/>
              </a:ext>
            </a:extLst>
          </p:cNvPr>
          <p:cNvSpPr txBox="1">
            <a:spLocks/>
          </p:cNvSpPr>
          <p:nvPr/>
        </p:nvSpPr>
        <p:spPr>
          <a:xfrm>
            <a:off x="3720620" y="5318683"/>
            <a:ext cx="1327264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4A59381-FAF2-4215-B90B-FEE9A25AD6C1}"/>
              </a:ext>
            </a:extLst>
          </p:cNvPr>
          <p:cNvSpPr txBox="1">
            <a:spLocks/>
          </p:cNvSpPr>
          <p:nvPr/>
        </p:nvSpPr>
        <p:spPr>
          <a:xfrm>
            <a:off x="5836717" y="5323335"/>
            <a:ext cx="1327264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C506B2-50A9-46CE-8D58-893C2D98D251}"/>
              </a:ext>
            </a:extLst>
          </p:cNvPr>
          <p:cNvSpPr txBox="1">
            <a:spLocks/>
          </p:cNvSpPr>
          <p:nvPr/>
        </p:nvSpPr>
        <p:spPr>
          <a:xfrm>
            <a:off x="7849717" y="5333371"/>
            <a:ext cx="1327264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08E575B-BD99-4290-83D6-C3B51B02E821}"/>
              </a:ext>
            </a:extLst>
          </p:cNvPr>
          <p:cNvSpPr txBox="1">
            <a:spLocks/>
          </p:cNvSpPr>
          <p:nvPr/>
        </p:nvSpPr>
        <p:spPr>
          <a:xfrm>
            <a:off x="9895751" y="5344387"/>
            <a:ext cx="1327264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6FFD1A-29FC-4AC9-B1AB-72E2BE86C9AC}"/>
              </a:ext>
            </a:extLst>
          </p:cNvPr>
          <p:cNvSpPr txBox="1"/>
          <p:nvPr/>
        </p:nvSpPr>
        <p:spPr>
          <a:xfrm>
            <a:off x="1321779" y="3528788"/>
            <a:ext cx="148490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9AA2D2-ECB7-4249-B1EA-5FB20286DC39}"/>
              </a:ext>
            </a:extLst>
          </p:cNvPr>
          <p:cNvSpPr txBox="1"/>
          <p:nvPr/>
        </p:nvSpPr>
        <p:spPr>
          <a:xfrm>
            <a:off x="3335498" y="3257301"/>
            <a:ext cx="148490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2199996-C87D-46DC-95C9-84054C08C23E}"/>
              </a:ext>
            </a:extLst>
          </p:cNvPr>
          <p:cNvSpPr txBox="1"/>
          <p:nvPr/>
        </p:nvSpPr>
        <p:spPr>
          <a:xfrm>
            <a:off x="5401612" y="3134561"/>
            <a:ext cx="148490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C3209D-32DA-43B8-8E85-B312E3E520A5}"/>
              </a:ext>
            </a:extLst>
          </p:cNvPr>
          <p:cNvSpPr txBox="1"/>
          <p:nvPr/>
        </p:nvSpPr>
        <p:spPr>
          <a:xfrm>
            <a:off x="7394565" y="2698961"/>
            <a:ext cx="148490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F0DE0CB-0E14-4941-82AF-9CEFEBF02C2F}"/>
              </a:ext>
            </a:extLst>
          </p:cNvPr>
          <p:cNvSpPr txBox="1"/>
          <p:nvPr/>
        </p:nvSpPr>
        <p:spPr>
          <a:xfrm>
            <a:off x="9460679" y="2097098"/>
            <a:ext cx="148490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50760C4-46DD-4979-AD1D-290141A4B80D}"/>
              </a:ext>
            </a:extLst>
          </p:cNvPr>
          <p:cNvGrpSpPr/>
          <p:nvPr/>
        </p:nvGrpSpPr>
        <p:grpSpPr>
          <a:xfrm>
            <a:off x="521022" y="405113"/>
            <a:ext cx="3086420" cy="697333"/>
            <a:chOff x="983461" y="615781"/>
            <a:chExt cx="3086420" cy="697333"/>
          </a:xfrm>
        </p:grpSpPr>
        <p:sp>
          <p:nvSpPr>
            <p:cNvPr id="27" name="Google Shape;1092;p45">
              <a:extLst>
                <a:ext uri="{FF2B5EF4-FFF2-40B4-BE49-F238E27FC236}">
                  <a16:creationId xmlns:a16="http://schemas.microsoft.com/office/drawing/2014/main" id="{24E0BA8C-4424-47D3-84DC-2B5DC9D70C77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Google Shape;1095;p45">
              <a:extLst>
                <a:ext uri="{FF2B5EF4-FFF2-40B4-BE49-F238E27FC236}">
                  <a16:creationId xmlns:a16="http://schemas.microsoft.com/office/drawing/2014/main" id="{3B01763A-5F02-4DAF-A6CF-3D2BD2F678EB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B3201B7-BB46-4965-9158-6D7D5FD3C817}"/>
                </a:ext>
              </a:extLst>
            </p:cNvPr>
            <p:cNvSpPr txBox="1"/>
            <p:nvPr/>
          </p:nvSpPr>
          <p:spPr>
            <a:xfrm>
              <a:off x="1781766" y="749206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30" name="ïṡ1íḋè">
              <a:extLst>
                <a:ext uri="{FF2B5EF4-FFF2-40B4-BE49-F238E27FC236}">
                  <a16:creationId xmlns:a16="http://schemas.microsoft.com/office/drawing/2014/main" id="{F1C2A4AD-86A4-4959-B18F-08C484564CE2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4" name="Google Shape;1084;p38"/>
          <p:cNvCxnSpPr>
            <a:stCxn id="1085" idx="1"/>
          </p:cNvCxnSpPr>
          <p:nvPr/>
        </p:nvCxnSpPr>
        <p:spPr>
          <a:xfrm rot="10800000">
            <a:off x="3261633" y="2348317"/>
            <a:ext cx="285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5" name="Google Shape;1085;p38"/>
          <p:cNvSpPr/>
          <p:nvPr/>
        </p:nvSpPr>
        <p:spPr>
          <a:xfrm>
            <a:off x="6115633" y="2118517"/>
            <a:ext cx="1680800" cy="45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087" name="Google Shape;1087;p38"/>
          <p:cNvCxnSpPr>
            <a:stCxn id="1088" idx="1"/>
          </p:cNvCxnSpPr>
          <p:nvPr/>
        </p:nvCxnSpPr>
        <p:spPr>
          <a:xfrm rot="10800000">
            <a:off x="3675233" y="3172900"/>
            <a:ext cx="2440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8" name="Google Shape;1088;p38"/>
          <p:cNvSpPr/>
          <p:nvPr/>
        </p:nvSpPr>
        <p:spPr>
          <a:xfrm>
            <a:off x="6115633" y="2943100"/>
            <a:ext cx="1680800" cy="45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090" name="Google Shape;1090;p38"/>
          <p:cNvCxnSpPr>
            <a:stCxn id="1091" idx="1"/>
          </p:cNvCxnSpPr>
          <p:nvPr/>
        </p:nvCxnSpPr>
        <p:spPr>
          <a:xfrm rot="10800000">
            <a:off x="3937633" y="3997484"/>
            <a:ext cx="217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1" name="Google Shape;1091;p38"/>
          <p:cNvSpPr/>
          <p:nvPr/>
        </p:nvSpPr>
        <p:spPr>
          <a:xfrm>
            <a:off x="6115633" y="3767684"/>
            <a:ext cx="1680800" cy="45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093" name="Google Shape;1093;p38"/>
          <p:cNvCxnSpPr>
            <a:stCxn id="1094" idx="1"/>
          </p:cNvCxnSpPr>
          <p:nvPr/>
        </p:nvCxnSpPr>
        <p:spPr>
          <a:xfrm rot="10800000">
            <a:off x="4331233" y="4822067"/>
            <a:ext cx="1784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4" name="Google Shape;1094;p38"/>
          <p:cNvSpPr/>
          <p:nvPr/>
        </p:nvSpPr>
        <p:spPr>
          <a:xfrm>
            <a:off x="6115633" y="4592267"/>
            <a:ext cx="1680800" cy="45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096" name="Google Shape;1096;p38"/>
          <p:cNvCxnSpPr>
            <a:stCxn id="1097" idx="1"/>
          </p:cNvCxnSpPr>
          <p:nvPr/>
        </p:nvCxnSpPr>
        <p:spPr>
          <a:xfrm rot="10800000">
            <a:off x="4856433" y="5646651"/>
            <a:ext cx="1259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7" name="Google Shape;1097;p38"/>
          <p:cNvSpPr/>
          <p:nvPr/>
        </p:nvSpPr>
        <p:spPr>
          <a:xfrm>
            <a:off x="6115633" y="5416851"/>
            <a:ext cx="1680800" cy="45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99" name="Google Shape;1099;p38"/>
          <p:cNvSpPr/>
          <p:nvPr/>
        </p:nvSpPr>
        <p:spPr>
          <a:xfrm>
            <a:off x="2397433" y="2118533"/>
            <a:ext cx="1393600" cy="45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/>
              </a:gs>
              <a:gs pos="100000">
                <a:srgbClr val="1C74A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00" name="Google Shape;1100;p38"/>
          <p:cNvSpPr/>
          <p:nvPr/>
        </p:nvSpPr>
        <p:spPr>
          <a:xfrm>
            <a:off x="1997400" y="2976167"/>
            <a:ext cx="2193600" cy="45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/>
              </a:gs>
              <a:gs pos="100000">
                <a:srgbClr val="1C74A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1101" name="Google Shape;1101;p38"/>
          <p:cNvSpPr/>
          <p:nvPr/>
        </p:nvSpPr>
        <p:spPr>
          <a:xfrm>
            <a:off x="1711600" y="3801451"/>
            <a:ext cx="2765200" cy="45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/>
              </a:gs>
              <a:gs pos="100000">
                <a:srgbClr val="1C74A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1102" name="Google Shape;1102;p38"/>
          <p:cNvSpPr/>
          <p:nvPr/>
        </p:nvSpPr>
        <p:spPr>
          <a:xfrm>
            <a:off x="1292600" y="4643751"/>
            <a:ext cx="3603200" cy="45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/>
              </a:gs>
              <a:gs pos="100000">
                <a:srgbClr val="1C74A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cs typeface="+mn-ea"/>
                <a:sym typeface="+mn-lt"/>
              </a:rPr>
              <a:t>  </a:t>
            </a:r>
            <a:endParaRPr dirty="0">
              <a:cs typeface="+mn-ea"/>
              <a:sym typeface="+mn-lt"/>
            </a:endParaRPr>
          </a:p>
        </p:txBody>
      </p:sp>
      <p:sp>
        <p:nvSpPr>
          <p:cNvPr id="1103" name="Google Shape;1103;p38"/>
          <p:cNvSpPr/>
          <p:nvPr/>
        </p:nvSpPr>
        <p:spPr>
          <a:xfrm>
            <a:off x="854400" y="5416584"/>
            <a:ext cx="4479600" cy="45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/>
              </a:gs>
              <a:gs pos="100000">
                <a:srgbClr val="1C74A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B432C7C-C5E8-481D-8AA0-3BE27B0DF740}"/>
              </a:ext>
            </a:extLst>
          </p:cNvPr>
          <p:cNvSpPr txBox="1">
            <a:spLocks/>
          </p:cNvSpPr>
          <p:nvPr/>
        </p:nvSpPr>
        <p:spPr>
          <a:xfrm>
            <a:off x="2589773" y="2237517"/>
            <a:ext cx="100885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0FE4680-D821-47BF-A66E-6CDF7F593D39}"/>
              </a:ext>
            </a:extLst>
          </p:cNvPr>
          <p:cNvSpPr txBox="1">
            <a:spLocks/>
          </p:cNvSpPr>
          <p:nvPr/>
        </p:nvSpPr>
        <p:spPr>
          <a:xfrm>
            <a:off x="2589773" y="3113599"/>
            <a:ext cx="100885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77F53E-E1DA-47BE-9D65-F84B6392B7DE}"/>
              </a:ext>
            </a:extLst>
          </p:cNvPr>
          <p:cNvSpPr txBox="1">
            <a:spLocks/>
          </p:cNvSpPr>
          <p:nvPr/>
        </p:nvSpPr>
        <p:spPr>
          <a:xfrm>
            <a:off x="2613789" y="3919483"/>
            <a:ext cx="100885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FD4567-3146-45DA-8ED9-2A556FA017E4}"/>
              </a:ext>
            </a:extLst>
          </p:cNvPr>
          <p:cNvSpPr txBox="1">
            <a:spLocks/>
          </p:cNvSpPr>
          <p:nvPr/>
        </p:nvSpPr>
        <p:spPr>
          <a:xfrm>
            <a:off x="2589773" y="4744767"/>
            <a:ext cx="100885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84595D0-03F8-45B8-B652-32643B289805}"/>
              </a:ext>
            </a:extLst>
          </p:cNvPr>
          <p:cNvSpPr txBox="1">
            <a:spLocks/>
          </p:cNvSpPr>
          <p:nvPr/>
        </p:nvSpPr>
        <p:spPr>
          <a:xfrm>
            <a:off x="2613789" y="5528018"/>
            <a:ext cx="100885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05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065C71F-815C-4E0D-9C80-B81223D6E704}"/>
              </a:ext>
            </a:extLst>
          </p:cNvPr>
          <p:cNvSpPr txBox="1">
            <a:spLocks/>
          </p:cNvSpPr>
          <p:nvPr/>
        </p:nvSpPr>
        <p:spPr>
          <a:xfrm>
            <a:off x="6309618" y="2279067"/>
            <a:ext cx="1292830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B906AF5-55F4-49C6-A461-7B2C5A5CDE86}"/>
              </a:ext>
            </a:extLst>
          </p:cNvPr>
          <p:cNvSpPr txBox="1">
            <a:spLocks/>
          </p:cNvSpPr>
          <p:nvPr/>
        </p:nvSpPr>
        <p:spPr>
          <a:xfrm>
            <a:off x="6309618" y="3089985"/>
            <a:ext cx="1292830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2ACC4D-F60E-4979-9226-A7860F94A73F}"/>
              </a:ext>
            </a:extLst>
          </p:cNvPr>
          <p:cNvSpPr txBox="1">
            <a:spLocks/>
          </p:cNvSpPr>
          <p:nvPr/>
        </p:nvSpPr>
        <p:spPr>
          <a:xfrm>
            <a:off x="6309618" y="3914374"/>
            <a:ext cx="1292830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BF617D0-2140-4F99-B4BF-A1FDE53C1374}"/>
              </a:ext>
            </a:extLst>
          </p:cNvPr>
          <p:cNvSpPr txBox="1">
            <a:spLocks/>
          </p:cNvSpPr>
          <p:nvPr/>
        </p:nvSpPr>
        <p:spPr>
          <a:xfrm>
            <a:off x="6309618" y="4732279"/>
            <a:ext cx="1292830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D33219F-90FD-4717-8049-508EE5EDFA24}"/>
              </a:ext>
            </a:extLst>
          </p:cNvPr>
          <p:cNvSpPr txBox="1">
            <a:spLocks/>
          </p:cNvSpPr>
          <p:nvPr/>
        </p:nvSpPr>
        <p:spPr>
          <a:xfrm>
            <a:off x="6309618" y="5519216"/>
            <a:ext cx="1292830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80180A4-57A0-4B5A-931F-598A3F6CE3AE}"/>
              </a:ext>
            </a:extLst>
          </p:cNvPr>
          <p:cNvSpPr txBox="1"/>
          <p:nvPr/>
        </p:nvSpPr>
        <p:spPr>
          <a:xfrm>
            <a:off x="8184941" y="2063495"/>
            <a:ext cx="321925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89B602F-7D20-475F-B7E5-2CBD1E699016}"/>
              </a:ext>
            </a:extLst>
          </p:cNvPr>
          <p:cNvSpPr txBox="1"/>
          <p:nvPr/>
        </p:nvSpPr>
        <p:spPr>
          <a:xfrm>
            <a:off x="8184941" y="2924631"/>
            <a:ext cx="321925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EF503C-3875-478D-B331-018ADAC70E22}"/>
              </a:ext>
            </a:extLst>
          </p:cNvPr>
          <p:cNvSpPr txBox="1"/>
          <p:nvPr/>
        </p:nvSpPr>
        <p:spPr>
          <a:xfrm>
            <a:off x="8184941" y="3767684"/>
            <a:ext cx="321925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DEEA6D6-548E-4968-865D-68356F782FD3}"/>
              </a:ext>
            </a:extLst>
          </p:cNvPr>
          <p:cNvSpPr txBox="1"/>
          <p:nvPr/>
        </p:nvSpPr>
        <p:spPr>
          <a:xfrm>
            <a:off x="8184940" y="4592267"/>
            <a:ext cx="321925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57B8CB9-925C-4DAB-9CC2-1E0746041B5F}"/>
              </a:ext>
            </a:extLst>
          </p:cNvPr>
          <p:cNvSpPr txBox="1"/>
          <p:nvPr/>
        </p:nvSpPr>
        <p:spPr>
          <a:xfrm>
            <a:off x="8184940" y="5386743"/>
            <a:ext cx="321925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38601C3-2E07-4096-BE9A-42EDE94A3E5C}"/>
              </a:ext>
            </a:extLst>
          </p:cNvPr>
          <p:cNvGrpSpPr/>
          <p:nvPr/>
        </p:nvGrpSpPr>
        <p:grpSpPr>
          <a:xfrm>
            <a:off x="521022" y="405113"/>
            <a:ext cx="3086420" cy="697333"/>
            <a:chOff x="983461" y="615781"/>
            <a:chExt cx="3086420" cy="697333"/>
          </a:xfrm>
        </p:grpSpPr>
        <p:sp>
          <p:nvSpPr>
            <p:cNvPr id="33" name="Google Shape;1092;p45">
              <a:extLst>
                <a:ext uri="{FF2B5EF4-FFF2-40B4-BE49-F238E27FC236}">
                  <a16:creationId xmlns:a16="http://schemas.microsoft.com/office/drawing/2014/main" id="{46A362C6-E7EC-4CBD-B226-6AC19B1BF3C8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Google Shape;1095;p45">
              <a:extLst>
                <a:ext uri="{FF2B5EF4-FFF2-40B4-BE49-F238E27FC236}">
                  <a16:creationId xmlns:a16="http://schemas.microsoft.com/office/drawing/2014/main" id="{58AA148B-38CF-4FDF-A05C-8993544353FA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BFE32FC-B9C2-421A-B186-881AA998074B}"/>
                </a:ext>
              </a:extLst>
            </p:cNvPr>
            <p:cNvSpPr txBox="1"/>
            <p:nvPr/>
          </p:nvSpPr>
          <p:spPr>
            <a:xfrm>
              <a:off x="1797151" y="763274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36" name="ïṡ1íḋè">
              <a:extLst>
                <a:ext uri="{FF2B5EF4-FFF2-40B4-BE49-F238E27FC236}">
                  <a16:creationId xmlns:a16="http://schemas.microsoft.com/office/drawing/2014/main" id="{3015EA7D-7824-414B-BE40-455EE412C14E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FCB846F-B13D-4C27-9310-5344A1F281CF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9259" b="-925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: Shape 59">
            <a:extLst>
              <a:ext uri="{FF2B5EF4-FFF2-40B4-BE49-F238E27FC236}">
                <a16:creationId xmlns:a16="http://schemas.microsoft.com/office/drawing/2014/main" id="{34C3DD2E-5567-464D-8424-EE06EB47C2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61257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981645 h 6858000"/>
              <a:gd name="connsiteX3" fmla="*/ 12138640 w 12192000"/>
              <a:gd name="connsiteY3" fmla="*/ 1112316 h 6858000"/>
              <a:gd name="connsiteX4" fmla="*/ 11944828 w 12192000"/>
              <a:gd name="connsiteY4" fmla="*/ 1436455 h 6858000"/>
              <a:gd name="connsiteX5" fmla="*/ 9335268 w 12192000"/>
              <a:gd name="connsiteY5" fmla="*/ 1820455 h 6858000"/>
              <a:gd name="connsiteX6" fmla="*/ 8601305 w 12192000"/>
              <a:gd name="connsiteY6" fmla="*/ 58416 h 6858000"/>
              <a:gd name="connsiteX7" fmla="*/ 0 w 12192000"/>
              <a:gd name="connsiteY7" fmla="*/ 0 h 6858000"/>
              <a:gd name="connsiteX8" fmla="*/ 7349784 w 12192000"/>
              <a:gd name="connsiteY8" fmla="*/ 0 h 6858000"/>
              <a:gd name="connsiteX9" fmla="*/ 7332481 w 12192000"/>
              <a:gd name="connsiteY9" fmla="*/ 178790 h 6858000"/>
              <a:gd name="connsiteX10" fmla="*/ 7886421 w 12192000"/>
              <a:gd name="connsiteY10" fmla="*/ 664645 h 6858000"/>
              <a:gd name="connsiteX11" fmla="*/ 7484447 w 12192000"/>
              <a:gd name="connsiteY11" fmla="*/ 1293204 h 6858000"/>
              <a:gd name="connsiteX12" fmla="*/ 8128803 w 12192000"/>
              <a:gd name="connsiteY12" fmla="*/ 2409253 h 6858000"/>
              <a:gd name="connsiteX13" fmla="*/ 8887542 w 12192000"/>
              <a:gd name="connsiteY13" fmla="*/ 2339534 h 6858000"/>
              <a:gd name="connsiteX14" fmla="*/ 9029158 w 12192000"/>
              <a:gd name="connsiteY14" fmla="*/ 3100452 h 6858000"/>
              <a:gd name="connsiteX15" fmla="*/ 10296084 w 12192000"/>
              <a:gd name="connsiteY15" fmla="*/ 3438698 h 6858000"/>
              <a:gd name="connsiteX16" fmla="*/ 10779214 w 12192000"/>
              <a:gd name="connsiteY16" fmla="*/ 2815584 h 6858000"/>
              <a:gd name="connsiteX17" fmla="*/ 11423570 w 12192000"/>
              <a:gd name="connsiteY17" fmla="*/ 3285099 h 6858000"/>
              <a:gd name="connsiteX18" fmla="*/ 12169318 w 12192000"/>
              <a:gd name="connsiteY18" fmla="*/ 2924253 h 6858000"/>
              <a:gd name="connsiteX19" fmla="*/ 12192000 w 12192000"/>
              <a:gd name="connsiteY19" fmla="*/ 2908341 h 6858000"/>
              <a:gd name="connsiteX20" fmla="*/ 12192000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8612570" y="0"/>
                </a:moveTo>
                <a:lnTo>
                  <a:pt x="12192000" y="0"/>
                </a:lnTo>
                <a:lnTo>
                  <a:pt x="12192000" y="981645"/>
                </a:lnTo>
                <a:lnTo>
                  <a:pt x="12138640" y="1112316"/>
                </a:lnTo>
                <a:cubicBezTo>
                  <a:pt x="12086147" y="1224541"/>
                  <a:pt x="12021628" y="1333170"/>
                  <a:pt x="11944828" y="1436455"/>
                </a:cubicBezTo>
                <a:cubicBezTo>
                  <a:pt x="11329885" y="2263279"/>
                  <a:pt x="10161548" y="2434853"/>
                  <a:pt x="9335268" y="1820455"/>
                </a:cubicBezTo>
                <a:cubicBezTo>
                  <a:pt x="8766827" y="1397681"/>
                  <a:pt x="8507836" y="713342"/>
                  <a:pt x="8601305" y="58416"/>
                </a:cubicBezTo>
                <a:close/>
                <a:moveTo>
                  <a:pt x="0" y="0"/>
                </a:moveTo>
                <a:lnTo>
                  <a:pt x="7349784" y="0"/>
                </a:lnTo>
                <a:lnTo>
                  <a:pt x="7332481" y="178790"/>
                </a:lnTo>
                <a:cubicBezTo>
                  <a:pt x="7607000" y="183148"/>
                  <a:pt x="7845570" y="384679"/>
                  <a:pt x="7886421" y="664645"/>
                </a:cubicBezTo>
                <a:cubicBezTo>
                  <a:pt x="7928361" y="948968"/>
                  <a:pt x="7752430" y="1214226"/>
                  <a:pt x="7484447" y="1293204"/>
                </a:cubicBezTo>
                <a:cubicBezTo>
                  <a:pt x="7616804" y="1698992"/>
                  <a:pt x="7832497" y="2080811"/>
                  <a:pt x="8128803" y="2409253"/>
                </a:cubicBezTo>
                <a:cubicBezTo>
                  <a:pt x="8324343" y="2198463"/>
                  <a:pt x="8651695" y="2164148"/>
                  <a:pt x="8887542" y="2339534"/>
                </a:cubicBezTo>
                <a:cubicBezTo>
                  <a:pt x="9128290" y="2518734"/>
                  <a:pt x="9186570" y="2850988"/>
                  <a:pt x="9029158" y="3100452"/>
                </a:cubicBezTo>
                <a:cubicBezTo>
                  <a:pt x="9430587" y="3306340"/>
                  <a:pt x="9862518" y="3418000"/>
                  <a:pt x="10296084" y="3438698"/>
                </a:cubicBezTo>
                <a:cubicBezTo>
                  <a:pt x="10264492" y="3136401"/>
                  <a:pt x="10475827" y="2860248"/>
                  <a:pt x="10779214" y="2815584"/>
                </a:cubicBezTo>
                <a:cubicBezTo>
                  <a:pt x="11086413" y="2770377"/>
                  <a:pt x="11372370" y="2980078"/>
                  <a:pt x="11423570" y="3285099"/>
                </a:cubicBezTo>
                <a:cubicBezTo>
                  <a:pt x="11685016" y="3199311"/>
                  <a:pt x="11936037" y="3078631"/>
                  <a:pt x="12169318" y="2924253"/>
                </a:cubicBezTo>
                <a:lnTo>
                  <a:pt x="12192000" y="2908341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 dirty="0">
              <a:cs typeface="+mn-ea"/>
              <a:sym typeface="+mn-lt"/>
            </a:endParaRPr>
          </a:p>
        </p:txBody>
      </p:sp>
      <p:sp>
        <p:nvSpPr>
          <p:cNvPr id="6" name="Freeform: Shape 63">
            <a:extLst>
              <a:ext uri="{FF2B5EF4-FFF2-40B4-BE49-F238E27FC236}">
                <a16:creationId xmlns:a16="http://schemas.microsoft.com/office/drawing/2014/main" id="{7567AA47-F839-46E9-9E06-C6F06018D20F}"/>
              </a:ext>
            </a:extLst>
          </p:cNvPr>
          <p:cNvSpPr/>
          <p:nvPr/>
        </p:nvSpPr>
        <p:spPr>
          <a:xfrm>
            <a:off x="7332481" y="0"/>
            <a:ext cx="4859519" cy="3438698"/>
          </a:xfrm>
          <a:custGeom>
            <a:avLst/>
            <a:gdLst>
              <a:gd name="connsiteX0" fmla="*/ 17303 w 4859519"/>
              <a:gd name="connsiteY0" fmla="*/ 0 h 3438698"/>
              <a:gd name="connsiteX1" fmla="*/ 1280089 w 4859519"/>
              <a:gd name="connsiteY1" fmla="*/ 0 h 3438698"/>
              <a:gd name="connsiteX2" fmla="*/ 1268824 w 4859519"/>
              <a:gd name="connsiteY2" fmla="*/ 58416 h 3438698"/>
              <a:gd name="connsiteX3" fmla="*/ 2002787 w 4859519"/>
              <a:gd name="connsiteY3" fmla="*/ 1820455 h 3438698"/>
              <a:gd name="connsiteX4" fmla="*/ 4612347 w 4859519"/>
              <a:gd name="connsiteY4" fmla="*/ 1436455 h 3438698"/>
              <a:gd name="connsiteX5" fmla="*/ 4843279 w 4859519"/>
              <a:gd name="connsiteY5" fmla="*/ 1027500 h 3438698"/>
              <a:gd name="connsiteX6" fmla="*/ 4859519 w 4859519"/>
              <a:gd name="connsiteY6" fmla="*/ 979404 h 3438698"/>
              <a:gd name="connsiteX7" fmla="*/ 4859519 w 4859519"/>
              <a:gd name="connsiteY7" fmla="*/ 2908341 h 3438698"/>
              <a:gd name="connsiteX8" fmla="*/ 4836837 w 4859519"/>
              <a:gd name="connsiteY8" fmla="*/ 2924254 h 3438698"/>
              <a:gd name="connsiteX9" fmla="*/ 4091089 w 4859519"/>
              <a:gd name="connsiteY9" fmla="*/ 3285099 h 3438698"/>
              <a:gd name="connsiteX10" fmla="*/ 3446733 w 4859519"/>
              <a:gd name="connsiteY10" fmla="*/ 2815584 h 3438698"/>
              <a:gd name="connsiteX11" fmla="*/ 2963603 w 4859519"/>
              <a:gd name="connsiteY11" fmla="*/ 3438698 h 3438698"/>
              <a:gd name="connsiteX12" fmla="*/ 1696677 w 4859519"/>
              <a:gd name="connsiteY12" fmla="*/ 3100452 h 3438698"/>
              <a:gd name="connsiteX13" fmla="*/ 1555061 w 4859519"/>
              <a:gd name="connsiteY13" fmla="*/ 2339534 h 3438698"/>
              <a:gd name="connsiteX14" fmla="*/ 796322 w 4859519"/>
              <a:gd name="connsiteY14" fmla="*/ 2409253 h 3438698"/>
              <a:gd name="connsiteX15" fmla="*/ 151966 w 4859519"/>
              <a:gd name="connsiteY15" fmla="*/ 1293204 h 3438698"/>
              <a:gd name="connsiteX16" fmla="*/ 553940 w 4859519"/>
              <a:gd name="connsiteY16" fmla="*/ 664645 h 3438698"/>
              <a:gd name="connsiteX17" fmla="*/ 0 w 4859519"/>
              <a:gd name="connsiteY17" fmla="*/ 178790 h 34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59519" h="3438698">
                <a:moveTo>
                  <a:pt x="17303" y="0"/>
                </a:moveTo>
                <a:lnTo>
                  <a:pt x="1280089" y="0"/>
                </a:lnTo>
                <a:lnTo>
                  <a:pt x="1268824" y="58416"/>
                </a:lnTo>
                <a:cubicBezTo>
                  <a:pt x="1175355" y="713342"/>
                  <a:pt x="1434346" y="1397681"/>
                  <a:pt x="2002787" y="1820455"/>
                </a:cubicBezTo>
                <a:cubicBezTo>
                  <a:pt x="2829067" y="2434853"/>
                  <a:pt x="3997404" y="2263279"/>
                  <a:pt x="4612347" y="1436455"/>
                </a:cubicBezTo>
                <a:cubicBezTo>
                  <a:pt x="4708347" y="1307349"/>
                  <a:pt x="4785158" y="1169892"/>
                  <a:pt x="4843279" y="1027500"/>
                </a:cubicBezTo>
                <a:lnTo>
                  <a:pt x="4859519" y="979404"/>
                </a:lnTo>
                <a:lnTo>
                  <a:pt x="4859519" y="2908341"/>
                </a:lnTo>
                <a:lnTo>
                  <a:pt x="4836837" y="2924254"/>
                </a:lnTo>
                <a:cubicBezTo>
                  <a:pt x="4603556" y="3078631"/>
                  <a:pt x="4352535" y="3199312"/>
                  <a:pt x="4091089" y="3285099"/>
                </a:cubicBezTo>
                <a:cubicBezTo>
                  <a:pt x="4039889" y="2980078"/>
                  <a:pt x="3753932" y="2770377"/>
                  <a:pt x="3446733" y="2815584"/>
                </a:cubicBezTo>
                <a:cubicBezTo>
                  <a:pt x="3143346" y="2860248"/>
                  <a:pt x="2932011" y="3136401"/>
                  <a:pt x="2963603" y="3438698"/>
                </a:cubicBezTo>
                <a:cubicBezTo>
                  <a:pt x="2530037" y="3418000"/>
                  <a:pt x="2098106" y="3306340"/>
                  <a:pt x="1696677" y="3100452"/>
                </a:cubicBezTo>
                <a:cubicBezTo>
                  <a:pt x="1854089" y="2850988"/>
                  <a:pt x="1795809" y="2518734"/>
                  <a:pt x="1555061" y="2339534"/>
                </a:cubicBezTo>
                <a:cubicBezTo>
                  <a:pt x="1319214" y="2164148"/>
                  <a:pt x="991862" y="2198463"/>
                  <a:pt x="796322" y="2409253"/>
                </a:cubicBezTo>
                <a:cubicBezTo>
                  <a:pt x="500016" y="2080811"/>
                  <a:pt x="284323" y="1698992"/>
                  <a:pt x="151966" y="1293204"/>
                </a:cubicBezTo>
                <a:cubicBezTo>
                  <a:pt x="419949" y="1214226"/>
                  <a:pt x="595880" y="948968"/>
                  <a:pt x="553940" y="664645"/>
                </a:cubicBezTo>
                <a:cubicBezTo>
                  <a:pt x="513089" y="384679"/>
                  <a:pt x="274519" y="183148"/>
                  <a:pt x="0" y="178790"/>
                </a:cubicBezTo>
                <a:close/>
              </a:path>
            </a:pathLst>
          </a:custGeom>
          <a:gradFill flip="none" rotWithShape="1">
            <a:gsLst>
              <a:gs pos="0">
                <a:srgbClr val="455473">
                  <a:alpha val="48000"/>
                </a:srgbClr>
              </a:gs>
              <a:gs pos="93000">
                <a:srgbClr val="221F26">
                  <a:alpha val="86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rtial Circle 15">
            <a:extLst>
              <a:ext uri="{FF2B5EF4-FFF2-40B4-BE49-F238E27FC236}">
                <a16:creationId xmlns:a16="http://schemas.microsoft.com/office/drawing/2014/main" id="{2D796268-6B72-4CEF-B051-98C0E4D1E280}"/>
              </a:ext>
            </a:extLst>
          </p:cNvPr>
          <p:cNvSpPr/>
          <p:nvPr/>
        </p:nvSpPr>
        <p:spPr>
          <a:xfrm flipH="1" flipV="1">
            <a:off x="6531219" y="20692"/>
            <a:ext cx="5629519" cy="4210235"/>
          </a:xfrm>
          <a:custGeom>
            <a:avLst/>
            <a:gdLst>
              <a:gd name="connsiteX0" fmla="*/ 2599758 w 9552214"/>
              <a:gd name="connsiteY0" fmla="*/ 524671 h 9552210"/>
              <a:gd name="connsiteX1" fmla="*/ 7446165 w 9552214"/>
              <a:gd name="connsiteY1" fmla="*/ 816058 h 9552210"/>
              <a:gd name="connsiteX2" fmla="*/ 9533395 w 9552214"/>
              <a:gd name="connsiteY2" fmla="*/ 5199669 h 9552210"/>
              <a:gd name="connsiteX3" fmla="*/ 4776107 w 9552214"/>
              <a:gd name="connsiteY3" fmla="*/ 4776105 h 9552210"/>
              <a:gd name="connsiteX4" fmla="*/ 2599758 w 9552214"/>
              <a:gd name="connsiteY4" fmla="*/ 524671 h 9552210"/>
              <a:gd name="connsiteX0" fmla="*/ 2176349 w 6952509"/>
              <a:gd name="connsiteY0" fmla="*/ 4776116 h 5199680"/>
              <a:gd name="connsiteX1" fmla="*/ 0 w 6952509"/>
              <a:gd name="connsiteY1" fmla="*/ 524682 h 5199680"/>
              <a:gd name="connsiteX2" fmla="*/ 4846407 w 6952509"/>
              <a:gd name="connsiteY2" fmla="*/ 816069 h 5199680"/>
              <a:gd name="connsiteX3" fmla="*/ 6933637 w 6952509"/>
              <a:gd name="connsiteY3" fmla="*/ 5199680 h 5199680"/>
              <a:gd name="connsiteX4" fmla="*/ 2267789 w 6952509"/>
              <a:gd name="connsiteY4" fmla="*/ 4867556 h 5199680"/>
              <a:gd name="connsiteX0" fmla="*/ 2176349 w 6952509"/>
              <a:gd name="connsiteY0" fmla="*/ 4776116 h 5199680"/>
              <a:gd name="connsiteX1" fmla="*/ 0 w 6952509"/>
              <a:gd name="connsiteY1" fmla="*/ 524682 h 5199680"/>
              <a:gd name="connsiteX2" fmla="*/ 4846407 w 6952509"/>
              <a:gd name="connsiteY2" fmla="*/ 816069 h 5199680"/>
              <a:gd name="connsiteX3" fmla="*/ 6933637 w 6952509"/>
              <a:gd name="connsiteY3" fmla="*/ 5199680 h 5199680"/>
              <a:gd name="connsiteX0" fmla="*/ 0 w 6952509"/>
              <a:gd name="connsiteY0" fmla="*/ 524682 h 5199680"/>
              <a:gd name="connsiteX1" fmla="*/ 4846407 w 6952509"/>
              <a:gd name="connsiteY1" fmla="*/ 816069 h 5199680"/>
              <a:gd name="connsiteX2" fmla="*/ 6933637 w 6952509"/>
              <a:gd name="connsiteY2" fmla="*/ 5199680 h 519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2509" h="5199680">
                <a:moveTo>
                  <a:pt x="0" y="524682"/>
                </a:moveTo>
                <a:cubicBezTo>
                  <a:pt x="1548039" y="-267773"/>
                  <a:pt x="3404468" y="-156157"/>
                  <a:pt x="4846407" y="816069"/>
                </a:cubicBezTo>
                <a:cubicBezTo>
                  <a:pt x="6288347" y="1788295"/>
                  <a:pt x="7087866" y="3467449"/>
                  <a:pt x="6933637" y="5199680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9CCC9D84-6438-4C80-84E6-EA7116507359}"/>
              </a:ext>
            </a:extLst>
          </p:cNvPr>
          <p:cNvGrpSpPr/>
          <p:nvPr/>
        </p:nvGrpSpPr>
        <p:grpSpPr>
          <a:xfrm rot="493059">
            <a:off x="11327329" y="4251619"/>
            <a:ext cx="826885" cy="442137"/>
            <a:chOff x="11327329" y="4251619"/>
            <a:chExt cx="826885" cy="442137"/>
          </a:xfrm>
        </p:grpSpPr>
        <p:sp>
          <p:nvSpPr>
            <p:cNvPr id="9" name="Partial Circle 13">
              <a:extLst>
                <a:ext uri="{FF2B5EF4-FFF2-40B4-BE49-F238E27FC236}">
                  <a16:creationId xmlns:a16="http://schemas.microsoft.com/office/drawing/2014/main" id="{AA42FDA6-9171-416A-BED6-12939AFF52FE}"/>
                </a:ext>
              </a:extLst>
            </p:cNvPr>
            <p:cNvSpPr/>
            <p:nvPr/>
          </p:nvSpPr>
          <p:spPr>
            <a:xfrm flipH="1" flipV="1">
              <a:off x="11389244" y="4251619"/>
              <a:ext cx="764970" cy="380438"/>
            </a:xfrm>
            <a:custGeom>
              <a:avLst/>
              <a:gdLst>
                <a:gd name="connsiteX0" fmla="*/ 1497945 w 7040196"/>
                <a:gd name="connsiteY0" fmla="*/ 638781 h 7040196"/>
                <a:gd name="connsiteX1" fmla="*/ 2442690 w 7040196"/>
                <a:gd name="connsiteY1" fmla="*/ 168937 h 7040196"/>
                <a:gd name="connsiteX2" fmla="*/ 3520098 w 7040196"/>
                <a:gd name="connsiteY2" fmla="*/ 3520098 h 7040196"/>
                <a:gd name="connsiteX3" fmla="*/ 1497945 w 7040196"/>
                <a:gd name="connsiteY3" fmla="*/ 638781 h 7040196"/>
                <a:gd name="connsiteX0" fmla="*/ 2022153 w 2113593"/>
                <a:gd name="connsiteY0" fmla="*/ 3351161 h 3442601"/>
                <a:gd name="connsiteX1" fmla="*/ 0 w 2113593"/>
                <a:gd name="connsiteY1" fmla="*/ 469844 h 3442601"/>
                <a:gd name="connsiteX2" fmla="*/ 944745 w 2113593"/>
                <a:gd name="connsiteY2" fmla="*/ 0 h 3442601"/>
                <a:gd name="connsiteX3" fmla="*/ 2113593 w 2113593"/>
                <a:gd name="connsiteY3" fmla="*/ 3442601 h 3442601"/>
                <a:gd name="connsiteX0" fmla="*/ 2022153 w 2022153"/>
                <a:gd name="connsiteY0" fmla="*/ 3351161 h 3351161"/>
                <a:gd name="connsiteX1" fmla="*/ 0 w 2022153"/>
                <a:gd name="connsiteY1" fmla="*/ 469844 h 3351161"/>
                <a:gd name="connsiteX2" fmla="*/ 944745 w 2022153"/>
                <a:gd name="connsiteY2" fmla="*/ 0 h 3351161"/>
                <a:gd name="connsiteX0" fmla="*/ 0 w 944745"/>
                <a:gd name="connsiteY0" fmla="*/ 469844 h 469844"/>
                <a:gd name="connsiteX1" fmla="*/ 944745 w 944745"/>
                <a:gd name="connsiteY1" fmla="*/ 0 h 46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745" h="469844">
                  <a:moveTo>
                    <a:pt x="0" y="469844"/>
                  </a:moveTo>
                  <a:cubicBezTo>
                    <a:pt x="289521" y="266654"/>
                    <a:pt x="608013" y="108260"/>
                    <a:pt x="944745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25AB6B85-6898-4AC4-93A3-8379F742D2C5}"/>
                </a:ext>
              </a:extLst>
            </p:cNvPr>
            <p:cNvSpPr/>
            <p:nvPr/>
          </p:nvSpPr>
          <p:spPr>
            <a:xfrm flipH="1" flipV="1">
              <a:off x="11327329" y="4570356"/>
              <a:ext cx="123400" cy="1234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Oval 16">
            <a:extLst>
              <a:ext uri="{FF2B5EF4-FFF2-40B4-BE49-F238E27FC236}">
                <a16:creationId xmlns:a16="http://schemas.microsoft.com/office/drawing/2014/main" id="{53F01039-D55A-414A-9B14-57EA90D2A1F9}"/>
              </a:ext>
            </a:extLst>
          </p:cNvPr>
          <p:cNvSpPr/>
          <p:nvPr/>
        </p:nvSpPr>
        <p:spPr>
          <a:xfrm flipH="1" flipV="1">
            <a:off x="5962053" y="935852"/>
            <a:ext cx="135314" cy="13531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Straight Connector 17">
            <a:extLst>
              <a:ext uri="{FF2B5EF4-FFF2-40B4-BE49-F238E27FC236}">
                <a16:creationId xmlns:a16="http://schemas.microsoft.com/office/drawing/2014/main" id="{087F3F39-3B31-416C-B815-2B274D36AA3E}"/>
              </a:ext>
            </a:extLst>
          </p:cNvPr>
          <p:cNvCxnSpPr>
            <a:cxnSpLocks/>
          </p:cNvCxnSpPr>
          <p:nvPr/>
        </p:nvCxnSpPr>
        <p:spPr>
          <a:xfrm flipH="1">
            <a:off x="6731388" y="2089150"/>
            <a:ext cx="1065805" cy="70932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8">
            <a:extLst>
              <a:ext uri="{FF2B5EF4-FFF2-40B4-BE49-F238E27FC236}">
                <a16:creationId xmlns:a16="http://schemas.microsoft.com/office/drawing/2014/main" id="{961EBCEC-7B2D-4B60-9771-A48D7BBAE005}"/>
              </a:ext>
            </a:extLst>
          </p:cNvPr>
          <p:cNvCxnSpPr>
            <a:cxnSpLocks/>
          </p:cNvCxnSpPr>
          <p:nvPr/>
        </p:nvCxnSpPr>
        <p:spPr>
          <a:xfrm flipH="1">
            <a:off x="10987050" y="26726"/>
            <a:ext cx="625849" cy="434466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rtial Circle 27">
            <a:extLst>
              <a:ext uri="{FF2B5EF4-FFF2-40B4-BE49-F238E27FC236}">
                <a16:creationId xmlns:a16="http://schemas.microsoft.com/office/drawing/2014/main" id="{28BCA3A8-FBC1-412B-8BFB-C37DD16997A2}"/>
              </a:ext>
            </a:extLst>
          </p:cNvPr>
          <p:cNvSpPr/>
          <p:nvPr/>
        </p:nvSpPr>
        <p:spPr>
          <a:xfrm flipH="1" flipV="1">
            <a:off x="6029848" y="1008135"/>
            <a:ext cx="694289" cy="1804921"/>
          </a:xfrm>
          <a:custGeom>
            <a:avLst/>
            <a:gdLst>
              <a:gd name="connsiteX0" fmla="*/ 9991656 w 10907502"/>
              <a:gd name="connsiteY0" fmla="*/ 2428718 h 10907498"/>
              <a:gd name="connsiteX1" fmla="*/ 10849109 w 10907502"/>
              <a:gd name="connsiteY1" fmla="*/ 4657812 h 10907498"/>
              <a:gd name="connsiteX2" fmla="*/ 5453751 w 10907502"/>
              <a:gd name="connsiteY2" fmla="*/ 5453749 h 10907498"/>
              <a:gd name="connsiteX3" fmla="*/ 9991656 w 10907502"/>
              <a:gd name="connsiteY3" fmla="*/ 2428718 h 10907498"/>
              <a:gd name="connsiteX0" fmla="*/ 0 w 5395358"/>
              <a:gd name="connsiteY0" fmla="*/ 3025031 h 3116471"/>
              <a:gd name="connsiteX1" fmla="*/ 4537905 w 5395358"/>
              <a:gd name="connsiteY1" fmla="*/ 0 h 3116471"/>
              <a:gd name="connsiteX2" fmla="*/ 5395358 w 5395358"/>
              <a:gd name="connsiteY2" fmla="*/ 2229094 h 3116471"/>
              <a:gd name="connsiteX3" fmla="*/ 91440 w 5395358"/>
              <a:gd name="connsiteY3" fmla="*/ 3116471 h 3116471"/>
              <a:gd name="connsiteX0" fmla="*/ 0 w 5395358"/>
              <a:gd name="connsiteY0" fmla="*/ 3025031 h 3025031"/>
              <a:gd name="connsiteX1" fmla="*/ 4537905 w 5395358"/>
              <a:gd name="connsiteY1" fmla="*/ 0 h 3025031"/>
              <a:gd name="connsiteX2" fmla="*/ 5395358 w 5395358"/>
              <a:gd name="connsiteY2" fmla="*/ 2229094 h 3025031"/>
              <a:gd name="connsiteX0" fmla="*/ 0 w 857453"/>
              <a:gd name="connsiteY0" fmla="*/ 0 h 2229094"/>
              <a:gd name="connsiteX1" fmla="*/ 857453 w 857453"/>
              <a:gd name="connsiteY1" fmla="*/ 2229094 h 222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453" h="2229094">
                <a:moveTo>
                  <a:pt x="0" y="0"/>
                </a:moveTo>
                <a:cubicBezTo>
                  <a:pt x="447001" y="670553"/>
                  <a:pt x="739839" y="1431837"/>
                  <a:pt x="857453" y="2229094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rtial Circle 33">
            <a:extLst>
              <a:ext uri="{FF2B5EF4-FFF2-40B4-BE49-F238E27FC236}">
                <a16:creationId xmlns:a16="http://schemas.microsoft.com/office/drawing/2014/main" id="{8AC79DC9-7230-4855-8787-CC33DCDC893A}"/>
              </a:ext>
            </a:extLst>
          </p:cNvPr>
          <p:cNvSpPr/>
          <p:nvPr/>
        </p:nvSpPr>
        <p:spPr>
          <a:xfrm flipH="1" flipV="1">
            <a:off x="5982565" y="12723"/>
            <a:ext cx="47007" cy="993545"/>
          </a:xfrm>
          <a:custGeom>
            <a:avLst/>
            <a:gdLst>
              <a:gd name="connsiteX0" fmla="*/ 10849448 w 10907502"/>
              <a:gd name="connsiteY0" fmla="*/ 4660115 h 10907498"/>
              <a:gd name="connsiteX1" fmla="*/ 10890254 w 10907502"/>
              <a:gd name="connsiteY1" fmla="*/ 5887153 h 10907498"/>
              <a:gd name="connsiteX2" fmla="*/ 5453751 w 10907502"/>
              <a:gd name="connsiteY2" fmla="*/ 5453749 h 10907498"/>
              <a:gd name="connsiteX3" fmla="*/ 10849448 w 10907502"/>
              <a:gd name="connsiteY3" fmla="*/ 4660115 h 10907498"/>
              <a:gd name="connsiteX0" fmla="*/ 0 w 5453751"/>
              <a:gd name="connsiteY0" fmla="*/ 793634 h 1227038"/>
              <a:gd name="connsiteX1" fmla="*/ 5395697 w 5453751"/>
              <a:gd name="connsiteY1" fmla="*/ 0 h 1227038"/>
              <a:gd name="connsiteX2" fmla="*/ 5436503 w 5453751"/>
              <a:gd name="connsiteY2" fmla="*/ 1227038 h 1227038"/>
              <a:gd name="connsiteX3" fmla="*/ 91440 w 5453751"/>
              <a:gd name="connsiteY3" fmla="*/ 885074 h 1227038"/>
              <a:gd name="connsiteX0" fmla="*/ 0 w 5453751"/>
              <a:gd name="connsiteY0" fmla="*/ 793634 h 1227038"/>
              <a:gd name="connsiteX1" fmla="*/ 5395697 w 5453751"/>
              <a:gd name="connsiteY1" fmla="*/ 0 h 1227038"/>
              <a:gd name="connsiteX2" fmla="*/ 5436503 w 5453751"/>
              <a:gd name="connsiteY2" fmla="*/ 1227038 h 1227038"/>
              <a:gd name="connsiteX0" fmla="*/ 0 w 58054"/>
              <a:gd name="connsiteY0" fmla="*/ 0 h 1227038"/>
              <a:gd name="connsiteX1" fmla="*/ 40806 w 58054"/>
              <a:gd name="connsiteY1" fmla="*/ 1227038 h 122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54" h="1227038">
                <a:moveTo>
                  <a:pt x="0" y="0"/>
                </a:moveTo>
                <a:cubicBezTo>
                  <a:pt x="59743" y="406173"/>
                  <a:pt x="73431" y="817793"/>
                  <a:pt x="40806" y="1227038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5" name="Straight Connector 46">
            <a:extLst>
              <a:ext uri="{FF2B5EF4-FFF2-40B4-BE49-F238E27FC236}">
                <a16:creationId xmlns:a16="http://schemas.microsoft.com/office/drawing/2014/main" id="{A8674818-C968-41FD-8F5F-B500DE893F60}"/>
              </a:ext>
            </a:extLst>
          </p:cNvPr>
          <p:cNvCxnSpPr>
            <a:cxnSpLocks/>
          </p:cNvCxnSpPr>
          <p:nvPr/>
        </p:nvCxnSpPr>
        <p:spPr>
          <a:xfrm flipH="1">
            <a:off x="1648569" y="6042624"/>
            <a:ext cx="342436" cy="22790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tial Circle 47">
            <a:extLst>
              <a:ext uri="{FF2B5EF4-FFF2-40B4-BE49-F238E27FC236}">
                <a16:creationId xmlns:a16="http://schemas.microsoft.com/office/drawing/2014/main" id="{4E1E99C1-A50D-4077-AB19-74FD03C44E2D}"/>
              </a:ext>
            </a:extLst>
          </p:cNvPr>
          <p:cNvSpPr/>
          <p:nvPr/>
        </p:nvSpPr>
        <p:spPr>
          <a:xfrm rot="18000000">
            <a:off x="418713" y="4911213"/>
            <a:ext cx="755504" cy="2166194"/>
          </a:xfrm>
          <a:custGeom>
            <a:avLst/>
            <a:gdLst>
              <a:gd name="connsiteX0" fmla="*/ 3984605 w 4070140"/>
              <a:gd name="connsiteY0" fmla="*/ 1451270 h 4070139"/>
              <a:gd name="connsiteX1" fmla="*/ 3314732 w 4070140"/>
              <a:gd name="connsiteY1" fmla="*/ 3617464 h 4070139"/>
              <a:gd name="connsiteX2" fmla="*/ 2035070 w 4070140"/>
              <a:gd name="connsiteY2" fmla="*/ 2035070 h 4070139"/>
              <a:gd name="connsiteX3" fmla="*/ 3984605 w 4070140"/>
              <a:gd name="connsiteY3" fmla="*/ 1451270 h 4070139"/>
              <a:gd name="connsiteX0" fmla="*/ 0 w 2035166"/>
              <a:gd name="connsiteY0" fmla="*/ 583800 h 2166194"/>
              <a:gd name="connsiteX1" fmla="*/ 1949535 w 2035166"/>
              <a:gd name="connsiteY1" fmla="*/ 0 h 2166194"/>
              <a:gd name="connsiteX2" fmla="*/ 1279662 w 2035166"/>
              <a:gd name="connsiteY2" fmla="*/ 2166194 h 2166194"/>
              <a:gd name="connsiteX3" fmla="*/ 91440 w 2035166"/>
              <a:gd name="connsiteY3" fmla="*/ 675240 h 2166194"/>
              <a:gd name="connsiteX0" fmla="*/ 0 w 2035166"/>
              <a:gd name="connsiteY0" fmla="*/ 583800 h 2166194"/>
              <a:gd name="connsiteX1" fmla="*/ 1949535 w 2035166"/>
              <a:gd name="connsiteY1" fmla="*/ 0 h 2166194"/>
              <a:gd name="connsiteX2" fmla="*/ 1279662 w 2035166"/>
              <a:gd name="connsiteY2" fmla="*/ 2166194 h 2166194"/>
              <a:gd name="connsiteX0" fmla="*/ 669873 w 755504"/>
              <a:gd name="connsiteY0" fmla="*/ 0 h 2166194"/>
              <a:gd name="connsiteX1" fmla="*/ 0 w 755504"/>
              <a:gd name="connsiteY1" fmla="*/ 2166194 h 216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5504" h="2166194">
                <a:moveTo>
                  <a:pt x="669873" y="0"/>
                </a:moveTo>
                <a:cubicBezTo>
                  <a:pt x="906772" y="791098"/>
                  <a:pt x="642117" y="1646923"/>
                  <a:pt x="0" y="2166194"/>
                </a:cubicBez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Arc 49">
            <a:extLst>
              <a:ext uri="{FF2B5EF4-FFF2-40B4-BE49-F238E27FC236}">
                <a16:creationId xmlns:a16="http://schemas.microsoft.com/office/drawing/2014/main" id="{DB452949-90A4-43E3-A882-CAFBC90EF935}"/>
              </a:ext>
            </a:extLst>
          </p:cNvPr>
          <p:cNvSpPr/>
          <p:nvPr/>
        </p:nvSpPr>
        <p:spPr>
          <a:xfrm rot="1800000">
            <a:off x="1516616" y="6355528"/>
            <a:ext cx="469088" cy="420477"/>
          </a:xfrm>
          <a:custGeom>
            <a:avLst/>
            <a:gdLst>
              <a:gd name="connsiteX0" fmla="*/ 3113390 w 4043272"/>
              <a:gd name="connsiteY0" fmla="*/ 323069 h 4080256"/>
              <a:gd name="connsiteX1" fmla="*/ 3582478 w 4043272"/>
              <a:gd name="connsiteY1" fmla="*/ 743546 h 4080256"/>
              <a:gd name="connsiteX2" fmla="*/ 2021636 w 4043272"/>
              <a:gd name="connsiteY2" fmla="*/ 2040128 h 4080256"/>
              <a:gd name="connsiteX3" fmla="*/ 3113390 w 4043272"/>
              <a:gd name="connsiteY3" fmla="*/ 323069 h 4080256"/>
              <a:gd name="connsiteX0" fmla="*/ 3113390 w 4043272"/>
              <a:gd name="connsiteY0" fmla="*/ 323069 h 4080256"/>
              <a:gd name="connsiteX1" fmla="*/ 3582478 w 4043272"/>
              <a:gd name="connsiteY1" fmla="*/ 743546 h 4080256"/>
              <a:gd name="connsiteX0" fmla="*/ 0 w 1560842"/>
              <a:gd name="connsiteY0" fmla="*/ 1717059 h 1808499"/>
              <a:gd name="connsiteX1" fmla="*/ 1091754 w 1560842"/>
              <a:gd name="connsiteY1" fmla="*/ 0 h 1808499"/>
              <a:gd name="connsiteX2" fmla="*/ 1560842 w 1560842"/>
              <a:gd name="connsiteY2" fmla="*/ 420477 h 1808499"/>
              <a:gd name="connsiteX3" fmla="*/ 91440 w 1560842"/>
              <a:gd name="connsiteY3" fmla="*/ 1808499 h 1808499"/>
              <a:gd name="connsiteX0" fmla="*/ 1091754 w 1560842"/>
              <a:gd name="connsiteY0" fmla="*/ 0 h 1808499"/>
              <a:gd name="connsiteX1" fmla="*/ 1560842 w 1560842"/>
              <a:gd name="connsiteY1" fmla="*/ 420477 h 1808499"/>
              <a:gd name="connsiteX0" fmla="*/ 0 w 1560842"/>
              <a:gd name="connsiteY0" fmla="*/ 1717059 h 1717059"/>
              <a:gd name="connsiteX1" fmla="*/ 1091754 w 1560842"/>
              <a:gd name="connsiteY1" fmla="*/ 0 h 1717059"/>
              <a:gd name="connsiteX2" fmla="*/ 1560842 w 1560842"/>
              <a:gd name="connsiteY2" fmla="*/ 420477 h 1717059"/>
              <a:gd name="connsiteX0" fmla="*/ 1091754 w 1560842"/>
              <a:gd name="connsiteY0" fmla="*/ 0 h 1717059"/>
              <a:gd name="connsiteX1" fmla="*/ 1560842 w 1560842"/>
              <a:gd name="connsiteY1" fmla="*/ 420477 h 1717059"/>
              <a:gd name="connsiteX0" fmla="*/ 0 w 469088"/>
              <a:gd name="connsiteY0" fmla="*/ 0 h 420477"/>
              <a:gd name="connsiteX1" fmla="*/ 469088 w 469088"/>
              <a:gd name="connsiteY1" fmla="*/ 420477 h 420477"/>
              <a:gd name="connsiteX0" fmla="*/ 0 w 469088"/>
              <a:gd name="connsiteY0" fmla="*/ 0 h 420477"/>
              <a:gd name="connsiteX1" fmla="*/ 469088 w 469088"/>
              <a:gd name="connsiteY1" fmla="*/ 420477 h 42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088" h="420477" stroke="0" extrusionOk="0">
                <a:moveTo>
                  <a:pt x="0" y="0"/>
                </a:moveTo>
                <a:cubicBezTo>
                  <a:pt x="177093" y="114670"/>
                  <a:pt x="335361" y="256537"/>
                  <a:pt x="469088" y="420477"/>
                </a:cubicBezTo>
              </a:path>
              <a:path w="469088" h="420477" fill="none">
                <a:moveTo>
                  <a:pt x="0" y="0"/>
                </a:moveTo>
                <a:cubicBezTo>
                  <a:pt x="177093" y="114670"/>
                  <a:pt x="335361" y="256537"/>
                  <a:pt x="469088" y="420477"/>
                </a:cubicBezTo>
              </a:path>
            </a:pathLst>
          </a:custGeom>
          <a:ln w="6350">
            <a:solidFill>
              <a:schemeClr val="bg1">
                <a:lumMod val="9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Oval 54">
            <a:extLst>
              <a:ext uri="{FF2B5EF4-FFF2-40B4-BE49-F238E27FC236}">
                <a16:creationId xmlns:a16="http://schemas.microsoft.com/office/drawing/2014/main" id="{210DF42F-7D92-47D9-95D0-DA2EBFD3CB5F}"/>
              </a:ext>
            </a:extLst>
          </p:cNvPr>
          <p:cNvSpPr/>
          <p:nvPr/>
        </p:nvSpPr>
        <p:spPr>
          <a:xfrm>
            <a:off x="8418772" y="4290661"/>
            <a:ext cx="167114" cy="167114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Oval 55">
            <a:extLst>
              <a:ext uri="{FF2B5EF4-FFF2-40B4-BE49-F238E27FC236}">
                <a16:creationId xmlns:a16="http://schemas.microsoft.com/office/drawing/2014/main" id="{3CA8507B-9A27-4BA8-A16B-B43F6E24D0D5}"/>
              </a:ext>
            </a:extLst>
          </p:cNvPr>
          <p:cNvSpPr/>
          <p:nvPr/>
        </p:nvSpPr>
        <p:spPr>
          <a:xfrm>
            <a:off x="1569268" y="6182172"/>
            <a:ext cx="167114" cy="167114"/>
          </a:xfrm>
          <a:prstGeom prst="ellipse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063B6A6-7750-4C43-80E5-01A08177E0CC}"/>
              </a:ext>
            </a:extLst>
          </p:cNvPr>
          <p:cNvSpPr txBox="1"/>
          <p:nvPr/>
        </p:nvSpPr>
        <p:spPr>
          <a:xfrm>
            <a:off x="1313691" y="2529082"/>
            <a:ext cx="4935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u="sng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32" name="Google Shape;13;p2">
            <a:extLst>
              <a:ext uri="{FF2B5EF4-FFF2-40B4-BE49-F238E27FC236}">
                <a16:creationId xmlns:a16="http://schemas.microsoft.com/office/drawing/2014/main" id="{10413871-EBCD-4CED-B31F-F3CDACA4327D}"/>
              </a:ext>
            </a:extLst>
          </p:cNvPr>
          <p:cNvSpPr/>
          <p:nvPr/>
        </p:nvSpPr>
        <p:spPr>
          <a:xfrm rot="12770">
            <a:off x="7158910" y="4573059"/>
            <a:ext cx="857225" cy="82946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3" name="Google Shape;14;p2">
            <a:extLst>
              <a:ext uri="{FF2B5EF4-FFF2-40B4-BE49-F238E27FC236}">
                <a16:creationId xmlns:a16="http://schemas.microsoft.com/office/drawing/2014/main" id="{E7202C3E-A10F-4E6D-ABA8-DFEA4252A6E8}"/>
              </a:ext>
            </a:extLst>
          </p:cNvPr>
          <p:cNvSpPr/>
          <p:nvPr/>
        </p:nvSpPr>
        <p:spPr>
          <a:xfrm rot="12770">
            <a:off x="7496576" y="3854173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ACF3CDE-0F0B-4083-A952-CD0A754DF376}"/>
              </a:ext>
            </a:extLst>
          </p:cNvPr>
          <p:cNvGrpSpPr/>
          <p:nvPr/>
        </p:nvGrpSpPr>
        <p:grpSpPr>
          <a:xfrm>
            <a:off x="540839" y="2999260"/>
            <a:ext cx="631679" cy="631679"/>
            <a:chOff x="9205647" y="2594693"/>
            <a:chExt cx="1533051" cy="1533051"/>
          </a:xfrm>
        </p:grpSpPr>
        <p:sp>
          <p:nvSpPr>
            <p:cNvPr id="36" name="right-arrowheads_44810">
              <a:extLst>
                <a:ext uri="{FF2B5EF4-FFF2-40B4-BE49-F238E27FC236}">
                  <a16:creationId xmlns:a16="http://schemas.microsoft.com/office/drawing/2014/main" id="{3D448DBF-756D-44BA-AC97-A5A36D7C9F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3BAA7B0-729C-4963-BB32-E010B75C0995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8" name="Straight Connector 8">
            <a:extLst>
              <a:ext uri="{FF2B5EF4-FFF2-40B4-BE49-F238E27FC236}">
                <a16:creationId xmlns:a16="http://schemas.microsoft.com/office/drawing/2014/main" id="{68F9ACB9-A4AB-4179-BD84-A08AE7C135C1}"/>
              </a:ext>
            </a:extLst>
          </p:cNvPr>
          <p:cNvCxnSpPr>
            <a:cxnSpLocks/>
          </p:cNvCxnSpPr>
          <p:nvPr/>
        </p:nvCxnSpPr>
        <p:spPr>
          <a:xfrm>
            <a:off x="1802511" y="4244465"/>
            <a:ext cx="376987" cy="0"/>
          </a:xfrm>
          <a:prstGeom prst="line">
            <a:avLst/>
          </a:prstGeom>
          <a:noFill/>
          <a:ln w="50800" cap="rnd" cmpd="sng" algn="ctr">
            <a:solidFill>
              <a:schemeClr val="bg1"/>
            </a:solidFill>
            <a:prstDash val="solid"/>
            <a:round/>
          </a:ln>
          <a:effectLst/>
        </p:spPr>
      </p:cxn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90C11ADA-8646-E8C2-1FFC-44DA578BFC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01555" y="506325"/>
            <a:ext cx="1280160" cy="42672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6E1B46B-4A42-F566-EC1B-0F4ECC016FAB}"/>
              </a:ext>
            </a:extLst>
          </p:cNvPr>
          <p:cNvGrpSpPr/>
          <p:nvPr/>
        </p:nvGrpSpPr>
        <p:grpSpPr>
          <a:xfrm>
            <a:off x="1673017" y="4384014"/>
            <a:ext cx="4575856" cy="421817"/>
            <a:chOff x="7915949" y="7286422"/>
            <a:chExt cx="4515468" cy="323446"/>
          </a:xfrm>
        </p:grpSpPr>
        <p:sp>
          <p:nvSpPr>
            <p:cNvPr id="16" name="TextBox 3">
              <a:hlinkClick r:id="rId5"/>
              <a:extLst>
                <a:ext uri="{FF2B5EF4-FFF2-40B4-BE49-F238E27FC236}">
                  <a16:creationId xmlns:a16="http://schemas.microsoft.com/office/drawing/2014/main" id="{3CE5AE1E-4EF6-6290-C8FE-A310F30DAC78}"/>
                </a:ext>
              </a:extLst>
            </p:cNvPr>
            <p:cNvSpPr txBox="1"/>
            <p:nvPr/>
          </p:nvSpPr>
          <p:spPr>
            <a:xfrm>
              <a:off x="9409066" y="7286422"/>
              <a:ext cx="3022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https://www.ggslide.com</a:t>
              </a:r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78A9940-B796-88C3-9ED6-4AF27264E498}"/>
                </a:ext>
              </a:extLst>
            </p:cNvPr>
            <p:cNvSpPr txBox="1"/>
            <p:nvPr/>
          </p:nvSpPr>
          <p:spPr>
            <a:xfrm>
              <a:off x="7915949" y="7302091"/>
              <a:ext cx="26739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Remember our URL: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1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15AD29F-E490-4F7B-A8A1-A3C79892126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9259" b="-925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: Shape 36">
            <a:extLst>
              <a:ext uri="{FF2B5EF4-FFF2-40B4-BE49-F238E27FC236}">
                <a16:creationId xmlns:a16="http://schemas.microsoft.com/office/drawing/2014/main" id="{BD133205-5C60-492B-81C2-5519485B096C}"/>
              </a:ext>
            </a:extLst>
          </p:cNvPr>
          <p:cNvSpPr/>
          <p:nvPr/>
        </p:nvSpPr>
        <p:spPr>
          <a:xfrm>
            <a:off x="0" y="-13007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166769 w 12192000"/>
              <a:gd name="connsiteY3" fmla="*/ 6858000 h 6858000"/>
              <a:gd name="connsiteX4" fmla="*/ 6168767 w 12192000"/>
              <a:gd name="connsiteY4" fmla="*/ 6842274 h 6858000"/>
              <a:gd name="connsiteX5" fmla="*/ 6189794 w 12192000"/>
              <a:gd name="connsiteY5" fmla="*/ 6425865 h 6858000"/>
              <a:gd name="connsiteX6" fmla="*/ 2117105 w 12192000"/>
              <a:gd name="connsiteY6" fmla="*/ 2353176 h 6858000"/>
              <a:gd name="connsiteX7" fmla="*/ 5268 w 12192000"/>
              <a:gd name="connsiteY7" fmla="*/ 2942793 h 6858000"/>
              <a:gd name="connsiteX8" fmla="*/ 0 w 12192000"/>
              <a:gd name="connsiteY8" fmla="*/ 29461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166769" y="6858000"/>
                </a:lnTo>
                <a:lnTo>
                  <a:pt x="6168767" y="6842274"/>
                </a:lnTo>
                <a:cubicBezTo>
                  <a:pt x="6182672" y="6705362"/>
                  <a:pt x="6189794" y="6566446"/>
                  <a:pt x="6189794" y="6425865"/>
                </a:cubicBezTo>
                <a:cubicBezTo>
                  <a:pt x="6189794" y="4176581"/>
                  <a:pt x="4366389" y="2353176"/>
                  <a:pt x="2117105" y="2353176"/>
                </a:cubicBezTo>
                <a:cubicBezTo>
                  <a:pt x="1343914" y="2353176"/>
                  <a:pt x="621046" y="2568637"/>
                  <a:pt x="5268" y="2942793"/>
                </a:cubicBezTo>
                <a:lnTo>
                  <a:pt x="0" y="2946170"/>
                </a:lnTo>
                <a:close/>
              </a:path>
            </a:pathLst>
          </a:custGeom>
          <a:gradFill flip="none" rotWithShape="1">
            <a:gsLst>
              <a:gs pos="0">
                <a:srgbClr val="455473">
                  <a:alpha val="88000"/>
                </a:srgbClr>
              </a:gs>
              <a:gs pos="93000">
                <a:srgbClr val="221F26">
                  <a:alpha val="86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: Shape 71">
            <a:extLst>
              <a:ext uri="{FF2B5EF4-FFF2-40B4-BE49-F238E27FC236}">
                <a16:creationId xmlns:a16="http://schemas.microsoft.com/office/drawing/2014/main" id="{0C4414AA-8A95-4FB7-BAB7-7BC25312835A}"/>
              </a:ext>
            </a:extLst>
          </p:cNvPr>
          <p:cNvSpPr/>
          <p:nvPr/>
        </p:nvSpPr>
        <p:spPr>
          <a:xfrm>
            <a:off x="10868978" y="0"/>
            <a:ext cx="1323022" cy="1054720"/>
          </a:xfrm>
          <a:custGeom>
            <a:avLst/>
            <a:gdLst>
              <a:gd name="connsiteX0" fmla="*/ 53512 w 1323022"/>
              <a:gd name="connsiteY0" fmla="*/ 0 h 1054720"/>
              <a:gd name="connsiteX1" fmla="*/ 1323022 w 1323022"/>
              <a:gd name="connsiteY1" fmla="*/ 0 h 1054720"/>
              <a:gd name="connsiteX2" fmla="*/ 1323022 w 1323022"/>
              <a:gd name="connsiteY2" fmla="*/ 829548 h 1054720"/>
              <a:gd name="connsiteX3" fmla="*/ 1210870 w 1323022"/>
              <a:gd name="connsiteY3" fmla="*/ 922082 h 1054720"/>
              <a:gd name="connsiteX4" fmla="*/ 776642 w 1323022"/>
              <a:gd name="connsiteY4" fmla="*/ 1054720 h 1054720"/>
              <a:gd name="connsiteX5" fmla="*/ 0 w 1323022"/>
              <a:gd name="connsiteY5" fmla="*/ 278078 h 1054720"/>
              <a:gd name="connsiteX6" fmla="*/ 15779 w 1323022"/>
              <a:gd name="connsiteY6" fmla="*/ 121557 h 10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022" h="1054720">
                <a:moveTo>
                  <a:pt x="53512" y="0"/>
                </a:moveTo>
                <a:lnTo>
                  <a:pt x="1323022" y="0"/>
                </a:lnTo>
                <a:lnTo>
                  <a:pt x="1323022" y="829548"/>
                </a:lnTo>
                <a:lnTo>
                  <a:pt x="1210870" y="922082"/>
                </a:lnTo>
                <a:cubicBezTo>
                  <a:pt x="1086917" y="1005823"/>
                  <a:pt x="937490" y="1054720"/>
                  <a:pt x="776642" y="1054720"/>
                </a:cubicBezTo>
                <a:cubicBezTo>
                  <a:pt x="347714" y="1054720"/>
                  <a:pt x="0" y="707006"/>
                  <a:pt x="0" y="278078"/>
                </a:cubicBezTo>
                <a:cubicBezTo>
                  <a:pt x="0" y="224462"/>
                  <a:pt x="5433" y="172115"/>
                  <a:pt x="15779" y="121557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FB877655-D41B-44BA-894D-85F1DF0AAFA6}"/>
              </a:ext>
            </a:extLst>
          </p:cNvPr>
          <p:cNvSpPr/>
          <p:nvPr/>
        </p:nvSpPr>
        <p:spPr>
          <a:xfrm>
            <a:off x="0" y="2353176"/>
            <a:ext cx="6189794" cy="4504824"/>
          </a:xfrm>
          <a:custGeom>
            <a:avLst/>
            <a:gdLst>
              <a:gd name="connsiteX0" fmla="*/ 2117105 w 6189794"/>
              <a:gd name="connsiteY0" fmla="*/ 0 h 4504824"/>
              <a:gd name="connsiteX1" fmla="*/ 6189794 w 6189794"/>
              <a:gd name="connsiteY1" fmla="*/ 4072689 h 4504824"/>
              <a:gd name="connsiteX2" fmla="*/ 6168767 w 6189794"/>
              <a:gd name="connsiteY2" fmla="*/ 4489098 h 4504824"/>
              <a:gd name="connsiteX3" fmla="*/ 6166769 w 6189794"/>
              <a:gd name="connsiteY3" fmla="*/ 4504824 h 4504824"/>
              <a:gd name="connsiteX4" fmla="*/ 0 w 6189794"/>
              <a:gd name="connsiteY4" fmla="*/ 4504824 h 4504824"/>
              <a:gd name="connsiteX5" fmla="*/ 0 w 6189794"/>
              <a:gd name="connsiteY5" fmla="*/ 592994 h 4504824"/>
              <a:gd name="connsiteX6" fmla="*/ 5268 w 6189794"/>
              <a:gd name="connsiteY6" fmla="*/ 589617 h 4504824"/>
              <a:gd name="connsiteX7" fmla="*/ 2117105 w 6189794"/>
              <a:gd name="connsiteY7" fmla="*/ 0 h 45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9794" h="4504824">
                <a:moveTo>
                  <a:pt x="2117105" y="0"/>
                </a:moveTo>
                <a:cubicBezTo>
                  <a:pt x="4366389" y="0"/>
                  <a:pt x="6189794" y="1823405"/>
                  <a:pt x="6189794" y="4072689"/>
                </a:cubicBezTo>
                <a:cubicBezTo>
                  <a:pt x="6189794" y="4213270"/>
                  <a:pt x="6182672" y="4352186"/>
                  <a:pt x="6168767" y="4489098"/>
                </a:cubicBezTo>
                <a:lnTo>
                  <a:pt x="6166769" y="4504824"/>
                </a:lnTo>
                <a:lnTo>
                  <a:pt x="0" y="4504824"/>
                </a:lnTo>
                <a:lnTo>
                  <a:pt x="0" y="592994"/>
                </a:lnTo>
                <a:lnTo>
                  <a:pt x="5268" y="589617"/>
                </a:lnTo>
                <a:cubicBezTo>
                  <a:pt x="621046" y="215461"/>
                  <a:pt x="1343914" y="0"/>
                  <a:pt x="2117105" y="0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8" name="Partial Circle 13">
            <a:extLst>
              <a:ext uri="{FF2B5EF4-FFF2-40B4-BE49-F238E27FC236}">
                <a16:creationId xmlns:a16="http://schemas.microsoft.com/office/drawing/2014/main" id="{350CCE16-6D82-4BEE-B410-9153E714D430}"/>
              </a:ext>
            </a:extLst>
          </p:cNvPr>
          <p:cNvSpPr/>
          <p:nvPr/>
        </p:nvSpPr>
        <p:spPr>
          <a:xfrm>
            <a:off x="-21085" y="2959156"/>
            <a:ext cx="944745" cy="469844"/>
          </a:xfrm>
          <a:custGeom>
            <a:avLst/>
            <a:gdLst>
              <a:gd name="connsiteX0" fmla="*/ 1497945 w 7040196"/>
              <a:gd name="connsiteY0" fmla="*/ 638781 h 7040196"/>
              <a:gd name="connsiteX1" fmla="*/ 2442690 w 7040196"/>
              <a:gd name="connsiteY1" fmla="*/ 168937 h 7040196"/>
              <a:gd name="connsiteX2" fmla="*/ 3520098 w 7040196"/>
              <a:gd name="connsiteY2" fmla="*/ 3520098 h 7040196"/>
              <a:gd name="connsiteX3" fmla="*/ 1497945 w 7040196"/>
              <a:gd name="connsiteY3" fmla="*/ 638781 h 7040196"/>
              <a:gd name="connsiteX0" fmla="*/ 2022153 w 2113593"/>
              <a:gd name="connsiteY0" fmla="*/ 3351161 h 3442601"/>
              <a:gd name="connsiteX1" fmla="*/ 0 w 2113593"/>
              <a:gd name="connsiteY1" fmla="*/ 469844 h 3442601"/>
              <a:gd name="connsiteX2" fmla="*/ 944745 w 2113593"/>
              <a:gd name="connsiteY2" fmla="*/ 0 h 3442601"/>
              <a:gd name="connsiteX3" fmla="*/ 2113593 w 2113593"/>
              <a:gd name="connsiteY3" fmla="*/ 3442601 h 3442601"/>
              <a:gd name="connsiteX0" fmla="*/ 2022153 w 2022153"/>
              <a:gd name="connsiteY0" fmla="*/ 3351161 h 3351161"/>
              <a:gd name="connsiteX1" fmla="*/ 0 w 2022153"/>
              <a:gd name="connsiteY1" fmla="*/ 469844 h 3351161"/>
              <a:gd name="connsiteX2" fmla="*/ 944745 w 2022153"/>
              <a:gd name="connsiteY2" fmla="*/ 0 h 3351161"/>
              <a:gd name="connsiteX0" fmla="*/ 0 w 944745"/>
              <a:gd name="connsiteY0" fmla="*/ 469844 h 469844"/>
              <a:gd name="connsiteX1" fmla="*/ 944745 w 944745"/>
              <a:gd name="connsiteY1" fmla="*/ 0 h 4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745" h="469844">
                <a:moveTo>
                  <a:pt x="0" y="469844"/>
                </a:moveTo>
                <a:cubicBezTo>
                  <a:pt x="289521" y="266654"/>
                  <a:pt x="608013" y="108260"/>
                  <a:pt x="944745" y="0"/>
                </a:cubicBezTo>
              </a:path>
            </a:pathLst>
          </a:custGeom>
          <a:noFill/>
          <a:ln w="6350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rtial Circle 15">
            <a:extLst>
              <a:ext uri="{FF2B5EF4-FFF2-40B4-BE49-F238E27FC236}">
                <a16:creationId xmlns:a16="http://schemas.microsoft.com/office/drawing/2014/main" id="{D6BF383C-3994-4A0A-BF3E-B6FB01EAA424}"/>
              </a:ext>
            </a:extLst>
          </p:cNvPr>
          <p:cNvSpPr/>
          <p:nvPr/>
        </p:nvSpPr>
        <p:spPr>
          <a:xfrm>
            <a:off x="-29142" y="1659903"/>
            <a:ext cx="6952509" cy="5199680"/>
          </a:xfrm>
          <a:custGeom>
            <a:avLst/>
            <a:gdLst>
              <a:gd name="connsiteX0" fmla="*/ 2599758 w 9552214"/>
              <a:gd name="connsiteY0" fmla="*/ 524671 h 9552210"/>
              <a:gd name="connsiteX1" fmla="*/ 7446165 w 9552214"/>
              <a:gd name="connsiteY1" fmla="*/ 816058 h 9552210"/>
              <a:gd name="connsiteX2" fmla="*/ 9533395 w 9552214"/>
              <a:gd name="connsiteY2" fmla="*/ 5199669 h 9552210"/>
              <a:gd name="connsiteX3" fmla="*/ 4776107 w 9552214"/>
              <a:gd name="connsiteY3" fmla="*/ 4776105 h 9552210"/>
              <a:gd name="connsiteX4" fmla="*/ 2599758 w 9552214"/>
              <a:gd name="connsiteY4" fmla="*/ 524671 h 9552210"/>
              <a:gd name="connsiteX0" fmla="*/ 2176349 w 6952509"/>
              <a:gd name="connsiteY0" fmla="*/ 4776116 h 5199680"/>
              <a:gd name="connsiteX1" fmla="*/ 0 w 6952509"/>
              <a:gd name="connsiteY1" fmla="*/ 524682 h 5199680"/>
              <a:gd name="connsiteX2" fmla="*/ 4846407 w 6952509"/>
              <a:gd name="connsiteY2" fmla="*/ 816069 h 5199680"/>
              <a:gd name="connsiteX3" fmla="*/ 6933637 w 6952509"/>
              <a:gd name="connsiteY3" fmla="*/ 5199680 h 5199680"/>
              <a:gd name="connsiteX4" fmla="*/ 2267789 w 6952509"/>
              <a:gd name="connsiteY4" fmla="*/ 4867556 h 5199680"/>
              <a:gd name="connsiteX0" fmla="*/ 2176349 w 6952509"/>
              <a:gd name="connsiteY0" fmla="*/ 4776116 h 5199680"/>
              <a:gd name="connsiteX1" fmla="*/ 0 w 6952509"/>
              <a:gd name="connsiteY1" fmla="*/ 524682 h 5199680"/>
              <a:gd name="connsiteX2" fmla="*/ 4846407 w 6952509"/>
              <a:gd name="connsiteY2" fmla="*/ 816069 h 5199680"/>
              <a:gd name="connsiteX3" fmla="*/ 6933637 w 6952509"/>
              <a:gd name="connsiteY3" fmla="*/ 5199680 h 5199680"/>
              <a:gd name="connsiteX0" fmla="*/ 0 w 6952509"/>
              <a:gd name="connsiteY0" fmla="*/ 524682 h 5199680"/>
              <a:gd name="connsiteX1" fmla="*/ 4846407 w 6952509"/>
              <a:gd name="connsiteY1" fmla="*/ 816069 h 5199680"/>
              <a:gd name="connsiteX2" fmla="*/ 6933637 w 6952509"/>
              <a:gd name="connsiteY2" fmla="*/ 5199680 h 519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2509" h="5199680">
                <a:moveTo>
                  <a:pt x="0" y="524682"/>
                </a:moveTo>
                <a:cubicBezTo>
                  <a:pt x="1548039" y="-267773"/>
                  <a:pt x="3404468" y="-156157"/>
                  <a:pt x="4846407" y="816069"/>
                </a:cubicBezTo>
                <a:cubicBezTo>
                  <a:pt x="6288347" y="1788295"/>
                  <a:pt x="7087866" y="3467449"/>
                  <a:pt x="6933637" y="5199680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E3145B57-5B46-45CE-B4A0-0360F247558B}"/>
              </a:ext>
            </a:extLst>
          </p:cNvPr>
          <p:cNvSpPr/>
          <p:nvPr/>
        </p:nvSpPr>
        <p:spPr>
          <a:xfrm>
            <a:off x="847725" y="2882956"/>
            <a:ext cx="152400" cy="1524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8AE57C2F-68A0-442E-9156-64AC85D5EEB5}"/>
              </a:ext>
            </a:extLst>
          </p:cNvPr>
          <p:cNvSpPr/>
          <p:nvPr/>
        </p:nvSpPr>
        <p:spPr>
          <a:xfrm>
            <a:off x="7459178" y="5562237"/>
            <a:ext cx="167114" cy="16711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B73DE1D7-6D0E-460D-B93F-5F0DFC8AAA78}"/>
              </a:ext>
            </a:extLst>
          </p:cNvPr>
          <p:cNvCxnSpPr>
            <a:cxnSpLocks/>
          </p:cNvCxnSpPr>
          <p:nvPr/>
        </p:nvCxnSpPr>
        <p:spPr>
          <a:xfrm flipV="1">
            <a:off x="5510423" y="3429001"/>
            <a:ext cx="1165734" cy="775824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4">
            <a:extLst>
              <a:ext uri="{FF2B5EF4-FFF2-40B4-BE49-F238E27FC236}">
                <a16:creationId xmlns:a16="http://schemas.microsoft.com/office/drawing/2014/main" id="{F66DD613-7EBF-49B1-BD73-BF19A2678978}"/>
              </a:ext>
            </a:extLst>
          </p:cNvPr>
          <p:cNvCxnSpPr>
            <a:cxnSpLocks/>
          </p:cNvCxnSpPr>
          <p:nvPr/>
        </p:nvCxnSpPr>
        <p:spPr>
          <a:xfrm flipV="1">
            <a:off x="1733550" y="6315562"/>
            <a:ext cx="772929" cy="536569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rtial Circle 27">
            <a:extLst>
              <a:ext uri="{FF2B5EF4-FFF2-40B4-BE49-F238E27FC236}">
                <a16:creationId xmlns:a16="http://schemas.microsoft.com/office/drawing/2014/main" id="{979EAE6C-8FD8-4CFA-9164-368F20BDFDCA}"/>
              </a:ext>
            </a:extLst>
          </p:cNvPr>
          <p:cNvSpPr/>
          <p:nvPr/>
        </p:nvSpPr>
        <p:spPr>
          <a:xfrm>
            <a:off x="6685112" y="3410988"/>
            <a:ext cx="857453" cy="2229094"/>
          </a:xfrm>
          <a:custGeom>
            <a:avLst/>
            <a:gdLst>
              <a:gd name="connsiteX0" fmla="*/ 9991656 w 10907502"/>
              <a:gd name="connsiteY0" fmla="*/ 2428718 h 10907498"/>
              <a:gd name="connsiteX1" fmla="*/ 10849109 w 10907502"/>
              <a:gd name="connsiteY1" fmla="*/ 4657812 h 10907498"/>
              <a:gd name="connsiteX2" fmla="*/ 5453751 w 10907502"/>
              <a:gd name="connsiteY2" fmla="*/ 5453749 h 10907498"/>
              <a:gd name="connsiteX3" fmla="*/ 9991656 w 10907502"/>
              <a:gd name="connsiteY3" fmla="*/ 2428718 h 10907498"/>
              <a:gd name="connsiteX0" fmla="*/ 0 w 5395358"/>
              <a:gd name="connsiteY0" fmla="*/ 3025031 h 3116471"/>
              <a:gd name="connsiteX1" fmla="*/ 4537905 w 5395358"/>
              <a:gd name="connsiteY1" fmla="*/ 0 h 3116471"/>
              <a:gd name="connsiteX2" fmla="*/ 5395358 w 5395358"/>
              <a:gd name="connsiteY2" fmla="*/ 2229094 h 3116471"/>
              <a:gd name="connsiteX3" fmla="*/ 91440 w 5395358"/>
              <a:gd name="connsiteY3" fmla="*/ 3116471 h 3116471"/>
              <a:gd name="connsiteX0" fmla="*/ 0 w 5395358"/>
              <a:gd name="connsiteY0" fmla="*/ 3025031 h 3025031"/>
              <a:gd name="connsiteX1" fmla="*/ 4537905 w 5395358"/>
              <a:gd name="connsiteY1" fmla="*/ 0 h 3025031"/>
              <a:gd name="connsiteX2" fmla="*/ 5395358 w 5395358"/>
              <a:gd name="connsiteY2" fmla="*/ 2229094 h 3025031"/>
              <a:gd name="connsiteX0" fmla="*/ 0 w 857453"/>
              <a:gd name="connsiteY0" fmla="*/ 0 h 2229094"/>
              <a:gd name="connsiteX1" fmla="*/ 857453 w 857453"/>
              <a:gd name="connsiteY1" fmla="*/ 2229094 h 222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453" h="2229094">
                <a:moveTo>
                  <a:pt x="0" y="0"/>
                </a:moveTo>
                <a:cubicBezTo>
                  <a:pt x="447001" y="670553"/>
                  <a:pt x="739839" y="1431837"/>
                  <a:pt x="857453" y="2229094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rtial Circle 33">
            <a:extLst>
              <a:ext uri="{FF2B5EF4-FFF2-40B4-BE49-F238E27FC236}">
                <a16:creationId xmlns:a16="http://schemas.microsoft.com/office/drawing/2014/main" id="{D1304068-0CF3-4951-9D6E-0B546FB0DBA6}"/>
              </a:ext>
            </a:extLst>
          </p:cNvPr>
          <p:cNvSpPr/>
          <p:nvPr/>
        </p:nvSpPr>
        <p:spPr>
          <a:xfrm>
            <a:off x="7542905" y="5642386"/>
            <a:ext cx="58054" cy="1227038"/>
          </a:xfrm>
          <a:custGeom>
            <a:avLst/>
            <a:gdLst>
              <a:gd name="connsiteX0" fmla="*/ 10849448 w 10907502"/>
              <a:gd name="connsiteY0" fmla="*/ 4660115 h 10907498"/>
              <a:gd name="connsiteX1" fmla="*/ 10890254 w 10907502"/>
              <a:gd name="connsiteY1" fmla="*/ 5887153 h 10907498"/>
              <a:gd name="connsiteX2" fmla="*/ 5453751 w 10907502"/>
              <a:gd name="connsiteY2" fmla="*/ 5453749 h 10907498"/>
              <a:gd name="connsiteX3" fmla="*/ 10849448 w 10907502"/>
              <a:gd name="connsiteY3" fmla="*/ 4660115 h 10907498"/>
              <a:gd name="connsiteX0" fmla="*/ 0 w 5453751"/>
              <a:gd name="connsiteY0" fmla="*/ 793634 h 1227038"/>
              <a:gd name="connsiteX1" fmla="*/ 5395697 w 5453751"/>
              <a:gd name="connsiteY1" fmla="*/ 0 h 1227038"/>
              <a:gd name="connsiteX2" fmla="*/ 5436503 w 5453751"/>
              <a:gd name="connsiteY2" fmla="*/ 1227038 h 1227038"/>
              <a:gd name="connsiteX3" fmla="*/ 91440 w 5453751"/>
              <a:gd name="connsiteY3" fmla="*/ 885074 h 1227038"/>
              <a:gd name="connsiteX0" fmla="*/ 0 w 5453751"/>
              <a:gd name="connsiteY0" fmla="*/ 793634 h 1227038"/>
              <a:gd name="connsiteX1" fmla="*/ 5395697 w 5453751"/>
              <a:gd name="connsiteY1" fmla="*/ 0 h 1227038"/>
              <a:gd name="connsiteX2" fmla="*/ 5436503 w 5453751"/>
              <a:gd name="connsiteY2" fmla="*/ 1227038 h 1227038"/>
              <a:gd name="connsiteX0" fmla="*/ 0 w 58054"/>
              <a:gd name="connsiteY0" fmla="*/ 0 h 1227038"/>
              <a:gd name="connsiteX1" fmla="*/ 40806 w 58054"/>
              <a:gd name="connsiteY1" fmla="*/ 1227038 h 122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54" h="1227038">
                <a:moveTo>
                  <a:pt x="0" y="0"/>
                </a:moveTo>
                <a:cubicBezTo>
                  <a:pt x="59743" y="406173"/>
                  <a:pt x="73431" y="817793"/>
                  <a:pt x="40806" y="1227038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Straight Connector 46">
            <a:extLst>
              <a:ext uri="{FF2B5EF4-FFF2-40B4-BE49-F238E27FC236}">
                <a16:creationId xmlns:a16="http://schemas.microsoft.com/office/drawing/2014/main" id="{92587393-42A2-4ADB-9AA5-8028E762552F}"/>
              </a:ext>
            </a:extLst>
          </p:cNvPr>
          <p:cNvCxnSpPr>
            <a:cxnSpLocks/>
          </p:cNvCxnSpPr>
          <p:nvPr/>
        </p:nvCxnSpPr>
        <p:spPr>
          <a:xfrm flipV="1">
            <a:off x="4122057" y="-11424"/>
            <a:ext cx="1357490" cy="903442"/>
          </a:xfrm>
          <a:prstGeom prst="line">
            <a:avLst/>
          </a:prstGeom>
          <a:ln w="6350">
            <a:solidFill>
              <a:schemeClr val="bg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tial Circle 62">
            <a:extLst>
              <a:ext uri="{FF2B5EF4-FFF2-40B4-BE49-F238E27FC236}">
                <a16:creationId xmlns:a16="http://schemas.microsoft.com/office/drawing/2014/main" id="{C932CC4D-0AF1-41E6-8B49-DEFEC7D8AB9E}"/>
              </a:ext>
            </a:extLst>
          </p:cNvPr>
          <p:cNvSpPr/>
          <p:nvPr/>
        </p:nvSpPr>
        <p:spPr>
          <a:xfrm>
            <a:off x="10398299" y="-79090"/>
            <a:ext cx="53332" cy="578531"/>
          </a:xfrm>
          <a:custGeom>
            <a:avLst/>
            <a:gdLst>
              <a:gd name="connsiteX0" fmla="*/ 15833 w 2669677"/>
              <a:gd name="connsiteY0" fmla="*/ 1539823 h 2669676"/>
              <a:gd name="connsiteX1" fmla="*/ 53332 w 2669677"/>
              <a:gd name="connsiteY1" fmla="*/ 961292 h 2669676"/>
              <a:gd name="connsiteX2" fmla="*/ 1334839 w 2669677"/>
              <a:gd name="connsiteY2" fmla="*/ 1334838 h 2669676"/>
              <a:gd name="connsiteX3" fmla="*/ 15833 w 2669677"/>
              <a:gd name="connsiteY3" fmla="*/ 1539823 h 2669676"/>
              <a:gd name="connsiteX0" fmla="*/ 1334839 w 1426279"/>
              <a:gd name="connsiteY0" fmla="*/ 373546 h 578531"/>
              <a:gd name="connsiteX1" fmla="*/ 15833 w 1426279"/>
              <a:gd name="connsiteY1" fmla="*/ 578531 h 578531"/>
              <a:gd name="connsiteX2" fmla="*/ 53332 w 1426279"/>
              <a:gd name="connsiteY2" fmla="*/ 0 h 578531"/>
              <a:gd name="connsiteX3" fmla="*/ 1426279 w 1426279"/>
              <a:gd name="connsiteY3" fmla="*/ 464986 h 578531"/>
              <a:gd name="connsiteX0" fmla="*/ 1334839 w 1334839"/>
              <a:gd name="connsiteY0" fmla="*/ 373546 h 578531"/>
              <a:gd name="connsiteX1" fmla="*/ 15833 w 1334839"/>
              <a:gd name="connsiteY1" fmla="*/ 578531 h 578531"/>
              <a:gd name="connsiteX2" fmla="*/ 53332 w 1334839"/>
              <a:gd name="connsiteY2" fmla="*/ 0 h 578531"/>
              <a:gd name="connsiteX0" fmla="*/ 15833 w 53332"/>
              <a:gd name="connsiteY0" fmla="*/ 578531 h 578531"/>
              <a:gd name="connsiteX1" fmla="*/ 53332 w 53332"/>
              <a:gd name="connsiteY1" fmla="*/ 0 h 57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32" h="578531">
                <a:moveTo>
                  <a:pt x="15833" y="578531"/>
                </a:moveTo>
                <a:cubicBezTo>
                  <a:pt x="-14202" y="385269"/>
                  <a:pt x="-1400" y="187768"/>
                  <a:pt x="53332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F85D662-D23F-4762-9A49-FC5D879D29FA}"/>
              </a:ext>
            </a:extLst>
          </p:cNvPr>
          <p:cNvSpPr txBox="1"/>
          <p:nvPr/>
        </p:nvSpPr>
        <p:spPr>
          <a:xfrm>
            <a:off x="302122" y="3916896"/>
            <a:ext cx="446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u="sng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ïSḻiḍè">
            <a:extLst>
              <a:ext uri="{FF2B5EF4-FFF2-40B4-BE49-F238E27FC236}">
                <a16:creationId xmlns:a16="http://schemas.microsoft.com/office/drawing/2014/main" id="{7B3C1F28-72BA-4406-AA81-5492F14FAD83}"/>
              </a:ext>
            </a:extLst>
          </p:cNvPr>
          <p:cNvSpPr/>
          <p:nvPr/>
        </p:nvSpPr>
        <p:spPr>
          <a:xfrm>
            <a:off x="7949600" y="3771871"/>
            <a:ext cx="444222" cy="444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ïṡ1íḋè">
            <a:extLst>
              <a:ext uri="{FF2B5EF4-FFF2-40B4-BE49-F238E27FC236}">
                <a16:creationId xmlns:a16="http://schemas.microsoft.com/office/drawing/2014/main" id="{6B0A981C-4A05-46AA-A804-B4DBEFF1B2A1}"/>
              </a:ext>
            </a:extLst>
          </p:cNvPr>
          <p:cNvSpPr/>
          <p:nvPr/>
        </p:nvSpPr>
        <p:spPr bwMode="auto">
          <a:xfrm>
            <a:off x="8068931" y="391689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C9060B-46DF-4150-8FDD-F9F8595333A9}"/>
              </a:ext>
            </a:extLst>
          </p:cNvPr>
          <p:cNvSpPr txBox="1"/>
          <p:nvPr/>
        </p:nvSpPr>
        <p:spPr>
          <a:xfrm>
            <a:off x="8603650" y="3677466"/>
            <a:ext cx="2810448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Click here to add content, content to match the title. </a:t>
            </a:r>
            <a:endParaRPr lang="en-US" altLang="zh-CN" sz="1600" kern="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5F04590-047C-4A55-A69D-3EC7D4849E85}"/>
              </a:ext>
            </a:extLst>
          </p:cNvPr>
          <p:cNvSpPr txBox="1"/>
          <p:nvPr/>
        </p:nvSpPr>
        <p:spPr>
          <a:xfrm>
            <a:off x="7576991" y="2389036"/>
            <a:ext cx="1820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u="sng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</a:p>
        </p:txBody>
      </p:sp>
      <p:sp>
        <p:nvSpPr>
          <p:cNvPr id="32" name="Google Shape;13;p2">
            <a:extLst>
              <a:ext uri="{FF2B5EF4-FFF2-40B4-BE49-F238E27FC236}">
                <a16:creationId xmlns:a16="http://schemas.microsoft.com/office/drawing/2014/main" id="{002D4AAC-8CB3-4CD5-991B-F5AF64354F11}"/>
              </a:ext>
            </a:extLst>
          </p:cNvPr>
          <p:cNvSpPr/>
          <p:nvPr/>
        </p:nvSpPr>
        <p:spPr>
          <a:xfrm rot="12770">
            <a:off x="9403915" y="254530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3" name="Google Shape;14;p2">
            <a:extLst>
              <a:ext uri="{FF2B5EF4-FFF2-40B4-BE49-F238E27FC236}">
                <a16:creationId xmlns:a16="http://schemas.microsoft.com/office/drawing/2014/main" id="{4042F80D-D1CA-4D5B-BD2E-68E0E2B0126A}"/>
              </a:ext>
            </a:extLst>
          </p:cNvPr>
          <p:cNvSpPr/>
          <p:nvPr/>
        </p:nvSpPr>
        <p:spPr>
          <a:xfrm rot="12770">
            <a:off x="9826654" y="222650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0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799A2B56-7201-4F68-AF94-BC8363615DB2}"/>
              </a:ext>
            </a:extLst>
          </p:cNvPr>
          <p:cNvSpPr/>
          <p:nvPr/>
        </p:nvSpPr>
        <p:spPr>
          <a:xfrm rot="5400000">
            <a:off x="1234162" y="1604611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5EF31DC-09A9-4641-92B0-044DC7298D20}"/>
              </a:ext>
            </a:extLst>
          </p:cNvPr>
          <p:cNvSpPr/>
          <p:nvPr/>
        </p:nvSpPr>
        <p:spPr>
          <a:xfrm rot="5400000">
            <a:off x="4060365" y="1604611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C298DFC-8D50-49E2-A37E-4E1DA9820D78}"/>
              </a:ext>
            </a:extLst>
          </p:cNvPr>
          <p:cNvSpPr/>
          <p:nvPr/>
        </p:nvSpPr>
        <p:spPr>
          <a:xfrm rot="5400000">
            <a:off x="6976718" y="1604611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38A7603-5E3C-4233-9046-8F919C9D59D0}"/>
              </a:ext>
            </a:extLst>
          </p:cNvPr>
          <p:cNvSpPr/>
          <p:nvPr/>
        </p:nvSpPr>
        <p:spPr>
          <a:xfrm rot="5400000">
            <a:off x="9893071" y="1604611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2" name="Picture 91" descr="A picture containing metalware, indoor&#10;&#10;Description automatically generated">
            <a:extLst>
              <a:ext uri="{FF2B5EF4-FFF2-40B4-BE49-F238E27FC236}">
                <a16:creationId xmlns:a16="http://schemas.microsoft.com/office/drawing/2014/main" id="{723BD727-2E79-4B5C-BC55-1BE6EE555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65312"/>
            <a:ext cx="12192000" cy="3192687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D9E3911B-8E98-4B20-9C0C-AFECC5AF998B}"/>
              </a:ext>
            </a:extLst>
          </p:cNvPr>
          <p:cNvSpPr/>
          <p:nvPr/>
        </p:nvSpPr>
        <p:spPr>
          <a:xfrm>
            <a:off x="0" y="3665314"/>
            <a:ext cx="12192000" cy="3192686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57F00AA-BF40-44B7-BBE1-DAEF0904E0E3}"/>
              </a:ext>
            </a:extLst>
          </p:cNvPr>
          <p:cNvSpPr/>
          <p:nvPr/>
        </p:nvSpPr>
        <p:spPr>
          <a:xfrm>
            <a:off x="531985" y="2048456"/>
            <a:ext cx="2425700" cy="367755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outerShdw blurRad="571500" dist="254000" dir="306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E058D7-3131-4E39-9AF0-7B1582796448}"/>
              </a:ext>
            </a:extLst>
          </p:cNvPr>
          <p:cNvSpPr/>
          <p:nvPr/>
        </p:nvSpPr>
        <p:spPr>
          <a:xfrm>
            <a:off x="3358188" y="2048456"/>
            <a:ext cx="2425700" cy="367755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outerShdw blurRad="571500" dist="254000" dir="306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AFCFFDD-822A-40BC-8ADF-9830B67538F2}"/>
              </a:ext>
            </a:extLst>
          </p:cNvPr>
          <p:cNvSpPr/>
          <p:nvPr/>
        </p:nvSpPr>
        <p:spPr>
          <a:xfrm>
            <a:off x="6274541" y="2048456"/>
            <a:ext cx="2425700" cy="367755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outerShdw blurRad="571500" dist="254000" dir="306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30E44B8-C9AD-4424-A62E-E28C13C997AA}"/>
              </a:ext>
            </a:extLst>
          </p:cNvPr>
          <p:cNvSpPr/>
          <p:nvPr/>
        </p:nvSpPr>
        <p:spPr>
          <a:xfrm>
            <a:off x="9190894" y="2048456"/>
            <a:ext cx="2425700" cy="367755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outerShdw blurRad="571500" dist="254000" dir="306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988C62-DBE2-4EE0-86B7-035ADA6E9ECC}"/>
              </a:ext>
            </a:extLst>
          </p:cNvPr>
          <p:cNvCxnSpPr/>
          <p:nvPr/>
        </p:nvCxnSpPr>
        <p:spPr>
          <a:xfrm>
            <a:off x="867566" y="3568377"/>
            <a:ext cx="1754538" cy="0"/>
          </a:xfrm>
          <a:prstGeom prst="line">
            <a:avLst/>
          </a:prstGeom>
          <a:ln>
            <a:solidFill>
              <a:srgbClr val="577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37170CE-0D6D-4FE2-AA73-16189F65F73D}"/>
              </a:ext>
            </a:extLst>
          </p:cNvPr>
          <p:cNvSpPr/>
          <p:nvPr/>
        </p:nvSpPr>
        <p:spPr>
          <a:xfrm rot="5400000">
            <a:off x="1361159" y="1731935"/>
            <a:ext cx="767352" cy="7673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C3F984-BED3-4332-A93B-157AC8EA78D4}"/>
              </a:ext>
            </a:extLst>
          </p:cNvPr>
          <p:cNvCxnSpPr/>
          <p:nvPr/>
        </p:nvCxnSpPr>
        <p:spPr>
          <a:xfrm>
            <a:off x="3693769" y="3568377"/>
            <a:ext cx="1754538" cy="0"/>
          </a:xfrm>
          <a:prstGeom prst="line">
            <a:avLst/>
          </a:prstGeom>
          <a:ln>
            <a:solidFill>
              <a:srgbClr val="577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A58B6C23-CDB3-49D0-90EF-547C975E4033}"/>
              </a:ext>
            </a:extLst>
          </p:cNvPr>
          <p:cNvSpPr/>
          <p:nvPr/>
        </p:nvSpPr>
        <p:spPr>
          <a:xfrm rot="5400000">
            <a:off x="4187362" y="1731935"/>
            <a:ext cx="767352" cy="7673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8F76139-65A5-4947-9645-56C166F9EBFE}"/>
              </a:ext>
            </a:extLst>
          </p:cNvPr>
          <p:cNvCxnSpPr/>
          <p:nvPr/>
        </p:nvCxnSpPr>
        <p:spPr>
          <a:xfrm>
            <a:off x="6610122" y="3568377"/>
            <a:ext cx="1754538" cy="0"/>
          </a:xfrm>
          <a:prstGeom prst="line">
            <a:avLst/>
          </a:prstGeom>
          <a:ln>
            <a:solidFill>
              <a:srgbClr val="577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0B17E15-ADA3-42E5-8354-0A92577EB5D4}"/>
              </a:ext>
            </a:extLst>
          </p:cNvPr>
          <p:cNvSpPr/>
          <p:nvPr/>
        </p:nvSpPr>
        <p:spPr>
          <a:xfrm rot="5400000">
            <a:off x="7103715" y="1731935"/>
            <a:ext cx="767352" cy="7673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EFE4E7-DC22-4AF8-913E-00815BCFE046}"/>
              </a:ext>
            </a:extLst>
          </p:cNvPr>
          <p:cNvCxnSpPr/>
          <p:nvPr/>
        </p:nvCxnSpPr>
        <p:spPr>
          <a:xfrm>
            <a:off x="9526475" y="3568377"/>
            <a:ext cx="1754538" cy="0"/>
          </a:xfrm>
          <a:prstGeom prst="line">
            <a:avLst/>
          </a:prstGeom>
          <a:ln>
            <a:solidFill>
              <a:srgbClr val="577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D61DCAA-2804-4798-8EAC-60112D52AF12}"/>
              </a:ext>
            </a:extLst>
          </p:cNvPr>
          <p:cNvSpPr/>
          <p:nvPr/>
        </p:nvSpPr>
        <p:spPr>
          <a:xfrm rot="5400000">
            <a:off x="10020068" y="1731935"/>
            <a:ext cx="767352" cy="7673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Freeform 55">
            <a:extLst>
              <a:ext uri="{FF2B5EF4-FFF2-40B4-BE49-F238E27FC236}">
                <a16:creationId xmlns:a16="http://schemas.microsoft.com/office/drawing/2014/main" id="{A206D9FF-DFCA-4256-AD0A-4B2B2F89A312}"/>
              </a:ext>
            </a:extLst>
          </p:cNvPr>
          <p:cNvSpPr>
            <a:spLocks noEditPoints="1"/>
          </p:cNvSpPr>
          <p:nvPr/>
        </p:nvSpPr>
        <p:spPr bwMode="auto">
          <a:xfrm>
            <a:off x="1564654" y="1948924"/>
            <a:ext cx="360363" cy="333375"/>
          </a:xfrm>
          <a:custGeom>
            <a:avLst/>
            <a:gdLst>
              <a:gd name="T0" fmla="*/ 48 w 96"/>
              <a:gd name="T1" fmla="*/ 0 h 89"/>
              <a:gd name="T2" fmla="*/ 0 w 96"/>
              <a:gd name="T3" fmla="*/ 39 h 89"/>
              <a:gd name="T4" fmla="*/ 13 w 96"/>
              <a:gd name="T5" fmla="*/ 66 h 89"/>
              <a:gd name="T6" fmla="*/ 4 w 96"/>
              <a:gd name="T7" fmla="*/ 86 h 89"/>
              <a:gd name="T8" fmla="*/ 4 w 96"/>
              <a:gd name="T9" fmla="*/ 88 h 89"/>
              <a:gd name="T10" fmla="*/ 5 w 96"/>
              <a:gd name="T11" fmla="*/ 89 h 89"/>
              <a:gd name="T12" fmla="*/ 6 w 96"/>
              <a:gd name="T13" fmla="*/ 88 h 89"/>
              <a:gd name="T14" fmla="*/ 32 w 96"/>
              <a:gd name="T15" fmla="*/ 76 h 89"/>
              <a:gd name="T16" fmla="*/ 48 w 96"/>
              <a:gd name="T17" fmla="*/ 79 h 89"/>
              <a:gd name="T18" fmla="*/ 96 w 96"/>
              <a:gd name="T19" fmla="*/ 39 h 89"/>
              <a:gd name="T20" fmla="*/ 48 w 96"/>
              <a:gd name="T21" fmla="*/ 0 h 89"/>
              <a:gd name="T22" fmla="*/ 50 w 96"/>
              <a:gd name="T23" fmla="*/ 62 h 89"/>
              <a:gd name="T24" fmla="*/ 46 w 96"/>
              <a:gd name="T25" fmla="*/ 58 h 89"/>
              <a:gd name="T26" fmla="*/ 50 w 96"/>
              <a:gd name="T27" fmla="*/ 54 h 89"/>
              <a:gd name="T28" fmla="*/ 54 w 96"/>
              <a:gd name="T29" fmla="*/ 58 h 89"/>
              <a:gd name="T30" fmla="*/ 50 w 96"/>
              <a:gd name="T31" fmla="*/ 62 h 89"/>
              <a:gd name="T32" fmla="*/ 52 w 96"/>
              <a:gd name="T33" fmla="*/ 45 h 89"/>
              <a:gd name="T34" fmla="*/ 52 w 96"/>
              <a:gd name="T35" fmla="*/ 49 h 89"/>
              <a:gd name="T36" fmla="*/ 50 w 96"/>
              <a:gd name="T37" fmla="*/ 51 h 89"/>
              <a:gd name="T38" fmla="*/ 48 w 96"/>
              <a:gd name="T39" fmla="*/ 49 h 89"/>
              <a:gd name="T40" fmla="*/ 48 w 96"/>
              <a:gd name="T41" fmla="*/ 44 h 89"/>
              <a:gd name="T42" fmla="*/ 50 w 96"/>
              <a:gd name="T43" fmla="*/ 42 h 89"/>
              <a:gd name="T44" fmla="*/ 60 w 96"/>
              <a:gd name="T45" fmla="*/ 32 h 89"/>
              <a:gd name="T46" fmla="*/ 50 w 96"/>
              <a:gd name="T47" fmla="*/ 22 h 89"/>
              <a:gd name="T48" fmla="*/ 40 w 96"/>
              <a:gd name="T49" fmla="*/ 32 h 89"/>
              <a:gd name="T50" fmla="*/ 38 w 96"/>
              <a:gd name="T51" fmla="*/ 34 h 89"/>
              <a:gd name="T52" fmla="*/ 36 w 96"/>
              <a:gd name="T53" fmla="*/ 32 h 89"/>
              <a:gd name="T54" fmla="*/ 50 w 96"/>
              <a:gd name="T55" fmla="*/ 18 h 89"/>
              <a:gd name="T56" fmla="*/ 64 w 96"/>
              <a:gd name="T57" fmla="*/ 32 h 89"/>
              <a:gd name="T58" fmla="*/ 52 w 96"/>
              <a:gd name="T5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89">
                <a:moveTo>
                  <a:pt x="48" y="0"/>
                </a:moveTo>
                <a:cubicBezTo>
                  <a:pt x="22" y="0"/>
                  <a:pt x="0" y="17"/>
                  <a:pt x="0" y="39"/>
                </a:cubicBezTo>
                <a:cubicBezTo>
                  <a:pt x="0" y="49"/>
                  <a:pt x="5" y="59"/>
                  <a:pt x="13" y="66"/>
                </a:cubicBezTo>
                <a:cubicBezTo>
                  <a:pt x="4" y="86"/>
                  <a:pt x="4" y="86"/>
                  <a:pt x="4" y="86"/>
                </a:cubicBezTo>
                <a:cubicBezTo>
                  <a:pt x="3" y="86"/>
                  <a:pt x="3" y="87"/>
                  <a:pt x="4" y="88"/>
                </a:cubicBezTo>
                <a:cubicBezTo>
                  <a:pt x="4" y="88"/>
                  <a:pt x="5" y="89"/>
                  <a:pt x="5" y="89"/>
                </a:cubicBezTo>
                <a:cubicBezTo>
                  <a:pt x="6" y="89"/>
                  <a:pt x="6" y="89"/>
                  <a:pt x="6" y="88"/>
                </a:cubicBezTo>
                <a:cubicBezTo>
                  <a:pt x="32" y="76"/>
                  <a:pt x="32" y="76"/>
                  <a:pt x="32" y="76"/>
                </a:cubicBezTo>
                <a:cubicBezTo>
                  <a:pt x="37" y="78"/>
                  <a:pt x="43" y="79"/>
                  <a:pt x="48" y="79"/>
                </a:cubicBezTo>
                <a:cubicBezTo>
                  <a:pt x="74" y="79"/>
                  <a:pt x="96" y="61"/>
                  <a:pt x="96" y="39"/>
                </a:cubicBezTo>
                <a:cubicBezTo>
                  <a:pt x="96" y="17"/>
                  <a:pt x="74" y="0"/>
                  <a:pt x="48" y="0"/>
                </a:cubicBezTo>
                <a:close/>
                <a:moveTo>
                  <a:pt x="50" y="62"/>
                </a:moveTo>
                <a:cubicBezTo>
                  <a:pt x="48" y="62"/>
                  <a:pt x="46" y="60"/>
                  <a:pt x="46" y="58"/>
                </a:cubicBezTo>
                <a:cubicBezTo>
                  <a:pt x="46" y="55"/>
                  <a:pt x="48" y="54"/>
                  <a:pt x="50" y="54"/>
                </a:cubicBezTo>
                <a:cubicBezTo>
                  <a:pt x="52" y="54"/>
                  <a:pt x="54" y="55"/>
                  <a:pt x="54" y="58"/>
                </a:cubicBezTo>
                <a:cubicBezTo>
                  <a:pt x="54" y="60"/>
                  <a:pt x="52" y="62"/>
                  <a:pt x="50" y="62"/>
                </a:cubicBezTo>
                <a:close/>
                <a:moveTo>
                  <a:pt x="52" y="45"/>
                </a:moveTo>
                <a:cubicBezTo>
                  <a:pt x="52" y="49"/>
                  <a:pt x="52" y="49"/>
                  <a:pt x="52" y="49"/>
                </a:cubicBezTo>
                <a:cubicBezTo>
                  <a:pt x="52" y="50"/>
                  <a:pt x="51" y="51"/>
                  <a:pt x="50" y="51"/>
                </a:cubicBezTo>
                <a:cubicBezTo>
                  <a:pt x="49" y="51"/>
                  <a:pt x="48" y="50"/>
                  <a:pt x="48" y="49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9" y="42"/>
                  <a:pt x="50" y="42"/>
                </a:cubicBezTo>
                <a:cubicBezTo>
                  <a:pt x="55" y="42"/>
                  <a:pt x="60" y="37"/>
                  <a:pt x="60" y="32"/>
                </a:cubicBezTo>
                <a:cubicBezTo>
                  <a:pt x="60" y="26"/>
                  <a:pt x="55" y="22"/>
                  <a:pt x="50" y="22"/>
                </a:cubicBezTo>
                <a:cubicBezTo>
                  <a:pt x="45" y="22"/>
                  <a:pt x="40" y="27"/>
                  <a:pt x="40" y="32"/>
                </a:cubicBezTo>
                <a:cubicBezTo>
                  <a:pt x="40" y="33"/>
                  <a:pt x="39" y="34"/>
                  <a:pt x="38" y="34"/>
                </a:cubicBezTo>
                <a:cubicBezTo>
                  <a:pt x="37" y="34"/>
                  <a:pt x="36" y="33"/>
                  <a:pt x="36" y="32"/>
                </a:cubicBezTo>
                <a:cubicBezTo>
                  <a:pt x="36" y="24"/>
                  <a:pt x="42" y="18"/>
                  <a:pt x="50" y="18"/>
                </a:cubicBezTo>
                <a:cubicBezTo>
                  <a:pt x="58" y="18"/>
                  <a:pt x="64" y="24"/>
                  <a:pt x="64" y="32"/>
                </a:cubicBezTo>
                <a:cubicBezTo>
                  <a:pt x="64" y="39"/>
                  <a:pt x="59" y="45"/>
                  <a:pt x="52" y="45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>
              <a:cs typeface="+mn-ea"/>
              <a:sym typeface="+mn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38A6A9-30E5-45E2-B759-DF2DCB13FE00}"/>
              </a:ext>
            </a:extLst>
          </p:cNvPr>
          <p:cNvGrpSpPr/>
          <p:nvPr/>
        </p:nvGrpSpPr>
        <p:grpSpPr>
          <a:xfrm>
            <a:off x="4421020" y="1931461"/>
            <a:ext cx="300037" cy="368301"/>
            <a:chOff x="6307138" y="2890838"/>
            <a:chExt cx="300037" cy="368301"/>
          </a:xfrm>
        </p:grpSpPr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EADF8E18-70BD-4137-9879-E2D69C95C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2890838"/>
              <a:ext cx="201613" cy="325438"/>
            </a:xfrm>
            <a:custGeom>
              <a:avLst/>
              <a:gdLst>
                <a:gd name="T0" fmla="*/ 16 w 54"/>
                <a:gd name="T1" fmla="*/ 78 h 86"/>
                <a:gd name="T2" fmla="*/ 10 w 54"/>
                <a:gd name="T3" fmla="*/ 76 h 86"/>
                <a:gd name="T4" fmla="*/ 8 w 54"/>
                <a:gd name="T5" fmla="*/ 70 h 86"/>
                <a:gd name="T6" fmla="*/ 8 w 54"/>
                <a:gd name="T7" fmla="*/ 28 h 86"/>
                <a:gd name="T8" fmla="*/ 10 w 54"/>
                <a:gd name="T9" fmla="*/ 22 h 86"/>
                <a:gd name="T10" fmla="*/ 16 w 54"/>
                <a:gd name="T11" fmla="*/ 20 h 86"/>
                <a:gd name="T12" fmla="*/ 16 w 54"/>
                <a:gd name="T13" fmla="*/ 20 h 86"/>
                <a:gd name="T14" fmla="*/ 43 w 54"/>
                <a:gd name="T15" fmla="*/ 20 h 86"/>
                <a:gd name="T16" fmla="*/ 39 w 54"/>
                <a:gd name="T17" fmla="*/ 27 h 86"/>
                <a:gd name="T18" fmla="*/ 40 w 54"/>
                <a:gd name="T19" fmla="*/ 32 h 86"/>
                <a:gd name="T20" fmla="*/ 42 w 54"/>
                <a:gd name="T21" fmla="*/ 33 h 86"/>
                <a:gd name="T22" fmla="*/ 45 w 54"/>
                <a:gd name="T23" fmla="*/ 31 h 86"/>
                <a:gd name="T24" fmla="*/ 53 w 54"/>
                <a:gd name="T25" fmla="*/ 19 h 86"/>
                <a:gd name="T26" fmla="*/ 54 w 54"/>
                <a:gd name="T27" fmla="*/ 17 h 86"/>
                <a:gd name="T28" fmla="*/ 45 w 54"/>
                <a:gd name="T29" fmla="*/ 3 h 86"/>
                <a:gd name="T30" fmla="*/ 40 w 54"/>
                <a:gd name="T31" fmla="*/ 2 h 86"/>
                <a:gd name="T32" fmla="*/ 39 w 54"/>
                <a:gd name="T33" fmla="*/ 7 h 86"/>
                <a:gd name="T34" fmla="*/ 42 w 54"/>
                <a:gd name="T35" fmla="*/ 12 h 86"/>
                <a:gd name="T36" fmla="*/ 16 w 54"/>
                <a:gd name="T37" fmla="*/ 12 h 86"/>
                <a:gd name="T38" fmla="*/ 16 w 54"/>
                <a:gd name="T39" fmla="*/ 12 h 86"/>
                <a:gd name="T40" fmla="*/ 5 w 54"/>
                <a:gd name="T41" fmla="*/ 17 h 86"/>
                <a:gd name="T42" fmla="*/ 0 w 54"/>
                <a:gd name="T43" fmla="*/ 28 h 86"/>
                <a:gd name="T44" fmla="*/ 0 w 54"/>
                <a:gd name="T45" fmla="*/ 70 h 86"/>
                <a:gd name="T46" fmla="*/ 4 w 54"/>
                <a:gd name="T47" fmla="*/ 81 h 86"/>
                <a:gd name="T48" fmla="*/ 16 w 54"/>
                <a:gd name="T49" fmla="*/ 86 h 86"/>
                <a:gd name="T50" fmla="*/ 16 w 54"/>
                <a:gd name="T51" fmla="*/ 86 h 86"/>
                <a:gd name="T52" fmla="*/ 20 w 54"/>
                <a:gd name="T53" fmla="*/ 82 h 86"/>
                <a:gd name="T54" fmla="*/ 16 w 54"/>
                <a:gd name="T5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86">
                  <a:moveTo>
                    <a:pt x="16" y="78"/>
                  </a:moveTo>
                  <a:cubicBezTo>
                    <a:pt x="14" y="78"/>
                    <a:pt x="12" y="77"/>
                    <a:pt x="10" y="76"/>
                  </a:cubicBezTo>
                  <a:cubicBezTo>
                    <a:pt x="9" y="74"/>
                    <a:pt x="8" y="72"/>
                    <a:pt x="8" y="7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2" y="21"/>
                    <a:pt x="14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7" y="29"/>
                    <a:pt x="38" y="31"/>
                    <a:pt x="40" y="32"/>
                  </a:cubicBezTo>
                  <a:cubicBezTo>
                    <a:pt x="40" y="33"/>
                    <a:pt x="41" y="33"/>
                    <a:pt x="42" y="33"/>
                  </a:cubicBezTo>
                  <a:cubicBezTo>
                    <a:pt x="43" y="33"/>
                    <a:pt x="44" y="32"/>
                    <a:pt x="45" y="3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7"/>
                  </a:cubicBezTo>
                  <a:cubicBezTo>
                    <a:pt x="54" y="15"/>
                    <a:pt x="46" y="4"/>
                    <a:pt x="45" y="3"/>
                  </a:cubicBezTo>
                  <a:cubicBezTo>
                    <a:pt x="44" y="1"/>
                    <a:pt x="42" y="0"/>
                    <a:pt x="40" y="2"/>
                  </a:cubicBezTo>
                  <a:cubicBezTo>
                    <a:pt x="38" y="3"/>
                    <a:pt x="37" y="5"/>
                    <a:pt x="39" y="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2" y="12"/>
                    <a:pt x="8" y="14"/>
                    <a:pt x="5" y="17"/>
                  </a:cubicBezTo>
                  <a:cubicBezTo>
                    <a:pt x="2" y="20"/>
                    <a:pt x="0" y="24"/>
                    <a:pt x="0" y="2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1" y="78"/>
                    <a:pt x="4" y="81"/>
                  </a:cubicBezTo>
                  <a:cubicBezTo>
                    <a:pt x="7" y="84"/>
                    <a:pt x="11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8" y="86"/>
                    <a:pt x="20" y="84"/>
                    <a:pt x="20" y="82"/>
                  </a:cubicBezTo>
                  <a:cubicBezTo>
                    <a:pt x="20" y="80"/>
                    <a:pt x="18" y="78"/>
                    <a:pt x="16" y="78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1D81A0D7-01F2-4643-9445-5BF2C718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0" y="2940051"/>
              <a:ext cx="206375" cy="319088"/>
            </a:xfrm>
            <a:custGeom>
              <a:avLst/>
              <a:gdLst>
                <a:gd name="T0" fmla="*/ 39 w 55"/>
                <a:gd name="T1" fmla="*/ 0 h 84"/>
                <a:gd name="T2" fmla="*/ 39 w 55"/>
                <a:gd name="T3" fmla="*/ 0 h 84"/>
                <a:gd name="T4" fmla="*/ 35 w 55"/>
                <a:gd name="T5" fmla="*/ 4 h 84"/>
                <a:gd name="T6" fmla="*/ 39 w 55"/>
                <a:gd name="T7" fmla="*/ 8 h 84"/>
                <a:gd name="T8" fmla="*/ 47 w 55"/>
                <a:gd name="T9" fmla="*/ 16 h 84"/>
                <a:gd name="T10" fmla="*/ 47 w 55"/>
                <a:gd name="T11" fmla="*/ 56 h 84"/>
                <a:gd name="T12" fmla="*/ 39 w 55"/>
                <a:gd name="T13" fmla="*/ 64 h 84"/>
                <a:gd name="T14" fmla="*/ 39 w 55"/>
                <a:gd name="T15" fmla="*/ 64 h 84"/>
                <a:gd name="T16" fmla="*/ 13 w 55"/>
                <a:gd name="T17" fmla="*/ 64 h 84"/>
                <a:gd name="T18" fmla="*/ 16 w 55"/>
                <a:gd name="T19" fmla="*/ 61 h 84"/>
                <a:gd name="T20" fmla="*/ 15 w 55"/>
                <a:gd name="T21" fmla="*/ 55 h 84"/>
                <a:gd name="T22" fmla="*/ 10 w 55"/>
                <a:gd name="T23" fmla="*/ 55 h 84"/>
                <a:gd name="T24" fmla="*/ 2 w 55"/>
                <a:gd name="T25" fmla="*/ 65 h 84"/>
                <a:gd name="T26" fmla="*/ 2 w 55"/>
                <a:gd name="T27" fmla="*/ 66 h 84"/>
                <a:gd name="T28" fmla="*/ 1 w 55"/>
                <a:gd name="T29" fmla="*/ 70 h 84"/>
                <a:gd name="T30" fmla="*/ 9 w 55"/>
                <a:gd name="T31" fmla="*/ 82 h 84"/>
                <a:gd name="T32" fmla="*/ 13 w 55"/>
                <a:gd name="T33" fmla="*/ 84 h 84"/>
                <a:gd name="T34" fmla="*/ 15 w 55"/>
                <a:gd name="T35" fmla="*/ 83 h 84"/>
                <a:gd name="T36" fmla="*/ 16 w 55"/>
                <a:gd name="T37" fmla="*/ 78 h 84"/>
                <a:gd name="T38" fmla="*/ 12 w 55"/>
                <a:gd name="T39" fmla="*/ 72 h 84"/>
                <a:gd name="T40" fmla="*/ 39 w 55"/>
                <a:gd name="T41" fmla="*/ 72 h 84"/>
                <a:gd name="T42" fmla="*/ 39 w 55"/>
                <a:gd name="T43" fmla="*/ 72 h 84"/>
                <a:gd name="T44" fmla="*/ 55 w 55"/>
                <a:gd name="T45" fmla="*/ 56 h 84"/>
                <a:gd name="T46" fmla="*/ 55 w 55"/>
                <a:gd name="T47" fmla="*/ 16 h 84"/>
                <a:gd name="T48" fmla="*/ 39 w 55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84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2"/>
                    <a:pt x="35" y="4"/>
                  </a:cubicBezTo>
                  <a:cubicBezTo>
                    <a:pt x="35" y="6"/>
                    <a:pt x="37" y="8"/>
                    <a:pt x="39" y="8"/>
                  </a:cubicBezTo>
                  <a:cubicBezTo>
                    <a:pt x="43" y="8"/>
                    <a:pt x="47" y="12"/>
                    <a:pt x="47" y="1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60"/>
                    <a:pt x="43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59"/>
                    <a:pt x="17" y="56"/>
                    <a:pt x="15" y="55"/>
                  </a:cubicBezTo>
                  <a:cubicBezTo>
                    <a:pt x="14" y="53"/>
                    <a:pt x="11" y="54"/>
                    <a:pt x="10" y="5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7"/>
                    <a:pt x="0" y="69"/>
                    <a:pt x="1" y="7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0" y="83"/>
                    <a:pt x="12" y="84"/>
                    <a:pt x="13" y="84"/>
                  </a:cubicBezTo>
                  <a:cubicBezTo>
                    <a:pt x="14" y="84"/>
                    <a:pt x="14" y="84"/>
                    <a:pt x="15" y="83"/>
                  </a:cubicBezTo>
                  <a:cubicBezTo>
                    <a:pt x="17" y="82"/>
                    <a:pt x="17" y="80"/>
                    <a:pt x="16" y="78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8" y="72"/>
                    <a:pt x="55" y="65"/>
                    <a:pt x="55" y="5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7"/>
                    <a:pt x="48" y="0"/>
                    <a:pt x="39" y="0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B00BC4-F9A8-4FB7-8AF7-B2CA75906C49}"/>
              </a:ext>
            </a:extLst>
          </p:cNvPr>
          <p:cNvGrpSpPr/>
          <p:nvPr/>
        </p:nvGrpSpPr>
        <p:grpSpPr>
          <a:xfrm>
            <a:off x="7304829" y="1956067"/>
            <a:ext cx="365125" cy="319088"/>
            <a:chOff x="5551488" y="2924176"/>
            <a:chExt cx="365125" cy="319088"/>
          </a:xfrm>
        </p:grpSpPr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92EB2EC5-9491-4EE9-8740-1CA7A9A75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2924176"/>
              <a:ext cx="365125" cy="319088"/>
            </a:xfrm>
            <a:custGeom>
              <a:avLst/>
              <a:gdLst>
                <a:gd name="T0" fmla="*/ 84 w 97"/>
                <a:gd name="T1" fmla="*/ 11 h 84"/>
                <a:gd name="T2" fmla="*/ 53 w 97"/>
                <a:gd name="T3" fmla="*/ 0 h 84"/>
                <a:gd name="T4" fmla="*/ 23 w 97"/>
                <a:gd name="T5" fmla="*/ 15 h 84"/>
                <a:gd name="T6" fmla="*/ 13 w 97"/>
                <a:gd name="T7" fmla="*/ 35 h 84"/>
                <a:gd name="T8" fmla="*/ 8 w 97"/>
                <a:gd name="T9" fmla="*/ 28 h 84"/>
                <a:gd name="T10" fmla="*/ 3 w 97"/>
                <a:gd name="T11" fmla="*/ 27 h 84"/>
                <a:gd name="T12" fmla="*/ 2 w 97"/>
                <a:gd name="T13" fmla="*/ 32 h 84"/>
                <a:gd name="T14" fmla="*/ 14 w 97"/>
                <a:gd name="T15" fmla="*/ 50 h 84"/>
                <a:gd name="T16" fmla="*/ 20 w 97"/>
                <a:gd name="T17" fmla="*/ 50 h 84"/>
                <a:gd name="T18" fmla="*/ 34 w 97"/>
                <a:gd name="T19" fmla="*/ 35 h 84"/>
                <a:gd name="T20" fmla="*/ 34 w 97"/>
                <a:gd name="T21" fmla="*/ 29 h 84"/>
                <a:gd name="T22" fmla="*/ 28 w 97"/>
                <a:gd name="T23" fmla="*/ 29 h 84"/>
                <a:gd name="T24" fmla="*/ 21 w 97"/>
                <a:gd name="T25" fmla="*/ 37 h 84"/>
                <a:gd name="T26" fmla="*/ 29 w 97"/>
                <a:gd name="T27" fmla="*/ 20 h 84"/>
                <a:gd name="T28" fmla="*/ 54 w 97"/>
                <a:gd name="T29" fmla="*/ 8 h 84"/>
                <a:gd name="T30" fmla="*/ 78 w 97"/>
                <a:gd name="T31" fmla="*/ 17 h 84"/>
                <a:gd name="T32" fmla="*/ 89 w 97"/>
                <a:gd name="T33" fmla="*/ 41 h 84"/>
                <a:gd name="T34" fmla="*/ 80 w 97"/>
                <a:gd name="T35" fmla="*/ 65 h 84"/>
                <a:gd name="T36" fmla="*/ 56 w 97"/>
                <a:gd name="T37" fmla="*/ 76 h 84"/>
                <a:gd name="T38" fmla="*/ 52 w 97"/>
                <a:gd name="T39" fmla="*/ 80 h 84"/>
                <a:gd name="T40" fmla="*/ 56 w 97"/>
                <a:gd name="T41" fmla="*/ 84 h 84"/>
                <a:gd name="T42" fmla="*/ 56 w 97"/>
                <a:gd name="T43" fmla="*/ 84 h 84"/>
                <a:gd name="T44" fmla="*/ 86 w 97"/>
                <a:gd name="T45" fmla="*/ 71 h 84"/>
                <a:gd name="T46" fmla="*/ 97 w 97"/>
                <a:gd name="T47" fmla="*/ 41 h 84"/>
                <a:gd name="T48" fmla="*/ 84 w 97"/>
                <a:gd name="T4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84">
                  <a:moveTo>
                    <a:pt x="84" y="11"/>
                  </a:moveTo>
                  <a:cubicBezTo>
                    <a:pt x="75" y="4"/>
                    <a:pt x="65" y="0"/>
                    <a:pt x="53" y="0"/>
                  </a:cubicBezTo>
                  <a:cubicBezTo>
                    <a:pt x="42" y="0"/>
                    <a:pt x="31" y="6"/>
                    <a:pt x="23" y="15"/>
                  </a:cubicBezTo>
                  <a:cubicBezTo>
                    <a:pt x="18" y="21"/>
                    <a:pt x="15" y="28"/>
                    <a:pt x="13" y="3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5" y="25"/>
                    <a:pt x="3" y="27"/>
                  </a:cubicBezTo>
                  <a:cubicBezTo>
                    <a:pt x="1" y="28"/>
                    <a:pt x="0" y="30"/>
                    <a:pt x="2" y="32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2"/>
                    <a:pt x="18" y="53"/>
                    <a:pt x="20" y="50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3"/>
                    <a:pt x="35" y="30"/>
                    <a:pt x="34" y="29"/>
                  </a:cubicBezTo>
                  <a:cubicBezTo>
                    <a:pt x="32" y="27"/>
                    <a:pt x="29" y="28"/>
                    <a:pt x="28" y="29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1"/>
                    <a:pt x="25" y="25"/>
                    <a:pt x="29" y="20"/>
                  </a:cubicBezTo>
                  <a:cubicBezTo>
                    <a:pt x="35" y="13"/>
                    <a:pt x="44" y="8"/>
                    <a:pt x="54" y="8"/>
                  </a:cubicBezTo>
                  <a:cubicBezTo>
                    <a:pt x="63" y="8"/>
                    <a:pt x="71" y="11"/>
                    <a:pt x="78" y="17"/>
                  </a:cubicBezTo>
                  <a:cubicBezTo>
                    <a:pt x="85" y="23"/>
                    <a:pt x="89" y="32"/>
                    <a:pt x="89" y="41"/>
                  </a:cubicBezTo>
                  <a:cubicBezTo>
                    <a:pt x="89" y="50"/>
                    <a:pt x="86" y="59"/>
                    <a:pt x="80" y="65"/>
                  </a:cubicBezTo>
                  <a:cubicBezTo>
                    <a:pt x="74" y="72"/>
                    <a:pt x="65" y="76"/>
                    <a:pt x="56" y="76"/>
                  </a:cubicBezTo>
                  <a:cubicBezTo>
                    <a:pt x="54" y="76"/>
                    <a:pt x="52" y="78"/>
                    <a:pt x="52" y="80"/>
                  </a:cubicBezTo>
                  <a:cubicBezTo>
                    <a:pt x="52" y="82"/>
                    <a:pt x="54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68" y="84"/>
                    <a:pt x="78" y="79"/>
                    <a:pt x="86" y="71"/>
                  </a:cubicBezTo>
                  <a:cubicBezTo>
                    <a:pt x="93" y="62"/>
                    <a:pt x="97" y="52"/>
                    <a:pt x="97" y="41"/>
                  </a:cubicBezTo>
                  <a:cubicBezTo>
                    <a:pt x="96" y="29"/>
                    <a:pt x="92" y="19"/>
                    <a:pt x="84" y="1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3E3A66B4-A9C7-4F6F-B706-4077CA71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2992438"/>
              <a:ext cx="112713" cy="114300"/>
            </a:xfrm>
            <a:custGeom>
              <a:avLst/>
              <a:gdLst>
                <a:gd name="T0" fmla="*/ 4 w 30"/>
                <a:gd name="T1" fmla="*/ 0 h 30"/>
                <a:gd name="T2" fmla="*/ 0 w 30"/>
                <a:gd name="T3" fmla="*/ 4 h 30"/>
                <a:gd name="T4" fmla="*/ 0 w 30"/>
                <a:gd name="T5" fmla="*/ 30 h 30"/>
                <a:gd name="T6" fmla="*/ 26 w 30"/>
                <a:gd name="T7" fmla="*/ 30 h 30"/>
                <a:gd name="T8" fmla="*/ 30 w 30"/>
                <a:gd name="T9" fmla="*/ 26 h 30"/>
                <a:gd name="T10" fmla="*/ 26 w 30"/>
                <a:gd name="T11" fmla="*/ 22 h 30"/>
                <a:gd name="T12" fmla="*/ 8 w 30"/>
                <a:gd name="T13" fmla="*/ 22 h 30"/>
                <a:gd name="T14" fmla="*/ 8 w 30"/>
                <a:gd name="T15" fmla="*/ 4 h 30"/>
                <a:gd name="T16" fmla="*/ 4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8" y="30"/>
                    <a:pt x="30" y="28"/>
                    <a:pt x="30" y="26"/>
                  </a:cubicBezTo>
                  <a:cubicBezTo>
                    <a:pt x="30" y="24"/>
                    <a:pt x="28" y="22"/>
                    <a:pt x="2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3FEA559-D3C4-48AD-A4A5-762069490C52}"/>
              </a:ext>
            </a:extLst>
          </p:cNvPr>
          <p:cNvGrpSpPr/>
          <p:nvPr/>
        </p:nvGrpSpPr>
        <p:grpSpPr>
          <a:xfrm>
            <a:off x="10227490" y="1938580"/>
            <a:ext cx="352508" cy="354062"/>
            <a:chOff x="4833938" y="4332288"/>
            <a:chExt cx="360362" cy="361950"/>
          </a:xfrm>
        </p:grpSpPr>
        <p:sp>
          <p:nvSpPr>
            <p:cNvPr id="62" name="Freeform 91">
              <a:extLst>
                <a:ext uri="{FF2B5EF4-FFF2-40B4-BE49-F238E27FC236}">
                  <a16:creationId xmlns:a16="http://schemas.microsoft.com/office/drawing/2014/main" id="{466FF7AE-2F2D-45A4-86DB-9D68B67B8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4343401"/>
              <a:ext cx="41275" cy="26988"/>
            </a:xfrm>
            <a:custGeom>
              <a:avLst/>
              <a:gdLst>
                <a:gd name="T0" fmla="*/ 2 w 11"/>
                <a:gd name="T1" fmla="*/ 7 h 7"/>
                <a:gd name="T2" fmla="*/ 3 w 11"/>
                <a:gd name="T3" fmla="*/ 7 h 7"/>
                <a:gd name="T4" fmla="*/ 10 w 11"/>
                <a:gd name="T5" fmla="*/ 4 h 7"/>
                <a:gd name="T6" fmla="*/ 11 w 11"/>
                <a:gd name="T7" fmla="*/ 1 h 7"/>
                <a:gd name="T8" fmla="*/ 8 w 11"/>
                <a:gd name="T9" fmla="*/ 0 h 7"/>
                <a:gd name="T10" fmla="*/ 1 w 11"/>
                <a:gd name="T11" fmla="*/ 3 h 7"/>
                <a:gd name="T12" fmla="*/ 0 w 11"/>
                <a:gd name="T13" fmla="*/ 6 h 7"/>
                <a:gd name="T14" fmla="*/ 2 w 11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2" y="7"/>
                    <a:pt x="3" y="7"/>
                    <a:pt x="3" y="7"/>
                  </a:cubicBezTo>
                  <a:cubicBezTo>
                    <a:pt x="5" y="6"/>
                    <a:pt x="7" y="5"/>
                    <a:pt x="10" y="4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6" y="1"/>
                    <a:pt x="3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1" y="7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63" name="Freeform 92">
              <a:extLst>
                <a:ext uri="{FF2B5EF4-FFF2-40B4-BE49-F238E27FC236}">
                  <a16:creationId xmlns:a16="http://schemas.microsoft.com/office/drawing/2014/main" id="{FD48D331-39A6-438A-9379-936269242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4475163"/>
              <a:ext cx="19050" cy="46038"/>
            </a:xfrm>
            <a:custGeom>
              <a:avLst/>
              <a:gdLst>
                <a:gd name="T0" fmla="*/ 4 w 5"/>
                <a:gd name="T1" fmla="*/ 10 h 12"/>
                <a:gd name="T2" fmla="*/ 5 w 5"/>
                <a:gd name="T3" fmla="*/ 2 h 12"/>
                <a:gd name="T4" fmla="*/ 3 w 5"/>
                <a:gd name="T5" fmla="*/ 0 h 12"/>
                <a:gd name="T6" fmla="*/ 1 w 5"/>
                <a:gd name="T7" fmla="*/ 2 h 12"/>
                <a:gd name="T8" fmla="*/ 0 w 5"/>
                <a:gd name="T9" fmla="*/ 10 h 12"/>
                <a:gd name="T10" fmla="*/ 0 w 5"/>
                <a:gd name="T11" fmla="*/ 10 h 12"/>
                <a:gd name="T12" fmla="*/ 2 w 5"/>
                <a:gd name="T13" fmla="*/ 12 h 12"/>
                <a:gd name="T14" fmla="*/ 4 w 5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2">
                  <a:moveTo>
                    <a:pt x="4" y="10"/>
                  </a:moveTo>
                  <a:cubicBezTo>
                    <a:pt x="4" y="7"/>
                    <a:pt x="4" y="5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64" name="Freeform 93">
              <a:extLst>
                <a:ext uri="{FF2B5EF4-FFF2-40B4-BE49-F238E27FC236}">
                  <a16:creationId xmlns:a16="http://schemas.microsoft.com/office/drawing/2014/main" id="{6BD01C20-0D98-4734-BD1E-110B3E8B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4535488"/>
              <a:ext cx="23813" cy="46038"/>
            </a:xfrm>
            <a:custGeom>
              <a:avLst/>
              <a:gdLst>
                <a:gd name="T0" fmla="*/ 6 w 6"/>
                <a:gd name="T1" fmla="*/ 9 h 12"/>
                <a:gd name="T2" fmla="*/ 4 w 6"/>
                <a:gd name="T3" fmla="*/ 2 h 12"/>
                <a:gd name="T4" fmla="*/ 1 w 6"/>
                <a:gd name="T5" fmla="*/ 0 h 12"/>
                <a:gd name="T6" fmla="*/ 0 w 6"/>
                <a:gd name="T7" fmla="*/ 2 h 12"/>
                <a:gd name="T8" fmla="*/ 2 w 6"/>
                <a:gd name="T9" fmla="*/ 11 h 12"/>
                <a:gd name="T10" fmla="*/ 4 w 6"/>
                <a:gd name="T11" fmla="*/ 12 h 12"/>
                <a:gd name="T12" fmla="*/ 4 w 6"/>
                <a:gd name="T13" fmla="*/ 12 h 12"/>
                <a:gd name="T14" fmla="*/ 6 w 6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6" y="9"/>
                  </a:moveTo>
                  <a:cubicBezTo>
                    <a:pt x="5" y="7"/>
                    <a:pt x="4" y="4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1" y="8"/>
                    <a:pt x="2" y="11"/>
                  </a:cubicBezTo>
                  <a:cubicBezTo>
                    <a:pt x="2" y="11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0"/>
                    <a:pt x="6" y="9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65" name="Freeform 94">
              <a:extLst>
                <a:ext uri="{FF2B5EF4-FFF2-40B4-BE49-F238E27FC236}">
                  <a16:creationId xmlns:a16="http://schemas.microsoft.com/office/drawing/2014/main" id="{F35428AE-17E9-4231-ABD4-4498CEA50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4419601"/>
              <a:ext cx="30163" cy="41275"/>
            </a:xfrm>
            <a:custGeom>
              <a:avLst/>
              <a:gdLst>
                <a:gd name="T0" fmla="*/ 2 w 8"/>
                <a:gd name="T1" fmla="*/ 11 h 11"/>
                <a:gd name="T2" fmla="*/ 3 w 8"/>
                <a:gd name="T3" fmla="*/ 11 h 11"/>
                <a:gd name="T4" fmla="*/ 5 w 8"/>
                <a:gd name="T5" fmla="*/ 10 h 11"/>
                <a:gd name="T6" fmla="*/ 8 w 8"/>
                <a:gd name="T7" fmla="*/ 3 h 11"/>
                <a:gd name="T8" fmla="*/ 7 w 8"/>
                <a:gd name="T9" fmla="*/ 0 h 11"/>
                <a:gd name="T10" fmla="*/ 4 w 8"/>
                <a:gd name="T11" fmla="*/ 1 h 11"/>
                <a:gd name="T12" fmla="*/ 1 w 8"/>
                <a:gd name="T13" fmla="*/ 9 h 11"/>
                <a:gd name="T14" fmla="*/ 2 w 8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2" y="11"/>
                  </a:moveTo>
                  <a:cubicBezTo>
                    <a:pt x="2" y="11"/>
                    <a:pt x="2" y="11"/>
                    <a:pt x="3" y="11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8"/>
                    <a:pt x="7" y="5"/>
                    <a:pt x="8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0" y="10"/>
                    <a:pt x="1" y="11"/>
                    <a:pt x="2" y="1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66" name="Freeform 95">
              <a:extLst>
                <a:ext uri="{FF2B5EF4-FFF2-40B4-BE49-F238E27FC236}">
                  <a16:creationId xmlns:a16="http://schemas.microsoft.com/office/drawing/2014/main" id="{EE0D292B-7621-468E-B3D5-33365BF07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8" y="4373563"/>
              <a:ext cx="41275" cy="38100"/>
            </a:xfrm>
            <a:custGeom>
              <a:avLst/>
              <a:gdLst>
                <a:gd name="T0" fmla="*/ 3 w 11"/>
                <a:gd name="T1" fmla="*/ 10 h 10"/>
                <a:gd name="T2" fmla="*/ 4 w 11"/>
                <a:gd name="T3" fmla="*/ 9 h 10"/>
                <a:gd name="T4" fmla="*/ 10 w 11"/>
                <a:gd name="T5" fmla="*/ 3 h 10"/>
                <a:gd name="T6" fmla="*/ 10 w 11"/>
                <a:gd name="T7" fmla="*/ 1 h 10"/>
                <a:gd name="T8" fmla="*/ 7 w 11"/>
                <a:gd name="T9" fmla="*/ 0 h 10"/>
                <a:gd name="T10" fmla="*/ 1 w 11"/>
                <a:gd name="T11" fmla="*/ 6 h 10"/>
                <a:gd name="T12" fmla="*/ 1 w 11"/>
                <a:gd name="T13" fmla="*/ 9 h 10"/>
                <a:gd name="T14" fmla="*/ 3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cubicBezTo>
                    <a:pt x="3" y="10"/>
                    <a:pt x="4" y="9"/>
                    <a:pt x="4" y="9"/>
                  </a:cubicBezTo>
                  <a:cubicBezTo>
                    <a:pt x="6" y="7"/>
                    <a:pt x="8" y="5"/>
                    <a:pt x="10" y="3"/>
                  </a:cubicBezTo>
                  <a:cubicBezTo>
                    <a:pt x="10" y="3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2"/>
                    <a:pt x="3" y="4"/>
                    <a:pt x="1" y="6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2" y="9"/>
                    <a:pt x="2" y="10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67" name="Freeform 96">
              <a:extLst>
                <a:ext uri="{FF2B5EF4-FFF2-40B4-BE49-F238E27FC236}">
                  <a16:creationId xmlns:a16="http://schemas.microsoft.com/office/drawing/2014/main" id="{8DAE6609-3CEF-4E13-8C95-CC67FD61F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0" y="4445001"/>
              <a:ext cx="22225" cy="46038"/>
            </a:xfrm>
            <a:custGeom>
              <a:avLst/>
              <a:gdLst>
                <a:gd name="T0" fmla="*/ 0 w 6"/>
                <a:gd name="T1" fmla="*/ 3 h 12"/>
                <a:gd name="T2" fmla="*/ 2 w 6"/>
                <a:gd name="T3" fmla="*/ 10 h 12"/>
                <a:gd name="T4" fmla="*/ 4 w 6"/>
                <a:gd name="T5" fmla="*/ 12 h 12"/>
                <a:gd name="T6" fmla="*/ 5 w 6"/>
                <a:gd name="T7" fmla="*/ 12 h 12"/>
                <a:gd name="T8" fmla="*/ 6 w 6"/>
                <a:gd name="T9" fmla="*/ 9 h 12"/>
                <a:gd name="T10" fmla="*/ 4 w 6"/>
                <a:gd name="T11" fmla="*/ 1 h 12"/>
                <a:gd name="T12" fmla="*/ 1 w 6"/>
                <a:gd name="T13" fmla="*/ 0 h 12"/>
                <a:gd name="T14" fmla="*/ 0 w 6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0" y="3"/>
                  </a:moveTo>
                  <a:cubicBezTo>
                    <a:pt x="1" y="5"/>
                    <a:pt x="2" y="8"/>
                    <a:pt x="2" y="10"/>
                  </a:cubicBezTo>
                  <a:cubicBezTo>
                    <a:pt x="2" y="11"/>
                    <a:pt x="3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6" y="12"/>
                    <a:pt x="6" y="11"/>
                    <a:pt x="6" y="9"/>
                  </a:cubicBezTo>
                  <a:cubicBezTo>
                    <a:pt x="6" y="7"/>
                    <a:pt x="5" y="4"/>
                    <a:pt x="4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68" name="Freeform 97">
              <a:extLst>
                <a:ext uri="{FF2B5EF4-FFF2-40B4-BE49-F238E27FC236}">
                  <a16:creationId xmlns:a16="http://schemas.microsoft.com/office/drawing/2014/main" id="{2F9E702A-A877-4CDB-A26B-8F68CF7BB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738" y="4392613"/>
              <a:ext cx="33338" cy="41275"/>
            </a:xfrm>
            <a:custGeom>
              <a:avLst/>
              <a:gdLst>
                <a:gd name="T0" fmla="*/ 5 w 9"/>
                <a:gd name="T1" fmla="*/ 10 h 11"/>
                <a:gd name="T2" fmla="*/ 7 w 9"/>
                <a:gd name="T3" fmla="*/ 11 h 11"/>
                <a:gd name="T4" fmla="*/ 8 w 9"/>
                <a:gd name="T5" fmla="*/ 11 h 11"/>
                <a:gd name="T6" fmla="*/ 8 w 9"/>
                <a:gd name="T7" fmla="*/ 8 h 11"/>
                <a:gd name="T8" fmla="*/ 4 w 9"/>
                <a:gd name="T9" fmla="*/ 1 h 11"/>
                <a:gd name="T10" fmla="*/ 1 w 9"/>
                <a:gd name="T11" fmla="*/ 1 h 11"/>
                <a:gd name="T12" fmla="*/ 1 w 9"/>
                <a:gd name="T13" fmla="*/ 4 h 11"/>
                <a:gd name="T14" fmla="*/ 5 w 9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5" y="10"/>
                    <a:pt x="6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0"/>
                    <a:pt x="9" y="9"/>
                    <a:pt x="8" y="8"/>
                  </a:cubicBezTo>
                  <a:cubicBezTo>
                    <a:pt x="7" y="5"/>
                    <a:pt x="5" y="3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2" y="6"/>
                    <a:pt x="4" y="8"/>
                    <a:pt x="5" y="10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69" name="Freeform 98">
              <a:extLst>
                <a:ext uri="{FF2B5EF4-FFF2-40B4-BE49-F238E27FC236}">
                  <a16:creationId xmlns:a16="http://schemas.microsoft.com/office/drawing/2014/main" id="{A0D181E0-A2DA-448D-B072-18BC8D9F6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4337051"/>
              <a:ext cx="44450" cy="22225"/>
            </a:xfrm>
            <a:custGeom>
              <a:avLst/>
              <a:gdLst>
                <a:gd name="T0" fmla="*/ 1 w 12"/>
                <a:gd name="T1" fmla="*/ 4 h 6"/>
                <a:gd name="T2" fmla="*/ 9 w 12"/>
                <a:gd name="T3" fmla="*/ 6 h 6"/>
                <a:gd name="T4" fmla="*/ 10 w 12"/>
                <a:gd name="T5" fmla="*/ 6 h 6"/>
                <a:gd name="T6" fmla="*/ 11 w 12"/>
                <a:gd name="T7" fmla="*/ 4 h 6"/>
                <a:gd name="T8" fmla="*/ 10 w 12"/>
                <a:gd name="T9" fmla="*/ 2 h 6"/>
                <a:gd name="T10" fmla="*/ 2 w 12"/>
                <a:gd name="T11" fmla="*/ 0 h 6"/>
                <a:gd name="T12" fmla="*/ 0 w 12"/>
                <a:gd name="T13" fmla="*/ 1 h 6"/>
                <a:gd name="T14" fmla="*/ 1 w 12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">
                  <a:moveTo>
                    <a:pt x="1" y="4"/>
                  </a:moveTo>
                  <a:cubicBezTo>
                    <a:pt x="4" y="4"/>
                    <a:pt x="7" y="5"/>
                    <a:pt x="9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1" y="5"/>
                    <a:pt x="11" y="4"/>
                  </a:cubicBezTo>
                  <a:cubicBezTo>
                    <a:pt x="12" y="3"/>
                    <a:pt x="11" y="2"/>
                    <a:pt x="10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0" name="Freeform 99">
              <a:extLst>
                <a:ext uri="{FF2B5EF4-FFF2-40B4-BE49-F238E27FC236}">
                  <a16:creationId xmlns:a16="http://schemas.microsoft.com/office/drawing/2014/main" id="{BBE1E3BF-A7A1-432D-991E-E3F4E43F2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4356101"/>
              <a:ext cx="41275" cy="33338"/>
            </a:xfrm>
            <a:custGeom>
              <a:avLst/>
              <a:gdLst>
                <a:gd name="T0" fmla="*/ 1 w 11"/>
                <a:gd name="T1" fmla="*/ 4 h 9"/>
                <a:gd name="T2" fmla="*/ 7 w 11"/>
                <a:gd name="T3" fmla="*/ 8 h 9"/>
                <a:gd name="T4" fmla="*/ 8 w 11"/>
                <a:gd name="T5" fmla="*/ 9 h 9"/>
                <a:gd name="T6" fmla="*/ 10 w 11"/>
                <a:gd name="T7" fmla="*/ 8 h 9"/>
                <a:gd name="T8" fmla="*/ 10 w 11"/>
                <a:gd name="T9" fmla="*/ 5 h 9"/>
                <a:gd name="T10" fmla="*/ 3 w 11"/>
                <a:gd name="T11" fmla="*/ 0 h 9"/>
                <a:gd name="T12" fmla="*/ 0 w 11"/>
                <a:gd name="T13" fmla="*/ 1 h 9"/>
                <a:gd name="T14" fmla="*/ 1 w 11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1" y="4"/>
                  </a:moveTo>
                  <a:cubicBezTo>
                    <a:pt x="3" y="5"/>
                    <a:pt x="5" y="7"/>
                    <a:pt x="7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0" y="8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1" name="Freeform 100">
              <a:extLst>
                <a:ext uri="{FF2B5EF4-FFF2-40B4-BE49-F238E27FC236}">
                  <a16:creationId xmlns:a16="http://schemas.microsoft.com/office/drawing/2014/main" id="{B4624699-7594-4DE5-84AE-958CB8B5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813" y="4332288"/>
              <a:ext cx="44450" cy="19050"/>
            </a:xfrm>
            <a:custGeom>
              <a:avLst/>
              <a:gdLst>
                <a:gd name="T0" fmla="*/ 2 w 12"/>
                <a:gd name="T1" fmla="*/ 5 h 5"/>
                <a:gd name="T2" fmla="*/ 2 w 12"/>
                <a:gd name="T3" fmla="*/ 5 h 5"/>
                <a:gd name="T4" fmla="*/ 10 w 12"/>
                <a:gd name="T5" fmla="*/ 4 h 5"/>
                <a:gd name="T6" fmla="*/ 12 w 12"/>
                <a:gd name="T7" fmla="*/ 2 h 5"/>
                <a:gd name="T8" fmla="*/ 10 w 12"/>
                <a:gd name="T9" fmla="*/ 0 h 5"/>
                <a:gd name="T10" fmla="*/ 10 w 12"/>
                <a:gd name="T11" fmla="*/ 0 h 5"/>
                <a:gd name="T12" fmla="*/ 2 w 12"/>
                <a:gd name="T13" fmla="*/ 1 h 5"/>
                <a:gd name="T14" fmla="*/ 0 w 12"/>
                <a:gd name="T15" fmla="*/ 3 h 5"/>
                <a:gd name="T16" fmla="*/ 2 w 12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7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0"/>
                    <a:pt x="2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2" name="Freeform 101">
              <a:extLst>
                <a:ext uri="{FF2B5EF4-FFF2-40B4-BE49-F238E27FC236}">
                  <a16:creationId xmlns:a16="http://schemas.microsoft.com/office/drawing/2014/main" id="{56462416-1FA8-45C6-9092-E76676D74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3" y="4592638"/>
              <a:ext cx="34925" cy="41275"/>
            </a:xfrm>
            <a:custGeom>
              <a:avLst/>
              <a:gdLst>
                <a:gd name="T0" fmla="*/ 4 w 9"/>
                <a:gd name="T1" fmla="*/ 1 h 11"/>
                <a:gd name="T2" fmla="*/ 1 w 9"/>
                <a:gd name="T3" fmla="*/ 0 h 11"/>
                <a:gd name="T4" fmla="*/ 0 w 9"/>
                <a:gd name="T5" fmla="*/ 3 h 11"/>
                <a:gd name="T6" fmla="*/ 5 w 9"/>
                <a:gd name="T7" fmla="*/ 10 h 11"/>
                <a:gd name="T8" fmla="*/ 7 w 9"/>
                <a:gd name="T9" fmla="*/ 11 h 11"/>
                <a:gd name="T10" fmla="*/ 8 w 9"/>
                <a:gd name="T11" fmla="*/ 10 h 11"/>
                <a:gd name="T12" fmla="*/ 8 w 9"/>
                <a:gd name="T13" fmla="*/ 7 h 11"/>
                <a:gd name="T14" fmla="*/ 4 w 9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4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5"/>
                    <a:pt x="3" y="8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1"/>
                    <a:pt x="8" y="10"/>
                    <a:pt x="8" y="10"/>
                  </a:cubicBezTo>
                  <a:cubicBezTo>
                    <a:pt x="9" y="9"/>
                    <a:pt x="9" y="8"/>
                    <a:pt x="8" y="7"/>
                  </a:cubicBezTo>
                  <a:cubicBezTo>
                    <a:pt x="7" y="5"/>
                    <a:pt x="5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3" name="Freeform 102">
              <a:extLst>
                <a:ext uri="{FF2B5EF4-FFF2-40B4-BE49-F238E27FC236}">
                  <a16:creationId xmlns:a16="http://schemas.microsoft.com/office/drawing/2014/main" id="{38DE8059-C6BE-4746-A0BF-37A46BF3B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788" y="4562476"/>
              <a:ext cx="25400" cy="44450"/>
            </a:xfrm>
            <a:custGeom>
              <a:avLst/>
              <a:gdLst>
                <a:gd name="T0" fmla="*/ 6 w 7"/>
                <a:gd name="T1" fmla="*/ 1 h 12"/>
                <a:gd name="T2" fmla="*/ 3 w 7"/>
                <a:gd name="T3" fmla="*/ 2 h 12"/>
                <a:gd name="T4" fmla="*/ 0 w 7"/>
                <a:gd name="T5" fmla="*/ 9 h 12"/>
                <a:gd name="T6" fmla="*/ 1 w 7"/>
                <a:gd name="T7" fmla="*/ 12 h 12"/>
                <a:gd name="T8" fmla="*/ 2 w 7"/>
                <a:gd name="T9" fmla="*/ 12 h 12"/>
                <a:gd name="T10" fmla="*/ 4 w 7"/>
                <a:gd name="T11" fmla="*/ 11 h 12"/>
                <a:gd name="T12" fmla="*/ 7 w 7"/>
                <a:gd name="T13" fmla="*/ 3 h 12"/>
                <a:gd name="T14" fmla="*/ 6 w 7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6" y="1"/>
                  </a:moveTo>
                  <a:cubicBezTo>
                    <a:pt x="5" y="0"/>
                    <a:pt x="4" y="1"/>
                    <a:pt x="3" y="2"/>
                  </a:cubicBezTo>
                  <a:cubicBezTo>
                    <a:pt x="2" y="4"/>
                    <a:pt x="1" y="7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5" y="9"/>
                    <a:pt x="6" y="6"/>
                    <a:pt x="7" y="3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4" name="Freeform 103">
              <a:extLst>
                <a:ext uri="{FF2B5EF4-FFF2-40B4-BE49-F238E27FC236}">
                  <a16:creationId xmlns:a16="http://schemas.microsoft.com/office/drawing/2014/main" id="{55E30EC1-CDA5-4E9D-A5F5-738206BC5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513" y="4614863"/>
              <a:ext cx="36513" cy="38100"/>
            </a:xfrm>
            <a:custGeom>
              <a:avLst/>
              <a:gdLst>
                <a:gd name="T0" fmla="*/ 7 w 10"/>
                <a:gd name="T1" fmla="*/ 1 h 10"/>
                <a:gd name="T2" fmla="*/ 1 w 10"/>
                <a:gd name="T3" fmla="*/ 7 h 10"/>
                <a:gd name="T4" fmla="*/ 1 w 10"/>
                <a:gd name="T5" fmla="*/ 10 h 10"/>
                <a:gd name="T6" fmla="*/ 3 w 10"/>
                <a:gd name="T7" fmla="*/ 10 h 10"/>
                <a:gd name="T8" fmla="*/ 4 w 10"/>
                <a:gd name="T9" fmla="*/ 10 h 10"/>
                <a:gd name="T10" fmla="*/ 10 w 10"/>
                <a:gd name="T11" fmla="*/ 4 h 10"/>
                <a:gd name="T12" fmla="*/ 10 w 10"/>
                <a:gd name="T13" fmla="*/ 1 h 10"/>
                <a:gd name="T14" fmla="*/ 7 w 10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5" y="3"/>
                    <a:pt x="3" y="5"/>
                    <a:pt x="1" y="7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0" y="3"/>
                    <a:pt x="10" y="2"/>
                    <a:pt x="10" y="1"/>
                  </a:cubicBezTo>
                  <a:cubicBezTo>
                    <a:pt x="9" y="0"/>
                    <a:pt x="7" y="0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5" name="Freeform 104">
              <a:extLst>
                <a:ext uri="{FF2B5EF4-FFF2-40B4-BE49-F238E27FC236}">
                  <a16:creationId xmlns:a16="http://schemas.microsoft.com/office/drawing/2014/main" id="{C4045708-A7ED-4F63-BF4C-AC2980E2D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50" y="4505326"/>
              <a:ext cx="19050" cy="46038"/>
            </a:xfrm>
            <a:custGeom>
              <a:avLst/>
              <a:gdLst>
                <a:gd name="T0" fmla="*/ 3 w 5"/>
                <a:gd name="T1" fmla="*/ 0 h 12"/>
                <a:gd name="T2" fmla="*/ 1 w 5"/>
                <a:gd name="T3" fmla="*/ 2 h 12"/>
                <a:gd name="T4" fmla="*/ 0 w 5"/>
                <a:gd name="T5" fmla="*/ 10 h 12"/>
                <a:gd name="T6" fmla="*/ 2 w 5"/>
                <a:gd name="T7" fmla="*/ 12 h 12"/>
                <a:gd name="T8" fmla="*/ 2 w 5"/>
                <a:gd name="T9" fmla="*/ 12 h 12"/>
                <a:gd name="T10" fmla="*/ 4 w 5"/>
                <a:gd name="T11" fmla="*/ 10 h 12"/>
                <a:gd name="T12" fmla="*/ 5 w 5"/>
                <a:gd name="T13" fmla="*/ 2 h 12"/>
                <a:gd name="T14" fmla="*/ 5 w 5"/>
                <a:gd name="T15" fmla="*/ 2 h 12"/>
                <a:gd name="T16" fmla="*/ 3 w 5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1" y="5"/>
                    <a:pt x="1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5" y="8"/>
                    <a:pt x="5" y="5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6" name="Freeform 105">
              <a:extLst>
                <a:ext uri="{FF2B5EF4-FFF2-40B4-BE49-F238E27FC236}">
                  <a16:creationId xmlns:a16="http://schemas.microsoft.com/office/drawing/2014/main" id="{EFC6EAD9-1CD3-4381-9DE7-834FF1B52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4656138"/>
              <a:ext cx="41275" cy="26988"/>
            </a:xfrm>
            <a:custGeom>
              <a:avLst/>
              <a:gdLst>
                <a:gd name="T0" fmla="*/ 8 w 11"/>
                <a:gd name="T1" fmla="*/ 0 h 7"/>
                <a:gd name="T2" fmla="*/ 1 w 11"/>
                <a:gd name="T3" fmla="*/ 3 h 7"/>
                <a:gd name="T4" fmla="*/ 0 w 11"/>
                <a:gd name="T5" fmla="*/ 6 h 7"/>
                <a:gd name="T6" fmla="*/ 2 w 11"/>
                <a:gd name="T7" fmla="*/ 7 h 7"/>
                <a:gd name="T8" fmla="*/ 2 w 11"/>
                <a:gd name="T9" fmla="*/ 7 h 7"/>
                <a:gd name="T10" fmla="*/ 10 w 11"/>
                <a:gd name="T11" fmla="*/ 4 h 7"/>
                <a:gd name="T12" fmla="*/ 11 w 11"/>
                <a:gd name="T13" fmla="*/ 1 h 7"/>
                <a:gd name="T14" fmla="*/ 8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8" y="0"/>
                  </a:moveTo>
                  <a:cubicBezTo>
                    <a:pt x="6" y="1"/>
                    <a:pt x="3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6"/>
                    <a:pt x="8" y="5"/>
                    <a:pt x="10" y="4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7" name="Freeform 106">
              <a:extLst>
                <a:ext uri="{FF2B5EF4-FFF2-40B4-BE49-F238E27FC236}">
                  <a16:creationId xmlns:a16="http://schemas.microsoft.com/office/drawing/2014/main" id="{6F13FB87-9BD0-4A26-A17B-1433F5179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0" y="4667251"/>
              <a:ext cx="44450" cy="23813"/>
            </a:xfrm>
            <a:custGeom>
              <a:avLst/>
              <a:gdLst>
                <a:gd name="T0" fmla="*/ 10 w 12"/>
                <a:gd name="T1" fmla="*/ 2 h 6"/>
                <a:gd name="T2" fmla="*/ 3 w 12"/>
                <a:gd name="T3" fmla="*/ 0 h 6"/>
                <a:gd name="T4" fmla="*/ 0 w 12"/>
                <a:gd name="T5" fmla="*/ 2 h 6"/>
                <a:gd name="T6" fmla="*/ 2 w 12"/>
                <a:gd name="T7" fmla="*/ 4 h 6"/>
                <a:gd name="T8" fmla="*/ 10 w 12"/>
                <a:gd name="T9" fmla="*/ 6 h 6"/>
                <a:gd name="T10" fmla="*/ 10 w 12"/>
                <a:gd name="T11" fmla="*/ 6 h 6"/>
                <a:gd name="T12" fmla="*/ 12 w 12"/>
                <a:gd name="T13" fmla="*/ 5 h 6"/>
                <a:gd name="T14" fmla="*/ 10 w 12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">
                  <a:moveTo>
                    <a:pt x="10" y="2"/>
                  </a:moveTo>
                  <a:cubicBezTo>
                    <a:pt x="8" y="2"/>
                    <a:pt x="5" y="1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7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2" y="4"/>
                    <a:pt x="11" y="3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8" name="Freeform 107">
              <a:extLst>
                <a:ext uri="{FF2B5EF4-FFF2-40B4-BE49-F238E27FC236}">
                  <a16:creationId xmlns:a16="http://schemas.microsoft.com/office/drawing/2014/main" id="{CDC85631-CDE4-4521-A151-635A9C7CC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4637088"/>
              <a:ext cx="41275" cy="34925"/>
            </a:xfrm>
            <a:custGeom>
              <a:avLst/>
              <a:gdLst>
                <a:gd name="T0" fmla="*/ 10 w 11"/>
                <a:gd name="T1" fmla="*/ 5 h 9"/>
                <a:gd name="T2" fmla="*/ 4 w 11"/>
                <a:gd name="T3" fmla="*/ 1 h 9"/>
                <a:gd name="T4" fmla="*/ 1 w 11"/>
                <a:gd name="T5" fmla="*/ 1 h 9"/>
                <a:gd name="T6" fmla="*/ 1 w 11"/>
                <a:gd name="T7" fmla="*/ 4 h 9"/>
                <a:gd name="T8" fmla="*/ 8 w 11"/>
                <a:gd name="T9" fmla="*/ 9 h 9"/>
                <a:gd name="T10" fmla="*/ 9 w 11"/>
                <a:gd name="T11" fmla="*/ 9 h 9"/>
                <a:gd name="T12" fmla="*/ 11 w 11"/>
                <a:gd name="T13" fmla="*/ 8 h 9"/>
                <a:gd name="T14" fmla="*/ 10 w 11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10" y="5"/>
                  </a:moveTo>
                  <a:cubicBezTo>
                    <a:pt x="8" y="4"/>
                    <a:pt x="6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6"/>
                    <a:pt x="6" y="7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0" y="9"/>
                    <a:pt x="10" y="9"/>
                    <a:pt x="11" y="8"/>
                  </a:cubicBezTo>
                  <a:cubicBezTo>
                    <a:pt x="11" y="7"/>
                    <a:pt x="11" y="6"/>
                    <a:pt x="10" y="5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9" name="Freeform 108">
              <a:extLst>
                <a:ext uri="{FF2B5EF4-FFF2-40B4-BE49-F238E27FC236}">
                  <a16:creationId xmlns:a16="http://schemas.microsoft.com/office/drawing/2014/main" id="{A1A6C549-FA51-49A6-BDE7-9D0F3DD87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5" y="4675188"/>
              <a:ext cx="44450" cy="19050"/>
            </a:xfrm>
            <a:custGeom>
              <a:avLst/>
              <a:gdLst>
                <a:gd name="T0" fmla="*/ 10 w 12"/>
                <a:gd name="T1" fmla="*/ 0 h 5"/>
                <a:gd name="T2" fmla="*/ 2 w 12"/>
                <a:gd name="T3" fmla="*/ 1 h 5"/>
                <a:gd name="T4" fmla="*/ 0 w 12"/>
                <a:gd name="T5" fmla="*/ 3 h 5"/>
                <a:gd name="T6" fmla="*/ 2 w 12"/>
                <a:gd name="T7" fmla="*/ 5 h 5"/>
                <a:gd name="T8" fmla="*/ 10 w 12"/>
                <a:gd name="T9" fmla="*/ 4 h 5"/>
                <a:gd name="T10" fmla="*/ 12 w 12"/>
                <a:gd name="T11" fmla="*/ 2 h 5"/>
                <a:gd name="T12" fmla="*/ 10 w 1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0" y="0"/>
                  </a:moveTo>
                  <a:cubicBezTo>
                    <a:pt x="7" y="1"/>
                    <a:pt x="5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5" y="5"/>
                    <a:pt x="8" y="5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4F3A9C3-0176-4B2F-A23A-9B706FDA1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588" y="4452938"/>
              <a:ext cx="119063" cy="120650"/>
            </a:xfrm>
            <a:prstGeom prst="ellipse">
              <a:avLst/>
            </a:pr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32C2C61-85A7-4DC5-BB92-C53C0A3449F2}"/>
              </a:ext>
            </a:extLst>
          </p:cNvPr>
          <p:cNvSpPr txBox="1"/>
          <p:nvPr/>
        </p:nvSpPr>
        <p:spPr>
          <a:xfrm>
            <a:off x="842162" y="3776646"/>
            <a:ext cx="175453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</a:t>
            </a:r>
            <a:r>
              <a:rPr lang="en-US" sz="14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content,uch</a:t>
            </a: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as </a:t>
            </a:r>
            <a:r>
              <a:rPr lang="en-US" sz="14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keywords,ome</a:t>
            </a: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brief introductions, etc.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C509F4E-5690-4CE6-A67F-318DBCC6E571}"/>
              </a:ext>
            </a:extLst>
          </p:cNvPr>
          <p:cNvSpPr txBox="1"/>
          <p:nvPr/>
        </p:nvSpPr>
        <p:spPr>
          <a:xfrm>
            <a:off x="3668365" y="3742268"/>
            <a:ext cx="175453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</a:t>
            </a:r>
            <a:r>
              <a:rPr lang="en-US" sz="14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content,uch</a:t>
            </a: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as </a:t>
            </a:r>
            <a:r>
              <a:rPr lang="en-US" sz="14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keywords,ome</a:t>
            </a: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brief introductions, etc.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053C61E-6CAE-429F-8ABF-375412F35735}"/>
              </a:ext>
            </a:extLst>
          </p:cNvPr>
          <p:cNvSpPr txBox="1"/>
          <p:nvPr/>
        </p:nvSpPr>
        <p:spPr>
          <a:xfrm>
            <a:off x="6610122" y="3742268"/>
            <a:ext cx="175453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</a:t>
            </a:r>
            <a:r>
              <a:rPr lang="en-US" sz="14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content,uch</a:t>
            </a: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as </a:t>
            </a:r>
            <a:r>
              <a:rPr lang="en-US" sz="14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keywords,ome</a:t>
            </a: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brief introductions, etc.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E64329A-EEE6-4805-AB16-1D7295C4CDED}"/>
              </a:ext>
            </a:extLst>
          </p:cNvPr>
          <p:cNvSpPr txBox="1"/>
          <p:nvPr/>
        </p:nvSpPr>
        <p:spPr>
          <a:xfrm>
            <a:off x="9526475" y="3705360"/>
            <a:ext cx="175453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</a:t>
            </a:r>
            <a:r>
              <a:rPr lang="en-US" sz="14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content,uch</a:t>
            </a: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as </a:t>
            </a:r>
            <a:r>
              <a:rPr lang="en-US" sz="14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keywords,ome</a:t>
            </a: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brief introductions, etc.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Rectangle: Rounded Corners 10">
            <a:extLst>
              <a:ext uri="{FF2B5EF4-FFF2-40B4-BE49-F238E27FC236}">
                <a16:creationId xmlns:a16="http://schemas.microsoft.com/office/drawing/2014/main" id="{9D8A470D-6221-4E3B-A633-C9BABEB1C85A}"/>
              </a:ext>
            </a:extLst>
          </p:cNvPr>
          <p:cNvSpPr/>
          <p:nvPr/>
        </p:nvSpPr>
        <p:spPr>
          <a:xfrm>
            <a:off x="795216" y="2871806"/>
            <a:ext cx="1826888" cy="510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400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A1AEC8F7-CC8A-4CD8-8619-53F6970DAE16}"/>
              </a:ext>
            </a:extLst>
          </p:cNvPr>
          <p:cNvSpPr txBox="1">
            <a:spLocks/>
          </p:cNvSpPr>
          <p:nvPr/>
        </p:nvSpPr>
        <p:spPr>
          <a:xfrm>
            <a:off x="1081746" y="3048362"/>
            <a:ext cx="130952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82" name="Rectangle: Rounded Corners 10">
            <a:extLst>
              <a:ext uri="{FF2B5EF4-FFF2-40B4-BE49-F238E27FC236}">
                <a16:creationId xmlns:a16="http://schemas.microsoft.com/office/drawing/2014/main" id="{975DCE5C-E5BA-42F3-B8B2-90D474C5C226}"/>
              </a:ext>
            </a:extLst>
          </p:cNvPr>
          <p:cNvSpPr/>
          <p:nvPr/>
        </p:nvSpPr>
        <p:spPr>
          <a:xfrm>
            <a:off x="3659615" y="2882437"/>
            <a:ext cx="1826888" cy="510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083F7340-8BEA-47EA-9CAD-A209DE216EE4}"/>
              </a:ext>
            </a:extLst>
          </p:cNvPr>
          <p:cNvSpPr txBox="1">
            <a:spLocks/>
          </p:cNvSpPr>
          <p:nvPr/>
        </p:nvSpPr>
        <p:spPr>
          <a:xfrm>
            <a:off x="3946145" y="3058993"/>
            <a:ext cx="130952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84" name="Rectangle: Rounded Corners 10">
            <a:extLst>
              <a:ext uri="{FF2B5EF4-FFF2-40B4-BE49-F238E27FC236}">
                <a16:creationId xmlns:a16="http://schemas.microsoft.com/office/drawing/2014/main" id="{7F165F4D-811A-46E0-ABB6-8A809E5CBCEC}"/>
              </a:ext>
            </a:extLst>
          </p:cNvPr>
          <p:cNvSpPr/>
          <p:nvPr/>
        </p:nvSpPr>
        <p:spPr>
          <a:xfrm>
            <a:off x="6610122" y="2882437"/>
            <a:ext cx="1826888" cy="510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93BBD04D-3662-4BD2-A371-7D0F28D9600D}"/>
              </a:ext>
            </a:extLst>
          </p:cNvPr>
          <p:cNvSpPr txBox="1">
            <a:spLocks/>
          </p:cNvSpPr>
          <p:nvPr/>
        </p:nvSpPr>
        <p:spPr>
          <a:xfrm>
            <a:off x="6896652" y="3058993"/>
            <a:ext cx="130952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86" name="Rectangle: Rounded Corners 10">
            <a:extLst>
              <a:ext uri="{FF2B5EF4-FFF2-40B4-BE49-F238E27FC236}">
                <a16:creationId xmlns:a16="http://schemas.microsoft.com/office/drawing/2014/main" id="{3B4EEA50-DBCC-43D0-AA8E-08F57A1279D9}"/>
              </a:ext>
            </a:extLst>
          </p:cNvPr>
          <p:cNvSpPr/>
          <p:nvPr/>
        </p:nvSpPr>
        <p:spPr>
          <a:xfrm>
            <a:off x="9539318" y="2882437"/>
            <a:ext cx="1826888" cy="510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5C105138-852C-4F06-AAF0-F957C1F6CC81}"/>
              </a:ext>
            </a:extLst>
          </p:cNvPr>
          <p:cNvSpPr txBox="1">
            <a:spLocks/>
          </p:cNvSpPr>
          <p:nvPr/>
        </p:nvSpPr>
        <p:spPr>
          <a:xfrm>
            <a:off x="9825848" y="3058993"/>
            <a:ext cx="130952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CC11CC17-BCC0-49E2-8BB5-3C24B5DC4796}"/>
              </a:ext>
            </a:extLst>
          </p:cNvPr>
          <p:cNvGrpSpPr/>
          <p:nvPr/>
        </p:nvGrpSpPr>
        <p:grpSpPr>
          <a:xfrm>
            <a:off x="4544825" y="533477"/>
            <a:ext cx="3086420" cy="697333"/>
            <a:chOff x="983461" y="615781"/>
            <a:chExt cx="3086420" cy="697333"/>
          </a:xfrm>
        </p:grpSpPr>
        <p:sp>
          <p:nvSpPr>
            <p:cNvPr id="89" name="Google Shape;1092;p45">
              <a:extLst>
                <a:ext uri="{FF2B5EF4-FFF2-40B4-BE49-F238E27FC236}">
                  <a16:creationId xmlns:a16="http://schemas.microsoft.com/office/drawing/2014/main" id="{354D37A4-AB14-474B-956F-47A181D46B5F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Google Shape;1095;p45">
              <a:extLst>
                <a:ext uri="{FF2B5EF4-FFF2-40B4-BE49-F238E27FC236}">
                  <a16:creationId xmlns:a16="http://schemas.microsoft.com/office/drawing/2014/main" id="{9845A8C4-7172-4759-B5C7-314EA7DFA3D8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F358EA69-3ED1-4E65-9427-03E69CD81190}"/>
                </a:ext>
              </a:extLst>
            </p:cNvPr>
            <p:cNvSpPr txBox="1"/>
            <p:nvPr/>
          </p:nvSpPr>
          <p:spPr>
            <a:xfrm>
              <a:off x="1781766" y="773453"/>
              <a:ext cx="19722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sz="1600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94" name="ïṡ1íḋè">
              <a:extLst>
                <a:ext uri="{FF2B5EF4-FFF2-40B4-BE49-F238E27FC236}">
                  <a16:creationId xmlns:a16="http://schemas.microsoft.com/office/drawing/2014/main" id="{47EBED84-0335-47CE-9A1B-BF93BF9FEEFD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4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ïṥḻíḓé">
            <a:extLst>
              <a:ext uri="{FF2B5EF4-FFF2-40B4-BE49-F238E27FC236}">
                <a16:creationId xmlns:a16="http://schemas.microsoft.com/office/drawing/2014/main" id="{D3E8EDF7-4C0D-4D04-873E-CFC77C4F2222}"/>
              </a:ext>
            </a:extLst>
          </p:cNvPr>
          <p:cNvSpPr/>
          <p:nvPr/>
        </p:nvSpPr>
        <p:spPr>
          <a:xfrm>
            <a:off x="2672231" y="5147264"/>
            <a:ext cx="1280932" cy="1714157"/>
          </a:xfrm>
          <a:custGeom>
            <a:avLst/>
            <a:gdLst>
              <a:gd name="connsiteX0" fmla="*/ 0 w 1223078"/>
              <a:gd name="connsiteY0" fmla="*/ 0 h 1636736"/>
              <a:gd name="connsiteX1" fmla="*/ 1223078 w 1223078"/>
              <a:gd name="connsiteY1" fmla="*/ 1223078 h 1636736"/>
              <a:gd name="connsiteX2" fmla="*/ 1168091 w 1223078"/>
              <a:gd name="connsiteY2" fmla="*/ 1586784 h 1636736"/>
              <a:gd name="connsiteX3" fmla="*/ 1149808 w 1223078"/>
              <a:gd name="connsiteY3" fmla="*/ 1636736 h 1636736"/>
              <a:gd name="connsiteX4" fmla="*/ 423506 w 1223078"/>
              <a:gd name="connsiteY4" fmla="*/ 1636736 h 1636736"/>
              <a:gd name="connsiteX5" fmla="*/ 491419 w 1223078"/>
              <a:gd name="connsiteY5" fmla="*/ 1554425 h 1636736"/>
              <a:gd name="connsiteX6" fmla="*/ 592631 w 1223078"/>
              <a:gd name="connsiteY6" fmla="*/ 1223079 h 1636736"/>
              <a:gd name="connsiteX7" fmla="*/ 1 w 1223078"/>
              <a:gd name="connsiteY7" fmla="*/ 630449 h 1636736"/>
              <a:gd name="connsiteX8" fmla="*/ 0 w 1223078"/>
              <a:gd name="connsiteY8" fmla="*/ 630449 h 16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078" h="1636736">
                <a:moveTo>
                  <a:pt x="0" y="0"/>
                </a:moveTo>
                <a:cubicBezTo>
                  <a:pt x="675487" y="0"/>
                  <a:pt x="1223078" y="547591"/>
                  <a:pt x="1223078" y="1223078"/>
                </a:cubicBezTo>
                <a:cubicBezTo>
                  <a:pt x="1223078" y="1349732"/>
                  <a:pt x="1203827" y="1471890"/>
                  <a:pt x="1168091" y="1586784"/>
                </a:cubicBezTo>
                <a:lnTo>
                  <a:pt x="1149808" y="1636736"/>
                </a:lnTo>
                <a:lnTo>
                  <a:pt x="423506" y="1636736"/>
                </a:lnTo>
                <a:lnTo>
                  <a:pt x="491419" y="1554425"/>
                </a:lnTo>
                <a:cubicBezTo>
                  <a:pt x="555319" y="1459840"/>
                  <a:pt x="592631" y="1345817"/>
                  <a:pt x="592631" y="1223079"/>
                </a:cubicBezTo>
                <a:cubicBezTo>
                  <a:pt x="592631" y="895778"/>
                  <a:pt x="327302" y="630449"/>
                  <a:pt x="1" y="630449"/>
                </a:cubicBezTo>
                <a:lnTo>
                  <a:pt x="0" y="630449"/>
                </a:ln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695E5E-AC5C-49A4-A2F7-33963AA2916E}"/>
              </a:ext>
            </a:extLst>
          </p:cNvPr>
          <p:cNvSpPr/>
          <p:nvPr/>
        </p:nvSpPr>
        <p:spPr>
          <a:xfrm>
            <a:off x="6920231" y="2130491"/>
            <a:ext cx="1509441" cy="1509441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80C6F5-2FAA-4887-8DD0-1778E1ECAA0F}"/>
              </a:ext>
            </a:extLst>
          </p:cNvPr>
          <p:cNvSpPr/>
          <p:nvPr/>
        </p:nvSpPr>
        <p:spPr>
          <a:xfrm>
            <a:off x="9298691" y="2130491"/>
            <a:ext cx="1509441" cy="1509441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6C5844-0FBF-42B7-A5B4-06020DF8E538}"/>
              </a:ext>
            </a:extLst>
          </p:cNvPr>
          <p:cNvSpPr/>
          <p:nvPr/>
        </p:nvSpPr>
        <p:spPr>
          <a:xfrm>
            <a:off x="4538446" y="2130491"/>
            <a:ext cx="1509441" cy="1509441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6D9DEED-B664-4E6F-860A-CE37ECCBEC7A}"/>
              </a:ext>
            </a:extLst>
          </p:cNvPr>
          <p:cNvSpPr/>
          <p:nvPr/>
        </p:nvSpPr>
        <p:spPr>
          <a:xfrm>
            <a:off x="6659842" y="2881184"/>
            <a:ext cx="2030220" cy="26670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042CEE-CBAC-4E3C-9456-A68BAEE5C2A7}"/>
              </a:ext>
            </a:extLst>
          </p:cNvPr>
          <p:cNvSpPr/>
          <p:nvPr/>
        </p:nvSpPr>
        <p:spPr>
          <a:xfrm>
            <a:off x="9041628" y="2881184"/>
            <a:ext cx="2030220" cy="26670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888ED-2983-4749-B3C9-8CA9ABA497FE}"/>
              </a:ext>
            </a:extLst>
          </p:cNvPr>
          <p:cNvSpPr/>
          <p:nvPr/>
        </p:nvSpPr>
        <p:spPr>
          <a:xfrm>
            <a:off x="4278056" y="2881184"/>
            <a:ext cx="2030220" cy="26670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90732-92CB-406C-A9AB-72FE2D5602BD}"/>
              </a:ext>
            </a:extLst>
          </p:cNvPr>
          <p:cNvGrpSpPr/>
          <p:nvPr/>
        </p:nvGrpSpPr>
        <p:grpSpPr>
          <a:xfrm>
            <a:off x="4720660" y="2312706"/>
            <a:ext cx="1145014" cy="1145014"/>
            <a:chOff x="6668895" y="3898402"/>
            <a:chExt cx="646331" cy="64633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42037E-72CD-4764-9AAC-EBAA59745CEF}"/>
                </a:ext>
              </a:extLst>
            </p:cNvPr>
            <p:cNvGrpSpPr/>
            <p:nvPr/>
          </p:nvGrpSpPr>
          <p:grpSpPr>
            <a:xfrm>
              <a:off x="6668895" y="3898402"/>
              <a:ext cx="646331" cy="646331"/>
              <a:chOff x="988901" y="2755900"/>
              <a:chExt cx="646331" cy="64633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8BCB544-DFA6-4205-AAC2-6E56C0D77680}"/>
                  </a:ext>
                </a:extLst>
              </p:cNvPr>
              <p:cNvSpPr/>
              <p:nvPr/>
            </p:nvSpPr>
            <p:spPr>
              <a:xfrm>
                <a:off x="988901" y="2755900"/>
                <a:ext cx="646331" cy="6463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D4FA1B58-E82F-43AE-95AD-B757B253AD06}"/>
                  </a:ext>
                </a:extLst>
              </p:cNvPr>
              <p:cNvSpPr/>
              <p:nvPr/>
            </p:nvSpPr>
            <p:spPr>
              <a:xfrm>
                <a:off x="988901" y="2755900"/>
                <a:ext cx="646330" cy="646330"/>
              </a:xfrm>
              <a:prstGeom prst="arc">
                <a:avLst>
                  <a:gd name="adj1" fmla="val 16200000"/>
                  <a:gd name="adj2" fmla="val 1888834"/>
                </a:avLst>
              </a:prstGeom>
              <a:ln w="63500" cap="sq">
                <a:solidFill>
                  <a:srgbClr val="5779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4EDDA6-E570-403D-9421-C92E2E882C3A}"/>
                </a:ext>
              </a:extLst>
            </p:cNvPr>
            <p:cNvGrpSpPr/>
            <p:nvPr/>
          </p:nvGrpSpPr>
          <p:grpSpPr>
            <a:xfrm>
              <a:off x="6868994" y="4097416"/>
              <a:ext cx="246133" cy="248302"/>
              <a:chOff x="2676525" y="3611563"/>
              <a:chExt cx="360363" cy="363538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8BDC5300-1507-476D-AEC0-215B93042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6525" y="3611563"/>
                <a:ext cx="285750" cy="363538"/>
              </a:xfrm>
              <a:custGeom>
                <a:avLst/>
                <a:gdLst>
                  <a:gd name="T0" fmla="*/ 14 w 76"/>
                  <a:gd name="T1" fmla="*/ 0 h 96"/>
                  <a:gd name="T2" fmla="*/ 0 w 76"/>
                  <a:gd name="T3" fmla="*/ 66 h 96"/>
                  <a:gd name="T4" fmla="*/ 12 w 76"/>
                  <a:gd name="T5" fmla="*/ 68 h 96"/>
                  <a:gd name="T6" fmla="*/ 14 w 76"/>
                  <a:gd name="T7" fmla="*/ 96 h 96"/>
                  <a:gd name="T8" fmla="*/ 64 w 76"/>
                  <a:gd name="T9" fmla="*/ 94 h 96"/>
                  <a:gd name="T10" fmla="*/ 76 w 76"/>
                  <a:gd name="T11" fmla="*/ 14 h 96"/>
                  <a:gd name="T12" fmla="*/ 12 w 76"/>
                  <a:gd name="T13" fmla="*/ 18 h 96"/>
                  <a:gd name="T14" fmla="*/ 12 w 76"/>
                  <a:gd name="T15" fmla="*/ 64 h 96"/>
                  <a:gd name="T16" fmla="*/ 4 w 76"/>
                  <a:gd name="T17" fmla="*/ 14 h 96"/>
                  <a:gd name="T18" fmla="*/ 24 w 76"/>
                  <a:gd name="T19" fmla="*/ 14 h 96"/>
                  <a:gd name="T20" fmla="*/ 14 w 76"/>
                  <a:gd name="T21" fmla="*/ 16 h 96"/>
                  <a:gd name="T22" fmla="*/ 16 w 76"/>
                  <a:gd name="T23" fmla="*/ 24 h 96"/>
                  <a:gd name="T24" fmla="*/ 16 w 76"/>
                  <a:gd name="T25" fmla="*/ 20 h 96"/>
                  <a:gd name="T26" fmla="*/ 21 w 76"/>
                  <a:gd name="T27" fmla="*/ 21 h 96"/>
                  <a:gd name="T28" fmla="*/ 33 w 76"/>
                  <a:gd name="T29" fmla="*/ 51 h 96"/>
                  <a:gd name="T30" fmla="*/ 24 w 76"/>
                  <a:gd name="T31" fmla="*/ 60 h 96"/>
                  <a:gd name="T32" fmla="*/ 21 w 76"/>
                  <a:gd name="T33" fmla="*/ 57 h 96"/>
                  <a:gd name="T34" fmla="*/ 23 w 76"/>
                  <a:gd name="T35" fmla="*/ 55 h 96"/>
                  <a:gd name="T36" fmla="*/ 31 w 76"/>
                  <a:gd name="T37" fmla="*/ 49 h 96"/>
                  <a:gd name="T38" fmla="*/ 33 w 76"/>
                  <a:gd name="T39" fmla="*/ 51 h 96"/>
                  <a:gd name="T40" fmla="*/ 25 w 76"/>
                  <a:gd name="T41" fmla="*/ 43 h 96"/>
                  <a:gd name="T42" fmla="*/ 23 w 76"/>
                  <a:gd name="T43" fmla="*/ 43 h 96"/>
                  <a:gd name="T44" fmla="*/ 21 w 76"/>
                  <a:gd name="T45" fmla="*/ 39 h 96"/>
                  <a:gd name="T46" fmla="*/ 24 w 76"/>
                  <a:gd name="T47" fmla="*/ 39 h 96"/>
                  <a:gd name="T48" fmla="*/ 33 w 76"/>
                  <a:gd name="T49" fmla="*/ 33 h 96"/>
                  <a:gd name="T50" fmla="*/ 54 w 76"/>
                  <a:gd name="T51" fmla="*/ 76 h 96"/>
                  <a:gd name="T52" fmla="*/ 36 w 76"/>
                  <a:gd name="T53" fmla="*/ 74 h 96"/>
                  <a:gd name="T54" fmla="*/ 54 w 76"/>
                  <a:gd name="T55" fmla="*/ 72 h 96"/>
                  <a:gd name="T56" fmla="*/ 54 w 76"/>
                  <a:gd name="T57" fmla="*/ 76 h 96"/>
                  <a:gd name="T58" fmla="*/ 38 w 76"/>
                  <a:gd name="T59" fmla="*/ 60 h 96"/>
                  <a:gd name="T60" fmla="*/ 38 w 76"/>
                  <a:gd name="T61" fmla="*/ 56 h 96"/>
                  <a:gd name="T62" fmla="*/ 56 w 76"/>
                  <a:gd name="T63" fmla="*/ 58 h 96"/>
                  <a:gd name="T64" fmla="*/ 54 w 76"/>
                  <a:gd name="T65" fmla="*/ 44 h 96"/>
                  <a:gd name="T66" fmla="*/ 36 w 76"/>
                  <a:gd name="T67" fmla="*/ 42 h 96"/>
                  <a:gd name="T68" fmla="*/ 54 w 76"/>
                  <a:gd name="T69" fmla="*/ 40 h 96"/>
                  <a:gd name="T70" fmla="*/ 54 w 76"/>
                  <a:gd name="T71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96">
                    <a:moveTo>
                      <a:pt x="6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1" y="68"/>
                      <a:pt x="2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2" y="95"/>
                      <a:pt x="13" y="96"/>
                      <a:pt x="14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3" y="96"/>
                      <a:pt x="64" y="95"/>
                      <a:pt x="64" y="94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1" y="27"/>
                      <a:pt x="76" y="21"/>
                      <a:pt x="76" y="14"/>
                    </a:cubicBezTo>
                    <a:cubicBezTo>
                      <a:pt x="76" y="6"/>
                      <a:pt x="70" y="0"/>
                      <a:pt x="62" y="0"/>
                    </a:cubicBezTo>
                    <a:close/>
                    <a:moveTo>
                      <a:pt x="12" y="18"/>
                    </a:move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8"/>
                      <a:pt x="8" y="4"/>
                      <a:pt x="14" y="4"/>
                    </a:cubicBezTo>
                    <a:cubicBezTo>
                      <a:pt x="20" y="4"/>
                      <a:pt x="24" y="8"/>
                      <a:pt x="24" y="14"/>
                    </a:cubicBezTo>
                    <a:cubicBezTo>
                      <a:pt x="24" y="15"/>
                      <a:pt x="24" y="15"/>
                      <a:pt x="2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2" y="17"/>
                      <a:pt x="12" y="18"/>
                    </a:cubicBezTo>
                    <a:close/>
                    <a:moveTo>
                      <a:pt x="16" y="24"/>
                    </a:move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1" y="21"/>
                    </a:cubicBezTo>
                    <a:cubicBezTo>
                      <a:pt x="20" y="22"/>
                      <a:pt x="18" y="23"/>
                      <a:pt x="16" y="24"/>
                    </a:cubicBezTo>
                    <a:close/>
                    <a:moveTo>
                      <a:pt x="33" y="51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60"/>
                      <a:pt x="25" y="60"/>
                      <a:pt x="24" y="60"/>
                    </a:cubicBezTo>
                    <a:cubicBezTo>
                      <a:pt x="23" y="60"/>
                      <a:pt x="23" y="60"/>
                      <a:pt x="23" y="59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0" y="57"/>
                      <a:pt x="20" y="55"/>
                      <a:pt x="21" y="55"/>
                    </a:cubicBezTo>
                    <a:cubicBezTo>
                      <a:pt x="21" y="54"/>
                      <a:pt x="23" y="54"/>
                      <a:pt x="23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8"/>
                      <a:pt x="33" y="48"/>
                      <a:pt x="33" y="49"/>
                    </a:cubicBezTo>
                    <a:cubicBezTo>
                      <a:pt x="34" y="49"/>
                      <a:pt x="34" y="51"/>
                      <a:pt x="33" y="51"/>
                    </a:cubicBezTo>
                    <a:close/>
                    <a:moveTo>
                      <a:pt x="33" y="35"/>
                    </a:move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4"/>
                      <a:pt x="25" y="44"/>
                      <a:pt x="24" y="44"/>
                    </a:cubicBezTo>
                    <a:cubicBezTo>
                      <a:pt x="23" y="44"/>
                      <a:pt x="23" y="44"/>
                      <a:pt x="23" y="43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0" y="41"/>
                      <a:pt x="20" y="39"/>
                      <a:pt x="21" y="39"/>
                    </a:cubicBezTo>
                    <a:cubicBezTo>
                      <a:pt x="21" y="38"/>
                      <a:pt x="23" y="38"/>
                      <a:pt x="23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2"/>
                      <a:pt x="33" y="32"/>
                      <a:pt x="33" y="33"/>
                    </a:cubicBezTo>
                    <a:cubicBezTo>
                      <a:pt x="34" y="33"/>
                      <a:pt x="34" y="35"/>
                      <a:pt x="33" y="35"/>
                    </a:cubicBezTo>
                    <a:close/>
                    <a:moveTo>
                      <a:pt x="54" y="76"/>
                    </a:moveTo>
                    <a:cubicBezTo>
                      <a:pt x="38" y="76"/>
                      <a:pt x="38" y="76"/>
                      <a:pt x="38" y="76"/>
                    </a:cubicBezTo>
                    <a:cubicBezTo>
                      <a:pt x="37" y="76"/>
                      <a:pt x="36" y="75"/>
                      <a:pt x="36" y="74"/>
                    </a:cubicBezTo>
                    <a:cubicBezTo>
                      <a:pt x="36" y="73"/>
                      <a:pt x="37" y="72"/>
                      <a:pt x="38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5" y="72"/>
                      <a:pt x="56" y="73"/>
                      <a:pt x="56" y="74"/>
                    </a:cubicBezTo>
                    <a:cubicBezTo>
                      <a:pt x="56" y="75"/>
                      <a:pt x="55" y="76"/>
                      <a:pt x="54" y="76"/>
                    </a:cubicBezTo>
                    <a:close/>
                    <a:moveTo>
                      <a:pt x="54" y="60"/>
                    </a:moveTo>
                    <a:cubicBezTo>
                      <a:pt x="38" y="60"/>
                      <a:pt x="38" y="60"/>
                      <a:pt x="38" y="60"/>
                    </a:cubicBezTo>
                    <a:cubicBezTo>
                      <a:pt x="37" y="60"/>
                      <a:pt x="36" y="59"/>
                      <a:pt x="36" y="58"/>
                    </a:cubicBezTo>
                    <a:cubicBezTo>
                      <a:pt x="36" y="57"/>
                      <a:pt x="37" y="56"/>
                      <a:pt x="38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5" y="56"/>
                      <a:pt x="56" y="57"/>
                      <a:pt x="56" y="58"/>
                    </a:cubicBezTo>
                    <a:cubicBezTo>
                      <a:pt x="56" y="59"/>
                      <a:pt x="55" y="60"/>
                      <a:pt x="54" y="60"/>
                    </a:cubicBezTo>
                    <a:close/>
                    <a:moveTo>
                      <a:pt x="54" y="44"/>
                    </a:moveTo>
                    <a:cubicBezTo>
                      <a:pt x="38" y="44"/>
                      <a:pt x="38" y="44"/>
                      <a:pt x="38" y="44"/>
                    </a:cubicBezTo>
                    <a:cubicBezTo>
                      <a:pt x="37" y="44"/>
                      <a:pt x="36" y="43"/>
                      <a:pt x="36" y="42"/>
                    </a:cubicBezTo>
                    <a:cubicBezTo>
                      <a:pt x="36" y="41"/>
                      <a:pt x="37" y="40"/>
                      <a:pt x="38" y="40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6" y="43"/>
                      <a:pt x="55" y="44"/>
                      <a:pt x="54" y="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9357942-00E1-47A1-9DA9-EF124D691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563" y="3838575"/>
                <a:ext cx="60325" cy="904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8D85E1C2-B21E-4F61-BCF3-61DE9C9D2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400" y="3694113"/>
                <a:ext cx="90488" cy="166688"/>
              </a:xfrm>
              <a:custGeom>
                <a:avLst/>
                <a:gdLst>
                  <a:gd name="T0" fmla="*/ 16 w 24"/>
                  <a:gd name="T1" fmla="*/ 0 h 44"/>
                  <a:gd name="T2" fmla="*/ 9 w 24"/>
                  <a:gd name="T3" fmla="*/ 4 h 44"/>
                  <a:gd name="T4" fmla="*/ 8 w 24"/>
                  <a:gd name="T5" fmla="*/ 4 h 44"/>
                  <a:gd name="T6" fmla="*/ 0 w 24"/>
                  <a:gd name="T7" fmla="*/ 12 h 44"/>
                  <a:gd name="T8" fmla="*/ 0 w 24"/>
                  <a:gd name="T9" fmla="*/ 42 h 44"/>
                  <a:gd name="T10" fmla="*/ 2 w 24"/>
                  <a:gd name="T11" fmla="*/ 44 h 44"/>
                  <a:gd name="T12" fmla="*/ 4 w 24"/>
                  <a:gd name="T13" fmla="*/ 42 h 44"/>
                  <a:gd name="T14" fmla="*/ 4 w 24"/>
                  <a:gd name="T15" fmla="*/ 12 h 44"/>
                  <a:gd name="T16" fmla="*/ 8 w 24"/>
                  <a:gd name="T17" fmla="*/ 8 h 44"/>
                  <a:gd name="T18" fmla="*/ 8 w 24"/>
                  <a:gd name="T19" fmla="*/ 34 h 44"/>
                  <a:gd name="T20" fmla="*/ 24 w 24"/>
                  <a:gd name="T21" fmla="*/ 34 h 44"/>
                  <a:gd name="T22" fmla="*/ 24 w 24"/>
                  <a:gd name="T23" fmla="*/ 8 h 44"/>
                  <a:gd name="T24" fmla="*/ 16 w 24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44">
                    <a:moveTo>
                      <a:pt x="16" y="0"/>
                    </a:moveTo>
                    <a:cubicBezTo>
                      <a:pt x="13" y="0"/>
                      <a:pt x="11" y="2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4" y="4"/>
                      <a:pt x="0" y="8"/>
                      <a:pt x="0" y="1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1" y="44"/>
                      <a:pt x="2" y="44"/>
                    </a:cubicBezTo>
                    <a:cubicBezTo>
                      <a:pt x="3" y="44"/>
                      <a:pt x="4" y="43"/>
                      <a:pt x="4" y="4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0"/>
                      <a:pt x="6" y="8"/>
                      <a:pt x="8" y="8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4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9D28B87F-BD96-4E77-BD51-5713EA07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563" y="3944938"/>
                <a:ext cx="60325" cy="30163"/>
              </a:xfrm>
              <a:custGeom>
                <a:avLst/>
                <a:gdLst>
                  <a:gd name="T0" fmla="*/ 8 w 16"/>
                  <a:gd name="T1" fmla="*/ 8 h 8"/>
                  <a:gd name="T2" fmla="*/ 16 w 16"/>
                  <a:gd name="T3" fmla="*/ 0 h 8"/>
                  <a:gd name="T4" fmla="*/ 0 w 16"/>
                  <a:gd name="T5" fmla="*/ 0 h 8"/>
                  <a:gd name="T6" fmla="*/ 8 w 16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8" y="8"/>
                    </a:moveTo>
                    <a:cubicBezTo>
                      <a:pt x="12" y="8"/>
                      <a:pt x="16" y="4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4" y="8"/>
                      <a:pt x="8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C9DB09-3085-43E6-920F-79C735B88AE3}"/>
              </a:ext>
            </a:extLst>
          </p:cNvPr>
          <p:cNvGrpSpPr/>
          <p:nvPr/>
        </p:nvGrpSpPr>
        <p:grpSpPr>
          <a:xfrm>
            <a:off x="7104612" y="2312706"/>
            <a:ext cx="1145014" cy="1145014"/>
            <a:chOff x="7919767" y="3898402"/>
            <a:chExt cx="646331" cy="64633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E040603-14AE-4900-A959-25B4D60CD7BC}"/>
                </a:ext>
              </a:extLst>
            </p:cNvPr>
            <p:cNvGrpSpPr/>
            <p:nvPr/>
          </p:nvGrpSpPr>
          <p:grpSpPr>
            <a:xfrm>
              <a:off x="7919767" y="3898402"/>
              <a:ext cx="646331" cy="646331"/>
              <a:chOff x="988901" y="2755900"/>
              <a:chExt cx="646331" cy="64633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59F81B2-0B81-454E-A540-24BA62FC81C4}"/>
                  </a:ext>
                </a:extLst>
              </p:cNvPr>
              <p:cNvSpPr/>
              <p:nvPr/>
            </p:nvSpPr>
            <p:spPr>
              <a:xfrm>
                <a:off x="988901" y="2755900"/>
                <a:ext cx="646331" cy="6463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3428E3D5-D219-450B-AA20-7F9220D6C18F}"/>
                  </a:ext>
                </a:extLst>
              </p:cNvPr>
              <p:cNvSpPr/>
              <p:nvPr/>
            </p:nvSpPr>
            <p:spPr>
              <a:xfrm>
                <a:off x="988901" y="2755900"/>
                <a:ext cx="646330" cy="646330"/>
              </a:xfrm>
              <a:prstGeom prst="arc">
                <a:avLst>
                  <a:gd name="adj1" fmla="val 16200000"/>
                  <a:gd name="adj2" fmla="val 6713764"/>
                </a:avLst>
              </a:prstGeom>
              <a:ln w="63500" cap="sq">
                <a:solidFill>
                  <a:srgbClr val="5779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3AC27FF-41DB-4540-B4B1-58538EDA7EE6}"/>
                </a:ext>
              </a:extLst>
            </p:cNvPr>
            <p:cNvGrpSpPr/>
            <p:nvPr/>
          </p:nvGrpSpPr>
          <p:grpSpPr>
            <a:xfrm>
              <a:off x="8119866" y="4097416"/>
              <a:ext cx="246133" cy="248302"/>
              <a:chOff x="3419475" y="2882900"/>
              <a:chExt cx="360363" cy="363538"/>
            </a:xfrm>
          </p:grpSpPr>
          <p:sp>
            <p:nvSpPr>
              <p:cNvPr id="38" name="Freeform 157">
                <a:extLst>
                  <a:ext uri="{FF2B5EF4-FFF2-40B4-BE49-F238E27FC236}">
                    <a16:creationId xmlns:a16="http://schemas.microsoft.com/office/drawing/2014/main" id="{80573793-3230-4B5B-8A8E-FE5DC84185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475" y="2882900"/>
                <a:ext cx="360363" cy="273050"/>
              </a:xfrm>
              <a:custGeom>
                <a:avLst/>
                <a:gdLst>
                  <a:gd name="T0" fmla="*/ 35 w 96"/>
                  <a:gd name="T1" fmla="*/ 68 h 72"/>
                  <a:gd name="T2" fmla="*/ 34 w 96"/>
                  <a:gd name="T3" fmla="*/ 64 h 72"/>
                  <a:gd name="T4" fmla="*/ 18 w 96"/>
                  <a:gd name="T5" fmla="*/ 64 h 72"/>
                  <a:gd name="T6" fmla="*/ 16 w 96"/>
                  <a:gd name="T7" fmla="*/ 62 h 72"/>
                  <a:gd name="T8" fmla="*/ 16 w 96"/>
                  <a:gd name="T9" fmla="*/ 10 h 72"/>
                  <a:gd name="T10" fmla="*/ 18 w 96"/>
                  <a:gd name="T11" fmla="*/ 8 h 72"/>
                  <a:gd name="T12" fmla="*/ 82 w 96"/>
                  <a:gd name="T13" fmla="*/ 8 h 72"/>
                  <a:gd name="T14" fmla="*/ 84 w 96"/>
                  <a:gd name="T15" fmla="*/ 10 h 72"/>
                  <a:gd name="T16" fmla="*/ 84 w 96"/>
                  <a:gd name="T17" fmla="*/ 52 h 72"/>
                  <a:gd name="T18" fmla="*/ 94 w 96"/>
                  <a:gd name="T19" fmla="*/ 55 h 72"/>
                  <a:gd name="T20" fmla="*/ 96 w 96"/>
                  <a:gd name="T21" fmla="*/ 57 h 72"/>
                  <a:gd name="T22" fmla="*/ 96 w 96"/>
                  <a:gd name="T23" fmla="*/ 10 h 72"/>
                  <a:gd name="T24" fmla="*/ 86 w 96"/>
                  <a:gd name="T25" fmla="*/ 0 h 72"/>
                  <a:gd name="T26" fmla="*/ 10 w 96"/>
                  <a:gd name="T27" fmla="*/ 0 h 72"/>
                  <a:gd name="T28" fmla="*/ 0 w 96"/>
                  <a:gd name="T29" fmla="*/ 10 h 72"/>
                  <a:gd name="T30" fmla="*/ 0 w 96"/>
                  <a:gd name="T31" fmla="*/ 62 h 72"/>
                  <a:gd name="T32" fmla="*/ 10 w 96"/>
                  <a:gd name="T33" fmla="*/ 72 h 72"/>
                  <a:gd name="T34" fmla="*/ 38 w 96"/>
                  <a:gd name="T35" fmla="*/ 72 h 72"/>
                  <a:gd name="T36" fmla="*/ 35 w 96"/>
                  <a:gd name="T37" fmla="*/ 68 h 72"/>
                  <a:gd name="T38" fmla="*/ 88 w 96"/>
                  <a:gd name="T39" fmla="*/ 34 h 72"/>
                  <a:gd name="T40" fmla="*/ 90 w 96"/>
                  <a:gd name="T41" fmla="*/ 36 h 72"/>
                  <a:gd name="T42" fmla="*/ 88 w 96"/>
                  <a:gd name="T43" fmla="*/ 38 h 72"/>
                  <a:gd name="T44" fmla="*/ 86 w 96"/>
                  <a:gd name="T45" fmla="*/ 36 h 72"/>
                  <a:gd name="T46" fmla="*/ 88 w 96"/>
                  <a:gd name="T47" fmla="*/ 34 h 72"/>
                  <a:gd name="T48" fmla="*/ 10 w 96"/>
                  <a:gd name="T49" fmla="*/ 40 h 72"/>
                  <a:gd name="T50" fmla="*/ 6 w 96"/>
                  <a:gd name="T51" fmla="*/ 36 h 72"/>
                  <a:gd name="T52" fmla="*/ 10 w 96"/>
                  <a:gd name="T53" fmla="*/ 32 h 72"/>
                  <a:gd name="T54" fmla="*/ 14 w 96"/>
                  <a:gd name="T55" fmla="*/ 36 h 72"/>
                  <a:gd name="T56" fmla="*/ 10 w 96"/>
                  <a:gd name="T57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6" h="72">
                    <a:moveTo>
                      <a:pt x="35" y="68"/>
                    </a:moveTo>
                    <a:cubicBezTo>
                      <a:pt x="35" y="67"/>
                      <a:pt x="34" y="65"/>
                      <a:pt x="34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7" y="64"/>
                      <a:pt x="16" y="63"/>
                      <a:pt x="16" y="62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7" y="8"/>
                      <a:pt x="18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3" y="8"/>
                      <a:pt x="84" y="9"/>
                      <a:pt x="84" y="10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95" y="56"/>
                      <a:pt x="95" y="56"/>
                      <a:pt x="96" y="57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4"/>
                      <a:pt x="92" y="0"/>
                      <a:pt x="8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8"/>
                      <a:pt x="4" y="72"/>
                      <a:pt x="10" y="72"/>
                    </a:cubicBezTo>
                    <a:cubicBezTo>
                      <a:pt x="38" y="72"/>
                      <a:pt x="38" y="72"/>
                      <a:pt x="38" y="72"/>
                    </a:cubicBezTo>
                    <a:lnTo>
                      <a:pt x="35" y="68"/>
                    </a:lnTo>
                    <a:close/>
                    <a:moveTo>
                      <a:pt x="88" y="34"/>
                    </a:moveTo>
                    <a:cubicBezTo>
                      <a:pt x="89" y="34"/>
                      <a:pt x="90" y="35"/>
                      <a:pt x="90" y="36"/>
                    </a:cubicBezTo>
                    <a:cubicBezTo>
                      <a:pt x="90" y="37"/>
                      <a:pt x="89" y="38"/>
                      <a:pt x="88" y="38"/>
                    </a:cubicBezTo>
                    <a:cubicBezTo>
                      <a:pt x="87" y="38"/>
                      <a:pt x="86" y="37"/>
                      <a:pt x="86" y="36"/>
                    </a:cubicBezTo>
                    <a:cubicBezTo>
                      <a:pt x="86" y="35"/>
                      <a:pt x="87" y="34"/>
                      <a:pt x="88" y="34"/>
                    </a:cubicBezTo>
                    <a:close/>
                    <a:moveTo>
                      <a:pt x="10" y="40"/>
                    </a:moveTo>
                    <a:cubicBezTo>
                      <a:pt x="8" y="40"/>
                      <a:pt x="6" y="38"/>
                      <a:pt x="6" y="36"/>
                    </a:cubicBezTo>
                    <a:cubicBezTo>
                      <a:pt x="6" y="34"/>
                      <a:pt x="8" y="32"/>
                      <a:pt x="10" y="32"/>
                    </a:cubicBezTo>
                    <a:cubicBezTo>
                      <a:pt x="12" y="32"/>
                      <a:pt x="14" y="34"/>
                      <a:pt x="14" y="36"/>
                    </a:cubicBezTo>
                    <a:cubicBezTo>
                      <a:pt x="14" y="38"/>
                      <a:pt x="12" y="40"/>
                      <a:pt x="10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158">
                <a:extLst>
                  <a:ext uri="{FF2B5EF4-FFF2-40B4-BE49-F238E27FC236}">
                    <a16:creationId xmlns:a16="http://schemas.microsoft.com/office/drawing/2014/main" id="{CAD03A2C-F734-4B29-87DD-3AD34887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350" y="2981325"/>
                <a:ext cx="217488" cy="265113"/>
              </a:xfrm>
              <a:custGeom>
                <a:avLst/>
                <a:gdLst>
                  <a:gd name="T0" fmla="*/ 54 w 58"/>
                  <a:gd name="T1" fmla="*/ 33 h 70"/>
                  <a:gd name="T2" fmla="*/ 34 w 58"/>
                  <a:gd name="T3" fmla="*/ 26 h 70"/>
                  <a:gd name="T4" fmla="*/ 34 w 58"/>
                  <a:gd name="T5" fmla="*/ 6 h 70"/>
                  <a:gd name="T6" fmla="*/ 29 w 58"/>
                  <a:gd name="T7" fmla="*/ 0 h 70"/>
                  <a:gd name="T8" fmla="*/ 23 w 58"/>
                  <a:gd name="T9" fmla="*/ 0 h 70"/>
                  <a:gd name="T10" fmla="*/ 18 w 58"/>
                  <a:gd name="T11" fmla="*/ 6 h 70"/>
                  <a:gd name="T12" fmla="*/ 18 w 58"/>
                  <a:gd name="T13" fmla="*/ 37 h 70"/>
                  <a:gd name="T14" fmla="*/ 15 w 58"/>
                  <a:gd name="T15" fmla="*/ 33 h 70"/>
                  <a:gd name="T16" fmla="*/ 10 w 58"/>
                  <a:gd name="T17" fmla="*/ 31 h 70"/>
                  <a:gd name="T18" fmla="*/ 6 w 58"/>
                  <a:gd name="T19" fmla="*/ 31 h 70"/>
                  <a:gd name="T20" fmla="*/ 1 w 58"/>
                  <a:gd name="T21" fmla="*/ 34 h 70"/>
                  <a:gd name="T22" fmla="*/ 1 w 58"/>
                  <a:gd name="T23" fmla="*/ 40 h 70"/>
                  <a:gd name="T24" fmla="*/ 16 w 58"/>
                  <a:gd name="T25" fmla="*/ 67 h 70"/>
                  <a:gd name="T26" fmla="*/ 21 w 58"/>
                  <a:gd name="T27" fmla="*/ 70 h 70"/>
                  <a:gd name="T28" fmla="*/ 46 w 58"/>
                  <a:gd name="T29" fmla="*/ 70 h 70"/>
                  <a:gd name="T30" fmla="*/ 52 w 58"/>
                  <a:gd name="T31" fmla="*/ 66 h 70"/>
                  <a:gd name="T32" fmla="*/ 58 w 58"/>
                  <a:gd name="T33" fmla="*/ 39 h 70"/>
                  <a:gd name="T34" fmla="*/ 58 w 58"/>
                  <a:gd name="T35" fmla="*/ 39 h 70"/>
                  <a:gd name="T36" fmla="*/ 54 w 58"/>
                  <a:gd name="T37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70">
                    <a:moveTo>
                      <a:pt x="54" y="33"/>
                    </a:move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2"/>
                      <a:pt x="32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0" y="0"/>
                      <a:pt x="18" y="2"/>
                      <a:pt x="18" y="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2"/>
                      <a:pt x="12" y="31"/>
                      <a:pt x="10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1"/>
                      <a:pt x="2" y="32"/>
                      <a:pt x="1" y="34"/>
                    </a:cubicBezTo>
                    <a:cubicBezTo>
                      <a:pt x="0" y="36"/>
                      <a:pt x="0" y="38"/>
                      <a:pt x="1" y="40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9"/>
                      <a:pt x="19" y="70"/>
                      <a:pt x="21" y="70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9" y="70"/>
                      <a:pt x="51" y="69"/>
                      <a:pt x="52" y="66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36"/>
                      <a:pt x="57" y="34"/>
                      <a:pt x="54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B335AB0-4F5F-48EB-B573-1908B72364AB}"/>
              </a:ext>
            </a:extLst>
          </p:cNvPr>
          <p:cNvGrpSpPr/>
          <p:nvPr/>
        </p:nvGrpSpPr>
        <p:grpSpPr>
          <a:xfrm>
            <a:off x="9488564" y="2312706"/>
            <a:ext cx="1145014" cy="1145014"/>
            <a:chOff x="9170639" y="3898402"/>
            <a:chExt cx="646331" cy="64633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6F0B8EA-E716-4DF3-A0DB-3A8860837815}"/>
                </a:ext>
              </a:extLst>
            </p:cNvPr>
            <p:cNvGrpSpPr/>
            <p:nvPr/>
          </p:nvGrpSpPr>
          <p:grpSpPr>
            <a:xfrm>
              <a:off x="9170639" y="3898402"/>
              <a:ext cx="646331" cy="646331"/>
              <a:chOff x="988901" y="2755900"/>
              <a:chExt cx="646331" cy="64633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5311D3D-9498-4CF1-BB0B-776BA8FEC9A6}"/>
                  </a:ext>
                </a:extLst>
              </p:cNvPr>
              <p:cNvSpPr/>
              <p:nvPr/>
            </p:nvSpPr>
            <p:spPr>
              <a:xfrm>
                <a:off x="988901" y="2755900"/>
                <a:ext cx="646331" cy="6463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474BCD6F-0408-497F-AA68-858591050B26}"/>
                  </a:ext>
                </a:extLst>
              </p:cNvPr>
              <p:cNvSpPr/>
              <p:nvPr/>
            </p:nvSpPr>
            <p:spPr>
              <a:xfrm>
                <a:off x="988901" y="2755900"/>
                <a:ext cx="646330" cy="646330"/>
              </a:xfrm>
              <a:prstGeom prst="arc">
                <a:avLst>
                  <a:gd name="adj1" fmla="val 16200000"/>
                  <a:gd name="adj2" fmla="val 8223393"/>
                </a:avLst>
              </a:prstGeom>
              <a:ln w="63500" cap="sq">
                <a:solidFill>
                  <a:srgbClr val="5779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A7325F5-45C4-4684-8134-227EC121101B}"/>
                </a:ext>
              </a:extLst>
            </p:cNvPr>
            <p:cNvGrpSpPr/>
            <p:nvPr/>
          </p:nvGrpSpPr>
          <p:grpSpPr>
            <a:xfrm>
              <a:off x="9370738" y="4121271"/>
              <a:ext cx="246133" cy="200593"/>
              <a:chOff x="6276975" y="1465263"/>
              <a:chExt cx="360363" cy="293688"/>
            </a:xfrm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CF17A12F-DA14-4271-AD95-8A1143B17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1263" y="1465263"/>
                <a:ext cx="330200" cy="233363"/>
              </a:xfrm>
              <a:custGeom>
                <a:avLst/>
                <a:gdLst>
                  <a:gd name="T0" fmla="*/ 2 w 88"/>
                  <a:gd name="T1" fmla="*/ 62 h 62"/>
                  <a:gd name="T2" fmla="*/ 86 w 88"/>
                  <a:gd name="T3" fmla="*/ 62 h 62"/>
                  <a:gd name="T4" fmla="*/ 88 w 88"/>
                  <a:gd name="T5" fmla="*/ 60 h 62"/>
                  <a:gd name="T6" fmla="*/ 88 w 88"/>
                  <a:gd name="T7" fmla="*/ 8 h 62"/>
                  <a:gd name="T8" fmla="*/ 80 w 88"/>
                  <a:gd name="T9" fmla="*/ 0 h 62"/>
                  <a:gd name="T10" fmla="*/ 8 w 88"/>
                  <a:gd name="T11" fmla="*/ 0 h 62"/>
                  <a:gd name="T12" fmla="*/ 0 w 88"/>
                  <a:gd name="T13" fmla="*/ 8 h 62"/>
                  <a:gd name="T14" fmla="*/ 0 w 88"/>
                  <a:gd name="T15" fmla="*/ 60 h 62"/>
                  <a:gd name="T16" fmla="*/ 2 w 88"/>
                  <a:gd name="T17" fmla="*/ 62 h 62"/>
                  <a:gd name="T18" fmla="*/ 8 w 88"/>
                  <a:gd name="T19" fmla="*/ 8 h 62"/>
                  <a:gd name="T20" fmla="*/ 80 w 88"/>
                  <a:gd name="T21" fmla="*/ 8 h 62"/>
                  <a:gd name="T22" fmla="*/ 80 w 88"/>
                  <a:gd name="T23" fmla="*/ 52 h 62"/>
                  <a:gd name="T24" fmla="*/ 8 w 88"/>
                  <a:gd name="T25" fmla="*/ 52 h 62"/>
                  <a:gd name="T26" fmla="*/ 8 w 88"/>
                  <a:gd name="T27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" h="62">
                    <a:moveTo>
                      <a:pt x="2" y="62"/>
                    </a:moveTo>
                    <a:cubicBezTo>
                      <a:pt x="86" y="62"/>
                      <a:pt x="86" y="62"/>
                      <a:pt x="86" y="62"/>
                    </a:cubicBezTo>
                    <a:cubicBezTo>
                      <a:pt x="87" y="62"/>
                      <a:pt x="88" y="61"/>
                      <a:pt x="88" y="60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8" y="4"/>
                      <a:pt x="84" y="0"/>
                      <a:pt x="8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1"/>
                      <a:pt x="1" y="62"/>
                      <a:pt x="2" y="62"/>
                    </a:cubicBezTo>
                    <a:close/>
                    <a:moveTo>
                      <a:pt x="8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" y="52"/>
                      <a:pt x="8" y="52"/>
                      <a:pt x="8" y="52"/>
                    </a:cubicBez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340302D6-4ABB-4804-B1BD-C328FC9A5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6975" y="1714501"/>
                <a:ext cx="360363" cy="44450"/>
              </a:xfrm>
              <a:custGeom>
                <a:avLst/>
                <a:gdLst>
                  <a:gd name="T0" fmla="*/ 94 w 96"/>
                  <a:gd name="T1" fmla="*/ 0 h 12"/>
                  <a:gd name="T2" fmla="*/ 58 w 96"/>
                  <a:gd name="T3" fmla="*/ 0 h 12"/>
                  <a:gd name="T4" fmla="*/ 56 w 96"/>
                  <a:gd name="T5" fmla="*/ 2 h 12"/>
                  <a:gd name="T6" fmla="*/ 56 w 96"/>
                  <a:gd name="T7" fmla="*/ 4 h 12"/>
                  <a:gd name="T8" fmla="*/ 40 w 96"/>
                  <a:gd name="T9" fmla="*/ 4 h 12"/>
                  <a:gd name="T10" fmla="*/ 40 w 96"/>
                  <a:gd name="T11" fmla="*/ 2 h 12"/>
                  <a:gd name="T12" fmla="*/ 38 w 96"/>
                  <a:gd name="T13" fmla="*/ 0 h 12"/>
                  <a:gd name="T14" fmla="*/ 2 w 96"/>
                  <a:gd name="T15" fmla="*/ 0 h 12"/>
                  <a:gd name="T16" fmla="*/ 0 w 96"/>
                  <a:gd name="T17" fmla="*/ 2 h 12"/>
                  <a:gd name="T18" fmla="*/ 0 w 96"/>
                  <a:gd name="T19" fmla="*/ 6 h 12"/>
                  <a:gd name="T20" fmla="*/ 6 w 96"/>
                  <a:gd name="T21" fmla="*/ 12 h 12"/>
                  <a:gd name="T22" fmla="*/ 90 w 96"/>
                  <a:gd name="T23" fmla="*/ 12 h 12"/>
                  <a:gd name="T24" fmla="*/ 96 w 96"/>
                  <a:gd name="T25" fmla="*/ 6 h 12"/>
                  <a:gd name="T26" fmla="*/ 96 w 96"/>
                  <a:gd name="T27" fmla="*/ 2 h 12"/>
                  <a:gd name="T28" fmla="*/ 94 w 96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" h="12">
                    <a:moveTo>
                      <a:pt x="94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7" y="0"/>
                      <a:pt x="56" y="1"/>
                      <a:pt x="56" y="2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3" y="12"/>
                      <a:pt x="96" y="9"/>
                      <a:pt x="96" y="6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815CB7-532C-4306-A622-B80562C24EBE}"/>
              </a:ext>
            </a:extLst>
          </p:cNvPr>
          <p:cNvSpPr txBox="1"/>
          <p:nvPr/>
        </p:nvSpPr>
        <p:spPr>
          <a:xfrm>
            <a:off x="4493304" y="3855845"/>
            <a:ext cx="150944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AA3B671-B25F-4B48-96AA-E7279665209C}"/>
              </a:ext>
            </a:extLst>
          </p:cNvPr>
          <p:cNvSpPr txBox="1"/>
          <p:nvPr/>
        </p:nvSpPr>
        <p:spPr>
          <a:xfrm>
            <a:off x="6877257" y="3855845"/>
            <a:ext cx="150944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E8FE1F3-AB69-4553-A25A-5D7CC9C23EB7}"/>
              </a:ext>
            </a:extLst>
          </p:cNvPr>
          <p:cNvSpPr txBox="1"/>
          <p:nvPr/>
        </p:nvSpPr>
        <p:spPr>
          <a:xfrm>
            <a:off x="9305389" y="3855845"/>
            <a:ext cx="150944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D06FEAED-7D59-408F-A685-A5A315AEC30E}"/>
              </a:ext>
            </a:extLst>
          </p:cNvPr>
          <p:cNvGrpSpPr/>
          <p:nvPr/>
        </p:nvGrpSpPr>
        <p:grpSpPr>
          <a:xfrm>
            <a:off x="412663" y="406155"/>
            <a:ext cx="3086420" cy="697333"/>
            <a:chOff x="983461" y="615781"/>
            <a:chExt cx="3086420" cy="697333"/>
          </a:xfrm>
        </p:grpSpPr>
        <p:sp>
          <p:nvSpPr>
            <p:cNvPr id="49" name="Google Shape;1092;p45">
              <a:extLst>
                <a:ext uri="{FF2B5EF4-FFF2-40B4-BE49-F238E27FC236}">
                  <a16:creationId xmlns:a16="http://schemas.microsoft.com/office/drawing/2014/main" id="{DCD390F0-AB2C-471C-9D51-485E7109DAC0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Google Shape;1095;p45">
              <a:extLst>
                <a:ext uri="{FF2B5EF4-FFF2-40B4-BE49-F238E27FC236}">
                  <a16:creationId xmlns:a16="http://schemas.microsoft.com/office/drawing/2014/main" id="{39FA9AA5-91FA-4760-AB4A-1757AA5099BD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1BAF3A6-022E-4FEF-AEFA-A853C5E70ABE}"/>
                </a:ext>
              </a:extLst>
            </p:cNvPr>
            <p:cNvSpPr txBox="1"/>
            <p:nvPr/>
          </p:nvSpPr>
          <p:spPr>
            <a:xfrm>
              <a:off x="1754803" y="750248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52" name="ïṡ1íḋè">
              <a:extLst>
                <a:ext uri="{FF2B5EF4-FFF2-40B4-BE49-F238E27FC236}">
                  <a16:creationId xmlns:a16="http://schemas.microsoft.com/office/drawing/2014/main" id="{B0C5ADE8-E506-44D8-8C61-FF068FBAA590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3" name="íṥļïdè">
            <a:extLst>
              <a:ext uri="{FF2B5EF4-FFF2-40B4-BE49-F238E27FC236}">
                <a16:creationId xmlns:a16="http://schemas.microsoft.com/office/drawing/2014/main" id="{9E11AB9A-F3C4-4AFD-B15E-E2F9BE133D06}"/>
              </a:ext>
            </a:extLst>
          </p:cNvPr>
          <p:cNvSpPr/>
          <p:nvPr/>
        </p:nvSpPr>
        <p:spPr>
          <a:xfrm>
            <a:off x="686957" y="1499574"/>
            <a:ext cx="630919" cy="630917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ïṧḻîḋé">
            <a:extLst>
              <a:ext uri="{FF2B5EF4-FFF2-40B4-BE49-F238E27FC236}">
                <a16:creationId xmlns:a16="http://schemas.microsoft.com/office/drawing/2014/main" id="{3F43DFDA-55A7-468A-B362-0FFDEC091DDC}"/>
              </a:ext>
            </a:extLst>
          </p:cNvPr>
          <p:cNvSpPr/>
          <p:nvPr/>
        </p:nvSpPr>
        <p:spPr>
          <a:xfrm>
            <a:off x="943335" y="1747168"/>
            <a:ext cx="2160000" cy="21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íṧ1iḑè">
            <a:extLst>
              <a:ext uri="{FF2B5EF4-FFF2-40B4-BE49-F238E27FC236}">
                <a16:creationId xmlns:a16="http://schemas.microsoft.com/office/drawing/2014/main" id="{A605E2A4-F265-4CED-93D7-FD080CD3BA4B}"/>
              </a:ext>
            </a:extLst>
          </p:cNvPr>
          <p:cNvSpPr/>
          <p:nvPr/>
        </p:nvSpPr>
        <p:spPr>
          <a:xfrm>
            <a:off x="943335" y="3993129"/>
            <a:ext cx="2160000" cy="21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iŝľiḋe">
            <a:extLst>
              <a:ext uri="{FF2B5EF4-FFF2-40B4-BE49-F238E27FC236}">
                <a16:creationId xmlns:a16="http://schemas.microsoft.com/office/drawing/2014/main" id="{764DFFDC-0AEA-4868-BE92-162621E1ECCD}"/>
              </a:ext>
            </a:extLst>
          </p:cNvPr>
          <p:cNvSpPr/>
          <p:nvPr/>
        </p:nvSpPr>
        <p:spPr>
          <a:xfrm>
            <a:off x="1493652" y="1919091"/>
            <a:ext cx="1059366" cy="1059366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ïS1ïde">
            <a:extLst>
              <a:ext uri="{FF2B5EF4-FFF2-40B4-BE49-F238E27FC236}">
                <a16:creationId xmlns:a16="http://schemas.microsoft.com/office/drawing/2014/main" id="{8AC600D8-F070-4273-B92A-E7786755DE2D}"/>
              </a:ext>
            </a:extLst>
          </p:cNvPr>
          <p:cNvSpPr/>
          <p:nvPr/>
        </p:nvSpPr>
        <p:spPr>
          <a:xfrm>
            <a:off x="1493652" y="4153901"/>
            <a:ext cx="1059366" cy="1059366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242" r="-24642"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BD7843E-9BEA-4F0C-B3C9-2035011B6F12}"/>
              </a:ext>
            </a:extLst>
          </p:cNvPr>
          <p:cNvSpPr txBox="1"/>
          <p:nvPr/>
        </p:nvSpPr>
        <p:spPr>
          <a:xfrm>
            <a:off x="1276838" y="3214039"/>
            <a:ext cx="149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rgbClr val="1B0100"/>
                </a:solidFill>
                <a:cs typeface="+mn-ea"/>
                <a:sym typeface="+mn-lt"/>
              </a:rPr>
              <a:t>TITLE TEXT</a:t>
            </a:r>
            <a:endParaRPr lang="zh-CN" altLang="en-US" sz="1600" b="1" dirty="0">
              <a:solidFill>
                <a:srgbClr val="1B0100"/>
              </a:solidFill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EED9ADA-419C-4840-A9CB-92373C95D62C}"/>
              </a:ext>
            </a:extLst>
          </p:cNvPr>
          <p:cNvSpPr txBox="1"/>
          <p:nvPr/>
        </p:nvSpPr>
        <p:spPr>
          <a:xfrm>
            <a:off x="1269387" y="5529309"/>
            <a:ext cx="149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rgbClr val="1B0100"/>
                </a:solidFill>
                <a:cs typeface="+mn-ea"/>
                <a:sym typeface="+mn-lt"/>
              </a:rPr>
              <a:t>TITLE TEXT</a:t>
            </a:r>
            <a:endParaRPr lang="zh-CN" altLang="en-US" sz="1600" b="1" dirty="0">
              <a:solidFill>
                <a:srgbClr val="1B0100"/>
              </a:solidFill>
              <a:cs typeface="+mn-ea"/>
              <a:sym typeface="+mn-lt"/>
            </a:endParaRPr>
          </a:p>
        </p:txBody>
      </p:sp>
      <p:sp>
        <p:nvSpPr>
          <p:cNvPr id="70" name="ïṥḻíḓé">
            <a:extLst>
              <a:ext uri="{FF2B5EF4-FFF2-40B4-BE49-F238E27FC236}">
                <a16:creationId xmlns:a16="http://schemas.microsoft.com/office/drawing/2014/main" id="{85073CAF-4E03-4E53-8ACA-7D0259E5BD4C}"/>
              </a:ext>
            </a:extLst>
          </p:cNvPr>
          <p:cNvSpPr/>
          <p:nvPr/>
        </p:nvSpPr>
        <p:spPr>
          <a:xfrm rot="16370209" flipH="1">
            <a:off x="10780810" y="-183592"/>
            <a:ext cx="1223078" cy="1636736"/>
          </a:xfrm>
          <a:custGeom>
            <a:avLst/>
            <a:gdLst>
              <a:gd name="connsiteX0" fmla="*/ 0 w 1223078"/>
              <a:gd name="connsiteY0" fmla="*/ 0 h 1636736"/>
              <a:gd name="connsiteX1" fmla="*/ 1223078 w 1223078"/>
              <a:gd name="connsiteY1" fmla="*/ 1223078 h 1636736"/>
              <a:gd name="connsiteX2" fmla="*/ 1168091 w 1223078"/>
              <a:gd name="connsiteY2" fmla="*/ 1586784 h 1636736"/>
              <a:gd name="connsiteX3" fmla="*/ 1149808 w 1223078"/>
              <a:gd name="connsiteY3" fmla="*/ 1636736 h 1636736"/>
              <a:gd name="connsiteX4" fmla="*/ 423506 w 1223078"/>
              <a:gd name="connsiteY4" fmla="*/ 1636736 h 1636736"/>
              <a:gd name="connsiteX5" fmla="*/ 491419 w 1223078"/>
              <a:gd name="connsiteY5" fmla="*/ 1554425 h 1636736"/>
              <a:gd name="connsiteX6" fmla="*/ 592631 w 1223078"/>
              <a:gd name="connsiteY6" fmla="*/ 1223079 h 1636736"/>
              <a:gd name="connsiteX7" fmla="*/ 1 w 1223078"/>
              <a:gd name="connsiteY7" fmla="*/ 630449 h 1636736"/>
              <a:gd name="connsiteX8" fmla="*/ 0 w 1223078"/>
              <a:gd name="connsiteY8" fmla="*/ 630449 h 16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078" h="1636736">
                <a:moveTo>
                  <a:pt x="0" y="0"/>
                </a:moveTo>
                <a:cubicBezTo>
                  <a:pt x="675487" y="0"/>
                  <a:pt x="1223078" y="547591"/>
                  <a:pt x="1223078" y="1223078"/>
                </a:cubicBezTo>
                <a:cubicBezTo>
                  <a:pt x="1223078" y="1349732"/>
                  <a:pt x="1203827" y="1471890"/>
                  <a:pt x="1168091" y="1586784"/>
                </a:cubicBezTo>
                <a:lnTo>
                  <a:pt x="1149808" y="1636736"/>
                </a:lnTo>
                <a:lnTo>
                  <a:pt x="423506" y="1636736"/>
                </a:lnTo>
                <a:lnTo>
                  <a:pt x="491419" y="1554425"/>
                </a:lnTo>
                <a:cubicBezTo>
                  <a:pt x="555319" y="1459840"/>
                  <a:pt x="592631" y="1345817"/>
                  <a:pt x="592631" y="1223079"/>
                </a:cubicBezTo>
                <a:cubicBezTo>
                  <a:pt x="592631" y="895778"/>
                  <a:pt x="327302" y="630449"/>
                  <a:pt x="1" y="630449"/>
                </a:cubicBezTo>
                <a:lnTo>
                  <a:pt x="0" y="630449"/>
                </a:ln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íṥļïdè">
            <a:extLst>
              <a:ext uri="{FF2B5EF4-FFF2-40B4-BE49-F238E27FC236}">
                <a16:creationId xmlns:a16="http://schemas.microsoft.com/office/drawing/2014/main" id="{E76DA8D3-81F6-4080-9445-57646BF40F6D}"/>
              </a:ext>
            </a:extLst>
          </p:cNvPr>
          <p:cNvSpPr/>
          <p:nvPr/>
        </p:nvSpPr>
        <p:spPr>
          <a:xfrm>
            <a:off x="10432743" y="1222453"/>
            <a:ext cx="401666" cy="401665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39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64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7C36A58-3F45-4F0A-BC27-6F1586F67CD1}"/>
              </a:ext>
            </a:extLst>
          </p:cNvPr>
          <p:cNvSpPr/>
          <p:nvPr/>
        </p:nvSpPr>
        <p:spPr>
          <a:xfrm>
            <a:off x="7640738" y="2953313"/>
            <a:ext cx="4055963" cy="1854200"/>
          </a:xfrm>
          <a:custGeom>
            <a:avLst/>
            <a:gdLst>
              <a:gd name="connsiteX0" fmla="*/ 0 w 4055963"/>
              <a:gd name="connsiteY0" fmla="*/ 0 h 1854200"/>
              <a:gd name="connsiteX1" fmla="*/ 3128863 w 4055963"/>
              <a:gd name="connsiteY1" fmla="*/ 0 h 1854200"/>
              <a:gd name="connsiteX2" fmla="*/ 4055963 w 4055963"/>
              <a:gd name="connsiteY2" fmla="*/ 927100 h 1854200"/>
              <a:gd name="connsiteX3" fmla="*/ 3128863 w 4055963"/>
              <a:gd name="connsiteY3" fmla="*/ 1854200 h 1854200"/>
              <a:gd name="connsiteX4" fmla="*/ 0 w 4055963"/>
              <a:gd name="connsiteY4" fmla="*/ 1854200 h 1854200"/>
              <a:gd name="connsiteX5" fmla="*/ 41003 w 4055963"/>
              <a:gd name="connsiteY5" fmla="*/ 1786708 h 1854200"/>
              <a:gd name="connsiteX6" fmla="*/ 258663 w 4055963"/>
              <a:gd name="connsiteY6" fmla="*/ 927100 h 1854200"/>
              <a:gd name="connsiteX7" fmla="*/ 41003 w 4055963"/>
              <a:gd name="connsiteY7" fmla="*/ 67493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5963" h="1854200">
                <a:moveTo>
                  <a:pt x="0" y="0"/>
                </a:moveTo>
                <a:lnTo>
                  <a:pt x="3128863" y="0"/>
                </a:lnTo>
                <a:cubicBezTo>
                  <a:pt x="3640886" y="0"/>
                  <a:pt x="4055963" y="415077"/>
                  <a:pt x="4055963" y="927100"/>
                </a:cubicBezTo>
                <a:cubicBezTo>
                  <a:pt x="4055963" y="1439123"/>
                  <a:pt x="3640886" y="1854200"/>
                  <a:pt x="3128863" y="1854200"/>
                </a:cubicBezTo>
                <a:lnTo>
                  <a:pt x="0" y="1854200"/>
                </a:lnTo>
                <a:lnTo>
                  <a:pt x="41003" y="1786708"/>
                </a:lnTo>
                <a:cubicBezTo>
                  <a:pt x="179815" y="1531178"/>
                  <a:pt x="258663" y="1238347"/>
                  <a:pt x="258663" y="927100"/>
                </a:cubicBezTo>
                <a:cubicBezTo>
                  <a:pt x="258663" y="615853"/>
                  <a:pt x="179815" y="323022"/>
                  <a:pt x="41003" y="67493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FA0E17B-0069-4915-8C02-2BAD0E471CE4}"/>
              </a:ext>
            </a:extLst>
          </p:cNvPr>
          <p:cNvSpPr/>
          <p:nvPr/>
        </p:nvSpPr>
        <p:spPr>
          <a:xfrm flipH="1">
            <a:off x="478971" y="2953313"/>
            <a:ext cx="4055963" cy="1854200"/>
          </a:xfrm>
          <a:custGeom>
            <a:avLst/>
            <a:gdLst>
              <a:gd name="connsiteX0" fmla="*/ 0 w 4055963"/>
              <a:gd name="connsiteY0" fmla="*/ 0 h 1854200"/>
              <a:gd name="connsiteX1" fmla="*/ 3128863 w 4055963"/>
              <a:gd name="connsiteY1" fmla="*/ 0 h 1854200"/>
              <a:gd name="connsiteX2" fmla="*/ 4055963 w 4055963"/>
              <a:gd name="connsiteY2" fmla="*/ 927100 h 1854200"/>
              <a:gd name="connsiteX3" fmla="*/ 3128863 w 4055963"/>
              <a:gd name="connsiteY3" fmla="*/ 1854200 h 1854200"/>
              <a:gd name="connsiteX4" fmla="*/ 0 w 4055963"/>
              <a:gd name="connsiteY4" fmla="*/ 1854200 h 1854200"/>
              <a:gd name="connsiteX5" fmla="*/ 41003 w 4055963"/>
              <a:gd name="connsiteY5" fmla="*/ 1786708 h 1854200"/>
              <a:gd name="connsiteX6" fmla="*/ 258663 w 4055963"/>
              <a:gd name="connsiteY6" fmla="*/ 927100 h 1854200"/>
              <a:gd name="connsiteX7" fmla="*/ 41003 w 4055963"/>
              <a:gd name="connsiteY7" fmla="*/ 67493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5963" h="1854200">
                <a:moveTo>
                  <a:pt x="0" y="0"/>
                </a:moveTo>
                <a:lnTo>
                  <a:pt x="3128863" y="0"/>
                </a:lnTo>
                <a:cubicBezTo>
                  <a:pt x="3640886" y="0"/>
                  <a:pt x="4055963" y="415077"/>
                  <a:pt x="4055963" y="927100"/>
                </a:cubicBezTo>
                <a:cubicBezTo>
                  <a:pt x="4055963" y="1439123"/>
                  <a:pt x="3640886" y="1854200"/>
                  <a:pt x="3128863" y="1854200"/>
                </a:cubicBezTo>
                <a:lnTo>
                  <a:pt x="0" y="1854200"/>
                </a:lnTo>
                <a:lnTo>
                  <a:pt x="41003" y="1786708"/>
                </a:lnTo>
                <a:cubicBezTo>
                  <a:pt x="179815" y="1531178"/>
                  <a:pt x="258663" y="1238347"/>
                  <a:pt x="258663" y="927100"/>
                </a:cubicBezTo>
                <a:cubicBezTo>
                  <a:pt x="258663" y="615853"/>
                  <a:pt x="179815" y="323022"/>
                  <a:pt x="41003" y="67493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31B39A-309A-419A-B549-05A2DC0AA3A9}"/>
              </a:ext>
            </a:extLst>
          </p:cNvPr>
          <p:cNvSpPr/>
          <p:nvPr/>
        </p:nvSpPr>
        <p:spPr>
          <a:xfrm>
            <a:off x="4292600" y="2077013"/>
            <a:ext cx="3606800" cy="3606800"/>
          </a:xfrm>
          <a:prstGeom prst="ellipse">
            <a:avLst/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1E7A2922-75A7-4AD5-A4DB-60EC5961DF00}"/>
              </a:ext>
            </a:extLst>
          </p:cNvPr>
          <p:cNvSpPr/>
          <p:nvPr/>
        </p:nvSpPr>
        <p:spPr>
          <a:xfrm>
            <a:off x="4292600" y="2077013"/>
            <a:ext cx="3606800" cy="3606800"/>
          </a:xfrm>
          <a:prstGeom prst="arc">
            <a:avLst>
              <a:gd name="adj1" fmla="val 15673331"/>
              <a:gd name="adj2" fmla="val 10905279"/>
            </a:avLst>
          </a:prstGeom>
          <a:ln w="317500" cap="rnd">
            <a:gradFill>
              <a:gsLst>
                <a:gs pos="0">
                  <a:srgbClr val="5779CC"/>
                </a:gs>
                <a:gs pos="100000">
                  <a:srgbClr val="5778C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9C14932-72CD-474C-8AE9-E5207663F683}"/>
              </a:ext>
            </a:extLst>
          </p:cNvPr>
          <p:cNvSpPr/>
          <p:nvPr/>
        </p:nvSpPr>
        <p:spPr>
          <a:xfrm>
            <a:off x="622300" y="3124763"/>
            <a:ext cx="755650" cy="1511300"/>
          </a:xfrm>
          <a:custGeom>
            <a:avLst/>
            <a:gdLst>
              <a:gd name="connsiteX0" fmla="*/ 755650 w 755650"/>
              <a:gd name="connsiteY0" fmla="*/ 0 h 1511300"/>
              <a:gd name="connsiteX1" fmla="*/ 755650 w 755650"/>
              <a:gd name="connsiteY1" fmla="*/ 1511300 h 1511300"/>
              <a:gd name="connsiteX2" fmla="*/ 0 w 755650"/>
              <a:gd name="connsiteY2" fmla="*/ 755650 h 1511300"/>
              <a:gd name="connsiteX3" fmla="*/ 755650 w 755650"/>
              <a:gd name="connsiteY3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650" h="1511300">
                <a:moveTo>
                  <a:pt x="755650" y="0"/>
                </a:moveTo>
                <a:lnTo>
                  <a:pt x="755650" y="1511300"/>
                </a:lnTo>
                <a:cubicBezTo>
                  <a:pt x="338316" y="1511300"/>
                  <a:pt x="0" y="1172984"/>
                  <a:pt x="0" y="755650"/>
                </a:cubicBezTo>
                <a:cubicBezTo>
                  <a:pt x="0" y="338316"/>
                  <a:pt x="338316" y="0"/>
                  <a:pt x="7556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673C35-7227-42C3-9551-C69B13CF99E2}"/>
              </a:ext>
            </a:extLst>
          </p:cNvPr>
          <p:cNvSpPr/>
          <p:nvPr/>
        </p:nvSpPr>
        <p:spPr>
          <a:xfrm flipH="1">
            <a:off x="10798176" y="3124763"/>
            <a:ext cx="755650" cy="1511300"/>
          </a:xfrm>
          <a:custGeom>
            <a:avLst/>
            <a:gdLst>
              <a:gd name="connsiteX0" fmla="*/ 755650 w 755650"/>
              <a:gd name="connsiteY0" fmla="*/ 0 h 1511300"/>
              <a:gd name="connsiteX1" fmla="*/ 755650 w 755650"/>
              <a:gd name="connsiteY1" fmla="*/ 1511300 h 1511300"/>
              <a:gd name="connsiteX2" fmla="*/ 0 w 755650"/>
              <a:gd name="connsiteY2" fmla="*/ 755650 h 1511300"/>
              <a:gd name="connsiteX3" fmla="*/ 755650 w 755650"/>
              <a:gd name="connsiteY3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650" h="1511300">
                <a:moveTo>
                  <a:pt x="755650" y="0"/>
                </a:moveTo>
                <a:lnTo>
                  <a:pt x="755650" y="1511300"/>
                </a:lnTo>
                <a:cubicBezTo>
                  <a:pt x="338316" y="1511300"/>
                  <a:pt x="0" y="1172984"/>
                  <a:pt x="0" y="755650"/>
                </a:cubicBezTo>
                <a:cubicBezTo>
                  <a:pt x="0" y="338316"/>
                  <a:pt x="338316" y="0"/>
                  <a:pt x="7556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5778C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5759BF-4544-43B0-ABD2-C4162549F89C}"/>
              </a:ext>
            </a:extLst>
          </p:cNvPr>
          <p:cNvSpPr txBox="1"/>
          <p:nvPr/>
        </p:nvSpPr>
        <p:spPr>
          <a:xfrm>
            <a:off x="673203" y="3403360"/>
            <a:ext cx="6538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08F7FC-6806-4708-A703-EF990ABDBF25}"/>
              </a:ext>
            </a:extLst>
          </p:cNvPr>
          <p:cNvSpPr txBox="1"/>
          <p:nvPr/>
        </p:nvSpPr>
        <p:spPr>
          <a:xfrm>
            <a:off x="10814050" y="3403360"/>
            <a:ext cx="6538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778CC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778CC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sp>
        <p:nvSpPr>
          <p:cNvPr id="10" name="ïSḻiḍè">
            <a:extLst>
              <a:ext uri="{FF2B5EF4-FFF2-40B4-BE49-F238E27FC236}">
                <a16:creationId xmlns:a16="http://schemas.microsoft.com/office/drawing/2014/main" id="{3B39DAC7-3D2C-44DF-9D75-59F708CC57C2}"/>
              </a:ext>
            </a:extLst>
          </p:cNvPr>
          <p:cNvSpPr/>
          <p:nvPr/>
        </p:nvSpPr>
        <p:spPr>
          <a:xfrm>
            <a:off x="5886848" y="2953313"/>
            <a:ext cx="444222" cy="44422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ïṡ1íḋè">
            <a:extLst>
              <a:ext uri="{FF2B5EF4-FFF2-40B4-BE49-F238E27FC236}">
                <a16:creationId xmlns:a16="http://schemas.microsoft.com/office/drawing/2014/main" id="{347C1322-8739-438C-AC8D-10DA5BA1C670}"/>
              </a:ext>
            </a:extLst>
          </p:cNvPr>
          <p:cNvSpPr/>
          <p:nvPr/>
        </p:nvSpPr>
        <p:spPr bwMode="auto">
          <a:xfrm>
            <a:off x="6006179" y="3098338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07686C2-0E01-425F-B0EF-9CE941FD7618}"/>
              </a:ext>
            </a:extLst>
          </p:cNvPr>
          <p:cNvSpPr txBox="1"/>
          <p:nvPr/>
        </p:nvSpPr>
        <p:spPr>
          <a:xfrm>
            <a:off x="4971696" y="3680850"/>
            <a:ext cx="2289509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</a:t>
            </a: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A7B5385-4D50-4521-9DC3-2A09B6D8073A}"/>
              </a:ext>
            </a:extLst>
          </p:cNvPr>
          <p:cNvSpPr txBox="1"/>
          <p:nvPr/>
        </p:nvSpPr>
        <p:spPr>
          <a:xfrm>
            <a:off x="1891908" y="3397533"/>
            <a:ext cx="187086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9B0998B-0799-4873-AD3E-0E7A9D63E0D3}"/>
              </a:ext>
            </a:extLst>
          </p:cNvPr>
          <p:cNvSpPr txBox="1"/>
          <p:nvPr/>
        </p:nvSpPr>
        <p:spPr>
          <a:xfrm>
            <a:off x="8309044" y="3442410"/>
            <a:ext cx="187086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A594A48-4D58-41AE-83B1-6E76BB36E37A}"/>
              </a:ext>
            </a:extLst>
          </p:cNvPr>
          <p:cNvGrpSpPr/>
          <p:nvPr/>
        </p:nvGrpSpPr>
        <p:grpSpPr>
          <a:xfrm>
            <a:off x="4544825" y="533477"/>
            <a:ext cx="3086420" cy="697333"/>
            <a:chOff x="983461" y="615781"/>
            <a:chExt cx="3086420" cy="697333"/>
          </a:xfrm>
        </p:grpSpPr>
        <p:sp>
          <p:nvSpPr>
            <p:cNvPr id="21" name="Google Shape;1092;p45">
              <a:extLst>
                <a:ext uri="{FF2B5EF4-FFF2-40B4-BE49-F238E27FC236}">
                  <a16:creationId xmlns:a16="http://schemas.microsoft.com/office/drawing/2014/main" id="{54C2804A-E103-4D65-8405-173C429045E7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Google Shape;1095;p45">
              <a:extLst>
                <a:ext uri="{FF2B5EF4-FFF2-40B4-BE49-F238E27FC236}">
                  <a16:creationId xmlns:a16="http://schemas.microsoft.com/office/drawing/2014/main" id="{467C7E1C-89A8-45CF-B17C-97520B88C008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519B4B5-B5BE-412E-B8E2-B0957C52E3E9}"/>
                </a:ext>
              </a:extLst>
            </p:cNvPr>
            <p:cNvSpPr txBox="1"/>
            <p:nvPr/>
          </p:nvSpPr>
          <p:spPr>
            <a:xfrm>
              <a:off x="1781766" y="779781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25" name="ïṡ1íḋè">
              <a:extLst>
                <a:ext uri="{FF2B5EF4-FFF2-40B4-BE49-F238E27FC236}">
                  <a16:creationId xmlns:a16="http://schemas.microsoft.com/office/drawing/2014/main" id="{F634397B-2A25-408D-8983-366EF9931ABB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ïṥḻíḓé">
            <a:extLst>
              <a:ext uri="{FF2B5EF4-FFF2-40B4-BE49-F238E27FC236}">
                <a16:creationId xmlns:a16="http://schemas.microsoft.com/office/drawing/2014/main" id="{1A6D9015-8A73-497A-8E7B-0C0EC8E58F06}"/>
              </a:ext>
            </a:extLst>
          </p:cNvPr>
          <p:cNvSpPr/>
          <p:nvPr/>
        </p:nvSpPr>
        <p:spPr>
          <a:xfrm rot="16370209" flipH="1">
            <a:off x="10780810" y="-183592"/>
            <a:ext cx="1223078" cy="1636736"/>
          </a:xfrm>
          <a:custGeom>
            <a:avLst/>
            <a:gdLst>
              <a:gd name="connsiteX0" fmla="*/ 0 w 1223078"/>
              <a:gd name="connsiteY0" fmla="*/ 0 h 1636736"/>
              <a:gd name="connsiteX1" fmla="*/ 1223078 w 1223078"/>
              <a:gd name="connsiteY1" fmla="*/ 1223078 h 1636736"/>
              <a:gd name="connsiteX2" fmla="*/ 1168091 w 1223078"/>
              <a:gd name="connsiteY2" fmla="*/ 1586784 h 1636736"/>
              <a:gd name="connsiteX3" fmla="*/ 1149808 w 1223078"/>
              <a:gd name="connsiteY3" fmla="*/ 1636736 h 1636736"/>
              <a:gd name="connsiteX4" fmla="*/ 423506 w 1223078"/>
              <a:gd name="connsiteY4" fmla="*/ 1636736 h 1636736"/>
              <a:gd name="connsiteX5" fmla="*/ 491419 w 1223078"/>
              <a:gd name="connsiteY5" fmla="*/ 1554425 h 1636736"/>
              <a:gd name="connsiteX6" fmla="*/ 592631 w 1223078"/>
              <a:gd name="connsiteY6" fmla="*/ 1223079 h 1636736"/>
              <a:gd name="connsiteX7" fmla="*/ 1 w 1223078"/>
              <a:gd name="connsiteY7" fmla="*/ 630449 h 1636736"/>
              <a:gd name="connsiteX8" fmla="*/ 0 w 1223078"/>
              <a:gd name="connsiteY8" fmla="*/ 630449 h 16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078" h="1636736">
                <a:moveTo>
                  <a:pt x="0" y="0"/>
                </a:moveTo>
                <a:cubicBezTo>
                  <a:pt x="675487" y="0"/>
                  <a:pt x="1223078" y="547591"/>
                  <a:pt x="1223078" y="1223078"/>
                </a:cubicBezTo>
                <a:cubicBezTo>
                  <a:pt x="1223078" y="1349732"/>
                  <a:pt x="1203827" y="1471890"/>
                  <a:pt x="1168091" y="1586784"/>
                </a:cubicBezTo>
                <a:lnTo>
                  <a:pt x="1149808" y="1636736"/>
                </a:lnTo>
                <a:lnTo>
                  <a:pt x="423506" y="1636736"/>
                </a:lnTo>
                <a:lnTo>
                  <a:pt x="491419" y="1554425"/>
                </a:lnTo>
                <a:cubicBezTo>
                  <a:pt x="555319" y="1459840"/>
                  <a:pt x="592631" y="1345817"/>
                  <a:pt x="592631" y="1223079"/>
                </a:cubicBezTo>
                <a:cubicBezTo>
                  <a:pt x="592631" y="895778"/>
                  <a:pt x="327302" y="630449"/>
                  <a:pt x="1" y="630449"/>
                </a:cubicBezTo>
                <a:lnTo>
                  <a:pt x="0" y="630449"/>
                </a:ln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íṥļïdè">
            <a:extLst>
              <a:ext uri="{FF2B5EF4-FFF2-40B4-BE49-F238E27FC236}">
                <a16:creationId xmlns:a16="http://schemas.microsoft.com/office/drawing/2014/main" id="{993DDF8F-28EE-466B-9993-A9F91636AAA9}"/>
              </a:ext>
            </a:extLst>
          </p:cNvPr>
          <p:cNvSpPr/>
          <p:nvPr/>
        </p:nvSpPr>
        <p:spPr>
          <a:xfrm>
            <a:off x="10432743" y="1222453"/>
            <a:ext cx="401666" cy="401665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ïṥḻíḓé">
            <a:extLst>
              <a:ext uri="{FF2B5EF4-FFF2-40B4-BE49-F238E27FC236}">
                <a16:creationId xmlns:a16="http://schemas.microsoft.com/office/drawing/2014/main" id="{FCFBE070-89BF-481B-AA10-AE1C0250ED8B}"/>
              </a:ext>
            </a:extLst>
          </p:cNvPr>
          <p:cNvSpPr/>
          <p:nvPr/>
        </p:nvSpPr>
        <p:spPr>
          <a:xfrm rot="6105399" flipH="1">
            <a:off x="-210296" y="5630902"/>
            <a:ext cx="1223078" cy="1636736"/>
          </a:xfrm>
          <a:custGeom>
            <a:avLst/>
            <a:gdLst>
              <a:gd name="connsiteX0" fmla="*/ 0 w 1223078"/>
              <a:gd name="connsiteY0" fmla="*/ 0 h 1636736"/>
              <a:gd name="connsiteX1" fmla="*/ 1223078 w 1223078"/>
              <a:gd name="connsiteY1" fmla="*/ 1223078 h 1636736"/>
              <a:gd name="connsiteX2" fmla="*/ 1168091 w 1223078"/>
              <a:gd name="connsiteY2" fmla="*/ 1586784 h 1636736"/>
              <a:gd name="connsiteX3" fmla="*/ 1149808 w 1223078"/>
              <a:gd name="connsiteY3" fmla="*/ 1636736 h 1636736"/>
              <a:gd name="connsiteX4" fmla="*/ 423506 w 1223078"/>
              <a:gd name="connsiteY4" fmla="*/ 1636736 h 1636736"/>
              <a:gd name="connsiteX5" fmla="*/ 491419 w 1223078"/>
              <a:gd name="connsiteY5" fmla="*/ 1554425 h 1636736"/>
              <a:gd name="connsiteX6" fmla="*/ 592631 w 1223078"/>
              <a:gd name="connsiteY6" fmla="*/ 1223079 h 1636736"/>
              <a:gd name="connsiteX7" fmla="*/ 1 w 1223078"/>
              <a:gd name="connsiteY7" fmla="*/ 630449 h 1636736"/>
              <a:gd name="connsiteX8" fmla="*/ 0 w 1223078"/>
              <a:gd name="connsiteY8" fmla="*/ 630449 h 16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078" h="1636736">
                <a:moveTo>
                  <a:pt x="0" y="0"/>
                </a:moveTo>
                <a:cubicBezTo>
                  <a:pt x="675487" y="0"/>
                  <a:pt x="1223078" y="547591"/>
                  <a:pt x="1223078" y="1223078"/>
                </a:cubicBezTo>
                <a:cubicBezTo>
                  <a:pt x="1223078" y="1349732"/>
                  <a:pt x="1203827" y="1471890"/>
                  <a:pt x="1168091" y="1586784"/>
                </a:cubicBezTo>
                <a:lnTo>
                  <a:pt x="1149808" y="1636736"/>
                </a:lnTo>
                <a:lnTo>
                  <a:pt x="423506" y="1636736"/>
                </a:lnTo>
                <a:lnTo>
                  <a:pt x="491419" y="1554425"/>
                </a:lnTo>
                <a:cubicBezTo>
                  <a:pt x="555319" y="1459840"/>
                  <a:pt x="592631" y="1345817"/>
                  <a:pt x="592631" y="1223079"/>
                </a:cubicBezTo>
                <a:cubicBezTo>
                  <a:pt x="592631" y="895778"/>
                  <a:pt x="327302" y="630449"/>
                  <a:pt x="1" y="630449"/>
                </a:cubicBezTo>
                <a:lnTo>
                  <a:pt x="0" y="630449"/>
                </a:ln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íṥļïdè">
            <a:extLst>
              <a:ext uri="{FF2B5EF4-FFF2-40B4-BE49-F238E27FC236}">
                <a16:creationId xmlns:a16="http://schemas.microsoft.com/office/drawing/2014/main" id="{58E9C20F-BD1E-4586-AB15-2919B3BB4267}"/>
              </a:ext>
            </a:extLst>
          </p:cNvPr>
          <p:cNvSpPr/>
          <p:nvPr/>
        </p:nvSpPr>
        <p:spPr>
          <a:xfrm>
            <a:off x="1177117" y="5987530"/>
            <a:ext cx="401666" cy="401665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1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D27A6640-2500-4FEF-8217-5841363ED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C458F4-C187-4744-A4EF-0C68CF61311E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2678FBC-A5F6-4030-A33D-9CF3A22888F0}"/>
              </a:ext>
            </a:extLst>
          </p:cNvPr>
          <p:cNvSpPr/>
          <p:nvPr/>
        </p:nvSpPr>
        <p:spPr>
          <a:xfrm>
            <a:off x="633210" y="1053897"/>
            <a:ext cx="3653028" cy="3984172"/>
          </a:xfrm>
          <a:prstGeom prst="round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98CC6F27-B86B-4B2E-BAC7-57F2BE386484}"/>
              </a:ext>
            </a:extLst>
          </p:cNvPr>
          <p:cNvSpPr/>
          <p:nvPr/>
        </p:nvSpPr>
        <p:spPr>
          <a:xfrm rot="5400000">
            <a:off x="5225967" y="2081178"/>
            <a:ext cx="1225876" cy="1225874"/>
          </a:xfrm>
          <a:prstGeom prst="pie">
            <a:avLst>
              <a:gd name="adj1" fmla="val 5380372"/>
              <a:gd name="adj2" fmla="val 16200000"/>
            </a:avLst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245423A-532B-4FE9-968F-FCA26323774F}"/>
              </a:ext>
            </a:extLst>
          </p:cNvPr>
          <p:cNvSpPr/>
          <p:nvPr/>
        </p:nvSpPr>
        <p:spPr>
          <a:xfrm>
            <a:off x="835648" y="1251490"/>
            <a:ext cx="3248152" cy="49244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outerShdw blurRad="571500" dist="254000" dir="306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606063-5EDF-4C9B-B61E-BA05A6E9BF24}"/>
              </a:ext>
            </a:extLst>
          </p:cNvPr>
          <p:cNvSpPr/>
          <p:nvPr/>
        </p:nvSpPr>
        <p:spPr>
          <a:xfrm rot="5400000">
            <a:off x="5378396" y="2233922"/>
            <a:ext cx="921018" cy="921018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cs typeface="+mn-ea"/>
              <a:sym typeface="+mn-lt"/>
            </a:endParaRPr>
          </a:p>
        </p:txBody>
      </p:sp>
      <p:sp>
        <p:nvSpPr>
          <p:cNvPr id="23" name="Partial Circle 50">
            <a:extLst>
              <a:ext uri="{FF2B5EF4-FFF2-40B4-BE49-F238E27FC236}">
                <a16:creationId xmlns:a16="http://schemas.microsoft.com/office/drawing/2014/main" id="{25CB3264-F4BA-4499-AA17-5AD97E0EF072}"/>
              </a:ext>
            </a:extLst>
          </p:cNvPr>
          <p:cNvSpPr/>
          <p:nvPr/>
        </p:nvSpPr>
        <p:spPr>
          <a:xfrm>
            <a:off x="5627355" y="3104163"/>
            <a:ext cx="423100" cy="49180"/>
          </a:xfrm>
          <a:custGeom>
            <a:avLst/>
            <a:gdLst>
              <a:gd name="connsiteX0" fmla="*/ 577925 w 804618"/>
              <a:gd name="connsiteY0" fmla="*/ 764264 h 804618"/>
              <a:gd name="connsiteX1" fmla="*/ 225417 w 804618"/>
              <a:gd name="connsiteY1" fmla="*/ 763642 h 804618"/>
              <a:gd name="connsiteX2" fmla="*/ 402309 w 804618"/>
              <a:gd name="connsiteY2" fmla="*/ 402309 h 804618"/>
              <a:gd name="connsiteX3" fmla="*/ 577925 w 804618"/>
              <a:gd name="connsiteY3" fmla="*/ 764264 h 80461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3" fmla="*/ 268332 w 352508"/>
              <a:gd name="connsiteY3" fmla="*/ 91440 h 40230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0" fmla="*/ 352508 w 352508"/>
              <a:gd name="connsiteY0" fmla="*/ 622 h 40975"/>
              <a:gd name="connsiteX1" fmla="*/ 0 w 352508"/>
              <a:gd name="connsiteY1" fmla="*/ 0 h 4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508" h="40975">
                <a:moveTo>
                  <a:pt x="352508" y="622"/>
                </a:moveTo>
                <a:cubicBezTo>
                  <a:pt x="241164" y="54644"/>
                  <a:pt x="111153" y="54415"/>
                  <a:pt x="0" y="0"/>
                </a:cubicBezTo>
              </a:path>
            </a:pathLst>
          </a:custGeom>
          <a:noFill/>
          <a:ln w="38100" cap="rnd">
            <a:solidFill>
              <a:srgbClr val="5779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Freeform 14">
            <a:extLst>
              <a:ext uri="{FF2B5EF4-FFF2-40B4-BE49-F238E27FC236}">
                <a16:creationId xmlns:a16="http://schemas.microsoft.com/office/drawing/2014/main" id="{B60C47C3-7D42-425D-B388-2560623D7AF4}"/>
              </a:ext>
            </a:extLst>
          </p:cNvPr>
          <p:cNvSpPr>
            <a:spLocks noEditPoints="1"/>
          </p:cNvSpPr>
          <p:nvPr/>
        </p:nvSpPr>
        <p:spPr bwMode="auto">
          <a:xfrm>
            <a:off x="5649389" y="2508508"/>
            <a:ext cx="379032" cy="371847"/>
          </a:xfrm>
          <a:custGeom>
            <a:avLst/>
            <a:gdLst>
              <a:gd name="T0" fmla="*/ 87 w 89"/>
              <a:gd name="T1" fmla="*/ 0 h 87"/>
              <a:gd name="T2" fmla="*/ 8 w 89"/>
              <a:gd name="T3" fmla="*/ 73 h 87"/>
              <a:gd name="T4" fmla="*/ 3 w 89"/>
              <a:gd name="T5" fmla="*/ 80 h 87"/>
              <a:gd name="T6" fmla="*/ 9 w 89"/>
              <a:gd name="T7" fmla="*/ 86 h 87"/>
              <a:gd name="T8" fmla="*/ 16 w 89"/>
              <a:gd name="T9" fmla="*/ 81 h 87"/>
              <a:gd name="T10" fmla="*/ 79 w 89"/>
              <a:gd name="T11" fmla="*/ 44 h 87"/>
              <a:gd name="T12" fmla="*/ 89 w 89"/>
              <a:gd name="T13" fmla="*/ 1 h 87"/>
              <a:gd name="T14" fmla="*/ 13 w 89"/>
              <a:gd name="T15" fmla="*/ 79 h 87"/>
              <a:gd name="T16" fmla="*/ 11 w 89"/>
              <a:gd name="T17" fmla="*/ 81 h 87"/>
              <a:gd name="T18" fmla="*/ 8 w 89"/>
              <a:gd name="T19" fmla="*/ 81 h 87"/>
              <a:gd name="T20" fmla="*/ 8 w 89"/>
              <a:gd name="T21" fmla="*/ 79 h 87"/>
              <a:gd name="T22" fmla="*/ 10 w 89"/>
              <a:gd name="T23" fmla="*/ 76 h 87"/>
              <a:gd name="T24" fmla="*/ 21 w 89"/>
              <a:gd name="T25" fmla="*/ 65 h 87"/>
              <a:gd name="T26" fmla="*/ 21 w 89"/>
              <a:gd name="T27" fmla="*/ 46 h 87"/>
              <a:gd name="T28" fmla="*/ 25 w 89"/>
              <a:gd name="T29" fmla="*/ 46 h 87"/>
              <a:gd name="T30" fmla="*/ 25 w 89"/>
              <a:gd name="T31" fmla="*/ 61 h 87"/>
              <a:gd name="T32" fmla="*/ 39 w 89"/>
              <a:gd name="T33" fmla="*/ 47 h 87"/>
              <a:gd name="T34" fmla="*/ 39 w 89"/>
              <a:gd name="T35" fmla="*/ 34 h 87"/>
              <a:gd name="T36" fmla="*/ 43 w 89"/>
              <a:gd name="T37" fmla="*/ 34 h 87"/>
              <a:gd name="T38" fmla="*/ 43 w 89"/>
              <a:gd name="T39" fmla="*/ 43 h 87"/>
              <a:gd name="T40" fmla="*/ 55 w 89"/>
              <a:gd name="T41" fmla="*/ 26 h 87"/>
              <a:gd name="T42" fmla="*/ 59 w 89"/>
              <a:gd name="T43" fmla="*/ 26 h 87"/>
              <a:gd name="T44" fmla="*/ 63 w 89"/>
              <a:gd name="T45" fmla="*/ 30 h 87"/>
              <a:gd name="T46" fmla="*/ 63 w 89"/>
              <a:gd name="T47" fmla="*/ 34 h 87"/>
              <a:gd name="T48" fmla="*/ 46 w 89"/>
              <a:gd name="T49" fmla="*/ 46 h 87"/>
              <a:gd name="T50" fmla="*/ 55 w 89"/>
              <a:gd name="T51" fmla="*/ 46 h 87"/>
              <a:gd name="T52" fmla="*/ 55 w 89"/>
              <a:gd name="T53" fmla="*/ 50 h 87"/>
              <a:gd name="T54" fmla="*/ 42 w 89"/>
              <a:gd name="T55" fmla="*/ 50 h 87"/>
              <a:gd name="T56" fmla="*/ 28 w 89"/>
              <a:gd name="T57" fmla="*/ 64 h 87"/>
              <a:gd name="T58" fmla="*/ 43 w 89"/>
              <a:gd name="T59" fmla="*/ 64 h 87"/>
              <a:gd name="T60" fmla="*/ 43 w 89"/>
              <a:gd name="T61" fmla="*/ 68 h 87"/>
              <a:gd name="T62" fmla="*/ 24 w 89"/>
              <a:gd name="T63" fmla="*/ 68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9" h="87">
                <a:moveTo>
                  <a:pt x="89" y="1"/>
                </a:moveTo>
                <a:cubicBezTo>
                  <a:pt x="88" y="0"/>
                  <a:pt x="88" y="0"/>
                  <a:pt x="87" y="0"/>
                </a:cubicBezTo>
                <a:cubicBezTo>
                  <a:pt x="84" y="0"/>
                  <a:pt x="19" y="8"/>
                  <a:pt x="5" y="39"/>
                </a:cubicBezTo>
                <a:cubicBezTo>
                  <a:pt x="0" y="49"/>
                  <a:pt x="1" y="60"/>
                  <a:pt x="8" y="73"/>
                </a:cubicBezTo>
                <a:cubicBezTo>
                  <a:pt x="5" y="76"/>
                  <a:pt x="5" y="76"/>
                  <a:pt x="5" y="76"/>
                </a:cubicBezTo>
                <a:cubicBezTo>
                  <a:pt x="4" y="77"/>
                  <a:pt x="3" y="78"/>
                  <a:pt x="3" y="80"/>
                </a:cubicBezTo>
                <a:cubicBezTo>
                  <a:pt x="3" y="82"/>
                  <a:pt x="4" y="83"/>
                  <a:pt x="5" y="84"/>
                </a:cubicBezTo>
                <a:cubicBezTo>
                  <a:pt x="6" y="85"/>
                  <a:pt x="8" y="86"/>
                  <a:pt x="9" y="86"/>
                </a:cubicBezTo>
                <a:cubicBezTo>
                  <a:pt x="11" y="86"/>
                  <a:pt x="12" y="85"/>
                  <a:pt x="13" y="84"/>
                </a:cubicBezTo>
                <a:cubicBezTo>
                  <a:pt x="16" y="81"/>
                  <a:pt x="16" y="81"/>
                  <a:pt x="16" y="81"/>
                </a:cubicBezTo>
                <a:cubicBezTo>
                  <a:pt x="24" y="85"/>
                  <a:pt x="31" y="87"/>
                  <a:pt x="37" y="87"/>
                </a:cubicBezTo>
                <a:cubicBezTo>
                  <a:pt x="55" y="87"/>
                  <a:pt x="69" y="72"/>
                  <a:pt x="79" y="44"/>
                </a:cubicBezTo>
                <a:cubicBezTo>
                  <a:pt x="87" y="24"/>
                  <a:pt x="89" y="2"/>
                  <a:pt x="89" y="2"/>
                </a:cubicBezTo>
                <a:cubicBezTo>
                  <a:pt x="89" y="2"/>
                  <a:pt x="89" y="1"/>
                  <a:pt x="89" y="1"/>
                </a:cubicBezTo>
                <a:close/>
                <a:moveTo>
                  <a:pt x="16" y="76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0" y="82"/>
                  <a:pt x="9" y="82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7" y="81"/>
                  <a:pt x="7" y="79"/>
                  <a:pt x="8" y="79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13" y="73"/>
                  <a:pt x="13" y="73"/>
                  <a:pt x="13" y="73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5"/>
                  <a:pt x="22" y="44"/>
                  <a:pt x="23" y="44"/>
                </a:cubicBezTo>
                <a:cubicBezTo>
                  <a:pt x="24" y="44"/>
                  <a:pt x="25" y="45"/>
                  <a:pt x="25" y="46"/>
                </a:cubicBezTo>
                <a:cubicBezTo>
                  <a:pt x="25" y="61"/>
                  <a:pt x="25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31" y="55"/>
                  <a:pt x="31" y="55"/>
                  <a:pt x="31" y="55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3"/>
                  <a:pt x="40" y="32"/>
                  <a:pt x="41" y="32"/>
                </a:cubicBezTo>
                <a:cubicBezTo>
                  <a:pt x="42" y="32"/>
                  <a:pt x="43" y="33"/>
                  <a:pt x="43" y="34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5"/>
                  <a:pt x="56" y="24"/>
                  <a:pt x="57" y="24"/>
                </a:cubicBezTo>
                <a:cubicBezTo>
                  <a:pt x="58" y="24"/>
                  <a:pt x="59" y="25"/>
                  <a:pt x="59" y="26"/>
                </a:cubicBezTo>
                <a:cubicBezTo>
                  <a:pt x="59" y="30"/>
                  <a:pt x="59" y="30"/>
                  <a:pt x="59" y="30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3"/>
                  <a:pt x="64" y="34"/>
                  <a:pt x="63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8"/>
                </a:cubicBezTo>
                <a:cubicBezTo>
                  <a:pt x="57" y="49"/>
                  <a:pt x="56" y="50"/>
                  <a:pt x="55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4" y="58"/>
                  <a:pt x="34" y="58"/>
                  <a:pt x="34" y="58"/>
                </a:cubicBezTo>
                <a:cubicBezTo>
                  <a:pt x="28" y="64"/>
                  <a:pt x="28" y="64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44" y="64"/>
                  <a:pt x="45" y="65"/>
                  <a:pt x="45" y="66"/>
                </a:cubicBezTo>
                <a:cubicBezTo>
                  <a:pt x="45" y="67"/>
                  <a:pt x="44" y="68"/>
                  <a:pt x="43" y="6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68"/>
                  <a:pt x="24" y="68"/>
                  <a:pt x="24" y="68"/>
                </a:cubicBezTo>
                <a:lnTo>
                  <a:pt x="16" y="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ïSḻiḍè">
            <a:extLst>
              <a:ext uri="{FF2B5EF4-FFF2-40B4-BE49-F238E27FC236}">
                <a16:creationId xmlns:a16="http://schemas.microsoft.com/office/drawing/2014/main" id="{2042F681-B1FD-45A9-99E1-E7B9F794A243}"/>
              </a:ext>
            </a:extLst>
          </p:cNvPr>
          <p:cNvSpPr/>
          <p:nvPr/>
        </p:nvSpPr>
        <p:spPr>
          <a:xfrm>
            <a:off x="1615789" y="1964454"/>
            <a:ext cx="444222" cy="44422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ïSḻiḍè">
            <a:extLst>
              <a:ext uri="{FF2B5EF4-FFF2-40B4-BE49-F238E27FC236}">
                <a16:creationId xmlns:a16="http://schemas.microsoft.com/office/drawing/2014/main" id="{FBF9843A-A4A5-426F-B59F-77A6916C6414}"/>
              </a:ext>
            </a:extLst>
          </p:cNvPr>
          <p:cNvSpPr/>
          <p:nvPr/>
        </p:nvSpPr>
        <p:spPr>
          <a:xfrm>
            <a:off x="2262449" y="1954010"/>
            <a:ext cx="444222" cy="44422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ïSḻiḍè">
            <a:extLst>
              <a:ext uri="{FF2B5EF4-FFF2-40B4-BE49-F238E27FC236}">
                <a16:creationId xmlns:a16="http://schemas.microsoft.com/office/drawing/2014/main" id="{F016B1DE-F271-4B61-B3D6-B33C0E3BCB37}"/>
              </a:ext>
            </a:extLst>
          </p:cNvPr>
          <p:cNvSpPr/>
          <p:nvPr/>
        </p:nvSpPr>
        <p:spPr>
          <a:xfrm>
            <a:off x="2934538" y="1954010"/>
            <a:ext cx="444222" cy="444220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DCBCF923-96F0-44BA-9694-02DA8E777305}"/>
              </a:ext>
            </a:extLst>
          </p:cNvPr>
          <p:cNvSpPr/>
          <p:nvPr/>
        </p:nvSpPr>
        <p:spPr>
          <a:xfrm>
            <a:off x="1429514" y="2606162"/>
            <a:ext cx="2161224" cy="510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A051FA-178B-4864-A548-BFBB6623EB1F}"/>
              </a:ext>
            </a:extLst>
          </p:cNvPr>
          <p:cNvSpPr txBox="1">
            <a:spLocks/>
          </p:cNvSpPr>
          <p:nvPr/>
        </p:nvSpPr>
        <p:spPr>
          <a:xfrm>
            <a:off x="1751595" y="2801118"/>
            <a:ext cx="1627165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6" name="ïṡ1íḋè">
            <a:extLst>
              <a:ext uri="{FF2B5EF4-FFF2-40B4-BE49-F238E27FC236}">
                <a16:creationId xmlns:a16="http://schemas.microsoft.com/office/drawing/2014/main" id="{4C85E7AB-4F33-441E-A19F-3E607178F6A5}"/>
              </a:ext>
            </a:extLst>
          </p:cNvPr>
          <p:cNvSpPr/>
          <p:nvPr/>
        </p:nvSpPr>
        <p:spPr bwMode="auto">
          <a:xfrm>
            <a:off x="1735120" y="2109479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19" name="ïṡ1íḋè">
            <a:extLst>
              <a:ext uri="{FF2B5EF4-FFF2-40B4-BE49-F238E27FC236}">
                <a16:creationId xmlns:a16="http://schemas.microsoft.com/office/drawing/2014/main" id="{DB6FF605-03B9-4EE4-B66B-3A4AB2631106}"/>
              </a:ext>
            </a:extLst>
          </p:cNvPr>
          <p:cNvSpPr/>
          <p:nvPr/>
        </p:nvSpPr>
        <p:spPr bwMode="auto">
          <a:xfrm>
            <a:off x="2381780" y="2099035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20" name="ïṡ1íḋè">
            <a:extLst>
              <a:ext uri="{FF2B5EF4-FFF2-40B4-BE49-F238E27FC236}">
                <a16:creationId xmlns:a16="http://schemas.microsoft.com/office/drawing/2014/main" id="{D1AA1E8C-41C3-4D84-82F6-409066C7DFEC}"/>
              </a:ext>
            </a:extLst>
          </p:cNvPr>
          <p:cNvSpPr/>
          <p:nvPr/>
        </p:nvSpPr>
        <p:spPr bwMode="auto">
          <a:xfrm>
            <a:off x="3053869" y="2099035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DC514DB-E6EF-4C75-92CC-1F63C87AA030}"/>
              </a:ext>
            </a:extLst>
          </p:cNvPr>
          <p:cNvSpPr txBox="1"/>
          <p:nvPr/>
        </p:nvSpPr>
        <p:spPr>
          <a:xfrm>
            <a:off x="1495413" y="3331774"/>
            <a:ext cx="2029426" cy="2174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Click here to add content, content to match the title. </a:t>
            </a:r>
          </a:p>
        </p:txBody>
      </p:sp>
      <p:sp>
        <p:nvSpPr>
          <p:cNvPr id="24" name="Google Shape;1092;p45">
            <a:extLst>
              <a:ext uri="{FF2B5EF4-FFF2-40B4-BE49-F238E27FC236}">
                <a16:creationId xmlns:a16="http://schemas.microsoft.com/office/drawing/2014/main" id="{CEC039DB-2C25-4B8A-9C97-823C5A65E7EA}"/>
              </a:ext>
            </a:extLst>
          </p:cNvPr>
          <p:cNvSpPr/>
          <p:nvPr/>
        </p:nvSpPr>
        <p:spPr>
          <a:xfrm>
            <a:off x="4728159" y="3916724"/>
            <a:ext cx="3390400" cy="824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5778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1095;p45">
            <a:extLst>
              <a:ext uri="{FF2B5EF4-FFF2-40B4-BE49-F238E27FC236}">
                <a16:creationId xmlns:a16="http://schemas.microsoft.com/office/drawing/2014/main" id="{97E1F444-A099-49B8-B630-7B9116A074EC}"/>
              </a:ext>
            </a:extLst>
          </p:cNvPr>
          <p:cNvSpPr/>
          <p:nvPr/>
        </p:nvSpPr>
        <p:spPr>
          <a:xfrm>
            <a:off x="4897443" y="4043390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1"/>
                </a:moveTo>
                <a:cubicBezTo>
                  <a:pt x="3812" y="1"/>
                  <a:pt x="1" y="3904"/>
                  <a:pt x="1" y="8560"/>
                </a:cubicBezTo>
                <a:cubicBezTo>
                  <a:pt x="1" y="13331"/>
                  <a:pt x="3812" y="17120"/>
                  <a:pt x="8560" y="17120"/>
                </a:cubicBezTo>
                <a:cubicBezTo>
                  <a:pt x="13330" y="17120"/>
                  <a:pt x="17119" y="13331"/>
                  <a:pt x="17119" y="8560"/>
                </a:cubicBezTo>
                <a:cubicBezTo>
                  <a:pt x="17119" y="3904"/>
                  <a:pt x="13330" y="1"/>
                  <a:pt x="8560" y="1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schemeClr val="lt1"/>
                </a:solidFill>
                <a:cs typeface="+mn-ea"/>
                <a:sym typeface="+mn-lt"/>
              </a:rPr>
              <a:t>1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Google Shape;1106;p45">
            <a:extLst>
              <a:ext uri="{FF2B5EF4-FFF2-40B4-BE49-F238E27FC236}">
                <a16:creationId xmlns:a16="http://schemas.microsoft.com/office/drawing/2014/main" id="{3310CB06-A436-409C-B41D-ACA4F83A5180}"/>
              </a:ext>
            </a:extLst>
          </p:cNvPr>
          <p:cNvSpPr/>
          <p:nvPr/>
        </p:nvSpPr>
        <p:spPr>
          <a:xfrm>
            <a:off x="4728159" y="5098177"/>
            <a:ext cx="3390400" cy="824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5778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Google Shape;1109;p45">
            <a:extLst>
              <a:ext uri="{FF2B5EF4-FFF2-40B4-BE49-F238E27FC236}">
                <a16:creationId xmlns:a16="http://schemas.microsoft.com/office/drawing/2014/main" id="{9DC35B8D-8A4F-483C-9FD4-FCDB988099A7}"/>
              </a:ext>
            </a:extLst>
          </p:cNvPr>
          <p:cNvSpPr/>
          <p:nvPr/>
        </p:nvSpPr>
        <p:spPr>
          <a:xfrm>
            <a:off x="4897443" y="5224843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schemeClr val="lt1"/>
                </a:solidFill>
                <a:cs typeface="+mn-ea"/>
                <a:sym typeface="+mn-lt"/>
              </a:rPr>
              <a:t>2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EB70EE3-3183-41D2-84D1-886EC99CEC2E}"/>
              </a:ext>
            </a:extLst>
          </p:cNvPr>
          <p:cNvSpPr txBox="1"/>
          <p:nvPr/>
        </p:nvSpPr>
        <p:spPr>
          <a:xfrm>
            <a:off x="5632807" y="3985593"/>
            <a:ext cx="224233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017DB09-56C3-4FBC-8D29-364C24E932A8}"/>
              </a:ext>
            </a:extLst>
          </p:cNvPr>
          <p:cNvSpPr txBox="1"/>
          <p:nvPr/>
        </p:nvSpPr>
        <p:spPr>
          <a:xfrm>
            <a:off x="5632807" y="5147034"/>
            <a:ext cx="224233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9456FDF-F81D-4105-AC24-C624E7BCAE98}"/>
              </a:ext>
            </a:extLst>
          </p:cNvPr>
          <p:cNvSpPr txBox="1"/>
          <p:nvPr/>
        </p:nvSpPr>
        <p:spPr>
          <a:xfrm>
            <a:off x="5192009" y="797570"/>
            <a:ext cx="150944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Partial Circle 16">
            <a:extLst>
              <a:ext uri="{FF2B5EF4-FFF2-40B4-BE49-F238E27FC236}">
                <a16:creationId xmlns:a16="http://schemas.microsoft.com/office/drawing/2014/main" id="{2F3402F2-2563-4910-B76D-335AD45B0566}"/>
              </a:ext>
            </a:extLst>
          </p:cNvPr>
          <p:cNvSpPr/>
          <p:nvPr/>
        </p:nvSpPr>
        <p:spPr>
          <a:xfrm rot="5400000">
            <a:off x="7426552" y="2171996"/>
            <a:ext cx="1225876" cy="1225874"/>
          </a:xfrm>
          <a:prstGeom prst="pie">
            <a:avLst>
              <a:gd name="adj1" fmla="val 5380372"/>
              <a:gd name="adj2" fmla="val 16200000"/>
            </a:avLst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2F69900F-839B-487C-96B0-DA8370C0428F}"/>
              </a:ext>
            </a:extLst>
          </p:cNvPr>
          <p:cNvSpPr/>
          <p:nvPr/>
        </p:nvSpPr>
        <p:spPr>
          <a:xfrm rot="5400000">
            <a:off x="7578981" y="2324740"/>
            <a:ext cx="921018" cy="921018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cs typeface="+mn-ea"/>
              <a:sym typeface="+mn-lt"/>
            </a:endParaRPr>
          </a:p>
        </p:txBody>
      </p:sp>
      <p:sp>
        <p:nvSpPr>
          <p:cNvPr id="37" name="Partial Circle 50">
            <a:extLst>
              <a:ext uri="{FF2B5EF4-FFF2-40B4-BE49-F238E27FC236}">
                <a16:creationId xmlns:a16="http://schemas.microsoft.com/office/drawing/2014/main" id="{645C9FF6-052A-46E6-A43F-0EF052BDA06D}"/>
              </a:ext>
            </a:extLst>
          </p:cNvPr>
          <p:cNvSpPr/>
          <p:nvPr/>
        </p:nvSpPr>
        <p:spPr>
          <a:xfrm>
            <a:off x="7827940" y="3194981"/>
            <a:ext cx="423100" cy="49180"/>
          </a:xfrm>
          <a:custGeom>
            <a:avLst/>
            <a:gdLst>
              <a:gd name="connsiteX0" fmla="*/ 577925 w 804618"/>
              <a:gd name="connsiteY0" fmla="*/ 764264 h 804618"/>
              <a:gd name="connsiteX1" fmla="*/ 225417 w 804618"/>
              <a:gd name="connsiteY1" fmla="*/ 763642 h 804618"/>
              <a:gd name="connsiteX2" fmla="*/ 402309 w 804618"/>
              <a:gd name="connsiteY2" fmla="*/ 402309 h 804618"/>
              <a:gd name="connsiteX3" fmla="*/ 577925 w 804618"/>
              <a:gd name="connsiteY3" fmla="*/ 764264 h 80461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3" fmla="*/ 268332 w 352508"/>
              <a:gd name="connsiteY3" fmla="*/ 91440 h 40230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0" fmla="*/ 352508 w 352508"/>
              <a:gd name="connsiteY0" fmla="*/ 622 h 40975"/>
              <a:gd name="connsiteX1" fmla="*/ 0 w 352508"/>
              <a:gd name="connsiteY1" fmla="*/ 0 h 4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508" h="40975">
                <a:moveTo>
                  <a:pt x="352508" y="622"/>
                </a:moveTo>
                <a:cubicBezTo>
                  <a:pt x="241164" y="54644"/>
                  <a:pt x="111153" y="54415"/>
                  <a:pt x="0" y="0"/>
                </a:cubicBezTo>
              </a:path>
            </a:pathLst>
          </a:custGeom>
          <a:noFill/>
          <a:ln w="38100" cap="rnd">
            <a:solidFill>
              <a:srgbClr val="5779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id="{3A7C556D-F2DC-4400-9AD2-DB4C78ACA4D0}"/>
              </a:ext>
            </a:extLst>
          </p:cNvPr>
          <p:cNvSpPr>
            <a:spLocks noEditPoints="1"/>
          </p:cNvSpPr>
          <p:nvPr/>
        </p:nvSpPr>
        <p:spPr bwMode="auto">
          <a:xfrm>
            <a:off x="7849974" y="2599326"/>
            <a:ext cx="379032" cy="371847"/>
          </a:xfrm>
          <a:custGeom>
            <a:avLst/>
            <a:gdLst>
              <a:gd name="T0" fmla="*/ 87 w 89"/>
              <a:gd name="T1" fmla="*/ 0 h 87"/>
              <a:gd name="T2" fmla="*/ 8 w 89"/>
              <a:gd name="T3" fmla="*/ 73 h 87"/>
              <a:gd name="T4" fmla="*/ 3 w 89"/>
              <a:gd name="T5" fmla="*/ 80 h 87"/>
              <a:gd name="T6" fmla="*/ 9 w 89"/>
              <a:gd name="T7" fmla="*/ 86 h 87"/>
              <a:gd name="T8" fmla="*/ 16 w 89"/>
              <a:gd name="T9" fmla="*/ 81 h 87"/>
              <a:gd name="T10" fmla="*/ 79 w 89"/>
              <a:gd name="T11" fmla="*/ 44 h 87"/>
              <a:gd name="T12" fmla="*/ 89 w 89"/>
              <a:gd name="T13" fmla="*/ 1 h 87"/>
              <a:gd name="T14" fmla="*/ 13 w 89"/>
              <a:gd name="T15" fmla="*/ 79 h 87"/>
              <a:gd name="T16" fmla="*/ 11 w 89"/>
              <a:gd name="T17" fmla="*/ 81 h 87"/>
              <a:gd name="T18" fmla="*/ 8 w 89"/>
              <a:gd name="T19" fmla="*/ 81 h 87"/>
              <a:gd name="T20" fmla="*/ 8 w 89"/>
              <a:gd name="T21" fmla="*/ 79 h 87"/>
              <a:gd name="T22" fmla="*/ 10 w 89"/>
              <a:gd name="T23" fmla="*/ 76 h 87"/>
              <a:gd name="T24" fmla="*/ 21 w 89"/>
              <a:gd name="T25" fmla="*/ 65 h 87"/>
              <a:gd name="T26" fmla="*/ 21 w 89"/>
              <a:gd name="T27" fmla="*/ 46 h 87"/>
              <a:gd name="T28" fmla="*/ 25 w 89"/>
              <a:gd name="T29" fmla="*/ 46 h 87"/>
              <a:gd name="T30" fmla="*/ 25 w 89"/>
              <a:gd name="T31" fmla="*/ 61 h 87"/>
              <a:gd name="T32" fmla="*/ 39 w 89"/>
              <a:gd name="T33" fmla="*/ 47 h 87"/>
              <a:gd name="T34" fmla="*/ 39 w 89"/>
              <a:gd name="T35" fmla="*/ 34 h 87"/>
              <a:gd name="T36" fmla="*/ 43 w 89"/>
              <a:gd name="T37" fmla="*/ 34 h 87"/>
              <a:gd name="T38" fmla="*/ 43 w 89"/>
              <a:gd name="T39" fmla="*/ 43 h 87"/>
              <a:gd name="T40" fmla="*/ 55 w 89"/>
              <a:gd name="T41" fmla="*/ 26 h 87"/>
              <a:gd name="T42" fmla="*/ 59 w 89"/>
              <a:gd name="T43" fmla="*/ 26 h 87"/>
              <a:gd name="T44" fmla="*/ 63 w 89"/>
              <a:gd name="T45" fmla="*/ 30 h 87"/>
              <a:gd name="T46" fmla="*/ 63 w 89"/>
              <a:gd name="T47" fmla="*/ 34 h 87"/>
              <a:gd name="T48" fmla="*/ 46 w 89"/>
              <a:gd name="T49" fmla="*/ 46 h 87"/>
              <a:gd name="T50" fmla="*/ 55 w 89"/>
              <a:gd name="T51" fmla="*/ 46 h 87"/>
              <a:gd name="T52" fmla="*/ 55 w 89"/>
              <a:gd name="T53" fmla="*/ 50 h 87"/>
              <a:gd name="T54" fmla="*/ 42 w 89"/>
              <a:gd name="T55" fmla="*/ 50 h 87"/>
              <a:gd name="T56" fmla="*/ 28 w 89"/>
              <a:gd name="T57" fmla="*/ 64 h 87"/>
              <a:gd name="T58" fmla="*/ 43 w 89"/>
              <a:gd name="T59" fmla="*/ 64 h 87"/>
              <a:gd name="T60" fmla="*/ 43 w 89"/>
              <a:gd name="T61" fmla="*/ 68 h 87"/>
              <a:gd name="T62" fmla="*/ 24 w 89"/>
              <a:gd name="T63" fmla="*/ 68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9" h="87">
                <a:moveTo>
                  <a:pt x="89" y="1"/>
                </a:moveTo>
                <a:cubicBezTo>
                  <a:pt x="88" y="0"/>
                  <a:pt x="88" y="0"/>
                  <a:pt x="87" y="0"/>
                </a:cubicBezTo>
                <a:cubicBezTo>
                  <a:pt x="84" y="0"/>
                  <a:pt x="19" y="8"/>
                  <a:pt x="5" y="39"/>
                </a:cubicBezTo>
                <a:cubicBezTo>
                  <a:pt x="0" y="49"/>
                  <a:pt x="1" y="60"/>
                  <a:pt x="8" y="73"/>
                </a:cubicBezTo>
                <a:cubicBezTo>
                  <a:pt x="5" y="76"/>
                  <a:pt x="5" y="76"/>
                  <a:pt x="5" y="76"/>
                </a:cubicBezTo>
                <a:cubicBezTo>
                  <a:pt x="4" y="77"/>
                  <a:pt x="3" y="78"/>
                  <a:pt x="3" y="80"/>
                </a:cubicBezTo>
                <a:cubicBezTo>
                  <a:pt x="3" y="82"/>
                  <a:pt x="4" y="83"/>
                  <a:pt x="5" y="84"/>
                </a:cubicBezTo>
                <a:cubicBezTo>
                  <a:pt x="6" y="85"/>
                  <a:pt x="8" y="86"/>
                  <a:pt x="9" y="86"/>
                </a:cubicBezTo>
                <a:cubicBezTo>
                  <a:pt x="11" y="86"/>
                  <a:pt x="12" y="85"/>
                  <a:pt x="13" y="84"/>
                </a:cubicBezTo>
                <a:cubicBezTo>
                  <a:pt x="16" y="81"/>
                  <a:pt x="16" y="81"/>
                  <a:pt x="16" y="81"/>
                </a:cubicBezTo>
                <a:cubicBezTo>
                  <a:pt x="24" y="85"/>
                  <a:pt x="31" y="87"/>
                  <a:pt x="37" y="87"/>
                </a:cubicBezTo>
                <a:cubicBezTo>
                  <a:pt x="55" y="87"/>
                  <a:pt x="69" y="72"/>
                  <a:pt x="79" y="44"/>
                </a:cubicBezTo>
                <a:cubicBezTo>
                  <a:pt x="87" y="24"/>
                  <a:pt x="89" y="2"/>
                  <a:pt x="89" y="2"/>
                </a:cubicBezTo>
                <a:cubicBezTo>
                  <a:pt x="89" y="2"/>
                  <a:pt x="89" y="1"/>
                  <a:pt x="89" y="1"/>
                </a:cubicBezTo>
                <a:close/>
                <a:moveTo>
                  <a:pt x="16" y="76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0" y="82"/>
                  <a:pt x="9" y="82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7" y="81"/>
                  <a:pt x="7" y="79"/>
                  <a:pt x="8" y="79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13" y="73"/>
                  <a:pt x="13" y="73"/>
                  <a:pt x="13" y="73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5"/>
                  <a:pt x="22" y="44"/>
                  <a:pt x="23" y="44"/>
                </a:cubicBezTo>
                <a:cubicBezTo>
                  <a:pt x="24" y="44"/>
                  <a:pt x="25" y="45"/>
                  <a:pt x="25" y="46"/>
                </a:cubicBezTo>
                <a:cubicBezTo>
                  <a:pt x="25" y="61"/>
                  <a:pt x="25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31" y="55"/>
                  <a:pt x="31" y="55"/>
                  <a:pt x="31" y="55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3"/>
                  <a:pt x="40" y="32"/>
                  <a:pt x="41" y="32"/>
                </a:cubicBezTo>
                <a:cubicBezTo>
                  <a:pt x="42" y="32"/>
                  <a:pt x="43" y="33"/>
                  <a:pt x="43" y="34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5"/>
                  <a:pt x="56" y="24"/>
                  <a:pt x="57" y="24"/>
                </a:cubicBezTo>
                <a:cubicBezTo>
                  <a:pt x="58" y="24"/>
                  <a:pt x="59" y="25"/>
                  <a:pt x="59" y="26"/>
                </a:cubicBezTo>
                <a:cubicBezTo>
                  <a:pt x="59" y="30"/>
                  <a:pt x="59" y="30"/>
                  <a:pt x="59" y="30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3"/>
                  <a:pt x="64" y="34"/>
                  <a:pt x="63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8"/>
                </a:cubicBezTo>
                <a:cubicBezTo>
                  <a:pt x="57" y="49"/>
                  <a:pt x="56" y="50"/>
                  <a:pt x="55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4" y="58"/>
                  <a:pt x="34" y="58"/>
                  <a:pt x="34" y="58"/>
                </a:cubicBezTo>
                <a:cubicBezTo>
                  <a:pt x="28" y="64"/>
                  <a:pt x="28" y="64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44" y="64"/>
                  <a:pt x="45" y="65"/>
                  <a:pt x="45" y="66"/>
                </a:cubicBezTo>
                <a:cubicBezTo>
                  <a:pt x="45" y="67"/>
                  <a:pt x="44" y="68"/>
                  <a:pt x="43" y="6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68"/>
                  <a:pt x="24" y="68"/>
                  <a:pt x="24" y="68"/>
                </a:cubicBezTo>
                <a:lnTo>
                  <a:pt x="16" y="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FADE9E8-C863-4804-AE37-77A9BE88F7A9}"/>
              </a:ext>
            </a:extLst>
          </p:cNvPr>
          <p:cNvSpPr txBox="1"/>
          <p:nvPr/>
        </p:nvSpPr>
        <p:spPr>
          <a:xfrm>
            <a:off x="7392594" y="888388"/>
            <a:ext cx="150944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Partial Circle 16">
            <a:extLst>
              <a:ext uri="{FF2B5EF4-FFF2-40B4-BE49-F238E27FC236}">
                <a16:creationId xmlns:a16="http://schemas.microsoft.com/office/drawing/2014/main" id="{8A76F6F1-C853-4E2D-AD9F-77C571937E4F}"/>
              </a:ext>
            </a:extLst>
          </p:cNvPr>
          <p:cNvSpPr/>
          <p:nvPr/>
        </p:nvSpPr>
        <p:spPr>
          <a:xfrm rot="5400000">
            <a:off x="9654426" y="2234714"/>
            <a:ext cx="1225876" cy="1225874"/>
          </a:xfrm>
          <a:prstGeom prst="pie">
            <a:avLst>
              <a:gd name="adj1" fmla="val 5380372"/>
              <a:gd name="adj2" fmla="val 16200000"/>
            </a:avLst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941DF276-6962-4CB6-BBAF-06261072A49D}"/>
              </a:ext>
            </a:extLst>
          </p:cNvPr>
          <p:cNvSpPr/>
          <p:nvPr/>
        </p:nvSpPr>
        <p:spPr>
          <a:xfrm rot="5400000">
            <a:off x="9806855" y="2387458"/>
            <a:ext cx="921018" cy="921018"/>
          </a:xfrm>
          <a:prstGeom prst="ellipse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cs typeface="+mn-ea"/>
              <a:sym typeface="+mn-lt"/>
            </a:endParaRPr>
          </a:p>
        </p:txBody>
      </p:sp>
      <p:sp>
        <p:nvSpPr>
          <p:cNvPr id="42" name="Partial Circle 50">
            <a:extLst>
              <a:ext uri="{FF2B5EF4-FFF2-40B4-BE49-F238E27FC236}">
                <a16:creationId xmlns:a16="http://schemas.microsoft.com/office/drawing/2014/main" id="{F921780E-0CA4-4D7F-BB90-3E3DDB7FD5CA}"/>
              </a:ext>
            </a:extLst>
          </p:cNvPr>
          <p:cNvSpPr/>
          <p:nvPr/>
        </p:nvSpPr>
        <p:spPr>
          <a:xfrm>
            <a:off x="10055814" y="3257699"/>
            <a:ext cx="423100" cy="49180"/>
          </a:xfrm>
          <a:custGeom>
            <a:avLst/>
            <a:gdLst>
              <a:gd name="connsiteX0" fmla="*/ 577925 w 804618"/>
              <a:gd name="connsiteY0" fmla="*/ 764264 h 804618"/>
              <a:gd name="connsiteX1" fmla="*/ 225417 w 804618"/>
              <a:gd name="connsiteY1" fmla="*/ 763642 h 804618"/>
              <a:gd name="connsiteX2" fmla="*/ 402309 w 804618"/>
              <a:gd name="connsiteY2" fmla="*/ 402309 h 804618"/>
              <a:gd name="connsiteX3" fmla="*/ 577925 w 804618"/>
              <a:gd name="connsiteY3" fmla="*/ 764264 h 80461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3" fmla="*/ 268332 w 352508"/>
              <a:gd name="connsiteY3" fmla="*/ 91440 h 40230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0" fmla="*/ 352508 w 352508"/>
              <a:gd name="connsiteY0" fmla="*/ 622 h 40975"/>
              <a:gd name="connsiteX1" fmla="*/ 0 w 352508"/>
              <a:gd name="connsiteY1" fmla="*/ 0 h 4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508" h="40975">
                <a:moveTo>
                  <a:pt x="352508" y="622"/>
                </a:moveTo>
                <a:cubicBezTo>
                  <a:pt x="241164" y="54644"/>
                  <a:pt x="111153" y="54415"/>
                  <a:pt x="0" y="0"/>
                </a:cubicBezTo>
              </a:path>
            </a:pathLst>
          </a:custGeom>
          <a:noFill/>
          <a:ln w="38100" cap="rnd">
            <a:solidFill>
              <a:srgbClr val="5779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14">
            <a:extLst>
              <a:ext uri="{FF2B5EF4-FFF2-40B4-BE49-F238E27FC236}">
                <a16:creationId xmlns:a16="http://schemas.microsoft.com/office/drawing/2014/main" id="{432037D3-F53B-4780-9C9F-B85EA3D9F0E0}"/>
              </a:ext>
            </a:extLst>
          </p:cNvPr>
          <p:cNvSpPr>
            <a:spLocks noEditPoints="1"/>
          </p:cNvSpPr>
          <p:nvPr/>
        </p:nvSpPr>
        <p:spPr bwMode="auto">
          <a:xfrm>
            <a:off x="10077848" y="2662044"/>
            <a:ext cx="379032" cy="371847"/>
          </a:xfrm>
          <a:custGeom>
            <a:avLst/>
            <a:gdLst>
              <a:gd name="T0" fmla="*/ 87 w 89"/>
              <a:gd name="T1" fmla="*/ 0 h 87"/>
              <a:gd name="T2" fmla="*/ 8 w 89"/>
              <a:gd name="T3" fmla="*/ 73 h 87"/>
              <a:gd name="T4" fmla="*/ 3 w 89"/>
              <a:gd name="T5" fmla="*/ 80 h 87"/>
              <a:gd name="T6" fmla="*/ 9 w 89"/>
              <a:gd name="T7" fmla="*/ 86 h 87"/>
              <a:gd name="T8" fmla="*/ 16 w 89"/>
              <a:gd name="T9" fmla="*/ 81 h 87"/>
              <a:gd name="T10" fmla="*/ 79 w 89"/>
              <a:gd name="T11" fmla="*/ 44 h 87"/>
              <a:gd name="T12" fmla="*/ 89 w 89"/>
              <a:gd name="T13" fmla="*/ 1 h 87"/>
              <a:gd name="T14" fmla="*/ 13 w 89"/>
              <a:gd name="T15" fmla="*/ 79 h 87"/>
              <a:gd name="T16" fmla="*/ 11 w 89"/>
              <a:gd name="T17" fmla="*/ 81 h 87"/>
              <a:gd name="T18" fmla="*/ 8 w 89"/>
              <a:gd name="T19" fmla="*/ 81 h 87"/>
              <a:gd name="T20" fmla="*/ 8 w 89"/>
              <a:gd name="T21" fmla="*/ 79 h 87"/>
              <a:gd name="T22" fmla="*/ 10 w 89"/>
              <a:gd name="T23" fmla="*/ 76 h 87"/>
              <a:gd name="T24" fmla="*/ 21 w 89"/>
              <a:gd name="T25" fmla="*/ 65 h 87"/>
              <a:gd name="T26" fmla="*/ 21 w 89"/>
              <a:gd name="T27" fmla="*/ 46 h 87"/>
              <a:gd name="T28" fmla="*/ 25 w 89"/>
              <a:gd name="T29" fmla="*/ 46 h 87"/>
              <a:gd name="T30" fmla="*/ 25 w 89"/>
              <a:gd name="T31" fmla="*/ 61 h 87"/>
              <a:gd name="T32" fmla="*/ 39 w 89"/>
              <a:gd name="T33" fmla="*/ 47 h 87"/>
              <a:gd name="T34" fmla="*/ 39 w 89"/>
              <a:gd name="T35" fmla="*/ 34 h 87"/>
              <a:gd name="T36" fmla="*/ 43 w 89"/>
              <a:gd name="T37" fmla="*/ 34 h 87"/>
              <a:gd name="T38" fmla="*/ 43 w 89"/>
              <a:gd name="T39" fmla="*/ 43 h 87"/>
              <a:gd name="T40" fmla="*/ 55 w 89"/>
              <a:gd name="T41" fmla="*/ 26 h 87"/>
              <a:gd name="T42" fmla="*/ 59 w 89"/>
              <a:gd name="T43" fmla="*/ 26 h 87"/>
              <a:gd name="T44" fmla="*/ 63 w 89"/>
              <a:gd name="T45" fmla="*/ 30 h 87"/>
              <a:gd name="T46" fmla="*/ 63 w 89"/>
              <a:gd name="T47" fmla="*/ 34 h 87"/>
              <a:gd name="T48" fmla="*/ 46 w 89"/>
              <a:gd name="T49" fmla="*/ 46 h 87"/>
              <a:gd name="T50" fmla="*/ 55 w 89"/>
              <a:gd name="T51" fmla="*/ 46 h 87"/>
              <a:gd name="T52" fmla="*/ 55 w 89"/>
              <a:gd name="T53" fmla="*/ 50 h 87"/>
              <a:gd name="T54" fmla="*/ 42 w 89"/>
              <a:gd name="T55" fmla="*/ 50 h 87"/>
              <a:gd name="T56" fmla="*/ 28 w 89"/>
              <a:gd name="T57" fmla="*/ 64 h 87"/>
              <a:gd name="T58" fmla="*/ 43 w 89"/>
              <a:gd name="T59" fmla="*/ 64 h 87"/>
              <a:gd name="T60" fmla="*/ 43 w 89"/>
              <a:gd name="T61" fmla="*/ 68 h 87"/>
              <a:gd name="T62" fmla="*/ 24 w 89"/>
              <a:gd name="T63" fmla="*/ 68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9" h="87">
                <a:moveTo>
                  <a:pt x="89" y="1"/>
                </a:moveTo>
                <a:cubicBezTo>
                  <a:pt x="88" y="0"/>
                  <a:pt x="88" y="0"/>
                  <a:pt x="87" y="0"/>
                </a:cubicBezTo>
                <a:cubicBezTo>
                  <a:pt x="84" y="0"/>
                  <a:pt x="19" y="8"/>
                  <a:pt x="5" y="39"/>
                </a:cubicBezTo>
                <a:cubicBezTo>
                  <a:pt x="0" y="49"/>
                  <a:pt x="1" y="60"/>
                  <a:pt x="8" y="73"/>
                </a:cubicBezTo>
                <a:cubicBezTo>
                  <a:pt x="5" y="76"/>
                  <a:pt x="5" y="76"/>
                  <a:pt x="5" y="76"/>
                </a:cubicBezTo>
                <a:cubicBezTo>
                  <a:pt x="4" y="77"/>
                  <a:pt x="3" y="78"/>
                  <a:pt x="3" y="80"/>
                </a:cubicBezTo>
                <a:cubicBezTo>
                  <a:pt x="3" y="82"/>
                  <a:pt x="4" y="83"/>
                  <a:pt x="5" y="84"/>
                </a:cubicBezTo>
                <a:cubicBezTo>
                  <a:pt x="6" y="85"/>
                  <a:pt x="8" y="86"/>
                  <a:pt x="9" y="86"/>
                </a:cubicBezTo>
                <a:cubicBezTo>
                  <a:pt x="11" y="86"/>
                  <a:pt x="12" y="85"/>
                  <a:pt x="13" y="84"/>
                </a:cubicBezTo>
                <a:cubicBezTo>
                  <a:pt x="16" y="81"/>
                  <a:pt x="16" y="81"/>
                  <a:pt x="16" y="81"/>
                </a:cubicBezTo>
                <a:cubicBezTo>
                  <a:pt x="24" y="85"/>
                  <a:pt x="31" y="87"/>
                  <a:pt x="37" y="87"/>
                </a:cubicBezTo>
                <a:cubicBezTo>
                  <a:pt x="55" y="87"/>
                  <a:pt x="69" y="72"/>
                  <a:pt x="79" y="44"/>
                </a:cubicBezTo>
                <a:cubicBezTo>
                  <a:pt x="87" y="24"/>
                  <a:pt x="89" y="2"/>
                  <a:pt x="89" y="2"/>
                </a:cubicBezTo>
                <a:cubicBezTo>
                  <a:pt x="89" y="2"/>
                  <a:pt x="89" y="1"/>
                  <a:pt x="89" y="1"/>
                </a:cubicBezTo>
                <a:close/>
                <a:moveTo>
                  <a:pt x="16" y="76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0" y="82"/>
                  <a:pt x="9" y="82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7" y="81"/>
                  <a:pt x="7" y="79"/>
                  <a:pt x="8" y="79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13" y="73"/>
                  <a:pt x="13" y="73"/>
                  <a:pt x="13" y="73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5"/>
                  <a:pt x="22" y="44"/>
                  <a:pt x="23" y="44"/>
                </a:cubicBezTo>
                <a:cubicBezTo>
                  <a:pt x="24" y="44"/>
                  <a:pt x="25" y="45"/>
                  <a:pt x="25" y="46"/>
                </a:cubicBezTo>
                <a:cubicBezTo>
                  <a:pt x="25" y="61"/>
                  <a:pt x="25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31" y="55"/>
                  <a:pt x="31" y="55"/>
                  <a:pt x="31" y="55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3"/>
                  <a:pt x="40" y="32"/>
                  <a:pt x="41" y="32"/>
                </a:cubicBezTo>
                <a:cubicBezTo>
                  <a:pt x="42" y="32"/>
                  <a:pt x="43" y="33"/>
                  <a:pt x="43" y="34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5"/>
                  <a:pt x="56" y="24"/>
                  <a:pt x="57" y="24"/>
                </a:cubicBezTo>
                <a:cubicBezTo>
                  <a:pt x="58" y="24"/>
                  <a:pt x="59" y="25"/>
                  <a:pt x="59" y="26"/>
                </a:cubicBezTo>
                <a:cubicBezTo>
                  <a:pt x="59" y="30"/>
                  <a:pt x="59" y="30"/>
                  <a:pt x="59" y="30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3"/>
                  <a:pt x="64" y="34"/>
                  <a:pt x="63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8"/>
                </a:cubicBezTo>
                <a:cubicBezTo>
                  <a:pt x="57" y="49"/>
                  <a:pt x="56" y="50"/>
                  <a:pt x="55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4" y="58"/>
                  <a:pt x="34" y="58"/>
                  <a:pt x="34" y="58"/>
                </a:cubicBezTo>
                <a:cubicBezTo>
                  <a:pt x="28" y="64"/>
                  <a:pt x="28" y="64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44" y="64"/>
                  <a:pt x="45" y="65"/>
                  <a:pt x="45" y="66"/>
                </a:cubicBezTo>
                <a:cubicBezTo>
                  <a:pt x="45" y="67"/>
                  <a:pt x="44" y="68"/>
                  <a:pt x="43" y="6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68"/>
                  <a:pt x="24" y="68"/>
                  <a:pt x="24" y="68"/>
                </a:cubicBezTo>
                <a:lnTo>
                  <a:pt x="16" y="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0F84673-C07F-480E-99E7-8FAB23285D08}"/>
              </a:ext>
            </a:extLst>
          </p:cNvPr>
          <p:cNvSpPr txBox="1"/>
          <p:nvPr/>
        </p:nvSpPr>
        <p:spPr>
          <a:xfrm>
            <a:off x="9620468" y="951106"/>
            <a:ext cx="150944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Google Shape;1092;p45">
            <a:extLst>
              <a:ext uri="{FF2B5EF4-FFF2-40B4-BE49-F238E27FC236}">
                <a16:creationId xmlns:a16="http://schemas.microsoft.com/office/drawing/2014/main" id="{F419A246-A4AE-4731-8B5D-483EB78D0053}"/>
              </a:ext>
            </a:extLst>
          </p:cNvPr>
          <p:cNvSpPr/>
          <p:nvPr/>
        </p:nvSpPr>
        <p:spPr>
          <a:xfrm>
            <a:off x="8359679" y="3928163"/>
            <a:ext cx="3390400" cy="824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5778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Google Shape;1095;p45">
            <a:extLst>
              <a:ext uri="{FF2B5EF4-FFF2-40B4-BE49-F238E27FC236}">
                <a16:creationId xmlns:a16="http://schemas.microsoft.com/office/drawing/2014/main" id="{E8128BA5-0401-4EB1-A268-98C4DFD781C2}"/>
              </a:ext>
            </a:extLst>
          </p:cNvPr>
          <p:cNvSpPr/>
          <p:nvPr/>
        </p:nvSpPr>
        <p:spPr>
          <a:xfrm>
            <a:off x="8528963" y="4054829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1"/>
                </a:moveTo>
                <a:cubicBezTo>
                  <a:pt x="3812" y="1"/>
                  <a:pt x="1" y="3904"/>
                  <a:pt x="1" y="8560"/>
                </a:cubicBezTo>
                <a:cubicBezTo>
                  <a:pt x="1" y="13331"/>
                  <a:pt x="3812" y="17120"/>
                  <a:pt x="8560" y="17120"/>
                </a:cubicBezTo>
                <a:cubicBezTo>
                  <a:pt x="13330" y="17120"/>
                  <a:pt x="17119" y="13331"/>
                  <a:pt x="17119" y="8560"/>
                </a:cubicBezTo>
                <a:cubicBezTo>
                  <a:pt x="17119" y="3904"/>
                  <a:pt x="13330" y="1"/>
                  <a:pt x="8560" y="1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schemeClr val="lt1"/>
                </a:solidFill>
                <a:cs typeface="+mn-ea"/>
                <a:sym typeface="+mn-lt"/>
              </a:rPr>
              <a:t>3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7" name="Google Shape;1106;p45">
            <a:extLst>
              <a:ext uri="{FF2B5EF4-FFF2-40B4-BE49-F238E27FC236}">
                <a16:creationId xmlns:a16="http://schemas.microsoft.com/office/drawing/2014/main" id="{0FD307A8-2599-4092-A14E-E3992BF98361}"/>
              </a:ext>
            </a:extLst>
          </p:cNvPr>
          <p:cNvSpPr/>
          <p:nvPr/>
        </p:nvSpPr>
        <p:spPr>
          <a:xfrm>
            <a:off x="8359679" y="5109616"/>
            <a:ext cx="3390400" cy="824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5778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" name="Google Shape;1109;p45">
            <a:extLst>
              <a:ext uri="{FF2B5EF4-FFF2-40B4-BE49-F238E27FC236}">
                <a16:creationId xmlns:a16="http://schemas.microsoft.com/office/drawing/2014/main" id="{CF8B82A1-462A-45DF-9DD7-F8D528FC3998}"/>
              </a:ext>
            </a:extLst>
          </p:cNvPr>
          <p:cNvSpPr/>
          <p:nvPr/>
        </p:nvSpPr>
        <p:spPr>
          <a:xfrm>
            <a:off x="8528963" y="5236282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schemeClr val="lt1"/>
                </a:solidFill>
                <a:cs typeface="+mn-ea"/>
                <a:sym typeface="+mn-lt"/>
              </a:rPr>
              <a:t>4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6D91735-2E7A-4072-AF19-24DB3C3C476D}"/>
              </a:ext>
            </a:extLst>
          </p:cNvPr>
          <p:cNvSpPr txBox="1"/>
          <p:nvPr/>
        </p:nvSpPr>
        <p:spPr>
          <a:xfrm>
            <a:off x="9264327" y="3997032"/>
            <a:ext cx="224233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DF62B86-7820-4339-915B-45A709FF9A82}"/>
              </a:ext>
            </a:extLst>
          </p:cNvPr>
          <p:cNvSpPr txBox="1"/>
          <p:nvPr/>
        </p:nvSpPr>
        <p:spPr>
          <a:xfrm>
            <a:off x="9264327" y="5158473"/>
            <a:ext cx="224233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65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 animBg="1"/>
      <p:bldP spid="34" grpId="0" animBg="1"/>
      <p:bldP spid="39" grpId="0" animBg="1"/>
      <p:bldP spid="44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15AD29F-E490-4F7B-A8A1-A3C79892126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9259" b="-925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: Shape 36">
            <a:extLst>
              <a:ext uri="{FF2B5EF4-FFF2-40B4-BE49-F238E27FC236}">
                <a16:creationId xmlns:a16="http://schemas.microsoft.com/office/drawing/2014/main" id="{BD133205-5C60-492B-81C2-5519485B09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166769 w 12192000"/>
              <a:gd name="connsiteY3" fmla="*/ 6858000 h 6858000"/>
              <a:gd name="connsiteX4" fmla="*/ 6168767 w 12192000"/>
              <a:gd name="connsiteY4" fmla="*/ 6842274 h 6858000"/>
              <a:gd name="connsiteX5" fmla="*/ 6189794 w 12192000"/>
              <a:gd name="connsiteY5" fmla="*/ 6425865 h 6858000"/>
              <a:gd name="connsiteX6" fmla="*/ 2117105 w 12192000"/>
              <a:gd name="connsiteY6" fmla="*/ 2353176 h 6858000"/>
              <a:gd name="connsiteX7" fmla="*/ 5268 w 12192000"/>
              <a:gd name="connsiteY7" fmla="*/ 2942793 h 6858000"/>
              <a:gd name="connsiteX8" fmla="*/ 0 w 12192000"/>
              <a:gd name="connsiteY8" fmla="*/ 29461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166769" y="6858000"/>
                </a:lnTo>
                <a:lnTo>
                  <a:pt x="6168767" y="6842274"/>
                </a:lnTo>
                <a:cubicBezTo>
                  <a:pt x="6182672" y="6705362"/>
                  <a:pt x="6189794" y="6566446"/>
                  <a:pt x="6189794" y="6425865"/>
                </a:cubicBezTo>
                <a:cubicBezTo>
                  <a:pt x="6189794" y="4176581"/>
                  <a:pt x="4366389" y="2353176"/>
                  <a:pt x="2117105" y="2353176"/>
                </a:cubicBezTo>
                <a:cubicBezTo>
                  <a:pt x="1343914" y="2353176"/>
                  <a:pt x="621046" y="2568637"/>
                  <a:pt x="5268" y="2942793"/>
                </a:cubicBezTo>
                <a:lnTo>
                  <a:pt x="0" y="2946170"/>
                </a:lnTo>
                <a:close/>
              </a:path>
            </a:pathLst>
          </a:custGeom>
          <a:gradFill flip="none" rotWithShape="1">
            <a:gsLst>
              <a:gs pos="0">
                <a:srgbClr val="455473">
                  <a:alpha val="88000"/>
                </a:srgbClr>
              </a:gs>
              <a:gs pos="93000">
                <a:srgbClr val="221F26">
                  <a:alpha val="86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: Shape 71">
            <a:extLst>
              <a:ext uri="{FF2B5EF4-FFF2-40B4-BE49-F238E27FC236}">
                <a16:creationId xmlns:a16="http://schemas.microsoft.com/office/drawing/2014/main" id="{0C4414AA-8A95-4FB7-BAB7-7BC25312835A}"/>
              </a:ext>
            </a:extLst>
          </p:cNvPr>
          <p:cNvSpPr/>
          <p:nvPr/>
        </p:nvSpPr>
        <p:spPr>
          <a:xfrm>
            <a:off x="10868978" y="0"/>
            <a:ext cx="1323022" cy="1054720"/>
          </a:xfrm>
          <a:custGeom>
            <a:avLst/>
            <a:gdLst>
              <a:gd name="connsiteX0" fmla="*/ 53512 w 1323022"/>
              <a:gd name="connsiteY0" fmla="*/ 0 h 1054720"/>
              <a:gd name="connsiteX1" fmla="*/ 1323022 w 1323022"/>
              <a:gd name="connsiteY1" fmla="*/ 0 h 1054720"/>
              <a:gd name="connsiteX2" fmla="*/ 1323022 w 1323022"/>
              <a:gd name="connsiteY2" fmla="*/ 829548 h 1054720"/>
              <a:gd name="connsiteX3" fmla="*/ 1210870 w 1323022"/>
              <a:gd name="connsiteY3" fmla="*/ 922082 h 1054720"/>
              <a:gd name="connsiteX4" fmla="*/ 776642 w 1323022"/>
              <a:gd name="connsiteY4" fmla="*/ 1054720 h 1054720"/>
              <a:gd name="connsiteX5" fmla="*/ 0 w 1323022"/>
              <a:gd name="connsiteY5" fmla="*/ 278078 h 1054720"/>
              <a:gd name="connsiteX6" fmla="*/ 15779 w 1323022"/>
              <a:gd name="connsiteY6" fmla="*/ 121557 h 10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022" h="1054720">
                <a:moveTo>
                  <a:pt x="53512" y="0"/>
                </a:moveTo>
                <a:lnTo>
                  <a:pt x="1323022" y="0"/>
                </a:lnTo>
                <a:lnTo>
                  <a:pt x="1323022" y="829548"/>
                </a:lnTo>
                <a:lnTo>
                  <a:pt x="1210870" y="922082"/>
                </a:lnTo>
                <a:cubicBezTo>
                  <a:pt x="1086917" y="1005823"/>
                  <a:pt x="937490" y="1054720"/>
                  <a:pt x="776642" y="1054720"/>
                </a:cubicBezTo>
                <a:cubicBezTo>
                  <a:pt x="347714" y="1054720"/>
                  <a:pt x="0" y="707006"/>
                  <a:pt x="0" y="278078"/>
                </a:cubicBezTo>
                <a:cubicBezTo>
                  <a:pt x="0" y="224462"/>
                  <a:pt x="5433" y="172115"/>
                  <a:pt x="15779" y="121557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FB877655-D41B-44BA-894D-85F1DF0AAFA6}"/>
              </a:ext>
            </a:extLst>
          </p:cNvPr>
          <p:cNvSpPr/>
          <p:nvPr/>
        </p:nvSpPr>
        <p:spPr>
          <a:xfrm>
            <a:off x="0" y="2353176"/>
            <a:ext cx="6189794" cy="4504824"/>
          </a:xfrm>
          <a:custGeom>
            <a:avLst/>
            <a:gdLst>
              <a:gd name="connsiteX0" fmla="*/ 2117105 w 6189794"/>
              <a:gd name="connsiteY0" fmla="*/ 0 h 4504824"/>
              <a:gd name="connsiteX1" fmla="*/ 6189794 w 6189794"/>
              <a:gd name="connsiteY1" fmla="*/ 4072689 h 4504824"/>
              <a:gd name="connsiteX2" fmla="*/ 6168767 w 6189794"/>
              <a:gd name="connsiteY2" fmla="*/ 4489098 h 4504824"/>
              <a:gd name="connsiteX3" fmla="*/ 6166769 w 6189794"/>
              <a:gd name="connsiteY3" fmla="*/ 4504824 h 4504824"/>
              <a:gd name="connsiteX4" fmla="*/ 0 w 6189794"/>
              <a:gd name="connsiteY4" fmla="*/ 4504824 h 4504824"/>
              <a:gd name="connsiteX5" fmla="*/ 0 w 6189794"/>
              <a:gd name="connsiteY5" fmla="*/ 592994 h 4504824"/>
              <a:gd name="connsiteX6" fmla="*/ 5268 w 6189794"/>
              <a:gd name="connsiteY6" fmla="*/ 589617 h 4504824"/>
              <a:gd name="connsiteX7" fmla="*/ 2117105 w 6189794"/>
              <a:gd name="connsiteY7" fmla="*/ 0 h 45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9794" h="4504824">
                <a:moveTo>
                  <a:pt x="2117105" y="0"/>
                </a:moveTo>
                <a:cubicBezTo>
                  <a:pt x="4366389" y="0"/>
                  <a:pt x="6189794" y="1823405"/>
                  <a:pt x="6189794" y="4072689"/>
                </a:cubicBezTo>
                <a:cubicBezTo>
                  <a:pt x="6189794" y="4213270"/>
                  <a:pt x="6182672" y="4352186"/>
                  <a:pt x="6168767" y="4489098"/>
                </a:cubicBezTo>
                <a:lnTo>
                  <a:pt x="6166769" y="4504824"/>
                </a:lnTo>
                <a:lnTo>
                  <a:pt x="0" y="4504824"/>
                </a:lnTo>
                <a:lnTo>
                  <a:pt x="0" y="592994"/>
                </a:lnTo>
                <a:lnTo>
                  <a:pt x="5268" y="589617"/>
                </a:lnTo>
                <a:cubicBezTo>
                  <a:pt x="621046" y="215461"/>
                  <a:pt x="1343914" y="0"/>
                  <a:pt x="2117105" y="0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8" name="Partial Circle 13">
            <a:extLst>
              <a:ext uri="{FF2B5EF4-FFF2-40B4-BE49-F238E27FC236}">
                <a16:creationId xmlns:a16="http://schemas.microsoft.com/office/drawing/2014/main" id="{350CCE16-6D82-4BEE-B410-9153E714D430}"/>
              </a:ext>
            </a:extLst>
          </p:cNvPr>
          <p:cNvSpPr/>
          <p:nvPr/>
        </p:nvSpPr>
        <p:spPr>
          <a:xfrm>
            <a:off x="-21085" y="2959156"/>
            <a:ext cx="944745" cy="469844"/>
          </a:xfrm>
          <a:custGeom>
            <a:avLst/>
            <a:gdLst>
              <a:gd name="connsiteX0" fmla="*/ 1497945 w 7040196"/>
              <a:gd name="connsiteY0" fmla="*/ 638781 h 7040196"/>
              <a:gd name="connsiteX1" fmla="*/ 2442690 w 7040196"/>
              <a:gd name="connsiteY1" fmla="*/ 168937 h 7040196"/>
              <a:gd name="connsiteX2" fmla="*/ 3520098 w 7040196"/>
              <a:gd name="connsiteY2" fmla="*/ 3520098 h 7040196"/>
              <a:gd name="connsiteX3" fmla="*/ 1497945 w 7040196"/>
              <a:gd name="connsiteY3" fmla="*/ 638781 h 7040196"/>
              <a:gd name="connsiteX0" fmla="*/ 2022153 w 2113593"/>
              <a:gd name="connsiteY0" fmla="*/ 3351161 h 3442601"/>
              <a:gd name="connsiteX1" fmla="*/ 0 w 2113593"/>
              <a:gd name="connsiteY1" fmla="*/ 469844 h 3442601"/>
              <a:gd name="connsiteX2" fmla="*/ 944745 w 2113593"/>
              <a:gd name="connsiteY2" fmla="*/ 0 h 3442601"/>
              <a:gd name="connsiteX3" fmla="*/ 2113593 w 2113593"/>
              <a:gd name="connsiteY3" fmla="*/ 3442601 h 3442601"/>
              <a:gd name="connsiteX0" fmla="*/ 2022153 w 2022153"/>
              <a:gd name="connsiteY0" fmla="*/ 3351161 h 3351161"/>
              <a:gd name="connsiteX1" fmla="*/ 0 w 2022153"/>
              <a:gd name="connsiteY1" fmla="*/ 469844 h 3351161"/>
              <a:gd name="connsiteX2" fmla="*/ 944745 w 2022153"/>
              <a:gd name="connsiteY2" fmla="*/ 0 h 3351161"/>
              <a:gd name="connsiteX0" fmla="*/ 0 w 944745"/>
              <a:gd name="connsiteY0" fmla="*/ 469844 h 469844"/>
              <a:gd name="connsiteX1" fmla="*/ 944745 w 944745"/>
              <a:gd name="connsiteY1" fmla="*/ 0 h 4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745" h="469844">
                <a:moveTo>
                  <a:pt x="0" y="469844"/>
                </a:moveTo>
                <a:cubicBezTo>
                  <a:pt x="289521" y="266654"/>
                  <a:pt x="608013" y="108260"/>
                  <a:pt x="944745" y="0"/>
                </a:cubicBezTo>
              </a:path>
            </a:pathLst>
          </a:custGeom>
          <a:noFill/>
          <a:ln w="6350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rtial Circle 15">
            <a:extLst>
              <a:ext uri="{FF2B5EF4-FFF2-40B4-BE49-F238E27FC236}">
                <a16:creationId xmlns:a16="http://schemas.microsoft.com/office/drawing/2014/main" id="{D6BF383C-3994-4A0A-BF3E-B6FB01EAA424}"/>
              </a:ext>
            </a:extLst>
          </p:cNvPr>
          <p:cNvSpPr/>
          <p:nvPr/>
        </p:nvSpPr>
        <p:spPr>
          <a:xfrm>
            <a:off x="-29142" y="1659903"/>
            <a:ext cx="6952509" cy="5199680"/>
          </a:xfrm>
          <a:custGeom>
            <a:avLst/>
            <a:gdLst>
              <a:gd name="connsiteX0" fmla="*/ 2599758 w 9552214"/>
              <a:gd name="connsiteY0" fmla="*/ 524671 h 9552210"/>
              <a:gd name="connsiteX1" fmla="*/ 7446165 w 9552214"/>
              <a:gd name="connsiteY1" fmla="*/ 816058 h 9552210"/>
              <a:gd name="connsiteX2" fmla="*/ 9533395 w 9552214"/>
              <a:gd name="connsiteY2" fmla="*/ 5199669 h 9552210"/>
              <a:gd name="connsiteX3" fmla="*/ 4776107 w 9552214"/>
              <a:gd name="connsiteY3" fmla="*/ 4776105 h 9552210"/>
              <a:gd name="connsiteX4" fmla="*/ 2599758 w 9552214"/>
              <a:gd name="connsiteY4" fmla="*/ 524671 h 9552210"/>
              <a:gd name="connsiteX0" fmla="*/ 2176349 w 6952509"/>
              <a:gd name="connsiteY0" fmla="*/ 4776116 h 5199680"/>
              <a:gd name="connsiteX1" fmla="*/ 0 w 6952509"/>
              <a:gd name="connsiteY1" fmla="*/ 524682 h 5199680"/>
              <a:gd name="connsiteX2" fmla="*/ 4846407 w 6952509"/>
              <a:gd name="connsiteY2" fmla="*/ 816069 h 5199680"/>
              <a:gd name="connsiteX3" fmla="*/ 6933637 w 6952509"/>
              <a:gd name="connsiteY3" fmla="*/ 5199680 h 5199680"/>
              <a:gd name="connsiteX4" fmla="*/ 2267789 w 6952509"/>
              <a:gd name="connsiteY4" fmla="*/ 4867556 h 5199680"/>
              <a:gd name="connsiteX0" fmla="*/ 2176349 w 6952509"/>
              <a:gd name="connsiteY0" fmla="*/ 4776116 h 5199680"/>
              <a:gd name="connsiteX1" fmla="*/ 0 w 6952509"/>
              <a:gd name="connsiteY1" fmla="*/ 524682 h 5199680"/>
              <a:gd name="connsiteX2" fmla="*/ 4846407 w 6952509"/>
              <a:gd name="connsiteY2" fmla="*/ 816069 h 5199680"/>
              <a:gd name="connsiteX3" fmla="*/ 6933637 w 6952509"/>
              <a:gd name="connsiteY3" fmla="*/ 5199680 h 5199680"/>
              <a:gd name="connsiteX0" fmla="*/ 0 w 6952509"/>
              <a:gd name="connsiteY0" fmla="*/ 524682 h 5199680"/>
              <a:gd name="connsiteX1" fmla="*/ 4846407 w 6952509"/>
              <a:gd name="connsiteY1" fmla="*/ 816069 h 5199680"/>
              <a:gd name="connsiteX2" fmla="*/ 6933637 w 6952509"/>
              <a:gd name="connsiteY2" fmla="*/ 5199680 h 519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2509" h="5199680">
                <a:moveTo>
                  <a:pt x="0" y="524682"/>
                </a:moveTo>
                <a:cubicBezTo>
                  <a:pt x="1548039" y="-267773"/>
                  <a:pt x="3404468" y="-156157"/>
                  <a:pt x="4846407" y="816069"/>
                </a:cubicBezTo>
                <a:cubicBezTo>
                  <a:pt x="6288347" y="1788295"/>
                  <a:pt x="7087866" y="3467449"/>
                  <a:pt x="6933637" y="5199680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E3145B57-5B46-45CE-B4A0-0360F247558B}"/>
              </a:ext>
            </a:extLst>
          </p:cNvPr>
          <p:cNvSpPr/>
          <p:nvPr/>
        </p:nvSpPr>
        <p:spPr>
          <a:xfrm>
            <a:off x="847725" y="2882956"/>
            <a:ext cx="152400" cy="1524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8AE57C2F-68A0-442E-9156-64AC85D5EEB5}"/>
              </a:ext>
            </a:extLst>
          </p:cNvPr>
          <p:cNvSpPr/>
          <p:nvPr/>
        </p:nvSpPr>
        <p:spPr>
          <a:xfrm>
            <a:off x="7459178" y="5562237"/>
            <a:ext cx="167114" cy="16711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B73DE1D7-6D0E-460D-B93F-5F0DFC8AAA78}"/>
              </a:ext>
            </a:extLst>
          </p:cNvPr>
          <p:cNvCxnSpPr>
            <a:cxnSpLocks/>
          </p:cNvCxnSpPr>
          <p:nvPr/>
        </p:nvCxnSpPr>
        <p:spPr>
          <a:xfrm flipV="1">
            <a:off x="5510423" y="3429001"/>
            <a:ext cx="1165734" cy="775824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4">
            <a:extLst>
              <a:ext uri="{FF2B5EF4-FFF2-40B4-BE49-F238E27FC236}">
                <a16:creationId xmlns:a16="http://schemas.microsoft.com/office/drawing/2014/main" id="{F66DD613-7EBF-49B1-BD73-BF19A2678978}"/>
              </a:ext>
            </a:extLst>
          </p:cNvPr>
          <p:cNvCxnSpPr>
            <a:cxnSpLocks/>
          </p:cNvCxnSpPr>
          <p:nvPr/>
        </p:nvCxnSpPr>
        <p:spPr>
          <a:xfrm flipV="1">
            <a:off x="1733550" y="6315562"/>
            <a:ext cx="772929" cy="536569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rtial Circle 27">
            <a:extLst>
              <a:ext uri="{FF2B5EF4-FFF2-40B4-BE49-F238E27FC236}">
                <a16:creationId xmlns:a16="http://schemas.microsoft.com/office/drawing/2014/main" id="{979EAE6C-8FD8-4CFA-9164-368F20BDFDCA}"/>
              </a:ext>
            </a:extLst>
          </p:cNvPr>
          <p:cNvSpPr/>
          <p:nvPr/>
        </p:nvSpPr>
        <p:spPr>
          <a:xfrm>
            <a:off x="6685112" y="3410988"/>
            <a:ext cx="857453" cy="2229094"/>
          </a:xfrm>
          <a:custGeom>
            <a:avLst/>
            <a:gdLst>
              <a:gd name="connsiteX0" fmla="*/ 9991656 w 10907502"/>
              <a:gd name="connsiteY0" fmla="*/ 2428718 h 10907498"/>
              <a:gd name="connsiteX1" fmla="*/ 10849109 w 10907502"/>
              <a:gd name="connsiteY1" fmla="*/ 4657812 h 10907498"/>
              <a:gd name="connsiteX2" fmla="*/ 5453751 w 10907502"/>
              <a:gd name="connsiteY2" fmla="*/ 5453749 h 10907498"/>
              <a:gd name="connsiteX3" fmla="*/ 9991656 w 10907502"/>
              <a:gd name="connsiteY3" fmla="*/ 2428718 h 10907498"/>
              <a:gd name="connsiteX0" fmla="*/ 0 w 5395358"/>
              <a:gd name="connsiteY0" fmla="*/ 3025031 h 3116471"/>
              <a:gd name="connsiteX1" fmla="*/ 4537905 w 5395358"/>
              <a:gd name="connsiteY1" fmla="*/ 0 h 3116471"/>
              <a:gd name="connsiteX2" fmla="*/ 5395358 w 5395358"/>
              <a:gd name="connsiteY2" fmla="*/ 2229094 h 3116471"/>
              <a:gd name="connsiteX3" fmla="*/ 91440 w 5395358"/>
              <a:gd name="connsiteY3" fmla="*/ 3116471 h 3116471"/>
              <a:gd name="connsiteX0" fmla="*/ 0 w 5395358"/>
              <a:gd name="connsiteY0" fmla="*/ 3025031 h 3025031"/>
              <a:gd name="connsiteX1" fmla="*/ 4537905 w 5395358"/>
              <a:gd name="connsiteY1" fmla="*/ 0 h 3025031"/>
              <a:gd name="connsiteX2" fmla="*/ 5395358 w 5395358"/>
              <a:gd name="connsiteY2" fmla="*/ 2229094 h 3025031"/>
              <a:gd name="connsiteX0" fmla="*/ 0 w 857453"/>
              <a:gd name="connsiteY0" fmla="*/ 0 h 2229094"/>
              <a:gd name="connsiteX1" fmla="*/ 857453 w 857453"/>
              <a:gd name="connsiteY1" fmla="*/ 2229094 h 222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453" h="2229094">
                <a:moveTo>
                  <a:pt x="0" y="0"/>
                </a:moveTo>
                <a:cubicBezTo>
                  <a:pt x="447001" y="670553"/>
                  <a:pt x="739839" y="1431837"/>
                  <a:pt x="857453" y="2229094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rtial Circle 33">
            <a:extLst>
              <a:ext uri="{FF2B5EF4-FFF2-40B4-BE49-F238E27FC236}">
                <a16:creationId xmlns:a16="http://schemas.microsoft.com/office/drawing/2014/main" id="{D1304068-0CF3-4951-9D6E-0B546FB0DBA6}"/>
              </a:ext>
            </a:extLst>
          </p:cNvPr>
          <p:cNvSpPr/>
          <p:nvPr/>
        </p:nvSpPr>
        <p:spPr>
          <a:xfrm>
            <a:off x="7542905" y="5642386"/>
            <a:ext cx="58054" cy="1227038"/>
          </a:xfrm>
          <a:custGeom>
            <a:avLst/>
            <a:gdLst>
              <a:gd name="connsiteX0" fmla="*/ 10849448 w 10907502"/>
              <a:gd name="connsiteY0" fmla="*/ 4660115 h 10907498"/>
              <a:gd name="connsiteX1" fmla="*/ 10890254 w 10907502"/>
              <a:gd name="connsiteY1" fmla="*/ 5887153 h 10907498"/>
              <a:gd name="connsiteX2" fmla="*/ 5453751 w 10907502"/>
              <a:gd name="connsiteY2" fmla="*/ 5453749 h 10907498"/>
              <a:gd name="connsiteX3" fmla="*/ 10849448 w 10907502"/>
              <a:gd name="connsiteY3" fmla="*/ 4660115 h 10907498"/>
              <a:gd name="connsiteX0" fmla="*/ 0 w 5453751"/>
              <a:gd name="connsiteY0" fmla="*/ 793634 h 1227038"/>
              <a:gd name="connsiteX1" fmla="*/ 5395697 w 5453751"/>
              <a:gd name="connsiteY1" fmla="*/ 0 h 1227038"/>
              <a:gd name="connsiteX2" fmla="*/ 5436503 w 5453751"/>
              <a:gd name="connsiteY2" fmla="*/ 1227038 h 1227038"/>
              <a:gd name="connsiteX3" fmla="*/ 91440 w 5453751"/>
              <a:gd name="connsiteY3" fmla="*/ 885074 h 1227038"/>
              <a:gd name="connsiteX0" fmla="*/ 0 w 5453751"/>
              <a:gd name="connsiteY0" fmla="*/ 793634 h 1227038"/>
              <a:gd name="connsiteX1" fmla="*/ 5395697 w 5453751"/>
              <a:gd name="connsiteY1" fmla="*/ 0 h 1227038"/>
              <a:gd name="connsiteX2" fmla="*/ 5436503 w 5453751"/>
              <a:gd name="connsiteY2" fmla="*/ 1227038 h 1227038"/>
              <a:gd name="connsiteX0" fmla="*/ 0 w 58054"/>
              <a:gd name="connsiteY0" fmla="*/ 0 h 1227038"/>
              <a:gd name="connsiteX1" fmla="*/ 40806 w 58054"/>
              <a:gd name="connsiteY1" fmla="*/ 1227038 h 122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54" h="1227038">
                <a:moveTo>
                  <a:pt x="0" y="0"/>
                </a:moveTo>
                <a:cubicBezTo>
                  <a:pt x="59743" y="406173"/>
                  <a:pt x="73431" y="817793"/>
                  <a:pt x="40806" y="1227038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Straight Connector 46">
            <a:extLst>
              <a:ext uri="{FF2B5EF4-FFF2-40B4-BE49-F238E27FC236}">
                <a16:creationId xmlns:a16="http://schemas.microsoft.com/office/drawing/2014/main" id="{92587393-42A2-4ADB-9AA5-8028E762552F}"/>
              </a:ext>
            </a:extLst>
          </p:cNvPr>
          <p:cNvCxnSpPr>
            <a:cxnSpLocks/>
          </p:cNvCxnSpPr>
          <p:nvPr/>
        </p:nvCxnSpPr>
        <p:spPr>
          <a:xfrm flipV="1">
            <a:off x="4122057" y="-11424"/>
            <a:ext cx="1357490" cy="903442"/>
          </a:xfrm>
          <a:prstGeom prst="line">
            <a:avLst/>
          </a:prstGeom>
          <a:ln w="6350">
            <a:solidFill>
              <a:schemeClr val="bg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tial Circle 62">
            <a:extLst>
              <a:ext uri="{FF2B5EF4-FFF2-40B4-BE49-F238E27FC236}">
                <a16:creationId xmlns:a16="http://schemas.microsoft.com/office/drawing/2014/main" id="{C932CC4D-0AF1-41E6-8B49-DEFEC7D8AB9E}"/>
              </a:ext>
            </a:extLst>
          </p:cNvPr>
          <p:cNvSpPr/>
          <p:nvPr/>
        </p:nvSpPr>
        <p:spPr>
          <a:xfrm>
            <a:off x="10398299" y="-79090"/>
            <a:ext cx="53332" cy="578531"/>
          </a:xfrm>
          <a:custGeom>
            <a:avLst/>
            <a:gdLst>
              <a:gd name="connsiteX0" fmla="*/ 15833 w 2669677"/>
              <a:gd name="connsiteY0" fmla="*/ 1539823 h 2669676"/>
              <a:gd name="connsiteX1" fmla="*/ 53332 w 2669677"/>
              <a:gd name="connsiteY1" fmla="*/ 961292 h 2669676"/>
              <a:gd name="connsiteX2" fmla="*/ 1334839 w 2669677"/>
              <a:gd name="connsiteY2" fmla="*/ 1334838 h 2669676"/>
              <a:gd name="connsiteX3" fmla="*/ 15833 w 2669677"/>
              <a:gd name="connsiteY3" fmla="*/ 1539823 h 2669676"/>
              <a:gd name="connsiteX0" fmla="*/ 1334839 w 1426279"/>
              <a:gd name="connsiteY0" fmla="*/ 373546 h 578531"/>
              <a:gd name="connsiteX1" fmla="*/ 15833 w 1426279"/>
              <a:gd name="connsiteY1" fmla="*/ 578531 h 578531"/>
              <a:gd name="connsiteX2" fmla="*/ 53332 w 1426279"/>
              <a:gd name="connsiteY2" fmla="*/ 0 h 578531"/>
              <a:gd name="connsiteX3" fmla="*/ 1426279 w 1426279"/>
              <a:gd name="connsiteY3" fmla="*/ 464986 h 578531"/>
              <a:gd name="connsiteX0" fmla="*/ 1334839 w 1334839"/>
              <a:gd name="connsiteY0" fmla="*/ 373546 h 578531"/>
              <a:gd name="connsiteX1" fmla="*/ 15833 w 1334839"/>
              <a:gd name="connsiteY1" fmla="*/ 578531 h 578531"/>
              <a:gd name="connsiteX2" fmla="*/ 53332 w 1334839"/>
              <a:gd name="connsiteY2" fmla="*/ 0 h 578531"/>
              <a:gd name="connsiteX0" fmla="*/ 15833 w 53332"/>
              <a:gd name="connsiteY0" fmla="*/ 578531 h 578531"/>
              <a:gd name="connsiteX1" fmla="*/ 53332 w 53332"/>
              <a:gd name="connsiteY1" fmla="*/ 0 h 57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32" h="578531">
                <a:moveTo>
                  <a:pt x="15833" y="578531"/>
                </a:moveTo>
                <a:cubicBezTo>
                  <a:pt x="-14202" y="385269"/>
                  <a:pt x="-1400" y="187768"/>
                  <a:pt x="53332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F85D662-D23F-4762-9A49-FC5D879D29FA}"/>
              </a:ext>
            </a:extLst>
          </p:cNvPr>
          <p:cNvSpPr txBox="1"/>
          <p:nvPr/>
        </p:nvSpPr>
        <p:spPr>
          <a:xfrm>
            <a:off x="86221" y="3916896"/>
            <a:ext cx="504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 u="sng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sz="4800" dirty="0">
                <a:sym typeface="+mn-lt"/>
              </a:rPr>
              <a:t>Add title text</a:t>
            </a:r>
          </a:p>
        </p:txBody>
      </p:sp>
      <p:sp>
        <p:nvSpPr>
          <p:cNvPr id="28" name="ïSḻiḍè">
            <a:extLst>
              <a:ext uri="{FF2B5EF4-FFF2-40B4-BE49-F238E27FC236}">
                <a16:creationId xmlns:a16="http://schemas.microsoft.com/office/drawing/2014/main" id="{7B3C1F28-72BA-4406-AA81-5492F14FAD83}"/>
              </a:ext>
            </a:extLst>
          </p:cNvPr>
          <p:cNvSpPr/>
          <p:nvPr/>
        </p:nvSpPr>
        <p:spPr>
          <a:xfrm>
            <a:off x="7949600" y="3771871"/>
            <a:ext cx="444222" cy="444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ïṡ1íḋè">
            <a:extLst>
              <a:ext uri="{FF2B5EF4-FFF2-40B4-BE49-F238E27FC236}">
                <a16:creationId xmlns:a16="http://schemas.microsoft.com/office/drawing/2014/main" id="{6B0A981C-4A05-46AA-A804-B4DBEFF1B2A1}"/>
              </a:ext>
            </a:extLst>
          </p:cNvPr>
          <p:cNvSpPr/>
          <p:nvPr/>
        </p:nvSpPr>
        <p:spPr bwMode="auto">
          <a:xfrm>
            <a:off x="8068931" y="391689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C9060B-46DF-4150-8FDD-F9F8595333A9}"/>
              </a:ext>
            </a:extLst>
          </p:cNvPr>
          <p:cNvSpPr txBox="1"/>
          <p:nvPr/>
        </p:nvSpPr>
        <p:spPr>
          <a:xfrm>
            <a:off x="8603650" y="3677466"/>
            <a:ext cx="2810448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content, content to match the title. </a:t>
            </a:r>
            <a:endParaRPr lang="en-US" altLang="zh-CN" sz="1400" dirty="0"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5F04590-047C-4A55-A69D-3EC7D4849E85}"/>
              </a:ext>
            </a:extLst>
          </p:cNvPr>
          <p:cNvSpPr txBox="1"/>
          <p:nvPr/>
        </p:nvSpPr>
        <p:spPr>
          <a:xfrm>
            <a:off x="7576991" y="2389036"/>
            <a:ext cx="1820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0" u="sng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</a:p>
        </p:txBody>
      </p:sp>
      <p:sp>
        <p:nvSpPr>
          <p:cNvPr id="32" name="Google Shape;13;p2">
            <a:extLst>
              <a:ext uri="{FF2B5EF4-FFF2-40B4-BE49-F238E27FC236}">
                <a16:creationId xmlns:a16="http://schemas.microsoft.com/office/drawing/2014/main" id="{002D4AAC-8CB3-4CD5-991B-F5AF64354F11}"/>
              </a:ext>
            </a:extLst>
          </p:cNvPr>
          <p:cNvSpPr/>
          <p:nvPr/>
        </p:nvSpPr>
        <p:spPr>
          <a:xfrm rot="12770">
            <a:off x="9403915" y="254530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3" name="Google Shape;14;p2">
            <a:extLst>
              <a:ext uri="{FF2B5EF4-FFF2-40B4-BE49-F238E27FC236}">
                <a16:creationId xmlns:a16="http://schemas.microsoft.com/office/drawing/2014/main" id="{4042F80D-D1CA-4D5B-BD2E-68E0E2B0126A}"/>
              </a:ext>
            </a:extLst>
          </p:cNvPr>
          <p:cNvSpPr/>
          <p:nvPr/>
        </p:nvSpPr>
        <p:spPr>
          <a:xfrm rot="12770">
            <a:off x="9826654" y="222650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9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: Top Corners Rounded 141">
            <a:extLst>
              <a:ext uri="{FF2B5EF4-FFF2-40B4-BE49-F238E27FC236}">
                <a16:creationId xmlns:a16="http://schemas.microsoft.com/office/drawing/2014/main" id="{1747E2E8-4A2A-4EB4-B89B-FBF14E515BDD}"/>
              </a:ext>
            </a:extLst>
          </p:cNvPr>
          <p:cNvSpPr/>
          <p:nvPr/>
        </p:nvSpPr>
        <p:spPr>
          <a:xfrm flipV="1">
            <a:off x="6460622" y="-2"/>
            <a:ext cx="5197978" cy="6057412"/>
          </a:xfrm>
          <a:prstGeom prst="round2SameRect">
            <a:avLst>
              <a:gd name="adj1" fmla="val 11862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outerShdw blurRad="571500" dist="254000" dir="306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E4429AE-1620-4912-944A-1AF556BB512A}"/>
              </a:ext>
            </a:extLst>
          </p:cNvPr>
          <p:cNvSpPr/>
          <p:nvPr/>
        </p:nvSpPr>
        <p:spPr>
          <a:xfrm>
            <a:off x="7599856" y="2022354"/>
            <a:ext cx="2919510" cy="2919510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2ED237E-EF1B-4483-AB82-FAEA6B644FBC}"/>
              </a:ext>
            </a:extLst>
          </p:cNvPr>
          <p:cNvSpPr/>
          <p:nvPr/>
        </p:nvSpPr>
        <p:spPr>
          <a:xfrm>
            <a:off x="6703713" y="3153508"/>
            <a:ext cx="669844" cy="669842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CFC2C55A-B515-4941-9402-24B83C1C45EF}"/>
              </a:ext>
            </a:extLst>
          </p:cNvPr>
          <p:cNvSpPr/>
          <p:nvPr/>
        </p:nvSpPr>
        <p:spPr>
          <a:xfrm rot="2004406">
            <a:off x="7960717" y="2363152"/>
            <a:ext cx="2218995" cy="2218993"/>
          </a:xfrm>
          <a:custGeom>
            <a:avLst/>
            <a:gdLst>
              <a:gd name="connsiteX0" fmla="*/ 4577570 w 4932513"/>
              <a:gd name="connsiteY0" fmla="*/ 1350694 h 4932513"/>
              <a:gd name="connsiteX1" fmla="*/ 4527550 w 4932513"/>
              <a:gd name="connsiteY1" fmla="*/ 1375010 h 4932513"/>
              <a:gd name="connsiteX2" fmla="*/ 4482393 w 4932513"/>
              <a:gd name="connsiteY2" fmla="*/ 1296506 h 4932513"/>
              <a:gd name="connsiteX3" fmla="*/ 4528245 w 4932513"/>
              <a:gd name="connsiteY3" fmla="*/ 1265244 h 4932513"/>
              <a:gd name="connsiteX4" fmla="*/ 4561592 w 4932513"/>
              <a:gd name="connsiteY4" fmla="*/ 1089480 h 4932513"/>
              <a:gd name="connsiteX5" fmla="*/ 4385133 w 4932513"/>
              <a:gd name="connsiteY5" fmla="*/ 1056133 h 4932513"/>
              <a:gd name="connsiteX6" fmla="*/ 4339281 w 4932513"/>
              <a:gd name="connsiteY6" fmla="*/ 1087395 h 4932513"/>
              <a:gd name="connsiteX7" fmla="*/ 4254525 w 4932513"/>
              <a:gd name="connsiteY7" fmla="*/ 983187 h 4932513"/>
              <a:gd name="connsiteX8" fmla="*/ 4294819 w 4932513"/>
              <a:gd name="connsiteY8" fmla="*/ 944978 h 4932513"/>
              <a:gd name="connsiteX9" fmla="*/ 4298293 w 4932513"/>
              <a:gd name="connsiteY9" fmla="*/ 765740 h 4932513"/>
              <a:gd name="connsiteX10" fmla="*/ 4119055 w 4932513"/>
              <a:gd name="connsiteY10" fmla="*/ 762266 h 4932513"/>
              <a:gd name="connsiteX11" fmla="*/ 4078761 w 4932513"/>
              <a:gd name="connsiteY11" fmla="*/ 800476 h 4932513"/>
              <a:gd name="connsiteX12" fmla="*/ 3996784 w 4932513"/>
              <a:gd name="connsiteY12" fmla="*/ 727530 h 4932513"/>
              <a:gd name="connsiteX13" fmla="*/ 4030130 w 4932513"/>
              <a:gd name="connsiteY13" fmla="*/ 683763 h 4932513"/>
              <a:gd name="connsiteX14" fmla="*/ 4005815 w 4932513"/>
              <a:gd name="connsiteY14" fmla="*/ 505914 h 4932513"/>
              <a:gd name="connsiteX15" fmla="*/ 3827967 w 4932513"/>
              <a:gd name="connsiteY15" fmla="*/ 530230 h 4932513"/>
              <a:gd name="connsiteX16" fmla="*/ 3794620 w 4932513"/>
              <a:gd name="connsiteY16" fmla="*/ 573997 h 4932513"/>
              <a:gd name="connsiteX17" fmla="*/ 3690412 w 4932513"/>
              <a:gd name="connsiteY17" fmla="*/ 507304 h 4932513"/>
              <a:gd name="connsiteX18" fmla="*/ 3716117 w 4932513"/>
              <a:gd name="connsiteY18" fmla="*/ 458673 h 4932513"/>
              <a:gd name="connsiteX19" fmla="*/ 3663318 w 4932513"/>
              <a:gd name="connsiteY19" fmla="*/ 287772 h 4932513"/>
              <a:gd name="connsiteX20" fmla="*/ 3491722 w 4932513"/>
              <a:gd name="connsiteY20" fmla="*/ 340571 h 4932513"/>
              <a:gd name="connsiteX21" fmla="*/ 3466018 w 4932513"/>
              <a:gd name="connsiteY21" fmla="*/ 389201 h 4932513"/>
              <a:gd name="connsiteX22" fmla="*/ 3347915 w 4932513"/>
              <a:gd name="connsiteY22" fmla="*/ 338487 h 4932513"/>
              <a:gd name="connsiteX23" fmla="*/ 3365283 w 4932513"/>
              <a:gd name="connsiteY23" fmla="*/ 286383 h 4932513"/>
              <a:gd name="connsiteX24" fmla="*/ 3285391 w 4932513"/>
              <a:gd name="connsiteY24" fmla="*/ 125902 h 4932513"/>
              <a:gd name="connsiteX25" fmla="*/ 3124910 w 4932513"/>
              <a:gd name="connsiteY25" fmla="*/ 205795 h 4932513"/>
              <a:gd name="connsiteX26" fmla="*/ 3107542 w 4932513"/>
              <a:gd name="connsiteY26" fmla="*/ 258594 h 4932513"/>
              <a:gd name="connsiteX27" fmla="*/ 3051964 w 4932513"/>
              <a:gd name="connsiteY27" fmla="*/ 244005 h 4932513"/>
              <a:gd name="connsiteX28" fmla="*/ 3062385 w 4932513"/>
              <a:gd name="connsiteY28" fmla="*/ 189817 h 4932513"/>
              <a:gd name="connsiteX29" fmla="*/ 2961651 w 4932513"/>
              <a:gd name="connsiteY29" fmla="*/ 41841 h 4932513"/>
              <a:gd name="connsiteX30" fmla="*/ 2812981 w 4932513"/>
              <a:gd name="connsiteY30" fmla="*/ 143270 h 4932513"/>
              <a:gd name="connsiteX31" fmla="*/ 2802560 w 4932513"/>
              <a:gd name="connsiteY31" fmla="*/ 197459 h 4932513"/>
              <a:gd name="connsiteX32" fmla="*/ 2735172 w 4932513"/>
              <a:gd name="connsiteY32" fmla="*/ 189817 h 4932513"/>
              <a:gd name="connsiteX33" fmla="*/ 2737951 w 4932513"/>
              <a:gd name="connsiteY33" fmla="*/ 134239 h 4932513"/>
              <a:gd name="connsiteX34" fmla="*/ 2618459 w 4932513"/>
              <a:gd name="connsiteY34" fmla="*/ 158 h 4932513"/>
              <a:gd name="connsiteX35" fmla="*/ 2485767 w 4932513"/>
              <a:gd name="connsiteY35" fmla="*/ 121039 h 4932513"/>
              <a:gd name="connsiteX36" fmla="*/ 2482989 w 4932513"/>
              <a:gd name="connsiteY36" fmla="*/ 175922 h 4932513"/>
              <a:gd name="connsiteX37" fmla="*/ 2373223 w 4932513"/>
              <a:gd name="connsiteY37" fmla="*/ 179396 h 4932513"/>
              <a:gd name="connsiteX38" fmla="*/ 2367665 w 4932513"/>
              <a:gd name="connsiteY38" fmla="*/ 125208 h 4932513"/>
              <a:gd name="connsiteX39" fmla="*/ 2228026 w 4932513"/>
              <a:gd name="connsiteY39" fmla="*/ 12663 h 4932513"/>
              <a:gd name="connsiteX40" fmla="*/ 2115482 w 4932513"/>
              <a:gd name="connsiteY40" fmla="*/ 152302 h 4932513"/>
              <a:gd name="connsiteX41" fmla="*/ 2121734 w 4932513"/>
              <a:gd name="connsiteY41" fmla="*/ 207185 h 4932513"/>
              <a:gd name="connsiteX42" fmla="*/ 2000158 w 4932513"/>
              <a:gd name="connsiteY42" fmla="*/ 230805 h 4932513"/>
              <a:gd name="connsiteX43" fmla="*/ 1985569 w 4932513"/>
              <a:gd name="connsiteY43" fmla="*/ 178006 h 4932513"/>
              <a:gd name="connsiteX44" fmla="*/ 1828562 w 4932513"/>
              <a:gd name="connsiteY44" fmla="*/ 88388 h 4932513"/>
              <a:gd name="connsiteX45" fmla="*/ 1740332 w 4932513"/>
              <a:gd name="connsiteY45" fmla="*/ 244700 h 4932513"/>
              <a:gd name="connsiteX46" fmla="*/ 1754922 w 4932513"/>
              <a:gd name="connsiteY46" fmla="*/ 298193 h 4932513"/>
              <a:gd name="connsiteX47" fmla="*/ 1634735 w 4932513"/>
              <a:gd name="connsiteY47" fmla="*/ 342655 h 4932513"/>
              <a:gd name="connsiteX48" fmla="*/ 1611809 w 4932513"/>
              <a:gd name="connsiteY48" fmla="*/ 291941 h 4932513"/>
              <a:gd name="connsiteX49" fmla="*/ 1442992 w 4932513"/>
              <a:gd name="connsiteY49" fmla="*/ 230111 h 4932513"/>
              <a:gd name="connsiteX50" fmla="*/ 1381162 w 4932513"/>
              <a:gd name="connsiteY50" fmla="*/ 398928 h 4932513"/>
              <a:gd name="connsiteX51" fmla="*/ 1404088 w 4932513"/>
              <a:gd name="connsiteY51" fmla="*/ 448947 h 4932513"/>
              <a:gd name="connsiteX52" fmla="*/ 1296406 w 4932513"/>
              <a:gd name="connsiteY52" fmla="*/ 510083 h 4932513"/>
              <a:gd name="connsiteX53" fmla="*/ 1265144 w 4932513"/>
              <a:gd name="connsiteY53" fmla="*/ 464231 h 4932513"/>
              <a:gd name="connsiteX54" fmla="*/ 1088685 w 4932513"/>
              <a:gd name="connsiteY54" fmla="*/ 430885 h 4932513"/>
              <a:gd name="connsiteX55" fmla="*/ 1055338 w 4932513"/>
              <a:gd name="connsiteY55" fmla="*/ 606649 h 4932513"/>
              <a:gd name="connsiteX56" fmla="*/ 1086601 w 4932513"/>
              <a:gd name="connsiteY56" fmla="*/ 652500 h 4932513"/>
              <a:gd name="connsiteX57" fmla="*/ 1024076 w 4932513"/>
              <a:gd name="connsiteY57" fmla="*/ 702520 h 4932513"/>
              <a:gd name="connsiteX58" fmla="*/ 986561 w 4932513"/>
              <a:gd name="connsiteY58" fmla="*/ 661532 h 4932513"/>
              <a:gd name="connsiteX59" fmla="*/ 807323 w 4932513"/>
              <a:gd name="connsiteY59" fmla="*/ 653890 h 4932513"/>
              <a:gd name="connsiteX60" fmla="*/ 799681 w 4932513"/>
              <a:gd name="connsiteY60" fmla="*/ 833128 h 4932513"/>
              <a:gd name="connsiteX61" fmla="*/ 836501 w 4932513"/>
              <a:gd name="connsiteY61" fmla="*/ 873421 h 4932513"/>
              <a:gd name="connsiteX62" fmla="*/ 761472 w 4932513"/>
              <a:gd name="connsiteY62" fmla="*/ 954009 h 4932513"/>
              <a:gd name="connsiteX63" fmla="*/ 718399 w 4932513"/>
              <a:gd name="connsiteY63" fmla="*/ 919968 h 4932513"/>
              <a:gd name="connsiteX64" fmla="*/ 539856 w 4932513"/>
              <a:gd name="connsiteY64" fmla="*/ 940115 h 4932513"/>
              <a:gd name="connsiteX65" fmla="*/ 560697 w 4932513"/>
              <a:gd name="connsiteY65" fmla="*/ 1118658 h 4932513"/>
              <a:gd name="connsiteX66" fmla="*/ 603075 w 4932513"/>
              <a:gd name="connsiteY66" fmla="*/ 1152699 h 4932513"/>
              <a:gd name="connsiteX67" fmla="*/ 534298 w 4932513"/>
              <a:gd name="connsiteY67" fmla="*/ 1255518 h 4932513"/>
              <a:gd name="connsiteX68" fmla="*/ 486362 w 4932513"/>
              <a:gd name="connsiteY68" fmla="*/ 1228424 h 4932513"/>
              <a:gd name="connsiteX69" fmla="*/ 314072 w 4932513"/>
              <a:gd name="connsiteY69" fmla="*/ 1277054 h 4932513"/>
              <a:gd name="connsiteX70" fmla="*/ 362702 w 4932513"/>
              <a:gd name="connsiteY70" fmla="*/ 1449345 h 4932513"/>
              <a:gd name="connsiteX71" fmla="*/ 411333 w 4932513"/>
              <a:gd name="connsiteY71" fmla="*/ 1476439 h 4932513"/>
              <a:gd name="connsiteX72" fmla="*/ 357839 w 4932513"/>
              <a:gd name="connsiteY72" fmla="*/ 1593152 h 4932513"/>
              <a:gd name="connsiteX73" fmla="*/ 305735 w 4932513"/>
              <a:gd name="connsiteY73" fmla="*/ 1574394 h 4932513"/>
              <a:gd name="connsiteX74" fmla="*/ 143865 w 4932513"/>
              <a:gd name="connsiteY74" fmla="*/ 1650814 h 4932513"/>
              <a:gd name="connsiteX75" fmla="*/ 220284 w 4932513"/>
              <a:gd name="connsiteY75" fmla="*/ 1812683 h 4932513"/>
              <a:gd name="connsiteX76" fmla="*/ 272389 w 4932513"/>
              <a:gd name="connsiteY76" fmla="*/ 1831441 h 4932513"/>
              <a:gd name="connsiteX77" fmla="*/ 243210 w 4932513"/>
              <a:gd name="connsiteY77" fmla="*/ 1938428 h 4932513"/>
              <a:gd name="connsiteX78" fmla="*/ 189022 w 4932513"/>
              <a:gd name="connsiteY78" fmla="*/ 1928007 h 4932513"/>
              <a:gd name="connsiteX79" fmla="*/ 41047 w 4932513"/>
              <a:gd name="connsiteY79" fmla="*/ 2029436 h 4932513"/>
              <a:gd name="connsiteX80" fmla="*/ 141781 w 4932513"/>
              <a:gd name="connsiteY80" fmla="*/ 2177412 h 4932513"/>
              <a:gd name="connsiteX81" fmla="*/ 195969 w 4932513"/>
              <a:gd name="connsiteY81" fmla="*/ 2187832 h 4932513"/>
              <a:gd name="connsiteX82" fmla="*/ 184854 w 4932513"/>
              <a:gd name="connsiteY82" fmla="*/ 2287872 h 4932513"/>
              <a:gd name="connsiteX83" fmla="*/ 129971 w 4932513"/>
              <a:gd name="connsiteY83" fmla="*/ 2285788 h 4932513"/>
              <a:gd name="connsiteX84" fmla="*/ 58 w 4932513"/>
              <a:gd name="connsiteY84" fmla="*/ 2410143 h 4932513"/>
              <a:gd name="connsiteX85" fmla="*/ 122329 w 4932513"/>
              <a:gd name="connsiteY85" fmla="*/ 2541445 h 4932513"/>
              <a:gd name="connsiteX86" fmla="*/ 177212 w 4932513"/>
              <a:gd name="connsiteY86" fmla="*/ 2543529 h 4932513"/>
              <a:gd name="connsiteX87" fmla="*/ 182075 w 4932513"/>
              <a:gd name="connsiteY87" fmla="*/ 2653295 h 4932513"/>
              <a:gd name="connsiteX88" fmla="*/ 127192 w 4932513"/>
              <a:gd name="connsiteY88" fmla="*/ 2660242 h 4932513"/>
              <a:gd name="connsiteX89" fmla="*/ 16731 w 4932513"/>
              <a:gd name="connsiteY89" fmla="*/ 2801270 h 4932513"/>
              <a:gd name="connsiteX90" fmla="*/ 158454 w 4932513"/>
              <a:gd name="connsiteY90" fmla="*/ 2911731 h 4932513"/>
              <a:gd name="connsiteX91" fmla="*/ 213337 w 4932513"/>
              <a:gd name="connsiteY91" fmla="*/ 2904784 h 4932513"/>
              <a:gd name="connsiteX92" fmla="*/ 238347 w 4932513"/>
              <a:gd name="connsiteY92" fmla="*/ 3025665 h 4932513"/>
              <a:gd name="connsiteX93" fmla="*/ 185548 w 4932513"/>
              <a:gd name="connsiteY93" fmla="*/ 3040949 h 4932513"/>
              <a:gd name="connsiteX94" fmla="*/ 99403 w 4932513"/>
              <a:gd name="connsiteY94" fmla="*/ 3198650 h 4932513"/>
              <a:gd name="connsiteX95" fmla="*/ 257105 w 4932513"/>
              <a:gd name="connsiteY95" fmla="*/ 3284796 h 4932513"/>
              <a:gd name="connsiteX96" fmla="*/ 309903 w 4932513"/>
              <a:gd name="connsiteY96" fmla="*/ 3269512 h 4932513"/>
              <a:gd name="connsiteX97" fmla="*/ 355755 w 4932513"/>
              <a:gd name="connsiteY97" fmla="*/ 3389004 h 4932513"/>
              <a:gd name="connsiteX98" fmla="*/ 306430 w 4932513"/>
              <a:gd name="connsiteY98" fmla="*/ 3412624 h 4932513"/>
              <a:gd name="connsiteX99" fmla="*/ 247379 w 4932513"/>
              <a:gd name="connsiteY99" fmla="*/ 3582136 h 4932513"/>
              <a:gd name="connsiteX100" fmla="*/ 416890 w 4932513"/>
              <a:gd name="connsiteY100" fmla="*/ 3641187 h 4932513"/>
              <a:gd name="connsiteX101" fmla="*/ 466910 w 4932513"/>
              <a:gd name="connsiteY101" fmla="*/ 3616872 h 4932513"/>
              <a:gd name="connsiteX102" fmla="*/ 512067 w 4932513"/>
              <a:gd name="connsiteY102" fmla="*/ 3695375 h 4932513"/>
              <a:gd name="connsiteX103" fmla="*/ 466215 w 4932513"/>
              <a:gd name="connsiteY103" fmla="*/ 3726638 h 4932513"/>
              <a:gd name="connsiteX104" fmla="*/ 432869 w 4932513"/>
              <a:gd name="connsiteY104" fmla="*/ 3902402 h 4932513"/>
              <a:gd name="connsiteX105" fmla="*/ 609328 w 4932513"/>
              <a:gd name="connsiteY105" fmla="*/ 3935749 h 4932513"/>
              <a:gd name="connsiteX106" fmla="*/ 655179 w 4932513"/>
              <a:gd name="connsiteY106" fmla="*/ 3904486 h 4932513"/>
              <a:gd name="connsiteX107" fmla="*/ 739935 w 4932513"/>
              <a:gd name="connsiteY107" fmla="*/ 4008694 h 4932513"/>
              <a:gd name="connsiteX108" fmla="*/ 700336 w 4932513"/>
              <a:gd name="connsiteY108" fmla="*/ 4046904 h 4932513"/>
              <a:gd name="connsiteX109" fmla="*/ 696863 w 4932513"/>
              <a:gd name="connsiteY109" fmla="*/ 4226142 h 4932513"/>
              <a:gd name="connsiteX110" fmla="*/ 876100 w 4932513"/>
              <a:gd name="connsiteY110" fmla="*/ 4229615 h 4932513"/>
              <a:gd name="connsiteX111" fmla="*/ 915700 w 4932513"/>
              <a:gd name="connsiteY111" fmla="*/ 4191406 h 4932513"/>
              <a:gd name="connsiteX112" fmla="*/ 997676 w 4932513"/>
              <a:gd name="connsiteY112" fmla="*/ 4264351 h 4932513"/>
              <a:gd name="connsiteX113" fmla="*/ 964330 w 4932513"/>
              <a:gd name="connsiteY113" fmla="*/ 4308119 h 4932513"/>
              <a:gd name="connsiteX114" fmla="*/ 988645 w 4932513"/>
              <a:gd name="connsiteY114" fmla="*/ 4485967 h 4932513"/>
              <a:gd name="connsiteX115" fmla="*/ 1166494 w 4932513"/>
              <a:gd name="connsiteY115" fmla="*/ 4461652 h 4932513"/>
              <a:gd name="connsiteX116" fmla="*/ 1199840 w 4932513"/>
              <a:gd name="connsiteY116" fmla="*/ 4417885 h 4932513"/>
              <a:gd name="connsiteX117" fmla="*/ 1304048 w 4932513"/>
              <a:gd name="connsiteY117" fmla="*/ 4484578 h 4932513"/>
              <a:gd name="connsiteX118" fmla="*/ 1278343 w 4932513"/>
              <a:gd name="connsiteY118" fmla="*/ 4533208 h 4932513"/>
              <a:gd name="connsiteX119" fmla="*/ 1331142 w 4932513"/>
              <a:gd name="connsiteY119" fmla="*/ 4704804 h 4932513"/>
              <a:gd name="connsiteX120" fmla="*/ 1502738 w 4932513"/>
              <a:gd name="connsiteY120" fmla="*/ 4652005 h 4932513"/>
              <a:gd name="connsiteX121" fmla="*/ 1528443 w 4932513"/>
              <a:gd name="connsiteY121" fmla="*/ 4603375 h 4932513"/>
              <a:gd name="connsiteX122" fmla="*/ 1646545 w 4932513"/>
              <a:gd name="connsiteY122" fmla="*/ 4653395 h 4932513"/>
              <a:gd name="connsiteX123" fmla="*/ 1629177 w 4932513"/>
              <a:gd name="connsiteY123" fmla="*/ 4705499 h 4932513"/>
              <a:gd name="connsiteX124" fmla="*/ 1709070 w 4932513"/>
              <a:gd name="connsiteY124" fmla="*/ 4865979 h 4932513"/>
              <a:gd name="connsiteX125" fmla="*/ 1869550 w 4932513"/>
              <a:gd name="connsiteY125" fmla="*/ 4785391 h 4932513"/>
              <a:gd name="connsiteX126" fmla="*/ 1887613 w 4932513"/>
              <a:gd name="connsiteY126" fmla="*/ 4732593 h 4932513"/>
              <a:gd name="connsiteX127" fmla="*/ 1942496 w 4932513"/>
              <a:gd name="connsiteY127" fmla="*/ 4747182 h 4932513"/>
              <a:gd name="connsiteX128" fmla="*/ 1932075 w 4932513"/>
              <a:gd name="connsiteY128" fmla="*/ 4801370 h 4932513"/>
              <a:gd name="connsiteX129" fmla="*/ 2032810 w 4932513"/>
              <a:gd name="connsiteY129" fmla="*/ 4949345 h 4932513"/>
              <a:gd name="connsiteX130" fmla="*/ 2180785 w 4932513"/>
              <a:gd name="connsiteY130" fmla="*/ 4848611 h 4932513"/>
              <a:gd name="connsiteX131" fmla="*/ 2191206 w 4932513"/>
              <a:gd name="connsiteY131" fmla="*/ 4794423 h 4932513"/>
              <a:gd name="connsiteX132" fmla="*/ 2257899 w 4932513"/>
              <a:gd name="connsiteY132" fmla="*/ 4802065 h 4932513"/>
              <a:gd name="connsiteX133" fmla="*/ 2255120 w 4932513"/>
              <a:gd name="connsiteY133" fmla="*/ 4857642 h 4932513"/>
              <a:gd name="connsiteX134" fmla="*/ 2375307 w 4932513"/>
              <a:gd name="connsiteY134" fmla="*/ 4990334 h 4932513"/>
              <a:gd name="connsiteX135" fmla="*/ 2507998 w 4932513"/>
              <a:gd name="connsiteY135" fmla="*/ 4869453 h 4932513"/>
              <a:gd name="connsiteX136" fmla="*/ 2510777 w 4932513"/>
              <a:gd name="connsiteY136" fmla="*/ 4814570 h 4932513"/>
              <a:gd name="connsiteX137" fmla="*/ 2620543 w 4932513"/>
              <a:gd name="connsiteY137" fmla="*/ 4811791 h 4932513"/>
              <a:gd name="connsiteX138" fmla="*/ 2626101 w 4932513"/>
              <a:gd name="connsiteY138" fmla="*/ 4865979 h 4932513"/>
              <a:gd name="connsiteX139" fmla="*/ 2765740 w 4932513"/>
              <a:gd name="connsiteY139" fmla="*/ 4978524 h 4932513"/>
              <a:gd name="connsiteX140" fmla="*/ 2878284 w 4932513"/>
              <a:gd name="connsiteY140" fmla="*/ 4838885 h 4932513"/>
              <a:gd name="connsiteX141" fmla="*/ 2872727 w 4932513"/>
              <a:gd name="connsiteY141" fmla="*/ 4784002 h 4932513"/>
              <a:gd name="connsiteX142" fmla="*/ 2994303 w 4932513"/>
              <a:gd name="connsiteY142" fmla="*/ 4760381 h 4932513"/>
              <a:gd name="connsiteX143" fmla="*/ 3008892 w 4932513"/>
              <a:gd name="connsiteY143" fmla="*/ 4813180 h 4932513"/>
              <a:gd name="connsiteX144" fmla="*/ 3165204 w 4932513"/>
              <a:gd name="connsiteY144" fmla="*/ 4901410 h 4932513"/>
              <a:gd name="connsiteX145" fmla="*/ 3253433 w 4932513"/>
              <a:gd name="connsiteY145" fmla="*/ 4745098 h 4932513"/>
              <a:gd name="connsiteX146" fmla="*/ 3238844 w 4932513"/>
              <a:gd name="connsiteY146" fmla="*/ 4692299 h 4932513"/>
              <a:gd name="connsiteX147" fmla="*/ 3359031 w 4932513"/>
              <a:gd name="connsiteY147" fmla="*/ 4647837 h 4932513"/>
              <a:gd name="connsiteX148" fmla="*/ 3381957 w 4932513"/>
              <a:gd name="connsiteY148" fmla="*/ 4697857 h 4932513"/>
              <a:gd name="connsiteX149" fmla="*/ 3550774 w 4932513"/>
              <a:gd name="connsiteY149" fmla="*/ 4759687 h 4932513"/>
              <a:gd name="connsiteX150" fmla="*/ 3611909 w 4932513"/>
              <a:gd name="connsiteY150" fmla="*/ 4590870 h 4932513"/>
              <a:gd name="connsiteX151" fmla="*/ 3588983 w 4932513"/>
              <a:gd name="connsiteY151" fmla="*/ 4540850 h 4932513"/>
              <a:gd name="connsiteX152" fmla="*/ 3696665 w 4932513"/>
              <a:gd name="connsiteY152" fmla="*/ 4479715 h 4932513"/>
              <a:gd name="connsiteX153" fmla="*/ 3727927 w 4932513"/>
              <a:gd name="connsiteY153" fmla="*/ 4525566 h 4932513"/>
              <a:gd name="connsiteX154" fmla="*/ 3904386 w 4932513"/>
              <a:gd name="connsiteY154" fmla="*/ 4558913 h 4932513"/>
              <a:gd name="connsiteX155" fmla="*/ 3937733 w 4932513"/>
              <a:gd name="connsiteY155" fmla="*/ 4382454 h 4932513"/>
              <a:gd name="connsiteX156" fmla="*/ 3906470 w 4932513"/>
              <a:gd name="connsiteY156" fmla="*/ 4336602 h 4932513"/>
              <a:gd name="connsiteX157" fmla="*/ 3968995 w 4932513"/>
              <a:gd name="connsiteY157" fmla="*/ 4286583 h 4932513"/>
              <a:gd name="connsiteX158" fmla="*/ 4006510 w 4932513"/>
              <a:gd name="connsiteY158" fmla="*/ 4327571 h 4932513"/>
              <a:gd name="connsiteX159" fmla="*/ 4185748 w 4932513"/>
              <a:gd name="connsiteY159" fmla="*/ 4335213 h 4932513"/>
              <a:gd name="connsiteX160" fmla="*/ 4193390 w 4932513"/>
              <a:gd name="connsiteY160" fmla="*/ 4155975 h 4932513"/>
              <a:gd name="connsiteX161" fmla="*/ 4156570 w 4932513"/>
              <a:gd name="connsiteY161" fmla="*/ 4115681 h 4932513"/>
              <a:gd name="connsiteX162" fmla="*/ 4231600 w 4932513"/>
              <a:gd name="connsiteY162" fmla="*/ 4035094 h 4932513"/>
              <a:gd name="connsiteX163" fmla="*/ 4274672 w 4932513"/>
              <a:gd name="connsiteY163" fmla="*/ 4069135 h 4932513"/>
              <a:gd name="connsiteX164" fmla="*/ 4452520 w 4932513"/>
              <a:gd name="connsiteY164" fmla="*/ 4048988 h 4932513"/>
              <a:gd name="connsiteX165" fmla="*/ 4432374 w 4932513"/>
              <a:gd name="connsiteY165" fmla="*/ 3871140 h 4932513"/>
              <a:gd name="connsiteX166" fmla="*/ 4389996 w 4932513"/>
              <a:gd name="connsiteY166" fmla="*/ 3837098 h 4932513"/>
              <a:gd name="connsiteX167" fmla="*/ 4458773 w 4932513"/>
              <a:gd name="connsiteY167" fmla="*/ 3734280 h 4932513"/>
              <a:gd name="connsiteX168" fmla="*/ 4506709 w 4932513"/>
              <a:gd name="connsiteY168" fmla="*/ 3761374 h 4932513"/>
              <a:gd name="connsiteX169" fmla="*/ 4678999 w 4932513"/>
              <a:gd name="connsiteY169" fmla="*/ 3712743 h 4932513"/>
              <a:gd name="connsiteX170" fmla="*/ 4630369 w 4932513"/>
              <a:gd name="connsiteY170" fmla="*/ 3540453 h 4932513"/>
              <a:gd name="connsiteX171" fmla="*/ 4581738 w 4932513"/>
              <a:gd name="connsiteY171" fmla="*/ 3513359 h 4932513"/>
              <a:gd name="connsiteX172" fmla="*/ 4634537 w 4932513"/>
              <a:gd name="connsiteY172" fmla="*/ 3396646 h 4932513"/>
              <a:gd name="connsiteX173" fmla="*/ 4686641 w 4932513"/>
              <a:gd name="connsiteY173" fmla="*/ 3415403 h 4932513"/>
              <a:gd name="connsiteX174" fmla="*/ 4849206 w 4932513"/>
              <a:gd name="connsiteY174" fmla="*/ 3338984 h 4932513"/>
              <a:gd name="connsiteX175" fmla="*/ 4772786 w 4932513"/>
              <a:gd name="connsiteY175" fmla="*/ 3177114 h 4932513"/>
              <a:gd name="connsiteX176" fmla="*/ 4720682 w 4932513"/>
              <a:gd name="connsiteY176" fmla="*/ 3158357 h 4932513"/>
              <a:gd name="connsiteX177" fmla="*/ 4749861 w 4932513"/>
              <a:gd name="connsiteY177" fmla="*/ 3050675 h 4932513"/>
              <a:gd name="connsiteX178" fmla="*/ 4804049 w 4932513"/>
              <a:gd name="connsiteY178" fmla="*/ 3061096 h 4932513"/>
              <a:gd name="connsiteX179" fmla="*/ 4952024 w 4932513"/>
              <a:gd name="connsiteY179" fmla="*/ 2960361 h 4932513"/>
              <a:gd name="connsiteX180" fmla="*/ 4851290 w 4932513"/>
              <a:gd name="connsiteY180" fmla="*/ 2812386 h 4932513"/>
              <a:gd name="connsiteX181" fmla="*/ 4797102 w 4932513"/>
              <a:gd name="connsiteY181" fmla="*/ 2801965 h 4932513"/>
              <a:gd name="connsiteX182" fmla="*/ 4808912 w 4932513"/>
              <a:gd name="connsiteY182" fmla="*/ 2701925 h 4932513"/>
              <a:gd name="connsiteX183" fmla="*/ 4863100 w 4932513"/>
              <a:gd name="connsiteY183" fmla="*/ 2704009 h 4932513"/>
              <a:gd name="connsiteX184" fmla="*/ 4994402 w 4932513"/>
              <a:gd name="connsiteY184" fmla="*/ 2581739 h 4932513"/>
              <a:gd name="connsiteX185" fmla="*/ 4872132 w 4932513"/>
              <a:gd name="connsiteY185" fmla="*/ 2450437 h 4932513"/>
              <a:gd name="connsiteX186" fmla="*/ 4816554 w 4932513"/>
              <a:gd name="connsiteY186" fmla="*/ 2448353 h 4932513"/>
              <a:gd name="connsiteX187" fmla="*/ 4811691 w 4932513"/>
              <a:gd name="connsiteY187" fmla="*/ 2338587 h 4932513"/>
              <a:gd name="connsiteX188" fmla="*/ 4866574 w 4932513"/>
              <a:gd name="connsiteY188" fmla="*/ 2331640 h 4932513"/>
              <a:gd name="connsiteX189" fmla="*/ 4977034 w 4932513"/>
              <a:gd name="connsiteY189" fmla="*/ 2189917 h 4932513"/>
              <a:gd name="connsiteX190" fmla="*/ 4835311 w 4932513"/>
              <a:gd name="connsiteY190" fmla="*/ 2079456 h 4932513"/>
              <a:gd name="connsiteX191" fmla="*/ 4780428 w 4932513"/>
              <a:gd name="connsiteY191" fmla="*/ 2086403 h 4932513"/>
              <a:gd name="connsiteX192" fmla="*/ 4755418 w 4932513"/>
              <a:gd name="connsiteY192" fmla="*/ 1964827 h 4932513"/>
              <a:gd name="connsiteX193" fmla="*/ 4808217 w 4932513"/>
              <a:gd name="connsiteY193" fmla="*/ 1949543 h 4932513"/>
              <a:gd name="connsiteX194" fmla="*/ 4894363 w 4932513"/>
              <a:gd name="connsiteY194" fmla="*/ 1792536 h 4932513"/>
              <a:gd name="connsiteX195" fmla="*/ 4736661 w 4932513"/>
              <a:gd name="connsiteY195" fmla="*/ 1706391 h 4932513"/>
              <a:gd name="connsiteX196" fmla="*/ 4684557 w 4932513"/>
              <a:gd name="connsiteY196" fmla="*/ 1721675 h 4932513"/>
              <a:gd name="connsiteX197" fmla="*/ 4638705 w 4932513"/>
              <a:gd name="connsiteY197" fmla="*/ 1602183 h 4932513"/>
              <a:gd name="connsiteX198" fmla="*/ 4688031 w 4932513"/>
              <a:gd name="connsiteY198" fmla="*/ 1578563 h 4932513"/>
              <a:gd name="connsiteX199" fmla="*/ 4747082 w 4932513"/>
              <a:gd name="connsiteY199" fmla="*/ 1409051 h 4932513"/>
              <a:gd name="connsiteX200" fmla="*/ 4577570 w 4932513"/>
              <a:gd name="connsiteY200" fmla="*/ 1350694 h 4932513"/>
              <a:gd name="connsiteX201" fmla="*/ 1347816 w 4932513"/>
              <a:gd name="connsiteY201" fmla="*/ 808813 h 4932513"/>
              <a:gd name="connsiteX202" fmla="*/ 2751845 w 4932513"/>
              <a:gd name="connsiteY202" fmla="*/ 470484 h 4932513"/>
              <a:gd name="connsiteX203" fmla="*/ 2580944 w 4932513"/>
              <a:gd name="connsiteY203" fmla="*/ 1372925 h 4932513"/>
              <a:gd name="connsiteX204" fmla="*/ 1863298 w 4932513"/>
              <a:gd name="connsiteY204" fmla="*/ 1565363 h 4932513"/>
              <a:gd name="connsiteX205" fmla="*/ 1421456 w 4932513"/>
              <a:gd name="connsiteY205" fmla="*/ 2162822 h 4932513"/>
              <a:gd name="connsiteX206" fmla="*/ 519014 w 4932513"/>
              <a:gd name="connsiteY206" fmla="*/ 1991921 h 4932513"/>
              <a:gd name="connsiteX207" fmla="*/ 1347816 w 4932513"/>
              <a:gd name="connsiteY207" fmla="*/ 808813 h 4932513"/>
              <a:gd name="connsiteX208" fmla="*/ 2849106 w 4932513"/>
              <a:gd name="connsiteY208" fmla="*/ 2255915 h 4932513"/>
              <a:gd name="connsiteX209" fmla="*/ 2736561 w 4932513"/>
              <a:gd name="connsiteY209" fmla="*/ 2847817 h 4932513"/>
              <a:gd name="connsiteX210" fmla="*/ 2144660 w 4932513"/>
              <a:gd name="connsiteY210" fmla="*/ 2735967 h 4932513"/>
              <a:gd name="connsiteX211" fmla="*/ 2256510 w 4932513"/>
              <a:gd name="connsiteY211" fmla="*/ 2144065 h 4932513"/>
              <a:gd name="connsiteX212" fmla="*/ 2849106 w 4932513"/>
              <a:gd name="connsiteY212" fmla="*/ 2255915 h 4932513"/>
              <a:gd name="connsiteX213" fmla="*/ 1993211 w 4932513"/>
              <a:gd name="connsiteY213" fmla="*/ 4473462 h 4932513"/>
              <a:gd name="connsiteX214" fmla="*/ 810102 w 4932513"/>
              <a:gd name="connsiteY214" fmla="*/ 3645356 h 4932513"/>
              <a:gd name="connsiteX215" fmla="*/ 471773 w 4932513"/>
              <a:gd name="connsiteY215" fmla="*/ 2241326 h 4932513"/>
              <a:gd name="connsiteX216" fmla="*/ 1374215 w 4932513"/>
              <a:gd name="connsiteY216" fmla="*/ 2412227 h 4932513"/>
              <a:gd name="connsiteX217" fmla="*/ 1566652 w 4932513"/>
              <a:gd name="connsiteY217" fmla="*/ 3129873 h 4932513"/>
              <a:gd name="connsiteX218" fmla="*/ 2164112 w 4932513"/>
              <a:gd name="connsiteY218" fmla="*/ 3571021 h 4932513"/>
              <a:gd name="connsiteX219" fmla="*/ 1993211 w 4932513"/>
              <a:gd name="connsiteY219" fmla="*/ 4473462 h 4932513"/>
              <a:gd name="connsiteX220" fmla="*/ 3646645 w 4932513"/>
              <a:gd name="connsiteY220" fmla="*/ 4182374 h 4932513"/>
              <a:gd name="connsiteX221" fmla="*/ 2242615 w 4932513"/>
              <a:gd name="connsiteY221" fmla="*/ 4520703 h 4932513"/>
              <a:gd name="connsiteX222" fmla="*/ 2413517 w 4932513"/>
              <a:gd name="connsiteY222" fmla="*/ 3618262 h 4932513"/>
              <a:gd name="connsiteX223" fmla="*/ 3131163 w 4932513"/>
              <a:gd name="connsiteY223" fmla="*/ 3425824 h 4932513"/>
              <a:gd name="connsiteX224" fmla="*/ 3572310 w 4932513"/>
              <a:gd name="connsiteY224" fmla="*/ 2828364 h 4932513"/>
              <a:gd name="connsiteX225" fmla="*/ 4474057 w 4932513"/>
              <a:gd name="connsiteY225" fmla="*/ 2999266 h 4932513"/>
              <a:gd name="connsiteX226" fmla="*/ 3646645 w 4932513"/>
              <a:gd name="connsiteY226" fmla="*/ 4182374 h 4932513"/>
              <a:gd name="connsiteX227" fmla="*/ 4521992 w 4932513"/>
              <a:gd name="connsiteY227" fmla="*/ 2750556 h 4932513"/>
              <a:gd name="connsiteX228" fmla="*/ 3619551 w 4932513"/>
              <a:gd name="connsiteY228" fmla="*/ 2578960 h 4932513"/>
              <a:gd name="connsiteX229" fmla="*/ 3427808 w 4932513"/>
              <a:gd name="connsiteY229" fmla="*/ 1861314 h 4932513"/>
              <a:gd name="connsiteX230" fmla="*/ 2829654 w 4932513"/>
              <a:gd name="connsiteY230" fmla="*/ 1420166 h 4932513"/>
              <a:gd name="connsiteX231" fmla="*/ 3000555 w 4932513"/>
              <a:gd name="connsiteY231" fmla="*/ 517725 h 4932513"/>
              <a:gd name="connsiteX232" fmla="*/ 4183664 w 4932513"/>
              <a:gd name="connsiteY232" fmla="*/ 1345831 h 4932513"/>
              <a:gd name="connsiteX233" fmla="*/ 4521992 w 4932513"/>
              <a:gd name="connsiteY233" fmla="*/ 2750556 h 49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4932513" h="4932513">
                <a:moveTo>
                  <a:pt x="4577570" y="1350694"/>
                </a:moveTo>
                <a:lnTo>
                  <a:pt x="4527550" y="1375010"/>
                </a:lnTo>
                <a:cubicBezTo>
                  <a:pt x="4512961" y="1348610"/>
                  <a:pt x="4498372" y="1322211"/>
                  <a:pt x="4482393" y="1296506"/>
                </a:cubicBezTo>
                <a:lnTo>
                  <a:pt x="4528245" y="1265244"/>
                </a:lnTo>
                <a:cubicBezTo>
                  <a:pt x="4585907" y="1225645"/>
                  <a:pt x="4601191" y="1147141"/>
                  <a:pt x="4561592" y="1089480"/>
                </a:cubicBezTo>
                <a:cubicBezTo>
                  <a:pt x="4521992" y="1031818"/>
                  <a:pt x="4443489" y="1016534"/>
                  <a:pt x="4385133" y="1056133"/>
                </a:cubicBezTo>
                <a:lnTo>
                  <a:pt x="4339281" y="1087395"/>
                </a:lnTo>
                <a:cubicBezTo>
                  <a:pt x="4312187" y="1051270"/>
                  <a:pt x="4283704" y="1017229"/>
                  <a:pt x="4254525" y="983187"/>
                </a:cubicBezTo>
                <a:lnTo>
                  <a:pt x="4294819" y="944978"/>
                </a:lnTo>
                <a:cubicBezTo>
                  <a:pt x="4345534" y="896347"/>
                  <a:pt x="4346923" y="816454"/>
                  <a:pt x="4298293" y="765740"/>
                </a:cubicBezTo>
                <a:cubicBezTo>
                  <a:pt x="4249662" y="715025"/>
                  <a:pt x="4169075" y="713636"/>
                  <a:pt x="4119055" y="762266"/>
                </a:cubicBezTo>
                <a:lnTo>
                  <a:pt x="4078761" y="800476"/>
                </a:lnTo>
                <a:cubicBezTo>
                  <a:pt x="4052362" y="775466"/>
                  <a:pt x="4024573" y="751151"/>
                  <a:pt x="3996784" y="727530"/>
                </a:cubicBezTo>
                <a:lnTo>
                  <a:pt x="4030130" y="683763"/>
                </a:lnTo>
                <a:cubicBezTo>
                  <a:pt x="4072508" y="627491"/>
                  <a:pt x="4061393" y="548292"/>
                  <a:pt x="4005815" y="505914"/>
                </a:cubicBezTo>
                <a:cubicBezTo>
                  <a:pt x="3949543" y="463537"/>
                  <a:pt x="3870345" y="474652"/>
                  <a:pt x="3827967" y="530230"/>
                </a:cubicBezTo>
                <a:lnTo>
                  <a:pt x="3794620" y="573997"/>
                </a:lnTo>
                <a:cubicBezTo>
                  <a:pt x="3760579" y="551071"/>
                  <a:pt x="3725843" y="528840"/>
                  <a:pt x="3690412" y="507304"/>
                </a:cubicBezTo>
                <a:lnTo>
                  <a:pt x="3716117" y="458673"/>
                </a:lnTo>
                <a:cubicBezTo>
                  <a:pt x="3748769" y="396843"/>
                  <a:pt x="3725148" y="319729"/>
                  <a:pt x="3663318" y="287772"/>
                </a:cubicBezTo>
                <a:cubicBezTo>
                  <a:pt x="3601488" y="255120"/>
                  <a:pt x="3524374" y="278741"/>
                  <a:pt x="3491722" y="340571"/>
                </a:cubicBezTo>
                <a:lnTo>
                  <a:pt x="3466018" y="389201"/>
                </a:lnTo>
                <a:cubicBezTo>
                  <a:pt x="3427114" y="371139"/>
                  <a:pt x="3387514" y="354465"/>
                  <a:pt x="3347915" y="338487"/>
                </a:cubicBezTo>
                <a:lnTo>
                  <a:pt x="3365283" y="286383"/>
                </a:lnTo>
                <a:cubicBezTo>
                  <a:pt x="3387514" y="219690"/>
                  <a:pt x="3351389" y="148134"/>
                  <a:pt x="3285391" y="125902"/>
                </a:cubicBezTo>
                <a:cubicBezTo>
                  <a:pt x="3218697" y="103671"/>
                  <a:pt x="3147141" y="139797"/>
                  <a:pt x="3124910" y="205795"/>
                </a:cubicBezTo>
                <a:lnTo>
                  <a:pt x="3107542" y="258594"/>
                </a:lnTo>
                <a:cubicBezTo>
                  <a:pt x="3089479" y="253731"/>
                  <a:pt x="3070722" y="248868"/>
                  <a:pt x="3051964" y="244005"/>
                </a:cubicBezTo>
                <a:lnTo>
                  <a:pt x="3062385" y="189817"/>
                </a:lnTo>
                <a:cubicBezTo>
                  <a:pt x="3075585" y="121039"/>
                  <a:pt x="3030428" y="54346"/>
                  <a:pt x="2961651" y="41841"/>
                </a:cubicBezTo>
                <a:cubicBezTo>
                  <a:pt x="2892873" y="28642"/>
                  <a:pt x="2826180" y="73798"/>
                  <a:pt x="2812981" y="143270"/>
                </a:cubicBezTo>
                <a:lnTo>
                  <a:pt x="2802560" y="197459"/>
                </a:lnTo>
                <a:cubicBezTo>
                  <a:pt x="2780329" y="194680"/>
                  <a:pt x="2758098" y="191901"/>
                  <a:pt x="2735172" y="189817"/>
                </a:cubicBezTo>
                <a:lnTo>
                  <a:pt x="2737951" y="134239"/>
                </a:lnTo>
                <a:cubicBezTo>
                  <a:pt x="2742814" y="63378"/>
                  <a:pt x="2688626" y="3632"/>
                  <a:pt x="2618459" y="158"/>
                </a:cubicBezTo>
                <a:cubicBezTo>
                  <a:pt x="2548292" y="-3316"/>
                  <a:pt x="2489241" y="50873"/>
                  <a:pt x="2485767" y="121039"/>
                </a:cubicBezTo>
                <a:lnTo>
                  <a:pt x="2482989" y="175922"/>
                </a:lnTo>
                <a:cubicBezTo>
                  <a:pt x="2446168" y="175922"/>
                  <a:pt x="2410043" y="177312"/>
                  <a:pt x="2373223" y="179396"/>
                </a:cubicBezTo>
                <a:lnTo>
                  <a:pt x="2367665" y="125208"/>
                </a:lnTo>
                <a:cubicBezTo>
                  <a:pt x="2360023" y="55736"/>
                  <a:pt x="2297498" y="5716"/>
                  <a:pt x="2228026" y="12663"/>
                </a:cubicBezTo>
                <a:cubicBezTo>
                  <a:pt x="2158554" y="20305"/>
                  <a:pt x="2107840" y="82830"/>
                  <a:pt x="2115482" y="152302"/>
                </a:cubicBezTo>
                <a:lnTo>
                  <a:pt x="2121734" y="207185"/>
                </a:lnTo>
                <a:cubicBezTo>
                  <a:pt x="2080745" y="214132"/>
                  <a:pt x="2040452" y="221774"/>
                  <a:pt x="2000158" y="230805"/>
                </a:cubicBezTo>
                <a:lnTo>
                  <a:pt x="1985569" y="178006"/>
                </a:lnTo>
                <a:cubicBezTo>
                  <a:pt x="1966117" y="109229"/>
                  <a:pt x="1896645" y="69630"/>
                  <a:pt x="1828562" y="88388"/>
                </a:cubicBezTo>
                <a:cubicBezTo>
                  <a:pt x="1761174" y="107145"/>
                  <a:pt x="1721575" y="176617"/>
                  <a:pt x="1740332" y="244700"/>
                </a:cubicBezTo>
                <a:lnTo>
                  <a:pt x="1754922" y="298193"/>
                </a:lnTo>
                <a:cubicBezTo>
                  <a:pt x="1714628" y="311393"/>
                  <a:pt x="1674334" y="326677"/>
                  <a:pt x="1634735" y="342655"/>
                </a:cubicBezTo>
                <a:lnTo>
                  <a:pt x="1611809" y="291941"/>
                </a:lnTo>
                <a:cubicBezTo>
                  <a:pt x="1582631" y="228721"/>
                  <a:pt x="1506907" y="200932"/>
                  <a:pt x="1442992" y="230111"/>
                </a:cubicBezTo>
                <a:cubicBezTo>
                  <a:pt x="1379078" y="259983"/>
                  <a:pt x="1351984" y="335013"/>
                  <a:pt x="1381162" y="398928"/>
                </a:cubicBezTo>
                <a:lnTo>
                  <a:pt x="1404088" y="448947"/>
                </a:lnTo>
                <a:cubicBezTo>
                  <a:pt x="1367962" y="468400"/>
                  <a:pt x="1331837" y="488546"/>
                  <a:pt x="1296406" y="510083"/>
                </a:cubicBezTo>
                <a:lnTo>
                  <a:pt x="1265144" y="464231"/>
                </a:lnTo>
                <a:cubicBezTo>
                  <a:pt x="1225545" y="406569"/>
                  <a:pt x="1147041" y="391286"/>
                  <a:pt x="1088685" y="430885"/>
                </a:cubicBezTo>
                <a:cubicBezTo>
                  <a:pt x="1031023" y="470484"/>
                  <a:pt x="1015739" y="548987"/>
                  <a:pt x="1055338" y="606649"/>
                </a:cubicBezTo>
                <a:lnTo>
                  <a:pt x="1086601" y="652500"/>
                </a:lnTo>
                <a:cubicBezTo>
                  <a:pt x="1065064" y="669174"/>
                  <a:pt x="1044223" y="685847"/>
                  <a:pt x="1024076" y="702520"/>
                </a:cubicBezTo>
                <a:lnTo>
                  <a:pt x="986561" y="661532"/>
                </a:lnTo>
                <a:cubicBezTo>
                  <a:pt x="939320" y="610123"/>
                  <a:pt x="858732" y="606649"/>
                  <a:pt x="807323" y="653890"/>
                </a:cubicBezTo>
                <a:cubicBezTo>
                  <a:pt x="755914" y="701131"/>
                  <a:pt x="752440" y="781718"/>
                  <a:pt x="799681" y="833128"/>
                </a:cubicBezTo>
                <a:lnTo>
                  <a:pt x="836501" y="873421"/>
                </a:lnTo>
                <a:cubicBezTo>
                  <a:pt x="810797" y="899821"/>
                  <a:pt x="785787" y="926220"/>
                  <a:pt x="761472" y="954009"/>
                </a:cubicBezTo>
                <a:lnTo>
                  <a:pt x="718399" y="919968"/>
                </a:lnTo>
                <a:cubicBezTo>
                  <a:pt x="663516" y="876200"/>
                  <a:pt x="583623" y="885232"/>
                  <a:pt x="539856" y="940115"/>
                </a:cubicBezTo>
                <a:cubicBezTo>
                  <a:pt x="496088" y="994998"/>
                  <a:pt x="505120" y="1074890"/>
                  <a:pt x="560697" y="1118658"/>
                </a:cubicBezTo>
                <a:lnTo>
                  <a:pt x="603075" y="1152699"/>
                </a:lnTo>
                <a:cubicBezTo>
                  <a:pt x="579455" y="1186740"/>
                  <a:pt x="556529" y="1220782"/>
                  <a:pt x="534298" y="1255518"/>
                </a:cubicBezTo>
                <a:lnTo>
                  <a:pt x="486362" y="1228424"/>
                </a:lnTo>
                <a:cubicBezTo>
                  <a:pt x="425227" y="1194382"/>
                  <a:pt x="348113" y="1215919"/>
                  <a:pt x="314072" y="1277054"/>
                </a:cubicBezTo>
                <a:cubicBezTo>
                  <a:pt x="280030" y="1338189"/>
                  <a:pt x="301567" y="1415303"/>
                  <a:pt x="362702" y="1449345"/>
                </a:cubicBezTo>
                <a:lnTo>
                  <a:pt x="411333" y="1476439"/>
                </a:lnTo>
                <a:cubicBezTo>
                  <a:pt x="392575" y="1514648"/>
                  <a:pt x="374512" y="1553553"/>
                  <a:pt x="357839" y="1593152"/>
                </a:cubicBezTo>
                <a:lnTo>
                  <a:pt x="305735" y="1574394"/>
                </a:lnTo>
                <a:cubicBezTo>
                  <a:pt x="239737" y="1550774"/>
                  <a:pt x="166791" y="1584815"/>
                  <a:pt x="143865" y="1650814"/>
                </a:cubicBezTo>
                <a:cubicBezTo>
                  <a:pt x="120245" y="1716812"/>
                  <a:pt x="154286" y="1789063"/>
                  <a:pt x="220284" y="1812683"/>
                </a:cubicBezTo>
                <a:lnTo>
                  <a:pt x="272389" y="1831441"/>
                </a:lnTo>
                <a:cubicBezTo>
                  <a:pt x="261968" y="1866872"/>
                  <a:pt x="252242" y="1902997"/>
                  <a:pt x="243210" y="1938428"/>
                </a:cubicBezTo>
                <a:lnTo>
                  <a:pt x="189022" y="1928007"/>
                </a:lnTo>
                <a:cubicBezTo>
                  <a:pt x="120245" y="1914807"/>
                  <a:pt x="54246" y="1959964"/>
                  <a:pt x="41047" y="2029436"/>
                </a:cubicBezTo>
                <a:cubicBezTo>
                  <a:pt x="27847" y="2098214"/>
                  <a:pt x="73004" y="2164907"/>
                  <a:pt x="141781" y="2177412"/>
                </a:cubicBezTo>
                <a:lnTo>
                  <a:pt x="195969" y="2187832"/>
                </a:lnTo>
                <a:cubicBezTo>
                  <a:pt x="191801" y="2221179"/>
                  <a:pt x="187633" y="2254526"/>
                  <a:pt x="184854" y="2287872"/>
                </a:cubicBezTo>
                <a:lnTo>
                  <a:pt x="129971" y="2285788"/>
                </a:lnTo>
                <a:cubicBezTo>
                  <a:pt x="61194" y="2285093"/>
                  <a:pt x="2837" y="2339976"/>
                  <a:pt x="58" y="2410143"/>
                </a:cubicBezTo>
                <a:cubicBezTo>
                  <a:pt x="-2026" y="2480310"/>
                  <a:pt x="52162" y="2538666"/>
                  <a:pt x="122329" y="2541445"/>
                </a:cubicBezTo>
                <a:lnTo>
                  <a:pt x="177212" y="2543529"/>
                </a:lnTo>
                <a:cubicBezTo>
                  <a:pt x="177907" y="2580349"/>
                  <a:pt x="179991" y="2616475"/>
                  <a:pt x="182075" y="2653295"/>
                </a:cubicBezTo>
                <a:lnTo>
                  <a:pt x="127192" y="2660242"/>
                </a:lnTo>
                <a:cubicBezTo>
                  <a:pt x="57720" y="2668579"/>
                  <a:pt x="8395" y="2731798"/>
                  <a:pt x="16731" y="2801270"/>
                </a:cubicBezTo>
                <a:cubicBezTo>
                  <a:pt x="25068" y="2870742"/>
                  <a:pt x="88288" y="2920067"/>
                  <a:pt x="158454" y="2911731"/>
                </a:cubicBezTo>
                <a:lnTo>
                  <a:pt x="213337" y="2904784"/>
                </a:lnTo>
                <a:cubicBezTo>
                  <a:pt x="220284" y="2945077"/>
                  <a:pt x="228621" y="2986066"/>
                  <a:pt x="238347" y="3025665"/>
                </a:cubicBezTo>
                <a:lnTo>
                  <a:pt x="185548" y="3040949"/>
                </a:lnTo>
                <a:cubicBezTo>
                  <a:pt x="118855" y="3060401"/>
                  <a:pt x="79951" y="3131262"/>
                  <a:pt x="99403" y="3198650"/>
                </a:cubicBezTo>
                <a:cubicBezTo>
                  <a:pt x="119550" y="3265344"/>
                  <a:pt x="189717" y="3304248"/>
                  <a:pt x="257105" y="3284796"/>
                </a:cubicBezTo>
                <a:lnTo>
                  <a:pt x="309903" y="3269512"/>
                </a:lnTo>
                <a:cubicBezTo>
                  <a:pt x="324493" y="3309806"/>
                  <a:pt x="339082" y="3349405"/>
                  <a:pt x="355755" y="3389004"/>
                </a:cubicBezTo>
                <a:lnTo>
                  <a:pt x="306430" y="3412624"/>
                </a:lnTo>
                <a:cubicBezTo>
                  <a:pt x="243210" y="3443192"/>
                  <a:pt x="216811" y="3518917"/>
                  <a:pt x="247379" y="3582136"/>
                </a:cubicBezTo>
                <a:cubicBezTo>
                  <a:pt x="277252" y="3645356"/>
                  <a:pt x="353671" y="3671755"/>
                  <a:pt x="416890" y="3641187"/>
                </a:cubicBezTo>
                <a:lnTo>
                  <a:pt x="466910" y="3616872"/>
                </a:lnTo>
                <a:cubicBezTo>
                  <a:pt x="481499" y="3643271"/>
                  <a:pt x="496088" y="3669671"/>
                  <a:pt x="512067" y="3695375"/>
                </a:cubicBezTo>
                <a:lnTo>
                  <a:pt x="466215" y="3726638"/>
                </a:lnTo>
                <a:cubicBezTo>
                  <a:pt x="408554" y="3766237"/>
                  <a:pt x="393270" y="3844740"/>
                  <a:pt x="432869" y="3902402"/>
                </a:cubicBezTo>
                <a:cubicBezTo>
                  <a:pt x="472468" y="3960064"/>
                  <a:pt x="550971" y="3975348"/>
                  <a:pt x="609328" y="3935749"/>
                </a:cubicBezTo>
                <a:lnTo>
                  <a:pt x="655179" y="3904486"/>
                </a:lnTo>
                <a:cubicBezTo>
                  <a:pt x="682273" y="3940612"/>
                  <a:pt x="710757" y="3974653"/>
                  <a:pt x="739935" y="4008694"/>
                </a:cubicBezTo>
                <a:lnTo>
                  <a:pt x="700336" y="4046904"/>
                </a:lnTo>
                <a:cubicBezTo>
                  <a:pt x="650316" y="4095534"/>
                  <a:pt x="648232" y="4176122"/>
                  <a:pt x="696863" y="4226142"/>
                </a:cubicBezTo>
                <a:cubicBezTo>
                  <a:pt x="745493" y="4276856"/>
                  <a:pt x="825386" y="4278246"/>
                  <a:pt x="876100" y="4229615"/>
                </a:cubicBezTo>
                <a:lnTo>
                  <a:pt x="915700" y="4191406"/>
                </a:lnTo>
                <a:cubicBezTo>
                  <a:pt x="942099" y="4216416"/>
                  <a:pt x="969888" y="4240731"/>
                  <a:pt x="997676" y="4264351"/>
                </a:cubicBezTo>
                <a:lnTo>
                  <a:pt x="964330" y="4308119"/>
                </a:lnTo>
                <a:cubicBezTo>
                  <a:pt x="921952" y="4363697"/>
                  <a:pt x="933068" y="4443589"/>
                  <a:pt x="988645" y="4485967"/>
                </a:cubicBezTo>
                <a:cubicBezTo>
                  <a:pt x="1044223" y="4528345"/>
                  <a:pt x="1124116" y="4517229"/>
                  <a:pt x="1166494" y="4461652"/>
                </a:cubicBezTo>
                <a:lnTo>
                  <a:pt x="1199840" y="4417885"/>
                </a:lnTo>
                <a:cubicBezTo>
                  <a:pt x="1233881" y="4440810"/>
                  <a:pt x="1268617" y="4463041"/>
                  <a:pt x="1304048" y="4484578"/>
                </a:cubicBezTo>
                <a:lnTo>
                  <a:pt x="1278343" y="4533208"/>
                </a:lnTo>
                <a:cubicBezTo>
                  <a:pt x="1245692" y="4595038"/>
                  <a:pt x="1269312" y="4672152"/>
                  <a:pt x="1331142" y="4704804"/>
                </a:cubicBezTo>
                <a:cubicBezTo>
                  <a:pt x="1392972" y="4737456"/>
                  <a:pt x="1470086" y="4713835"/>
                  <a:pt x="1502738" y="4652005"/>
                </a:cubicBezTo>
                <a:lnTo>
                  <a:pt x="1528443" y="4603375"/>
                </a:lnTo>
                <a:cubicBezTo>
                  <a:pt x="1567347" y="4621437"/>
                  <a:pt x="1606946" y="4638111"/>
                  <a:pt x="1646545" y="4653395"/>
                </a:cubicBezTo>
                <a:lnTo>
                  <a:pt x="1629177" y="4705499"/>
                </a:lnTo>
                <a:cubicBezTo>
                  <a:pt x="1606946" y="4772192"/>
                  <a:pt x="1643072" y="4843748"/>
                  <a:pt x="1709070" y="4865979"/>
                </a:cubicBezTo>
                <a:cubicBezTo>
                  <a:pt x="1775763" y="4888210"/>
                  <a:pt x="1847319" y="4852085"/>
                  <a:pt x="1869550" y="4785391"/>
                </a:cubicBezTo>
                <a:lnTo>
                  <a:pt x="1887613" y="4732593"/>
                </a:lnTo>
                <a:cubicBezTo>
                  <a:pt x="1905676" y="4737456"/>
                  <a:pt x="1924433" y="4743013"/>
                  <a:pt x="1942496" y="4747182"/>
                </a:cubicBezTo>
                <a:lnTo>
                  <a:pt x="1932075" y="4801370"/>
                </a:lnTo>
                <a:cubicBezTo>
                  <a:pt x="1918876" y="4870147"/>
                  <a:pt x="1964032" y="4936840"/>
                  <a:pt x="2032810" y="4949345"/>
                </a:cubicBezTo>
                <a:cubicBezTo>
                  <a:pt x="2101587" y="4962545"/>
                  <a:pt x="2168280" y="4917388"/>
                  <a:pt x="2180785" y="4848611"/>
                </a:cubicBezTo>
                <a:lnTo>
                  <a:pt x="2191206" y="4794423"/>
                </a:lnTo>
                <a:cubicBezTo>
                  <a:pt x="2213437" y="4797202"/>
                  <a:pt x="2235668" y="4799980"/>
                  <a:pt x="2257899" y="4802065"/>
                </a:cubicBezTo>
                <a:lnTo>
                  <a:pt x="2255120" y="4857642"/>
                </a:lnTo>
                <a:cubicBezTo>
                  <a:pt x="2251647" y="4927809"/>
                  <a:pt x="2305835" y="4986860"/>
                  <a:pt x="2375307" y="4990334"/>
                </a:cubicBezTo>
                <a:cubicBezTo>
                  <a:pt x="2444779" y="4993808"/>
                  <a:pt x="2504525" y="4939619"/>
                  <a:pt x="2507998" y="4869453"/>
                </a:cubicBezTo>
                <a:lnTo>
                  <a:pt x="2510777" y="4814570"/>
                </a:lnTo>
                <a:cubicBezTo>
                  <a:pt x="2546903" y="4814570"/>
                  <a:pt x="2583723" y="4813180"/>
                  <a:pt x="2620543" y="4811791"/>
                </a:cubicBezTo>
                <a:lnTo>
                  <a:pt x="2626101" y="4865979"/>
                </a:lnTo>
                <a:cubicBezTo>
                  <a:pt x="2633743" y="4935451"/>
                  <a:pt x="2696268" y="4986166"/>
                  <a:pt x="2765740" y="4978524"/>
                </a:cubicBezTo>
                <a:cubicBezTo>
                  <a:pt x="2835212" y="4970882"/>
                  <a:pt x="2885926" y="4908357"/>
                  <a:pt x="2878284" y="4838885"/>
                </a:cubicBezTo>
                <a:lnTo>
                  <a:pt x="2872727" y="4784002"/>
                </a:lnTo>
                <a:cubicBezTo>
                  <a:pt x="2913715" y="4777055"/>
                  <a:pt x="2954009" y="4769413"/>
                  <a:pt x="2994303" y="4760381"/>
                </a:cubicBezTo>
                <a:lnTo>
                  <a:pt x="3008892" y="4813180"/>
                </a:lnTo>
                <a:cubicBezTo>
                  <a:pt x="3027649" y="4880568"/>
                  <a:pt x="3097816" y="4920167"/>
                  <a:pt x="3165204" y="4901410"/>
                </a:cubicBezTo>
                <a:cubicBezTo>
                  <a:pt x="3232592" y="4882652"/>
                  <a:pt x="3272191" y="4812485"/>
                  <a:pt x="3253433" y="4745098"/>
                </a:cubicBezTo>
                <a:lnTo>
                  <a:pt x="3238844" y="4692299"/>
                </a:lnTo>
                <a:cubicBezTo>
                  <a:pt x="3279138" y="4678404"/>
                  <a:pt x="3319432" y="4663815"/>
                  <a:pt x="3359031" y="4647837"/>
                </a:cubicBezTo>
                <a:lnTo>
                  <a:pt x="3381957" y="4697857"/>
                </a:lnTo>
                <a:cubicBezTo>
                  <a:pt x="3411135" y="4761771"/>
                  <a:pt x="3486859" y="4788865"/>
                  <a:pt x="3550774" y="4759687"/>
                </a:cubicBezTo>
                <a:cubicBezTo>
                  <a:pt x="3613993" y="4729814"/>
                  <a:pt x="3641782" y="4654784"/>
                  <a:pt x="3611909" y="4590870"/>
                </a:cubicBezTo>
                <a:lnTo>
                  <a:pt x="3588983" y="4540850"/>
                </a:lnTo>
                <a:cubicBezTo>
                  <a:pt x="3625803" y="4521398"/>
                  <a:pt x="3661234" y="4501251"/>
                  <a:pt x="3696665" y="4479715"/>
                </a:cubicBezTo>
                <a:lnTo>
                  <a:pt x="3727927" y="4525566"/>
                </a:lnTo>
                <a:cubicBezTo>
                  <a:pt x="3767526" y="4583228"/>
                  <a:pt x="3846030" y="4598512"/>
                  <a:pt x="3904386" y="4558913"/>
                </a:cubicBezTo>
                <a:cubicBezTo>
                  <a:pt x="3962743" y="4519314"/>
                  <a:pt x="3977332" y="4440810"/>
                  <a:pt x="3937733" y="4382454"/>
                </a:cubicBezTo>
                <a:lnTo>
                  <a:pt x="3906470" y="4336602"/>
                </a:lnTo>
                <a:cubicBezTo>
                  <a:pt x="3928007" y="4319929"/>
                  <a:pt x="3948848" y="4303256"/>
                  <a:pt x="3968995" y="4286583"/>
                </a:cubicBezTo>
                <a:lnTo>
                  <a:pt x="4006510" y="4327571"/>
                </a:lnTo>
                <a:cubicBezTo>
                  <a:pt x="4053751" y="4378980"/>
                  <a:pt x="4134339" y="4382454"/>
                  <a:pt x="4185748" y="4335213"/>
                </a:cubicBezTo>
                <a:cubicBezTo>
                  <a:pt x="4237157" y="4287972"/>
                  <a:pt x="4240631" y="4207384"/>
                  <a:pt x="4193390" y="4155975"/>
                </a:cubicBezTo>
                <a:lnTo>
                  <a:pt x="4156570" y="4115681"/>
                </a:lnTo>
                <a:cubicBezTo>
                  <a:pt x="4182274" y="4089282"/>
                  <a:pt x="4207284" y="4062882"/>
                  <a:pt x="4231600" y="4035094"/>
                </a:cubicBezTo>
                <a:lnTo>
                  <a:pt x="4274672" y="4069135"/>
                </a:lnTo>
                <a:cubicBezTo>
                  <a:pt x="4329555" y="4112902"/>
                  <a:pt x="4409448" y="4103871"/>
                  <a:pt x="4452520" y="4048988"/>
                </a:cubicBezTo>
                <a:cubicBezTo>
                  <a:pt x="4496288" y="3994105"/>
                  <a:pt x="4487256" y="3914212"/>
                  <a:pt x="4432374" y="3871140"/>
                </a:cubicBezTo>
                <a:lnTo>
                  <a:pt x="4389996" y="3837098"/>
                </a:lnTo>
                <a:cubicBezTo>
                  <a:pt x="4413616" y="3803752"/>
                  <a:pt x="4436542" y="3769016"/>
                  <a:pt x="4458773" y="3734280"/>
                </a:cubicBezTo>
                <a:lnTo>
                  <a:pt x="4506709" y="3761374"/>
                </a:lnTo>
                <a:cubicBezTo>
                  <a:pt x="4567844" y="3795415"/>
                  <a:pt x="4644958" y="3773184"/>
                  <a:pt x="4678999" y="3712743"/>
                </a:cubicBezTo>
                <a:cubicBezTo>
                  <a:pt x="4713041" y="3651608"/>
                  <a:pt x="4691504" y="3574494"/>
                  <a:pt x="4630369" y="3540453"/>
                </a:cubicBezTo>
                <a:lnTo>
                  <a:pt x="4581738" y="3513359"/>
                </a:lnTo>
                <a:cubicBezTo>
                  <a:pt x="4600496" y="3475149"/>
                  <a:pt x="4618559" y="3436245"/>
                  <a:pt x="4634537" y="3396646"/>
                </a:cubicBezTo>
                <a:lnTo>
                  <a:pt x="4686641" y="3415403"/>
                </a:lnTo>
                <a:cubicBezTo>
                  <a:pt x="4752640" y="3439024"/>
                  <a:pt x="4825585" y="3404982"/>
                  <a:pt x="4849206" y="3338984"/>
                </a:cubicBezTo>
                <a:cubicBezTo>
                  <a:pt x="4872826" y="3272985"/>
                  <a:pt x="4838785" y="3200735"/>
                  <a:pt x="4772786" y="3177114"/>
                </a:cubicBezTo>
                <a:lnTo>
                  <a:pt x="4720682" y="3158357"/>
                </a:lnTo>
                <a:cubicBezTo>
                  <a:pt x="4731103" y="3122926"/>
                  <a:pt x="4740829" y="3086800"/>
                  <a:pt x="4749861" y="3050675"/>
                </a:cubicBezTo>
                <a:lnTo>
                  <a:pt x="4804049" y="3061096"/>
                </a:lnTo>
                <a:cubicBezTo>
                  <a:pt x="4872826" y="3074295"/>
                  <a:pt x="4938825" y="3029139"/>
                  <a:pt x="4952024" y="2960361"/>
                </a:cubicBezTo>
                <a:cubicBezTo>
                  <a:pt x="4965224" y="2891584"/>
                  <a:pt x="4920067" y="2825585"/>
                  <a:pt x="4851290" y="2812386"/>
                </a:cubicBezTo>
                <a:lnTo>
                  <a:pt x="4797102" y="2801965"/>
                </a:lnTo>
                <a:cubicBezTo>
                  <a:pt x="4801270" y="2768618"/>
                  <a:pt x="4805438" y="2735272"/>
                  <a:pt x="4808912" y="2701925"/>
                </a:cubicBezTo>
                <a:lnTo>
                  <a:pt x="4863100" y="2704009"/>
                </a:lnTo>
                <a:cubicBezTo>
                  <a:pt x="4933267" y="2706788"/>
                  <a:pt x="4992318" y="2651905"/>
                  <a:pt x="4994402" y="2581739"/>
                </a:cubicBezTo>
                <a:cubicBezTo>
                  <a:pt x="4996487" y="2511572"/>
                  <a:pt x="4942298" y="2453216"/>
                  <a:pt x="4872132" y="2450437"/>
                </a:cubicBezTo>
                <a:lnTo>
                  <a:pt x="4816554" y="2448353"/>
                </a:lnTo>
                <a:cubicBezTo>
                  <a:pt x="4815859" y="2411532"/>
                  <a:pt x="4814470" y="2375407"/>
                  <a:pt x="4811691" y="2338587"/>
                </a:cubicBezTo>
                <a:lnTo>
                  <a:pt x="4866574" y="2331640"/>
                </a:lnTo>
                <a:cubicBezTo>
                  <a:pt x="4936046" y="2323303"/>
                  <a:pt x="4985371" y="2259389"/>
                  <a:pt x="4977034" y="2189917"/>
                </a:cubicBezTo>
                <a:cubicBezTo>
                  <a:pt x="4968698" y="2120445"/>
                  <a:pt x="4904783" y="2071119"/>
                  <a:pt x="4835311" y="2079456"/>
                </a:cubicBezTo>
                <a:lnTo>
                  <a:pt x="4780428" y="2086403"/>
                </a:lnTo>
                <a:cubicBezTo>
                  <a:pt x="4773481" y="2046109"/>
                  <a:pt x="4765145" y="2005121"/>
                  <a:pt x="4755418" y="1964827"/>
                </a:cubicBezTo>
                <a:lnTo>
                  <a:pt x="4808217" y="1949543"/>
                </a:lnTo>
                <a:cubicBezTo>
                  <a:pt x="4874910" y="1930091"/>
                  <a:pt x="4913815" y="1859230"/>
                  <a:pt x="4894363" y="1792536"/>
                </a:cubicBezTo>
                <a:cubicBezTo>
                  <a:pt x="4874910" y="1725149"/>
                  <a:pt x="4804049" y="1686939"/>
                  <a:pt x="4736661" y="1706391"/>
                </a:cubicBezTo>
                <a:lnTo>
                  <a:pt x="4684557" y="1721675"/>
                </a:lnTo>
                <a:cubicBezTo>
                  <a:pt x="4670663" y="1681381"/>
                  <a:pt x="4655379" y="1641782"/>
                  <a:pt x="4638705" y="1602183"/>
                </a:cubicBezTo>
                <a:lnTo>
                  <a:pt x="4688031" y="1578563"/>
                </a:lnTo>
                <a:cubicBezTo>
                  <a:pt x="4751250" y="1547995"/>
                  <a:pt x="4777650" y="1472270"/>
                  <a:pt x="4747082" y="1409051"/>
                </a:cubicBezTo>
                <a:cubicBezTo>
                  <a:pt x="4716514" y="1346526"/>
                  <a:pt x="4640790" y="1320127"/>
                  <a:pt x="4577570" y="1350694"/>
                </a:cubicBezTo>
                <a:close/>
                <a:moveTo>
                  <a:pt x="1347816" y="808813"/>
                </a:moveTo>
                <a:cubicBezTo>
                  <a:pt x="1775763" y="517030"/>
                  <a:pt x="2275267" y="410738"/>
                  <a:pt x="2751845" y="470484"/>
                </a:cubicBezTo>
                <a:lnTo>
                  <a:pt x="2580944" y="1372925"/>
                </a:lnTo>
                <a:cubicBezTo>
                  <a:pt x="2335708" y="1354863"/>
                  <a:pt x="2082830" y="1415998"/>
                  <a:pt x="1863298" y="1565363"/>
                </a:cubicBezTo>
                <a:cubicBezTo>
                  <a:pt x="1643766" y="1714728"/>
                  <a:pt x="1494402" y="1928007"/>
                  <a:pt x="1421456" y="2162822"/>
                </a:cubicBezTo>
                <a:lnTo>
                  <a:pt x="519014" y="1991921"/>
                </a:lnTo>
                <a:cubicBezTo>
                  <a:pt x="637811" y="1526459"/>
                  <a:pt x="919173" y="1100595"/>
                  <a:pt x="1347816" y="808813"/>
                </a:cubicBezTo>
                <a:close/>
                <a:moveTo>
                  <a:pt x="2849106" y="2255915"/>
                </a:moveTo>
                <a:cubicBezTo>
                  <a:pt x="2981103" y="2450437"/>
                  <a:pt x="2931083" y="2715125"/>
                  <a:pt x="2736561" y="2847817"/>
                </a:cubicBezTo>
                <a:cubicBezTo>
                  <a:pt x="2542040" y="2980508"/>
                  <a:pt x="2276657" y="2929794"/>
                  <a:pt x="2144660" y="2735967"/>
                </a:cubicBezTo>
                <a:cubicBezTo>
                  <a:pt x="2011968" y="2541445"/>
                  <a:pt x="2062683" y="2276062"/>
                  <a:pt x="2256510" y="2144065"/>
                </a:cubicBezTo>
                <a:cubicBezTo>
                  <a:pt x="2451726" y="2011373"/>
                  <a:pt x="2716414" y="2061393"/>
                  <a:pt x="2849106" y="2255915"/>
                </a:cubicBezTo>
                <a:close/>
                <a:moveTo>
                  <a:pt x="1993211" y="4473462"/>
                </a:moveTo>
                <a:cubicBezTo>
                  <a:pt x="1527748" y="4355360"/>
                  <a:pt x="1101885" y="4073303"/>
                  <a:pt x="810102" y="3645356"/>
                </a:cubicBezTo>
                <a:cubicBezTo>
                  <a:pt x="518319" y="3217408"/>
                  <a:pt x="412027" y="2717904"/>
                  <a:pt x="471773" y="2241326"/>
                </a:cubicBezTo>
                <a:lnTo>
                  <a:pt x="1374215" y="2412227"/>
                </a:lnTo>
                <a:cubicBezTo>
                  <a:pt x="1356152" y="2657463"/>
                  <a:pt x="1417288" y="2910341"/>
                  <a:pt x="1566652" y="3129873"/>
                </a:cubicBezTo>
                <a:cubicBezTo>
                  <a:pt x="1716017" y="3349405"/>
                  <a:pt x="1929296" y="3498770"/>
                  <a:pt x="2164112" y="3571021"/>
                </a:cubicBezTo>
                <a:lnTo>
                  <a:pt x="1993211" y="4473462"/>
                </a:lnTo>
                <a:close/>
                <a:moveTo>
                  <a:pt x="3646645" y="4182374"/>
                </a:moveTo>
                <a:cubicBezTo>
                  <a:pt x="3218697" y="4474157"/>
                  <a:pt x="2719193" y="4580449"/>
                  <a:pt x="2242615" y="4520703"/>
                </a:cubicBezTo>
                <a:lnTo>
                  <a:pt x="2413517" y="3618262"/>
                </a:lnTo>
                <a:cubicBezTo>
                  <a:pt x="2658753" y="3636324"/>
                  <a:pt x="2911631" y="3575189"/>
                  <a:pt x="3131163" y="3425824"/>
                </a:cubicBezTo>
                <a:cubicBezTo>
                  <a:pt x="3350000" y="3276459"/>
                  <a:pt x="3500059" y="3063180"/>
                  <a:pt x="3572310" y="2828364"/>
                </a:cubicBezTo>
                <a:lnTo>
                  <a:pt x="4474057" y="2999266"/>
                </a:lnTo>
                <a:cubicBezTo>
                  <a:pt x="4356649" y="3464728"/>
                  <a:pt x="4075287" y="3890592"/>
                  <a:pt x="3646645" y="4182374"/>
                </a:cubicBezTo>
                <a:close/>
                <a:moveTo>
                  <a:pt x="4521992" y="2750556"/>
                </a:moveTo>
                <a:lnTo>
                  <a:pt x="3619551" y="2578960"/>
                </a:lnTo>
                <a:cubicBezTo>
                  <a:pt x="3638308" y="2333724"/>
                  <a:pt x="3576478" y="2080845"/>
                  <a:pt x="3427808" y="1861314"/>
                </a:cubicBezTo>
                <a:cubicBezTo>
                  <a:pt x="3278443" y="1642477"/>
                  <a:pt x="3065164" y="1492417"/>
                  <a:pt x="2829654" y="1420166"/>
                </a:cubicBezTo>
                <a:lnTo>
                  <a:pt x="3000555" y="517725"/>
                </a:lnTo>
                <a:cubicBezTo>
                  <a:pt x="3466018" y="636522"/>
                  <a:pt x="3891881" y="917884"/>
                  <a:pt x="4183664" y="1345831"/>
                </a:cubicBezTo>
                <a:cubicBezTo>
                  <a:pt x="4475446" y="1774474"/>
                  <a:pt x="4582433" y="2273978"/>
                  <a:pt x="4521992" y="2750556"/>
                </a:cubicBezTo>
                <a:close/>
              </a:path>
            </a:pathLst>
          </a:cu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62" name="Rectangle: Top Corners Rounded 61">
            <a:extLst>
              <a:ext uri="{FF2B5EF4-FFF2-40B4-BE49-F238E27FC236}">
                <a16:creationId xmlns:a16="http://schemas.microsoft.com/office/drawing/2014/main" id="{9C1C4FAC-FD9D-482D-880F-347CF525211C}"/>
              </a:ext>
            </a:extLst>
          </p:cNvPr>
          <p:cNvSpPr/>
          <p:nvPr/>
        </p:nvSpPr>
        <p:spPr>
          <a:xfrm rot="16200000" flipV="1">
            <a:off x="7813370" y="2470957"/>
            <a:ext cx="488249" cy="2037368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D0E5BDD-5757-4F62-B768-ABB7D688A489}"/>
              </a:ext>
            </a:extLst>
          </p:cNvPr>
          <p:cNvSpPr/>
          <p:nvPr/>
        </p:nvSpPr>
        <p:spPr>
          <a:xfrm>
            <a:off x="8733961" y="5194024"/>
            <a:ext cx="669844" cy="669842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44DFE99A-AADE-4681-AE8A-4ED00EEF5BAB}"/>
              </a:ext>
            </a:extLst>
          </p:cNvPr>
          <p:cNvSpPr/>
          <p:nvPr/>
        </p:nvSpPr>
        <p:spPr>
          <a:xfrm rot="10800000" flipV="1">
            <a:off x="8832481" y="3488430"/>
            <a:ext cx="488249" cy="2037368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AF4A9E7-1250-4D64-BB1B-D046A79E9EDA}"/>
              </a:ext>
            </a:extLst>
          </p:cNvPr>
          <p:cNvSpPr/>
          <p:nvPr/>
        </p:nvSpPr>
        <p:spPr>
          <a:xfrm>
            <a:off x="8733961" y="1100352"/>
            <a:ext cx="669844" cy="669842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Rectangle: Top Corners Rounded 47">
            <a:extLst>
              <a:ext uri="{FF2B5EF4-FFF2-40B4-BE49-F238E27FC236}">
                <a16:creationId xmlns:a16="http://schemas.microsoft.com/office/drawing/2014/main" id="{3648843A-7DB1-43DD-84F8-4258492A1312}"/>
              </a:ext>
            </a:extLst>
          </p:cNvPr>
          <p:cNvSpPr/>
          <p:nvPr/>
        </p:nvSpPr>
        <p:spPr>
          <a:xfrm rot="10800000" flipV="1">
            <a:off x="8832481" y="1435274"/>
            <a:ext cx="488249" cy="2037368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09E5C06-58FF-4CCF-9864-15274173F7DB}"/>
              </a:ext>
            </a:extLst>
          </p:cNvPr>
          <p:cNvSpPr/>
          <p:nvPr/>
        </p:nvSpPr>
        <p:spPr>
          <a:xfrm>
            <a:off x="10745665" y="3154720"/>
            <a:ext cx="669844" cy="669842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EE8F894B-1FD1-435D-8E7A-29F8990C0E81}"/>
              </a:ext>
            </a:extLst>
          </p:cNvPr>
          <p:cNvSpPr/>
          <p:nvPr/>
        </p:nvSpPr>
        <p:spPr>
          <a:xfrm>
            <a:off x="8832481" y="1935592"/>
            <a:ext cx="488249" cy="153705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9C4524-4B93-439F-A422-A268D2223478}"/>
              </a:ext>
            </a:extLst>
          </p:cNvPr>
          <p:cNvSpPr txBox="1"/>
          <p:nvPr/>
        </p:nvSpPr>
        <p:spPr>
          <a:xfrm>
            <a:off x="8875714" y="2701283"/>
            <a:ext cx="42235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85%</a:t>
            </a:r>
            <a:endParaRPr kumimoji="0" lang="en-ID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C9F38F9B-FA95-47A1-9E88-2AFB20064869}"/>
              </a:ext>
            </a:extLst>
          </p:cNvPr>
          <p:cNvSpPr/>
          <p:nvPr/>
        </p:nvSpPr>
        <p:spPr>
          <a:xfrm flipV="1">
            <a:off x="8832481" y="3488430"/>
            <a:ext cx="488249" cy="133431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82F94F-A454-47B5-9D73-3B1B823320F2}"/>
              </a:ext>
            </a:extLst>
          </p:cNvPr>
          <p:cNvSpPr txBox="1"/>
          <p:nvPr/>
        </p:nvSpPr>
        <p:spPr>
          <a:xfrm>
            <a:off x="8875714" y="4117803"/>
            <a:ext cx="42235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lang="en-ID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ectangle: Top Corners Rounded 32">
            <a:extLst>
              <a:ext uri="{FF2B5EF4-FFF2-40B4-BE49-F238E27FC236}">
                <a16:creationId xmlns:a16="http://schemas.microsoft.com/office/drawing/2014/main" id="{ED0E5AF2-8922-45CD-9323-81B9791F6A8C}"/>
              </a:ext>
            </a:extLst>
          </p:cNvPr>
          <p:cNvSpPr/>
          <p:nvPr/>
        </p:nvSpPr>
        <p:spPr>
          <a:xfrm rot="16200000" flipV="1">
            <a:off x="9844775" y="2470957"/>
            <a:ext cx="488249" cy="2037368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D9F64EAE-DB63-4D59-AF2F-EF6E2B66B4D5}"/>
              </a:ext>
            </a:extLst>
          </p:cNvPr>
          <p:cNvSpPr/>
          <p:nvPr/>
        </p:nvSpPr>
        <p:spPr>
          <a:xfrm rot="16200000" flipV="1">
            <a:off x="9332956" y="2981565"/>
            <a:ext cx="488249" cy="101373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38" name="Rectangle: Top Corners Rounded 37">
            <a:extLst>
              <a:ext uri="{FF2B5EF4-FFF2-40B4-BE49-F238E27FC236}">
                <a16:creationId xmlns:a16="http://schemas.microsoft.com/office/drawing/2014/main" id="{D0D058ED-2A89-471B-A212-D2224298B95F}"/>
              </a:ext>
            </a:extLst>
          </p:cNvPr>
          <p:cNvSpPr/>
          <p:nvPr/>
        </p:nvSpPr>
        <p:spPr>
          <a:xfrm rot="5400000" flipH="1" flipV="1">
            <a:off x="7921644" y="2583984"/>
            <a:ext cx="488249" cy="180889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ABC623-2D31-4D82-BDC7-F1D399383EF7}"/>
              </a:ext>
            </a:extLst>
          </p:cNvPr>
          <p:cNvSpPr/>
          <p:nvPr/>
        </p:nvSpPr>
        <p:spPr>
          <a:xfrm>
            <a:off x="8569578" y="2981404"/>
            <a:ext cx="1014055" cy="1014055"/>
          </a:xfrm>
          <a:prstGeom prst="ellipse">
            <a:avLst/>
          </a:prstGeom>
          <a:gradFill flip="none" rotWithShape="1">
            <a:gsLst>
              <a:gs pos="0">
                <a:srgbClr val="455473"/>
              </a:gs>
              <a:gs pos="100000">
                <a:srgbClr val="2A334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D71994-8B18-4D49-B423-CB13EFA60935}"/>
              </a:ext>
            </a:extLst>
          </p:cNvPr>
          <p:cNvSpPr/>
          <p:nvPr/>
        </p:nvSpPr>
        <p:spPr>
          <a:xfrm>
            <a:off x="8881775" y="3293601"/>
            <a:ext cx="389661" cy="3896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B6E3D0-D885-477B-8606-D1A99CA958B4}"/>
              </a:ext>
            </a:extLst>
          </p:cNvPr>
          <p:cNvSpPr txBox="1"/>
          <p:nvPr/>
        </p:nvSpPr>
        <p:spPr>
          <a:xfrm>
            <a:off x="9594768" y="3396098"/>
            <a:ext cx="42235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30%</a:t>
            </a:r>
            <a:endParaRPr kumimoji="0" lang="en-ID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386504-A391-4C62-B1E4-EFE77676A2E4}"/>
              </a:ext>
            </a:extLst>
          </p:cNvPr>
          <p:cNvSpPr txBox="1"/>
          <p:nvPr/>
        </p:nvSpPr>
        <p:spPr>
          <a:xfrm>
            <a:off x="8138770" y="3396098"/>
            <a:ext cx="42235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lang="en-ID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6A10F11-3840-42C5-8A25-21C2D6C5E8C9}"/>
              </a:ext>
            </a:extLst>
          </p:cNvPr>
          <p:cNvSpPr/>
          <p:nvPr/>
        </p:nvSpPr>
        <p:spPr>
          <a:xfrm>
            <a:off x="10829170" y="3238010"/>
            <a:ext cx="503264" cy="503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Partial Circle 50">
            <a:extLst>
              <a:ext uri="{FF2B5EF4-FFF2-40B4-BE49-F238E27FC236}">
                <a16:creationId xmlns:a16="http://schemas.microsoft.com/office/drawing/2014/main" id="{FC830F49-E1C9-4F2D-BE9A-3F37EB5D0CDE}"/>
              </a:ext>
            </a:extLst>
          </p:cNvPr>
          <p:cNvSpPr/>
          <p:nvPr/>
        </p:nvSpPr>
        <p:spPr>
          <a:xfrm rot="16200000" flipH="1">
            <a:off x="11198793" y="3476205"/>
            <a:ext cx="231190" cy="26873"/>
          </a:xfrm>
          <a:custGeom>
            <a:avLst/>
            <a:gdLst>
              <a:gd name="connsiteX0" fmla="*/ 577925 w 804618"/>
              <a:gd name="connsiteY0" fmla="*/ 764264 h 804618"/>
              <a:gd name="connsiteX1" fmla="*/ 225417 w 804618"/>
              <a:gd name="connsiteY1" fmla="*/ 763642 h 804618"/>
              <a:gd name="connsiteX2" fmla="*/ 402309 w 804618"/>
              <a:gd name="connsiteY2" fmla="*/ 402309 h 804618"/>
              <a:gd name="connsiteX3" fmla="*/ 577925 w 804618"/>
              <a:gd name="connsiteY3" fmla="*/ 764264 h 80461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3" fmla="*/ 268332 w 352508"/>
              <a:gd name="connsiteY3" fmla="*/ 91440 h 40230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0" fmla="*/ 352508 w 352508"/>
              <a:gd name="connsiteY0" fmla="*/ 622 h 40975"/>
              <a:gd name="connsiteX1" fmla="*/ 0 w 352508"/>
              <a:gd name="connsiteY1" fmla="*/ 0 h 4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508" h="40975">
                <a:moveTo>
                  <a:pt x="352508" y="622"/>
                </a:moveTo>
                <a:cubicBezTo>
                  <a:pt x="241164" y="54644"/>
                  <a:pt x="111153" y="54415"/>
                  <a:pt x="0" y="0"/>
                </a:cubicBezTo>
              </a:path>
            </a:pathLst>
          </a:custGeom>
          <a:noFill/>
          <a:ln w="38100" cap="rnd">
            <a:solidFill>
              <a:srgbClr val="5779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CB79B3A-E4B4-4055-B56C-9CC9BF8E5E19}"/>
              </a:ext>
            </a:extLst>
          </p:cNvPr>
          <p:cNvSpPr/>
          <p:nvPr/>
        </p:nvSpPr>
        <p:spPr>
          <a:xfrm>
            <a:off x="8817466" y="1183642"/>
            <a:ext cx="503264" cy="503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Partial Circle 50">
            <a:extLst>
              <a:ext uri="{FF2B5EF4-FFF2-40B4-BE49-F238E27FC236}">
                <a16:creationId xmlns:a16="http://schemas.microsoft.com/office/drawing/2014/main" id="{D860FBCF-DED0-478A-B27B-EFCFB836F561}"/>
              </a:ext>
            </a:extLst>
          </p:cNvPr>
          <p:cNvSpPr/>
          <p:nvPr/>
        </p:nvSpPr>
        <p:spPr>
          <a:xfrm rot="10800000" flipH="1">
            <a:off x="8953503" y="1189956"/>
            <a:ext cx="231190" cy="26873"/>
          </a:xfrm>
          <a:custGeom>
            <a:avLst/>
            <a:gdLst>
              <a:gd name="connsiteX0" fmla="*/ 577925 w 804618"/>
              <a:gd name="connsiteY0" fmla="*/ 764264 h 804618"/>
              <a:gd name="connsiteX1" fmla="*/ 225417 w 804618"/>
              <a:gd name="connsiteY1" fmla="*/ 763642 h 804618"/>
              <a:gd name="connsiteX2" fmla="*/ 402309 w 804618"/>
              <a:gd name="connsiteY2" fmla="*/ 402309 h 804618"/>
              <a:gd name="connsiteX3" fmla="*/ 577925 w 804618"/>
              <a:gd name="connsiteY3" fmla="*/ 764264 h 80461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3" fmla="*/ 268332 w 352508"/>
              <a:gd name="connsiteY3" fmla="*/ 91440 h 40230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0" fmla="*/ 352508 w 352508"/>
              <a:gd name="connsiteY0" fmla="*/ 622 h 40975"/>
              <a:gd name="connsiteX1" fmla="*/ 0 w 352508"/>
              <a:gd name="connsiteY1" fmla="*/ 0 h 4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508" h="40975">
                <a:moveTo>
                  <a:pt x="352508" y="622"/>
                </a:moveTo>
                <a:cubicBezTo>
                  <a:pt x="241164" y="54644"/>
                  <a:pt x="111153" y="54415"/>
                  <a:pt x="0" y="0"/>
                </a:cubicBezTo>
              </a:path>
            </a:pathLst>
          </a:custGeom>
          <a:noFill/>
          <a:ln w="38100" cap="rnd">
            <a:solidFill>
              <a:srgbClr val="5779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2C0B487-F08F-41B0-AA32-52F19A67F028}"/>
              </a:ext>
            </a:extLst>
          </p:cNvPr>
          <p:cNvSpPr/>
          <p:nvPr/>
        </p:nvSpPr>
        <p:spPr>
          <a:xfrm>
            <a:off x="8817466" y="5277314"/>
            <a:ext cx="503264" cy="503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Partial Circle 50">
            <a:extLst>
              <a:ext uri="{FF2B5EF4-FFF2-40B4-BE49-F238E27FC236}">
                <a16:creationId xmlns:a16="http://schemas.microsoft.com/office/drawing/2014/main" id="{6C1C69EB-20BA-4DA7-8BCA-DE384BEAD9DD}"/>
              </a:ext>
            </a:extLst>
          </p:cNvPr>
          <p:cNvSpPr/>
          <p:nvPr/>
        </p:nvSpPr>
        <p:spPr>
          <a:xfrm flipH="1">
            <a:off x="8953503" y="5748402"/>
            <a:ext cx="231190" cy="26873"/>
          </a:xfrm>
          <a:custGeom>
            <a:avLst/>
            <a:gdLst>
              <a:gd name="connsiteX0" fmla="*/ 577925 w 804618"/>
              <a:gd name="connsiteY0" fmla="*/ 764264 h 804618"/>
              <a:gd name="connsiteX1" fmla="*/ 225417 w 804618"/>
              <a:gd name="connsiteY1" fmla="*/ 763642 h 804618"/>
              <a:gd name="connsiteX2" fmla="*/ 402309 w 804618"/>
              <a:gd name="connsiteY2" fmla="*/ 402309 h 804618"/>
              <a:gd name="connsiteX3" fmla="*/ 577925 w 804618"/>
              <a:gd name="connsiteY3" fmla="*/ 764264 h 80461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3" fmla="*/ 268332 w 352508"/>
              <a:gd name="connsiteY3" fmla="*/ 91440 h 40230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0" fmla="*/ 352508 w 352508"/>
              <a:gd name="connsiteY0" fmla="*/ 622 h 40975"/>
              <a:gd name="connsiteX1" fmla="*/ 0 w 352508"/>
              <a:gd name="connsiteY1" fmla="*/ 0 h 4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508" h="40975">
                <a:moveTo>
                  <a:pt x="352508" y="622"/>
                </a:moveTo>
                <a:cubicBezTo>
                  <a:pt x="241164" y="54644"/>
                  <a:pt x="111153" y="54415"/>
                  <a:pt x="0" y="0"/>
                </a:cubicBezTo>
              </a:path>
            </a:pathLst>
          </a:custGeom>
          <a:noFill/>
          <a:ln w="38100" cap="rnd">
            <a:solidFill>
              <a:srgbClr val="5779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4F17331-7148-473C-A155-62442A46AF1F}"/>
              </a:ext>
            </a:extLst>
          </p:cNvPr>
          <p:cNvSpPr/>
          <p:nvPr/>
        </p:nvSpPr>
        <p:spPr>
          <a:xfrm>
            <a:off x="6787218" y="3236798"/>
            <a:ext cx="503264" cy="503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Partial Circle 50">
            <a:extLst>
              <a:ext uri="{FF2B5EF4-FFF2-40B4-BE49-F238E27FC236}">
                <a16:creationId xmlns:a16="http://schemas.microsoft.com/office/drawing/2014/main" id="{B10E95AF-2790-4E08-818C-CBB420CB2655}"/>
              </a:ext>
            </a:extLst>
          </p:cNvPr>
          <p:cNvSpPr/>
          <p:nvPr/>
        </p:nvSpPr>
        <p:spPr>
          <a:xfrm rot="5400000" flipH="1">
            <a:off x="6685059" y="3474993"/>
            <a:ext cx="231190" cy="26873"/>
          </a:xfrm>
          <a:custGeom>
            <a:avLst/>
            <a:gdLst>
              <a:gd name="connsiteX0" fmla="*/ 577925 w 804618"/>
              <a:gd name="connsiteY0" fmla="*/ 764264 h 804618"/>
              <a:gd name="connsiteX1" fmla="*/ 225417 w 804618"/>
              <a:gd name="connsiteY1" fmla="*/ 763642 h 804618"/>
              <a:gd name="connsiteX2" fmla="*/ 402309 w 804618"/>
              <a:gd name="connsiteY2" fmla="*/ 402309 h 804618"/>
              <a:gd name="connsiteX3" fmla="*/ 577925 w 804618"/>
              <a:gd name="connsiteY3" fmla="*/ 764264 h 80461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3" fmla="*/ 268332 w 352508"/>
              <a:gd name="connsiteY3" fmla="*/ 91440 h 402308"/>
              <a:gd name="connsiteX0" fmla="*/ 176892 w 352508"/>
              <a:gd name="connsiteY0" fmla="*/ 0 h 402308"/>
              <a:gd name="connsiteX1" fmla="*/ 352508 w 352508"/>
              <a:gd name="connsiteY1" fmla="*/ 361955 h 402308"/>
              <a:gd name="connsiteX2" fmla="*/ 0 w 352508"/>
              <a:gd name="connsiteY2" fmla="*/ 361333 h 402308"/>
              <a:gd name="connsiteX0" fmla="*/ 352508 w 352508"/>
              <a:gd name="connsiteY0" fmla="*/ 622 h 40975"/>
              <a:gd name="connsiteX1" fmla="*/ 0 w 352508"/>
              <a:gd name="connsiteY1" fmla="*/ 0 h 4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508" h="40975">
                <a:moveTo>
                  <a:pt x="352508" y="622"/>
                </a:moveTo>
                <a:cubicBezTo>
                  <a:pt x="241164" y="54644"/>
                  <a:pt x="111153" y="54415"/>
                  <a:pt x="0" y="0"/>
                </a:cubicBezTo>
              </a:path>
            </a:pathLst>
          </a:custGeom>
          <a:noFill/>
          <a:ln w="38100" cap="rnd">
            <a:solidFill>
              <a:srgbClr val="5779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C8A14F2-ED26-4687-AC9F-1891A5CBF1FC}"/>
              </a:ext>
            </a:extLst>
          </p:cNvPr>
          <p:cNvGrpSpPr/>
          <p:nvPr/>
        </p:nvGrpSpPr>
        <p:grpSpPr>
          <a:xfrm>
            <a:off x="8950232" y="1315359"/>
            <a:ext cx="237734" cy="239828"/>
            <a:chOff x="4833938" y="3611563"/>
            <a:chExt cx="360363" cy="363538"/>
          </a:xfrm>
        </p:grpSpPr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B85F1C91-D62F-4B18-802F-DF90F784F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3671888"/>
              <a:ext cx="180975" cy="188913"/>
            </a:xfrm>
            <a:custGeom>
              <a:avLst/>
              <a:gdLst>
                <a:gd name="T0" fmla="*/ 14 w 48"/>
                <a:gd name="T1" fmla="*/ 34 h 50"/>
                <a:gd name="T2" fmla="*/ 16 w 48"/>
                <a:gd name="T3" fmla="*/ 32 h 50"/>
                <a:gd name="T4" fmla="*/ 16 w 48"/>
                <a:gd name="T5" fmla="*/ 16 h 50"/>
                <a:gd name="T6" fmla="*/ 48 w 48"/>
                <a:gd name="T7" fmla="*/ 16 h 50"/>
                <a:gd name="T8" fmla="*/ 48 w 48"/>
                <a:gd name="T9" fmla="*/ 14 h 50"/>
                <a:gd name="T10" fmla="*/ 48 w 48"/>
                <a:gd name="T11" fmla="*/ 0 h 50"/>
                <a:gd name="T12" fmla="*/ 2 w 48"/>
                <a:gd name="T13" fmla="*/ 0 h 50"/>
                <a:gd name="T14" fmla="*/ 0 w 48"/>
                <a:gd name="T15" fmla="*/ 2 h 50"/>
                <a:gd name="T16" fmla="*/ 0 w 48"/>
                <a:gd name="T17" fmla="*/ 14 h 50"/>
                <a:gd name="T18" fmla="*/ 2 w 48"/>
                <a:gd name="T19" fmla="*/ 16 h 50"/>
                <a:gd name="T20" fmla="*/ 12 w 48"/>
                <a:gd name="T21" fmla="*/ 16 h 50"/>
                <a:gd name="T22" fmla="*/ 12 w 48"/>
                <a:gd name="T23" fmla="*/ 30 h 50"/>
                <a:gd name="T24" fmla="*/ 5 w 48"/>
                <a:gd name="T25" fmla="*/ 40 h 50"/>
                <a:gd name="T26" fmla="*/ 15 w 48"/>
                <a:gd name="T27" fmla="*/ 50 h 50"/>
                <a:gd name="T28" fmla="*/ 25 w 48"/>
                <a:gd name="T29" fmla="*/ 40 h 50"/>
                <a:gd name="T30" fmla="*/ 23 w 48"/>
                <a:gd name="T31" fmla="*/ 38 h 50"/>
                <a:gd name="T32" fmla="*/ 21 w 48"/>
                <a:gd name="T33" fmla="*/ 40 h 50"/>
                <a:gd name="T34" fmla="*/ 15 w 48"/>
                <a:gd name="T35" fmla="*/ 46 h 50"/>
                <a:gd name="T36" fmla="*/ 9 w 48"/>
                <a:gd name="T37" fmla="*/ 40 h 50"/>
                <a:gd name="T38" fmla="*/ 14 w 48"/>
                <a:gd name="T39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50">
                  <a:moveTo>
                    <a:pt x="14" y="34"/>
                  </a:moveTo>
                  <a:cubicBezTo>
                    <a:pt x="15" y="34"/>
                    <a:pt x="16" y="33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8" y="15"/>
                    <a:pt x="48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8" y="31"/>
                    <a:pt x="5" y="35"/>
                    <a:pt x="5" y="40"/>
                  </a:cubicBezTo>
                  <a:cubicBezTo>
                    <a:pt x="5" y="45"/>
                    <a:pt x="10" y="50"/>
                    <a:pt x="15" y="50"/>
                  </a:cubicBezTo>
                  <a:cubicBezTo>
                    <a:pt x="21" y="50"/>
                    <a:pt x="25" y="46"/>
                    <a:pt x="25" y="40"/>
                  </a:cubicBezTo>
                  <a:cubicBezTo>
                    <a:pt x="25" y="39"/>
                    <a:pt x="24" y="38"/>
                    <a:pt x="23" y="38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3"/>
                    <a:pt x="19" y="46"/>
                    <a:pt x="15" y="46"/>
                  </a:cubicBezTo>
                  <a:cubicBezTo>
                    <a:pt x="12" y="46"/>
                    <a:pt x="9" y="43"/>
                    <a:pt x="9" y="40"/>
                  </a:cubicBezTo>
                  <a:cubicBezTo>
                    <a:pt x="9" y="37"/>
                    <a:pt x="11" y="34"/>
                    <a:pt x="14" y="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BA8330B7-0D57-4BA7-A9A8-82A04C58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3671888"/>
              <a:ext cx="30163" cy="60325"/>
            </a:xfrm>
            <a:custGeom>
              <a:avLst/>
              <a:gdLst>
                <a:gd name="T0" fmla="*/ 6 w 8"/>
                <a:gd name="T1" fmla="*/ 0 h 16"/>
                <a:gd name="T2" fmla="*/ 0 w 8"/>
                <a:gd name="T3" fmla="*/ 0 h 16"/>
                <a:gd name="T4" fmla="*/ 0 w 8"/>
                <a:gd name="T5" fmla="*/ 14 h 16"/>
                <a:gd name="T6" fmla="*/ 0 w 8"/>
                <a:gd name="T7" fmla="*/ 16 h 16"/>
                <a:gd name="T8" fmla="*/ 6 w 8"/>
                <a:gd name="T9" fmla="*/ 16 h 16"/>
                <a:gd name="T10" fmla="*/ 8 w 8"/>
                <a:gd name="T11" fmla="*/ 14 h 16"/>
                <a:gd name="T12" fmla="*/ 8 w 8"/>
                <a:gd name="T13" fmla="*/ 2 h 16"/>
                <a:gd name="T14" fmla="*/ 6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5"/>
                    <a:pt x="8" y="1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D94F2C31-636C-4CC5-A87A-3E60860A7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3748088"/>
              <a:ext cx="74613" cy="227013"/>
            </a:xfrm>
            <a:custGeom>
              <a:avLst/>
              <a:gdLst>
                <a:gd name="T0" fmla="*/ 0 w 20"/>
                <a:gd name="T1" fmla="*/ 58 h 60"/>
                <a:gd name="T2" fmla="*/ 2 w 20"/>
                <a:gd name="T3" fmla="*/ 60 h 60"/>
                <a:gd name="T4" fmla="*/ 18 w 20"/>
                <a:gd name="T5" fmla="*/ 60 h 60"/>
                <a:gd name="T6" fmla="*/ 20 w 20"/>
                <a:gd name="T7" fmla="*/ 58 h 60"/>
                <a:gd name="T8" fmla="*/ 20 w 20"/>
                <a:gd name="T9" fmla="*/ 0 h 60"/>
                <a:gd name="T10" fmla="*/ 0 w 20"/>
                <a:gd name="T11" fmla="*/ 0 h 60"/>
                <a:gd name="T12" fmla="*/ 0 w 20"/>
                <a:gd name="T13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0">
                  <a:moveTo>
                    <a:pt x="0" y="58"/>
                  </a:moveTo>
                  <a:cubicBezTo>
                    <a:pt x="0" y="59"/>
                    <a:pt x="1" y="60"/>
                    <a:pt x="2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9" y="60"/>
                    <a:pt x="20" y="59"/>
                    <a:pt x="20" y="5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22A956D4-13E6-4C22-B7E8-E7CC1DE2D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3884613"/>
              <a:ext cx="195263" cy="90488"/>
            </a:xfrm>
            <a:custGeom>
              <a:avLst/>
              <a:gdLst>
                <a:gd name="T0" fmla="*/ 50 w 52"/>
                <a:gd name="T1" fmla="*/ 0 h 24"/>
                <a:gd name="T2" fmla="*/ 2 w 52"/>
                <a:gd name="T3" fmla="*/ 0 h 24"/>
                <a:gd name="T4" fmla="*/ 0 w 52"/>
                <a:gd name="T5" fmla="*/ 2 h 24"/>
                <a:gd name="T6" fmla="*/ 0 w 52"/>
                <a:gd name="T7" fmla="*/ 22 h 24"/>
                <a:gd name="T8" fmla="*/ 2 w 52"/>
                <a:gd name="T9" fmla="*/ 24 h 24"/>
                <a:gd name="T10" fmla="*/ 50 w 52"/>
                <a:gd name="T11" fmla="*/ 24 h 24"/>
                <a:gd name="T12" fmla="*/ 52 w 52"/>
                <a:gd name="T13" fmla="*/ 22 h 24"/>
                <a:gd name="T14" fmla="*/ 52 w 52"/>
                <a:gd name="T15" fmla="*/ 2 h 24"/>
                <a:gd name="T16" fmla="*/ 50 w 5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2" y="23"/>
                    <a:pt x="52" y="2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7FA2EACC-9DBD-447D-93DF-BB6C7C9E7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3611563"/>
              <a:ext cx="120650" cy="120650"/>
            </a:xfrm>
            <a:custGeom>
              <a:avLst/>
              <a:gdLst>
                <a:gd name="T0" fmla="*/ 31 w 32"/>
                <a:gd name="T1" fmla="*/ 0 h 32"/>
                <a:gd name="T2" fmla="*/ 29 w 32"/>
                <a:gd name="T3" fmla="*/ 0 h 32"/>
                <a:gd name="T4" fmla="*/ 1 w 32"/>
                <a:gd name="T5" fmla="*/ 8 h 32"/>
                <a:gd name="T6" fmla="*/ 0 w 32"/>
                <a:gd name="T7" fmla="*/ 10 h 32"/>
                <a:gd name="T8" fmla="*/ 0 w 32"/>
                <a:gd name="T9" fmla="*/ 30 h 32"/>
                <a:gd name="T10" fmla="*/ 2 w 32"/>
                <a:gd name="T11" fmla="*/ 32 h 32"/>
                <a:gd name="T12" fmla="*/ 30 w 32"/>
                <a:gd name="T13" fmla="*/ 32 h 32"/>
                <a:gd name="T14" fmla="*/ 32 w 32"/>
                <a:gd name="T15" fmla="*/ 30 h 32"/>
                <a:gd name="T16" fmla="*/ 32 w 32"/>
                <a:gd name="T17" fmla="*/ 2 h 32"/>
                <a:gd name="T18" fmla="*/ 31 w 32"/>
                <a:gd name="T19" fmla="*/ 0 h 32"/>
                <a:gd name="T20" fmla="*/ 18 w 32"/>
                <a:gd name="T21" fmla="*/ 24 h 32"/>
                <a:gd name="T22" fmla="*/ 18 w 32"/>
                <a:gd name="T23" fmla="*/ 24 h 32"/>
                <a:gd name="T24" fmla="*/ 10 w 32"/>
                <a:gd name="T25" fmla="*/ 24 h 32"/>
                <a:gd name="T26" fmla="*/ 8 w 32"/>
                <a:gd name="T27" fmla="*/ 22 h 32"/>
                <a:gd name="T28" fmla="*/ 8 w 32"/>
                <a:gd name="T29" fmla="*/ 16 h 32"/>
                <a:gd name="T30" fmla="*/ 10 w 32"/>
                <a:gd name="T31" fmla="*/ 14 h 32"/>
                <a:gd name="T32" fmla="*/ 18 w 32"/>
                <a:gd name="T33" fmla="*/ 12 h 32"/>
                <a:gd name="T34" fmla="*/ 19 w 32"/>
                <a:gd name="T35" fmla="*/ 12 h 32"/>
                <a:gd name="T36" fmla="*/ 20 w 32"/>
                <a:gd name="T37" fmla="*/ 14 h 32"/>
                <a:gd name="T38" fmla="*/ 20 w 32"/>
                <a:gd name="T39" fmla="*/ 21 h 32"/>
                <a:gd name="T40" fmla="*/ 20 w 32"/>
                <a:gd name="T41" fmla="*/ 22 h 32"/>
                <a:gd name="T42" fmla="*/ 18 w 32"/>
                <a:gd name="T4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32">
                  <a:moveTo>
                    <a:pt x="31" y="0"/>
                  </a:moveTo>
                  <a:cubicBezTo>
                    <a:pt x="31" y="0"/>
                    <a:pt x="30" y="0"/>
                    <a:pt x="29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1" y="0"/>
                  </a:cubicBezTo>
                  <a:close/>
                  <a:moveTo>
                    <a:pt x="18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9" y="14"/>
                    <a:pt x="10" y="14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19" y="24"/>
                    <a:pt x="18" y="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0557EDE-F962-45CA-957C-36E9CA816753}"/>
              </a:ext>
            </a:extLst>
          </p:cNvPr>
          <p:cNvGrpSpPr/>
          <p:nvPr/>
        </p:nvGrpSpPr>
        <p:grpSpPr>
          <a:xfrm>
            <a:off x="8953503" y="5442249"/>
            <a:ext cx="231191" cy="173394"/>
            <a:chOff x="3390900" y="1127125"/>
            <a:chExt cx="361950" cy="271463"/>
          </a:xfrm>
        </p:grpSpPr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8734CD9A-80A1-4135-8E8A-19ECFE80E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3775" y="1203325"/>
              <a:ext cx="150813" cy="150813"/>
            </a:xfrm>
            <a:custGeom>
              <a:avLst/>
              <a:gdLst>
                <a:gd name="T0" fmla="*/ 20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0 w 40"/>
                <a:gd name="T9" fmla="*/ 0 h 40"/>
                <a:gd name="T10" fmla="*/ 20 w 40"/>
                <a:gd name="T11" fmla="*/ 34 h 40"/>
                <a:gd name="T12" fmla="*/ 6 w 40"/>
                <a:gd name="T13" fmla="*/ 20 h 40"/>
                <a:gd name="T14" fmla="*/ 20 w 40"/>
                <a:gd name="T15" fmla="*/ 6 h 40"/>
                <a:gd name="T16" fmla="*/ 34 w 40"/>
                <a:gd name="T17" fmla="*/ 20 h 40"/>
                <a:gd name="T18" fmla="*/ 20 w 40"/>
                <a:gd name="T19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34"/>
                  </a:moveTo>
                  <a:cubicBezTo>
                    <a:pt x="12" y="34"/>
                    <a:pt x="6" y="28"/>
                    <a:pt x="6" y="20"/>
                  </a:cubicBezTo>
                  <a:cubicBezTo>
                    <a:pt x="6" y="12"/>
                    <a:pt x="12" y="6"/>
                    <a:pt x="20" y="6"/>
                  </a:cubicBezTo>
                  <a:cubicBezTo>
                    <a:pt x="28" y="6"/>
                    <a:pt x="34" y="12"/>
                    <a:pt x="34" y="20"/>
                  </a:cubicBezTo>
                  <a:cubicBezTo>
                    <a:pt x="34" y="28"/>
                    <a:pt x="28" y="34"/>
                    <a:pt x="20" y="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7024F453-0429-46E1-BDFA-55CD7BD79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0900" y="1127125"/>
              <a:ext cx="361950" cy="271463"/>
            </a:xfrm>
            <a:custGeom>
              <a:avLst/>
              <a:gdLst>
                <a:gd name="T0" fmla="*/ 86 w 96"/>
                <a:gd name="T1" fmla="*/ 12 h 72"/>
                <a:gd name="T2" fmla="*/ 79 w 96"/>
                <a:gd name="T3" fmla="*/ 12 h 72"/>
                <a:gd name="T4" fmla="*/ 76 w 96"/>
                <a:gd name="T5" fmla="*/ 5 h 72"/>
                <a:gd name="T6" fmla="*/ 76 w 96"/>
                <a:gd name="T7" fmla="*/ 5 h 72"/>
                <a:gd name="T8" fmla="*/ 68 w 96"/>
                <a:gd name="T9" fmla="*/ 0 h 72"/>
                <a:gd name="T10" fmla="*/ 48 w 96"/>
                <a:gd name="T11" fmla="*/ 0 h 72"/>
                <a:gd name="T12" fmla="*/ 40 w 96"/>
                <a:gd name="T13" fmla="*/ 5 h 72"/>
                <a:gd name="T14" fmla="*/ 35 w 96"/>
                <a:gd name="T15" fmla="*/ 12 h 72"/>
                <a:gd name="T16" fmla="*/ 24 w 96"/>
                <a:gd name="T17" fmla="*/ 12 h 72"/>
                <a:gd name="T18" fmla="*/ 24 w 96"/>
                <a:gd name="T19" fmla="*/ 10 h 72"/>
                <a:gd name="T20" fmla="*/ 18 w 96"/>
                <a:gd name="T21" fmla="*/ 4 h 72"/>
                <a:gd name="T22" fmla="*/ 14 w 96"/>
                <a:gd name="T23" fmla="*/ 4 h 72"/>
                <a:gd name="T24" fmla="*/ 8 w 96"/>
                <a:gd name="T25" fmla="*/ 10 h 72"/>
                <a:gd name="T26" fmla="*/ 8 w 96"/>
                <a:gd name="T27" fmla="*/ 12 h 72"/>
                <a:gd name="T28" fmla="*/ 0 w 96"/>
                <a:gd name="T29" fmla="*/ 21 h 72"/>
                <a:gd name="T30" fmla="*/ 0 w 96"/>
                <a:gd name="T31" fmla="*/ 62 h 72"/>
                <a:gd name="T32" fmla="*/ 10 w 96"/>
                <a:gd name="T33" fmla="*/ 72 h 72"/>
                <a:gd name="T34" fmla="*/ 86 w 96"/>
                <a:gd name="T35" fmla="*/ 72 h 72"/>
                <a:gd name="T36" fmla="*/ 96 w 96"/>
                <a:gd name="T37" fmla="*/ 62 h 72"/>
                <a:gd name="T38" fmla="*/ 96 w 96"/>
                <a:gd name="T39" fmla="*/ 21 h 72"/>
                <a:gd name="T40" fmla="*/ 86 w 96"/>
                <a:gd name="T41" fmla="*/ 12 h 72"/>
                <a:gd name="T42" fmla="*/ 16 w 96"/>
                <a:gd name="T43" fmla="*/ 36 h 72"/>
                <a:gd name="T44" fmla="*/ 8 w 96"/>
                <a:gd name="T45" fmla="*/ 28 h 72"/>
                <a:gd name="T46" fmla="*/ 16 w 96"/>
                <a:gd name="T47" fmla="*/ 20 h 72"/>
                <a:gd name="T48" fmla="*/ 24 w 96"/>
                <a:gd name="T49" fmla="*/ 28 h 72"/>
                <a:gd name="T50" fmla="*/ 16 w 96"/>
                <a:gd name="T51" fmla="*/ 36 h 72"/>
                <a:gd name="T52" fmla="*/ 58 w 96"/>
                <a:gd name="T53" fmla="*/ 64 h 72"/>
                <a:gd name="T54" fmla="*/ 34 w 96"/>
                <a:gd name="T55" fmla="*/ 40 h 72"/>
                <a:gd name="T56" fmla="*/ 58 w 96"/>
                <a:gd name="T57" fmla="*/ 16 h 72"/>
                <a:gd name="T58" fmla="*/ 82 w 96"/>
                <a:gd name="T59" fmla="*/ 40 h 72"/>
                <a:gd name="T60" fmla="*/ 58 w 96"/>
                <a:gd name="T61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72">
                  <a:moveTo>
                    <a:pt x="86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4" y="2"/>
                    <a:pt x="71" y="0"/>
                    <a:pt x="6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2" y="2"/>
                    <a:pt x="40" y="5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1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8" y="7"/>
                    <a:pt x="8" y="1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" y="13"/>
                    <a:pt x="0" y="17"/>
                    <a:pt x="0" y="2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9"/>
                    <a:pt x="4" y="72"/>
                    <a:pt x="10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92" y="72"/>
                    <a:pt x="96" y="69"/>
                    <a:pt x="96" y="6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17"/>
                    <a:pt x="94" y="12"/>
                    <a:pt x="86" y="12"/>
                  </a:cubicBezTo>
                  <a:close/>
                  <a:moveTo>
                    <a:pt x="16" y="36"/>
                  </a:moveTo>
                  <a:cubicBezTo>
                    <a:pt x="12" y="36"/>
                    <a:pt x="8" y="32"/>
                    <a:pt x="8" y="28"/>
                  </a:cubicBezTo>
                  <a:cubicBezTo>
                    <a:pt x="8" y="24"/>
                    <a:pt x="12" y="20"/>
                    <a:pt x="16" y="20"/>
                  </a:cubicBezTo>
                  <a:cubicBezTo>
                    <a:pt x="20" y="20"/>
                    <a:pt x="24" y="24"/>
                    <a:pt x="24" y="28"/>
                  </a:cubicBezTo>
                  <a:cubicBezTo>
                    <a:pt x="24" y="32"/>
                    <a:pt x="20" y="36"/>
                    <a:pt x="16" y="36"/>
                  </a:cubicBezTo>
                  <a:close/>
                  <a:moveTo>
                    <a:pt x="58" y="64"/>
                  </a:moveTo>
                  <a:cubicBezTo>
                    <a:pt x="45" y="64"/>
                    <a:pt x="34" y="53"/>
                    <a:pt x="34" y="40"/>
                  </a:cubicBezTo>
                  <a:cubicBezTo>
                    <a:pt x="34" y="27"/>
                    <a:pt x="45" y="16"/>
                    <a:pt x="58" y="16"/>
                  </a:cubicBezTo>
                  <a:cubicBezTo>
                    <a:pt x="71" y="16"/>
                    <a:pt x="82" y="27"/>
                    <a:pt x="82" y="40"/>
                  </a:cubicBezTo>
                  <a:cubicBezTo>
                    <a:pt x="82" y="53"/>
                    <a:pt x="71" y="64"/>
                    <a:pt x="58" y="6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Oval 20">
              <a:extLst>
                <a:ext uri="{FF2B5EF4-FFF2-40B4-BE49-F238E27FC236}">
                  <a16:creationId xmlns:a16="http://schemas.microsoft.com/office/drawing/2014/main" id="{A701465E-A40C-49CC-AC52-D83E6E25B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938" y="1217613"/>
              <a:ext cx="30163" cy="30163"/>
            </a:xfrm>
            <a:prstGeom prst="ellipse">
              <a:avLst/>
            </a:pr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E6E6932-CB8B-4841-9F44-E983FA386B1C}"/>
              </a:ext>
            </a:extLst>
          </p:cNvPr>
          <p:cNvGrpSpPr/>
          <p:nvPr/>
        </p:nvGrpSpPr>
        <p:grpSpPr>
          <a:xfrm>
            <a:off x="10982613" y="3350590"/>
            <a:ext cx="196379" cy="278102"/>
            <a:chOff x="7770813" y="2163763"/>
            <a:chExt cx="255588" cy="361951"/>
          </a:xfrm>
        </p:grpSpPr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9A83372F-5D35-45EA-8B97-CEF65499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25" y="2254251"/>
              <a:ext cx="220663" cy="271463"/>
            </a:xfrm>
            <a:custGeom>
              <a:avLst/>
              <a:gdLst>
                <a:gd name="T0" fmla="*/ 18 w 59"/>
                <a:gd name="T1" fmla="*/ 71 h 72"/>
                <a:gd name="T2" fmla="*/ 20 w 59"/>
                <a:gd name="T3" fmla="*/ 72 h 72"/>
                <a:gd name="T4" fmla="*/ 52 w 59"/>
                <a:gd name="T5" fmla="*/ 72 h 72"/>
                <a:gd name="T6" fmla="*/ 54 w 59"/>
                <a:gd name="T7" fmla="*/ 70 h 72"/>
                <a:gd name="T8" fmla="*/ 58 w 59"/>
                <a:gd name="T9" fmla="*/ 48 h 72"/>
                <a:gd name="T10" fmla="*/ 52 w 59"/>
                <a:gd name="T11" fmla="*/ 36 h 72"/>
                <a:gd name="T12" fmla="*/ 36 w 59"/>
                <a:gd name="T13" fmla="*/ 31 h 72"/>
                <a:gd name="T14" fmla="*/ 36 w 59"/>
                <a:gd name="T15" fmla="*/ 8 h 72"/>
                <a:gd name="T16" fmla="*/ 28 w 59"/>
                <a:gd name="T17" fmla="*/ 0 h 72"/>
                <a:gd name="T18" fmla="*/ 20 w 59"/>
                <a:gd name="T19" fmla="*/ 8 h 72"/>
                <a:gd name="T20" fmla="*/ 20 w 59"/>
                <a:gd name="T21" fmla="*/ 46 h 72"/>
                <a:gd name="T22" fmla="*/ 6 w 59"/>
                <a:gd name="T23" fmla="*/ 36 h 72"/>
                <a:gd name="T24" fmla="*/ 2 w 59"/>
                <a:gd name="T25" fmla="*/ 39 h 72"/>
                <a:gd name="T26" fmla="*/ 2 w 59"/>
                <a:gd name="T27" fmla="*/ 47 h 72"/>
                <a:gd name="T28" fmla="*/ 18 w 59"/>
                <a:gd name="T2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72">
                  <a:moveTo>
                    <a:pt x="18" y="71"/>
                  </a:moveTo>
                  <a:cubicBezTo>
                    <a:pt x="19" y="72"/>
                    <a:pt x="19" y="72"/>
                    <a:pt x="20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2"/>
                    <a:pt x="54" y="71"/>
                    <a:pt x="54" y="70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9" y="44"/>
                    <a:pt x="57" y="38"/>
                    <a:pt x="52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2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4" y="38"/>
                    <a:pt x="10" y="36"/>
                    <a:pt x="6" y="36"/>
                  </a:cubicBezTo>
                  <a:cubicBezTo>
                    <a:pt x="4" y="36"/>
                    <a:pt x="2" y="37"/>
                    <a:pt x="2" y="39"/>
                  </a:cubicBezTo>
                  <a:cubicBezTo>
                    <a:pt x="0" y="41"/>
                    <a:pt x="1" y="45"/>
                    <a:pt x="2" y="47"/>
                  </a:cubicBezTo>
                  <a:lnTo>
                    <a:pt x="18" y="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8E23074D-A128-471B-A415-6C532261C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2254251"/>
              <a:ext cx="74613" cy="30163"/>
            </a:xfrm>
            <a:custGeom>
              <a:avLst/>
              <a:gdLst>
                <a:gd name="T0" fmla="*/ 20 w 20"/>
                <a:gd name="T1" fmla="*/ 4 h 8"/>
                <a:gd name="T2" fmla="*/ 16 w 20"/>
                <a:gd name="T3" fmla="*/ 0 h 8"/>
                <a:gd name="T4" fmla="*/ 4 w 20"/>
                <a:gd name="T5" fmla="*/ 0 h 8"/>
                <a:gd name="T6" fmla="*/ 0 w 20"/>
                <a:gd name="T7" fmla="*/ 4 h 8"/>
                <a:gd name="T8" fmla="*/ 4 w 20"/>
                <a:gd name="T9" fmla="*/ 8 h 8"/>
                <a:gd name="T10" fmla="*/ 16 w 20"/>
                <a:gd name="T11" fmla="*/ 8 h 8"/>
                <a:gd name="T12" fmla="*/ 20 w 2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20" y="4"/>
                  </a:moveTo>
                  <a:cubicBezTo>
                    <a:pt x="20" y="2"/>
                    <a:pt x="18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8"/>
                    <a:pt x="20" y="6"/>
                    <a:pt x="20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245F3B4F-44C9-4BDA-B8F1-6976C7574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2185988"/>
              <a:ext cx="58738" cy="60325"/>
            </a:xfrm>
            <a:custGeom>
              <a:avLst/>
              <a:gdLst>
                <a:gd name="T0" fmla="*/ 7 w 16"/>
                <a:gd name="T1" fmla="*/ 15 h 16"/>
                <a:gd name="T2" fmla="*/ 15 w 16"/>
                <a:gd name="T3" fmla="*/ 7 h 16"/>
                <a:gd name="T4" fmla="*/ 15 w 16"/>
                <a:gd name="T5" fmla="*/ 1 h 16"/>
                <a:gd name="T6" fmla="*/ 9 w 16"/>
                <a:gd name="T7" fmla="*/ 1 h 16"/>
                <a:gd name="T8" fmla="*/ 1 w 16"/>
                <a:gd name="T9" fmla="*/ 9 h 16"/>
                <a:gd name="T10" fmla="*/ 1 w 16"/>
                <a:gd name="T11" fmla="*/ 15 h 16"/>
                <a:gd name="T12" fmla="*/ 4 w 16"/>
                <a:gd name="T13" fmla="*/ 16 h 16"/>
                <a:gd name="T14" fmla="*/ 7 w 16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5"/>
                    <a:pt x="16" y="3"/>
                    <a:pt x="15" y="1"/>
                  </a:cubicBezTo>
                  <a:cubicBezTo>
                    <a:pt x="13" y="0"/>
                    <a:pt x="11" y="0"/>
                    <a:pt x="9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5" y="16"/>
                    <a:pt x="6" y="16"/>
                    <a:pt x="7" y="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222431CB-DC8A-45C9-ADB0-AC65A96FD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5" y="2163763"/>
              <a:ext cx="30163" cy="74613"/>
            </a:xfrm>
            <a:custGeom>
              <a:avLst/>
              <a:gdLst>
                <a:gd name="T0" fmla="*/ 8 w 8"/>
                <a:gd name="T1" fmla="*/ 16 h 20"/>
                <a:gd name="T2" fmla="*/ 8 w 8"/>
                <a:gd name="T3" fmla="*/ 4 h 20"/>
                <a:gd name="T4" fmla="*/ 4 w 8"/>
                <a:gd name="T5" fmla="*/ 0 h 20"/>
                <a:gd name="T6" fmla="*/ 0 w 8"/>
                <a:gd name="T7" fmla="*/ 4 h 20"/>
                <a:gd name="T8" fmla="*/ 0 w 8"/>
                <a:gd name="T9" fmla="*/ 16 h 20"/>
                <a:gd name="T10" fmla="*/ 4 w 8"/>
                <a:gd name="T11" fmla="*/ 20 h 20"/>
                <a:gd name="T12" fmla="*/ 8 w 8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8" y="16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6" y="20"/>
                    <a:pt x="8" y="18"/>
                    <a:pt x="8" y="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449E9536-0159-4366-811B-638B01CD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975" y="2185988"/>
              <a:ext cx="60325" cy="60325"/>
            </a:xfrm>
            <a:custGeom>
              <a:avLst/>
              <a:gdLst>
                <a:gd name="T0" fmla="*/ 12 w 16"/>
                <a:gd name="T1" fmla="*/ 16 h 16"/>
                <a:gd name="T2" fmla="*/ 15 w 16"/>
                <a:gd name="T3" fmla="*/ 15 h 16"/>
                <a:gd name="T4" fmla="*/ 15 w 16"/>
                <a:gd name="T5" fmla="*/ 9 h 16"/>
                <a:gd name="T6" fmla="*/ 7 w 16"/>
                <a:gd name="T7" fmla="*/ 1 h 16"/>
                <a:gd name="T8" fmla="*/ 1 w 16"/>
                <a:gd name="T9" fmla="*/ 1 h 16"/>
                <a:gd name="T10" fmla="*/ 1 w 16"/>
                <a:gd name="T11" fmla="*/ 7 h 16"/>
                <a:gd name="T12" fmla="*/ 9 w 16"/>
                <a:gd name="T13" fmla="*/ 15 h 16"/>
                <a:gd name="T14" fmla="*/ 12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2" y="16"/>
                  </a:moveTo>
                  <a:cubicBezTo>
                    <a:pt x="13" y="16"/>
                    <a:pt x="14" y="16"/>
                    <a:pt x="15" y="15"/>
                  </a:cubicBezTo>
                  <a:cubicBezTo>
                    <a:pt x="16" y="13"/>
                    <a:pt x="16" y="11"/>
                    <a:pt x="15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DD68DBBA-98FB-426C-879F-A1A3A71F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813" y="2254251"/>
              <a:ext cx="76200" cy="30163"/>
            </a:xfrm>
            <a:custGeom>
              <a:avLst/>
              <a:gdLst>
                <a:gd name="T0" fmla="*/ 0 w 20"/>
                <a:gd name="T1" fmla="*/ 4 h 8"/>
                <a:gd name="T2" fmla="*/ 4 w 20"/>
                <a:gd name="T3" fmla="*/ 8 h 8"/>
                <a:gd name="T4" fmla="*/ 16 w 20"/>
                <a:gd name="T5" fmla="*/ 8 h 8"/>
                <a:gd name="T6" fmla="*/ 20 w 20"/>
                <a:gd name="T7" fmla="*/ 4 h 8"/>
                <a:gd name="T8" fmla="*/ 16 w 20"/>
                <a:gd name="T9" fmla="*/ 0 h 8"/>
                <a:gd name="T10" fmla="*/ 4 w 20"/>
                <a:gd name="T11" fmla="*/ 0 h 8"/>
                <a:gd name="T12" fmla="*/ 0 w 2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8"/>
                    <a:pt x="20" y="6"/>
                    <a:pt x="20" y="4"/>
                  </a:cubicBezTo>
                  <a:cubicBezTo>
                    <a:pt x="20" y="2"/>
                    <a:pt x="18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2E0B331-CC69-4267-B1C2-BBB91642E61F}"/>
              </a:ext>
            </a:extLst>
          </p:cNvPr>
          <p:cNvGrpSpPr/>
          <p:nvPr/>
        </p:nvGrpSpPr>
        <p:grpSpPr>
          <a:xfrm>
            <a:off x="6904531" y="3370677"/>
            <a:ext cx="268639" cy="235504"/>
            <a:chOff x="6904779" y="3359115"/>
            <a:chExt cx="268639" cy="235504"/>
          </a:xfrm>
        </p:grpSpPr>
        <p:sp>
          <p:nvSpPr>
            <p:cNvPr id="145" name="Oval 320">
              <a:extLst>
                <a:ext uri="{FF2B5EF4-FFF2-40B4-BE49-F238E27FC236}">
                  <a16:creationId xmlns:a16="http://schemas.microsoft.com/office/drawing/2014/main" id="{D27A0DD3-0BB4-4234-B376-FCAFB9820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3181" y="3537814"/>
              <a:ext cx="55622" cy="56805"/>
            </a:xfrm>
            <a:prstGeom prst="ellipse">
              <a:avLst/>
            </a:pr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Oval 321">
              <a:extLst>
                <a:ext uri="{FF2B5EF4-FFF2-40B4-BE49-F238E27FC236}">
                  <a16:creationId xmlns:a16="http://schemas.microsoft.com/office/drawing/2014/main" id="{5AA72520-B057-4DD5-BDC8-E62F99CC8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9395" y="3537814"/>
              <a:ext cx="56805" cy="56805"/>
            </a:xfrm>
            <a:prstGeom prst="ellipse">
              <a:avLst/>
            </a:pr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Freeform 322">
              <a:extLst>
                <a:ext uri="{FF2B5EF4-FFF2-40B4-BE49-F238E27FC236}">
                  <a16:creationId xmlns:a16="http://schemas.microsoft.com/office/drawing/2014/main" id="{2A90A791-BF65-4382-97B1-8E2D8FD88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5430" y="3359115"/>
              <a:ext cx="257988" cy="100592"/>
            </a:xfrm>
            <a:custGeom>
              <a:avLst/>
              <a:gdLst>
                <a:gd name="T0" fmla="*/ 90 w 92"/>
                <a:gd name="T1" fmla="*/ 0 h 36"/>
                <a:gd name="T2" fmla="*/ 14 w 92"/>
                <a:gd name="T3" fmla="*/ 0 h 36"/>
                <a:gd name="T4" fmla="*/ 12 w 92"/>
                <a:gd name="T5" fmla="*/ 1 h 36"/>
                <a:gd name="T6" fmla="*/ 0 w 92"/>
                <a:gd name="T7" fmla="*/ 25 h 36"/>
                <a:gd name="T8" fmla="*/ 0 w 92"/>
                <a:gd name="T9" fmla="*/ 27 h 36"/>
                <a:gd name="T10" fmla="*/ 2 w 92"/>
                <a:gd name="T11" fmla="*/ 28 h 36"/>
                <a:gd name="T12" fmla="*/ 34 w 92"/>
                <a:gd name="T13" fmla="*/ 28 h 36"/>
                <a:gd name="T14" fmla="*/ 36 w 92"/>
                <a:gd name="T15" fmla="*/ 30 h 36"/>
                <a:gd name="T16" fmla="*/ 36 w 92"/>
                <a:gd name="T17" fmla="*/ 36 h 36"/>
                <a:gd name="T18" fmla="*/ 92 w 92"/>
                <a:gd name="T19" fmla="*/ 36 h 36"/>
                <a:gd name="T20" fmla="*/ 92 w 92"/>
                <a:gd name="T21" fmla="*/ 2 h 36"/>
                <a:gd name="T22" fmla="*/ 90 w 92"/>
                <a:gd name="T23" fmla="*/ 0 h 36"/>
                <a:gd name="T24" fmla="*/ 36 w 92"/>
                <a:gd name="T25" fmla="*/ 20 h 36"/>
                <a:gd name="T26" fmla="*/ 34 w 92"/>
                <a:gd name="T27" fmla="*/ 22 h 36"/>
                <a:gd name="T28" fmla="*/ 18 w 92"/>
                <a:gd name="T29" fmla="*/ 22 h 36"/>
                <a:gd name="T30" fmla="*/ 16 w 92"/>
                <a:gd name="T31" fmla="*/ 21 h 36"/>
                <a:gd name="T32" fmla="*/ 16 w 92"/>
                <a:gd name="T33" fmla="*/ 19 h 36"/>
                <a:gd name="T34" fmla="*/ 20 w 92"/>
                <a:gd name="T35" fmla="*/ 7 h 36"/>
                <a:gd name="T36" fmla="*/ 22 w 92"/>
                <a:gd name="T37" fmla="*/ 6 h 36"/>
                <a:gd name="T38" fmla="*/ 34 w 92"/>
                <a:gd name="T39" fmla="*/ 6 h 36"/>
                <a:gd name="T40" fmla="*/ 36 w 92"/>
                <a:gd name="T41" fmla="*/ 8 h 36"/>
                <a:gd name="T42" fmla="*/ 36 w 92"/>
                <a:gd name="T43" fmla="*/ 20 h 36"/>
                <a:gd name="T44" fmla="*/ 84 w 92"/>
                <a:gd name="T45" fmla="*/ 20 h 36"/>
                <a:gd name="T46" fmla="*/ 82 w 92"/>
                <a:gd name="T47" fmla="*/ 22 h 36"/>
                <a:gd name="T48" fmla="*/ 46 w 92"/>
                <a:gd name="T49" fmla="*/ 22 h 36"/>
                <a:gd name="T50" fmla="*/ 44 w 92"/>
                <a:gd name="T51" fmla="*/ 20 h 36"/>
                <a:gd name="T52" fmla="*/ 44 w 92"/>
                <a:gd name="T53" fmla="*/ 8 h 36"/>
                <a:gd name="T54" fmla="*/ 46 w 92"/>
                <a:gd name="T55" fmla="*/ 6 h 36"/>
                <a:gd name="T56" fmla="*/ 82 w 92"/>
                <a:gd name="T57" fmla="*/ 6 h 36"/>
                <a:gd name="T58" fmla="*/ 84 w 92"/>
                <a:gd name="T59" fmla="*/ 8 h 36"/>
                <a:gd name="T60" fmla="*/ 84 w 92"/>
                <a:gd name="T61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36">
                  <a:moveTo>
                    <a:pt x="9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2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6" y="29"/>
                    <a:pt x="36" y="3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1"/>
                    <a:pt x="91" y="0"/>
                    <a:pt x="90" y="0"/>
                  </a:cubicBezTo>
                  <a:close/>
                  <a:moveTo>
                    <a:pt x="36" y="20"/>
                  </a:moveTo>
                  <a:cubicBezTo>
                    <a:pt x="36" y="21"/>
                    <a:pt x="35" y="22"/>
                    <a:pt x="34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6" y="21"/>
                  </a:cubicBezTo>
                  <a:cubicBezTo>
                    <a:pt x="16" y="21"/>
                    <a:pt x="16" y="20"/>
                    <a:pt x="16" y="1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1" y="6"/>
                    <a:pt x="22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7"/>
                    <a:pt x="36" y="8"/>
                  </a:cubicBezTo>
                  <a:lnTo>
                    <a:pt x="36" y="20"/>
                  </a:lnTo>
                  <a:close/>
                  <a:moveTo>
                    <a:pt x="84" y="20"/>
                  </a:moveTo>
                  <a:cubicBezTo>
                    <a:pt x="84" y="21"/>
                    <a:pt x="83" y="22"/>
                    <a:pt x="82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5" y="22"/>
                    <a:pt x="44" y="21"/>
                    <a:pt x="44" y="20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3" y="6"/>
                    <a:pt x="84" y="7"/>
                    <a:pt x="84" y="8"/>
                  </a:cubicBezTo>
                  <a:lnTo>
                    <a:pt x="84" y="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Freeform 323">
              <a:extLst>
                <a:ext uri="{FF2B5EF4-FFF2-40B4-BE49-F238E27FC236}">
                  <a16:creationId xmlns:a16="http://schemas.microsoft.com/office/drawing/2014/main" id="{DC49AEE6-6306-4F85-B104-9DA4A6A206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4779" y="3449056"/>
              <a:ext cx="100592" cy="88758"/>
            </a:xfrm>
            <a:custGeom>
              <a:avLst/>
              <a:gdLst>
                <a:gd name="T0" fmla="*/ 20 w 36"/>
                <a:gd name="T1" fmla="*/ 28 h 32"/>
                <a:gd name="T2" fmla="*/ 30 w 36"/>
                <a:gd name="T3" fmla="*/ 32 h 32"/>
                <a:gd name="T4" fmla="*/ 36 w 36"/>
                <a:gd name="T5" fmla="*/ 32 h 32"/>
                <a:gd name="T6" fmla="*/ 36 w 36"/>
                <a:gd name="T7" fmla="*/ 0 h 32"/>
                <a:gd name="T8" fmla="*/ 17 w 36"/>
                <a:gd name="T9" fmla="*/ 0 h 32"/>
                <a:gd name="T10" fmla="*/ 8 w 36"/>
                <a:gd name="T11" fmla="*/ 15 h 32"/>
                <a:gd name="T12" fmla="*/ 1 w 36"/>
                <a:gd name="T13" fmla="*/ 23 h 32"/>
                <a:gd name="T14" fmla="*/ 0 w 36"/>
                <a:gd name="T15" fmla="*/ 24 h 32"/>
                <a:gd name="T16" fmla="*/ 0 w 36"/>
                <a:gd name="T17" fmla="*/ 32 h 32"/>
                <a:gd name="T18" fmla="*/ 10 w 36"/>
                <a:gd name="T19" fmla="*/ 32 h 32"/>
                <a:gd name="T20" fmla="*/ 20 w 36"/>
                <a:gd name="T21" fmla="*/ 28 h 32"/>
                <a:gd name="T22" fmla="*/ 14 w 36"/>
                <a:gd name="T23" fmla="*/ 17 h 32"/>
                <a:gd name="T24" fmla="*/ 20 w 36"/>
                <a:gd name="T25" fmla="*/ 5 h 32"/>
                <a:gd name="T26" fmla="*/ 22 w 36"/>
                <a:gd name="T27" fmla="*/ 4 h 32"/>
                <a:gd name="T28" fmla="*/ 28 w 36"/>
                <a:gd name="T29" fmla="*/ 4 h 32"/>
                <a:gd name="T30" fmla="*/ 30 w 36"/>
                <a:gd name="T31" fmla="*/ 6 h 32"/>
                <a:gd name="T32" fmla="*/ 30 w 36"/>
                <a:gd name="T33" fmla="*/ 18 h 32"/>
                <a:gd name="T34" fmla="*/ 28 w 36"/>
                <a:gd name="T35" fmla="*/ 20 h 32"/>
                <a:gd name="T36" fmla="*/ 16 w 36"/>
                <a:gd name="T37" fmla="*/ 20 h 32"/>
                <a:gd name="T38" fmla="*/ 14 w 36"/>
                <a:gd name="T39" fmla="*/ 19 h 32"/>
                <a:gd name="T40" fmla="*/ 14 w 36"/>
                <a:gd name="T4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2">
                  <a:moveTo>
                    <a:pt x="20" y="28"/>
                  </a:moveTo>
                  <a:cubicBezTo>
                    <a:pt x="24" y="28"/>
                    <a:pt x="27" y="30"/>
                    <a:pt x="3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3" y="30"/>
                    <a:pt x="16" y="28"/>
                    <a:pt x="20" y="28"/>
                  </a:cubicBezTo>
                  <a:close/>
                  <a:moveTo>
                    <a:pt x="14" y="17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30" y="5"/>
                    <a:pt x="30" y="6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29" y="20"/>
                    <a:pt x="28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Freeform 324">
              <a:extLst>
                <a:ext uri="{FF2B5EF4-FFF2-40B4-BE49-F238E27FC236}">
                  <a16:creationId xmlns:a16="http://schemas.microsoft.com/office/drawing/2014/main" id="{879E6A80-32BD-4A27-B15A-B3D8493CD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7205" y="3471542"/>
              <a:ext cx="156213" cy="66272"/>
            </a:xfrm>
            <a:custGeom>
              <a:avLst/>
              <a:gdLst>
                <a:gd name="T0" fmla="*/ 0 w 56"/>
                <a:gd name="T1" fmla="*/ 24 h 24"/>
                <a:gd name="T2" fmla="*/ 26 w 56"/>
                <a:gd name="T3" fmla="*/ 24 h 24"/>
                <a:gd name="T4" fmla="*/ 36 w 56"/>
                <a:gd name="T5" fmla="*/ 20 h 24"/>
                <a:gd name="T6" fmla="*/ 46 w 56"/>
                <a:gd name="T7" fmla="*/ 24 h 24"/>
                <a:gd name="T8" fmla="*/ 56 w 56"/>
                <a:gd name="T9" fmla="*/ 24 h 24"/>
                <a:gd name="T10" fmla="*/ 56 w 56"/>
                <a:gd name="T11" fmla="*/ 0 h 24"/>
                <a:gd name="T12" fmla="*/ 0 w 56"/>
                <a:gd name="T13" fmla="*/ 0 h 24"/>
                <a:gd name="T14" fmla="*/ 0 w 56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9" y="22"/>
                    <a:pt x="32" y="20"/>
                    <a:pt x="36" y="20"/>
                  </a:cubicBezTo>
                  <a:cubicBezTo>
                    <a:pt x="40" y="20"/>
                    <a:pt x="43" y="22"/>
                    <a:pt x="4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Freeform 325">
              <a:extLst>
                <a:ext uri="{FF2B5EF4-FFF2-40B4-BE49-F238E27FC236}">
                  <a16:creationId xmlns:a16="http://schemas.microsoft.com/office/drawing/2014/main" id="{5F45D754-D060-4F66-9C7B-CDD0342D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087" y="3549648"/>
              <a:ext cx="84024" cy="22486"/>
            </a:xfrm>
            <a:custGeom>
              <a:avLst/>
              <a:gdLst>
                <a:gd name="T0" fmla="*/ 30 w 30"/>
                <a:gd name="T1" fmla="*/ 0 h 8"/>
                <a:gd name="T2" fmla="*/ 0 w 30"/>
                <a:gd name="T3" fmla="*/ 0 h 8"/>
                <a:gd name="T4" fmla="*/ 1 w 30"/>
                <a:gd name="T5" fmla="*/ 8 h 8"/>
                <a:gd name="T6" fmla="*/ 29 w 30"/>
                <a:gd name="T7" fmla="*/ 8 h 8"/>
                <a:gd name="T8" fmla="*/ 30 w 3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5"/>
                    <a:pt x="1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5"/>
                    <a:pt x="29" y="2"/>
                    <a:pt x="3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Freeform 326">
              <a:extLst>
                <a:ext uri="{FF2B5EF4-FFF2-40B4-BE49-F238E27FC236}">
                  <a16:creationId xmlns:a16="http://schemas.microsoft.com/office/drawing/2014/main" id="{1028B4FB-2B86-41D3-83CE-766E22B3D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483" y="3549648"/>
              <a:ext cx="18935" cy="22486"/>
            </a:xfrm>
            <a:custGeom>
              <a:avLst/>
              <a:gdLst>
                <a:gd name="T0" fmla="*/ 1 w 7"/>
                <a:gd name="T1" fmla="*/ 8 h 8"/>
                <a:gd name="T2" fmla="*/ 5 w 7"/>
                <a:gd name="T3" fmla="*/ 8 h 8"/>
                <a:gd name="T4" fmla="*/ 7 w 7"/>
                <a:gd name="T5" fmla="*/ 6 h 8"/>
                <a:gd name="T6" fmla="*/ 7 w 7"/>
                <a:gd name="T7" fmla="*/ 0 h 8"/>
                <a:gd name="T8" fmla="*/ 0 w 7"/>
                <a:gd name="T9" fmla="*/ 0 h 8"/>
                <a:gd name="T10" fmla="*/ 1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1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5"/>
                    <a:pt x="1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Freeform 327">
              <a:extLst>
                <a:ext uri="{FF2B5EF4-FFF2-40B4-BE49-F238E27FC236}">
                  <a16:creationId xmlns:a16="http://schemas.microsoft.com/office/drawing/2014/main" id="{7EF77A24-571A-4AC4-A5A4-3B45BB14F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779" y="3549648"/>
              <a:ext cx="20119" cy="22486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6 h 8"/>
                <a:gd name="T4" fmla="*/ 2 w 7"/>
                <a:gd name="T5" fmla="*/ 8 h 8"/>
                <a:gd name="T6" fmla="*/ 6 w 7"/>
                <a:gd name="T7" fmla="*/ 8 h 8"/>
                <a:gd name="T8" fmla="*/ 7 w 7"/>
                <a:gd name="T9" fmla="*/ 0 h 8"/>
                <a:gd name="T10" fmla="*/ 0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5"/>
                    <a:pt x="6" y="3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55473"/>
                </a:gs>
                <a:gs pos="100000">
                  <a:srgbClr val="2A334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1324ECC-7FA1-470F-9E2A-A49733557203}"/>
              </a:ext>
            </a:extLst>
          </p:cNvPr>
          <p:cNvCxnSpPr>
            <a:cxnSpLocks/>
          </p:cNvCxnSpPr>
          <p:nvPr/>
        </p:nvCxnSpPr>
        <p:spPr>
          <a:xfrm flipV="1">
            <a:off x="6460622" y="4546028"/>
            <a:ext cx="0" cy="944894"/>
          </a:xfrm>
          <a:prstGeom prst="line">
            <a:avLst/>
          </a:prstGeom>
          <a:ln w="38100" cap="rnd">
            <a:solidFill>
              <a:srgbClr val="5779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8D14D1C6-89F2-49B8-B6CA-F3CD79667188}"/>
              </a:ext>
            </a:extLst>
          </p:cNvPr>
          <p:cNvCxnSpPr>
            <a:cxnSpLocks/>
          </p:cNvCxnSpPr>
          <p:nvPr/>
        </p:nvCxnSpPr>
        <p:spPr>
          <a:xfrm>
            <a:off x="533400" y="3583124"/>
            <a:ext cx="5927222" cy="0"/>
          </a:xfrm>
          <a:prstGeom prst="line">
            <a:avLst/>
          </a:prstGeom>
          <a:ln>
            <a:solidFill>
              <a:srgbClr val="5779CC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E651E37-65FB-459E-BFD4-3E1B5E9466E4}"/>
              </a:ext>
            </a:extLst>
          </p:cNvPr>
          <p:cNvGrpSpPr/>
          <p:nvPr/>
        </p:nvGrpSpPr>
        <p:grpSpPr>
          <a:xfrm>
            <a:off x="533400" y="411506"/>
            <a:ext cx="3086420" cy="697333"/>
            <a:chOff x="983461" y="615781"/>
            <a:chExt cx="3086420" cy="697333"/>
          </a:xfrm>
        </p:grpSpPr>
        <p:sp>
          <p:nvSpPr>
            <p:cNvPr id="60" name="Google Shape;1092;p45">
              <a:extLst>
                <a:ext uri="{FF2B5EF4-FFF2-40B4-BE49-F238E27FC236}">
                  <a16:creationId xmlns:a16="http://schemas.microsoft.com/office/drawing/2014/main" id="{626A9E83-C3FE-43CB-818E-A925EEBE1D6A}"/>
                </a:ext>
              </a:extLst>
            </p:cNvPr>
            <p:cNvSpPr/>
            <p:nvPr/>
          </p:nvSpPr>
          <p:spPr>
            <a:xfrm>
              <a:off x="983461" y="615781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5778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Google Shape;1095;p45">
              <a:extLst>
                <a:ext uri="{FF2B5EF4-FFF2-40B4-BE49-F238E27FC236}">
                  <a16:creationId xmlns:a16="http://schemas.microsoft.com/office/drawing/2014/main" id="{0C0D6D97-BF93-4F7C-9C09-BC0F32F86D58}"/>
                </a:ext>
              </a:extLst>
            </p:cNvPr>
            <p:cNvSpPr/>
            <p:nvPr/>
          </p:nvSpPr>
          <p:spPr>
            <a:xfrm>
              <a:off x="1115096" y="698067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adFill>
              <a:gsLst>
                <a:gs pos="0">
                  <a:srgbClr val="303BC3">
                    <a:alpha val="80000"/>
                  </a:srgbClr>
                </a:gs>
                <a:gs pos="100000">
                  <a:srgbClr val="1C74AB">
                    <a:alpha val="80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schemeClr val="lt1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CA3B0EF0-ED6A-467F-8654-62C351A09DA8}"/>
                </a:ext>
              </a:extLst>
            </p:cNvPr>
            <p:cNvSpPr txBox="1"/>
            <p:nvPr/>
          </p:nvSpPr>
          <p:spPr>
            <a:xfrm>
              <a:off x="1781766" y="778670"/>
              <a:ext cx="197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5778CC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rgbClr val="5778CC"/>
                </a:solidFill>
                <a:cs typeface="+mn-ea"/>
                <a:sym typeface="+mn-lt"/>
              </a:endParaRPr>
            </a:p>
          </p:txBody>
        </p:sp>
        <p:sp>
          <p:nvSpPr>
            <p:cNvPr id="67" name="ïṡ1íḋè">
              <a:extLst>
                <a:ext uri="{FF2B5EF4-FFF2-40B4-BE49-F238E27FC236}">
                  <a16:creationId xmlns:a16="http://schemas.microsoft.com/office/drawing/2014/main" id="{CD0D944D-779A-42CC-9743-D2273A52B7A5}"/>
                </a:ext>
              </a:extLst>
            </p:cNvPr>
            <p:cNvSpPr/>
            <p:nvPr/>
          </p:nvSpPr>
          <p:spPr bwMode="auto">
            <a:xfrm>
              <a:off x="1279832" y="908921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1" name="Rectangle: Rounded Corners 17">
            <a:extLst>
              <a:ext uri="{FF2B5EF4-FFF2-40B4-BE49-F238E27FC236}">
                <a16:creationId xmlns:a16="http://schemas.microsoft.com/office/drawing/2014/main" id="{B9613B3C-A63F-4B67-B031-4FBF2700E47E}"/>
              </a:ext>
            </a:extLst>
          </p:cNvPr>
          <p:cNvSpPr/>
          <p:nvPr/>
        </p:nvSpPr>
        <p:spPr>
          <a:xfrm>
            <a:off x="913880" y="1972217"/>
            <a:ext cx="1204686" cy="1204686"/>
          </a:xfrm>
          <a:prstGeom prst="round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sp>
        <p:nvSpPr>
          <p:cNvPr id="72" name="Rectangle: Rounded Corners 25">
            <a:extLst>
              <a:ext uri="{FF2B5EF4-FFF2-40B4-BE49-F238E27FC236}">
                <a16:creationId xmlns:a16="http://schemas.microsoft.com/office/drawing/2014/main" id="{03AD0AB2-521D-4A67-BDBE-51D996EC9DA9}"/>
              </a:ext>
            </a:extLst>
          </p:cNvPr>
          <p:cNvSpPr/>
          <p:nvPr/>
        </p:nvSpPr>
        <p:spPr>
          <a:xfrm>
            <a:off x="913880" y="3823350"/>
            <a:ext cx="1204686" cy="1204686"/>
          </a:xfrm>
          <a:prstGeom prst="roundRect">
            <a:avLst/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cs typeface="+mn-ea"/>
              <a:sym typeface="+mn-lt"/>
            </a:endParaRPr>
          </a:p>
        </p:txBody>
      </p:sp>
      <p:grpSp>
        <p:nvGrpSpPr>
          <p:cNvPr id="74" name="Group 49">
            <a:extLst>
              <a:ext uri="{FF2B5EF4-FFF2-40B4-BE49-F238E27FC236}">
                <a16:creationId xmlns:a16="http://schemas.microsoft.com/office/drawing/2014/main" id="{B6013F46-78CA-4397-8ED1-FDA0DD3BA933}"/>
              </a:ext>
            </a:extLst>
          </p:cNvPr>
          <p:cNvGrpSpPr/>
          <p:nvPr/>
        </p:nvGrpSpPr>
        <p:grpSpPr>
          <a:xfrm>
            <a:off x="1224760" y="4135510"/>
            <a:ext cx="582926" cy="580367"/>
            <a:chOff x="3390900" y="5414963"/>
            <a:chExt cx="361951" cy="360362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75" name="Freeform 218">
              <a:extLst>
                <a:ext uri="{FF2B5EF4-FFF2-40B4-BE49-F238E27FC236}">
                  <a16:creationId xmlns:a16="http://schemas.microsoft.com/office/drawing/2014/main" id="{B61DA78D-911D-4105-8CE6-2673CD34A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5414963"/>
              <a:ext cx="361950" cy="315913"/>
            </a:xfrm>
            <a:custGeom>
              <a:avLst/>
              <a:gdLst>
                <a:gd name="T0" fmla="*/ 48 w 96"/>
                <a:gd name="T1" fmla="*/ 72 h 84"/>
                <a:gd name="T2" fmla="*/ 49 w 96"/>
                <a:gd name="T3" fmla="*/ 68 h 84"/>
                <a:gd name="T4" fmla="*/ 34 w 96"/>
                <a:gd name="T5" fmla="*/ 68 h 84"/>
                <a:gd name="T6" fmla="*/ 33 w 96"/>
                <a:gd name="T7" fmla="*/ 64 h 84"/>
                <a:gd name="T8" fmla="*/ 50 w 96"/>
                <a:gd name="T9" fmla="*/ 64 h 84"/>
                <a:gd name="T10" fmla="*/ 74 w 96"/>
                <a:gd name="T11" fmla="*/ 48 h 84"/>
                <a:gd name="T12" fmla="*/ 88 w 96"/>
                <a:gd name="T13" fmla="*/ 52 h 84"/>
                <a:gd name="T14" fmla="*/ 96 w 96"/>
                <a:gd name="T15" fmla="*/ 27 h 84"/>
                <a:gd name="T16" fmla="*/ 96 w 96"/>
                <a:gd name="T17" fmla="*/ 25 h 84"/>
                <a:gd name="T18" fmla="*/ 94 w 96"/>
                <a:gd name="T19" fmla="*/ 24 h 84"/>
                <a:gd name="T20" fmla="*/ 23 w 96"/>
                <a:gd name="T21" fmla="*/ 24 h 84"/>
                <a:gd name="T22" fmla="*/ 18 w 96"/>
                <a:gd name="T23" fmla="*/ 2 h 84"/>
                <a:gd name="T24" fmla="*/ 16 w 96"/>
                <a:gd name="T25" fmla="*/ 0 h 84"/>
                <a:gd name="T26" fmla="*/ 2 w 96"/>
                <a:gd name="T27" fmla="*/ 0 h 84"/>
                <a:gd name="T28" fmla="*/ 0 w 96"/>
                <a:gd name="T29" fmla="*/ 2 h 84"/>
                <a:gd name="T30" fmla="*/ 2 w 96"/>
                <a:gd name="T31" fmla="*/ 4 h 84"/>
                <a:gd name="T32" fmla="*/ 14 w 96"/>
                <a:gd name="T33" fmla="*/ 4 h 84"/>
                <a:gd name="T34" fmla="*/ 30 w 96"/>
                <a:gd name="T35" fmla="*/ 68 h 84"/>
                <a:gd name="T36" fmla="*/ 24 w 96"/>
                <a:gd name="T37" fmla="*/ 76 h 84"/>
                <a:gd name="T38" fmla="*/ 32 w 96"/>
                <a:gd name="T39" fmla="*/ 84 h 84"/>
                <a:gd name="T40" fmla="*/ 40 w 96"/>
                <a:gd name="T41" fmla="*/ 76 h 84"/>
                <a:gd name="T42" fmla="*/ 39 w 96"/>
                <a:gd name="T43" fmla="*/ 72 h 84"/>
                <a:gd name="T44" fmla="*/ 48 w 96"/>
                <a:gd name="T45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84">
                  <a:moveTo>
                    <a:pt x="48" y="72"/>
                  </a:moveTo>
                  <a:cubicBezTo>
                    <a:pt x="48" y="71"/>
                    <a:pt x="48" y="69"/>
                    <a:pt x="4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4" y="55"/>
                    <a:pt x="63" y="48"/>
                    <a:pt x="74" y="48"/>
                  </a:cubicBezTo>
                  <a:cubicBezTo>
                    <a:pt x="79" y="48"/>
                    <a:pt x="84" y="49"/>
                    <a:pt x="88" y="52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6"/>
                    <a:pt x="96" y="25"/>
                    <a:pt x="96" y="25"/>
                  </a:cubicBezTo>
                  <a:cubicBezTo>
                    <a:pt x="95" y="24"/>
                    <a:pt x="95" y="24"/>
                    <a:pt x="9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6" y="69"/>
                    <a:pt x="24" y="72"/>
                    <a:pt x="24" y="76"/>
                  </a:cubicBezTo>
                  <a:cubicBezTo>
                    <a:pt x="24" y="80"/>
                    <a:pt x="28" y="84"/>
                    <a:pt x="32" y="84"/>
                  </a:cubicBezTo>
                  <a:cubicBezTo>
                    <a:pt x="36" y="84"/>
                    <a:pt x="40" y="80"/>
                    <a:pt x="40" y="76"/>
                  </a:cubicBezTo>
                  <a:cubicBezTo>
                    <a:pt x="40" y="75"/>
                    <a:pt x="40" y="73"/>
                    <a:pt x="39" y="72"/>
                  </a:cubicBezTo>
                  <a:lnTo>
                    <a:pt x="4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219">
              <a:extLst>
                <a:ext uri="{FF2B5EF4-FFF2-40B4-BE49-F238E27FC236}">
                  <a16:creationId xmlns:a16="http://schemas.microsoft.com/office/drawing/2014/main" id="{BA4DA2CD-1B84-492B-B248-A166FD3650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6163" y="5610225"/>
              <a:ext cx="166688" cy="165100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33 w 44"/>
                <a:gd name="T11" fmla="*/ 17 h 44"/>
                <a:gd name="T12" fmla="*/ 21 w 44"/>
                <a:gd name="T13" fmla="*/ 29 h 44"/>
                <a:gd name="T14" fmla="*/ 20 w 44"/>
                <a:gd name="T15" fmla="*/ 30 h 44"/>
                <a:gd name="T16" fmla="*/ 18 w 44"/>
                <a:gd name="T17" fmla="*/ 29 h 44"/>
                <a:gd name="T18" fmla="*/ 11 w 44"/>
                <a:gd name="T19" fmla="*/ 21 h 44"/>
                <a:gd name="T20" fmla="*/ 11 w 44"/>
                <a:gd name="T21" fmla="*/ 19 h 44"/>
                <a:gd name="T22" fmla="*/ 13 w 44"/>
                <a:gd name="T23" fmla="*/ 19 h 44"/>
                <a:gd name="T24" fmla="*/ 20 w 44"/>
                <a:gd name="T25" fmla="*/ 25 h 44"/>
                <a:gd name="T26" fmla="*/ 31 w 44"/>
                <a:gd name="T27" fmla="*/ 15 h 44"/>
                <a:gd name="T28" fmla="*/ 33 w 44"/>
                <a:gd name="T29" fmla="*/ 15 h 44"/>
                <a:gd name="T30" fmla="*/ 33 w 44"/>
                <a:gd name="T31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33" y="17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30"/>
                    <a:pt x="20" y="30"/>
                    <a:pt x="20" y="30"/>
                  </a:cubicBezTo>
                  <a:cubicBezTo>
                    <a:pt x="19" y="30"/>
                    <a:pt x="19" y="30"/>
                    <a:pt x="18" y="2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19"/>
                    <a:pt x="11" y="19"/>
                  </a:cubicBezTo>
                  <a:cubicBezTo>
                    <a:pt x="11" y="18"/>
                    <a:pt x="13" y="18"/>
                    <a:pt x="13" y="19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3" y="14"/>
                    <a:pt x="33" y="15"/>
                  </a:cubicBezTo>
                  <a:cubicBezTo>
                    <a:pt x="34" y="15"/>
                    <a:pt x="34" y="17"/>
                    <a:pt x="3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1" name="Group 59">
            <a:extLst>
              <a:ext uri="{FF2B5EF4-FFF2-40B4-BE49-F238E27FC236}">
                <a16:creationId xmlns:a16="http://schemas.microsoft.com/office/drawing/2014/main" id="{275824BE-27C3-4727-98A0-813B8FB053E1}"/>
              </a:ext>
            </a:extLst>
          </p:cNvPr>
          <p:cNvGrpSpPr/>
          <p:nvPr/>
        </p:nvGrpSpPr>
        <p:grpSpPr>
          <a:xfrm>
            <a:off x="1199811" y="2255360"/>
            <a:ext cx="632825" cy="638400"/>
            <a:chOff x="13330238" y="1346206"/>
            <a:chExt cx="1348504" cy="136038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82" name="Freeform 96">
              <a:extLst>
                <a:ext uri="{FF2B5EF4-FFF2-40B4-BE49-F238E27FC236}">
                  <a16:creationId xmlns:a16="http://schemas.microsoft.com/office/drawing/2014/main" id="{3BB9B65E-32DB-48CD-A007-9A8E6CCDF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0238" y="1346206"/>
              <a:ext cx="956431" cy="1247517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97">
              <a:extLst>
                <a:ext uri="{FF2B5EF4-FFF2-40B4-BE49-F238E27FC236}">
                  <a16:creationId xmlns:a16="http://schemas.microsoft.com/office/drawing/2014/main" id="{0A24F8D1-E3BF-4E82-8A7C-DCE289511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2805" y="1803631"/>
              <a:ext cx="605937" cy="902964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288719DA-C639-4124-9B59-4E96C1794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8271" y="1764130"/>
              <a:ext cx="360363" cy="315913"/>
            </a:xfrm>
            <a:custGeom>
              <a:avLst/>
              <a:gdLst>
                <a:gd name="T0" fmla="*/ 2 w 96"/>
                <a:gd name="T1" fmla="*/ 0 h 84"/>
                <a:gd name="T2" fmla="*/ 16 w 96"/>
                <a:gd name="T3" fmla="*/ 0 h 84"/>
                <a:gd name="T4" fmla="*/ 18 w 96"/>
                <a:gd name="T5" fmla="*/ 2 h 84"/>
                <a:gd name="T6" fmla="*/ 23 w 96"/>
                <a:gd name="T7" fmla="*/ 24 h 84"/>
                <a:gd name="T8" fmla="*/ 94 w 96"/>
                <a:gd name="T9" fmla="*/ 24 h 84"/>
                <a:gd name="T10" fmla="*/ 96 w 96"/>
                <a:gd name="T11" fmla="*/ 25 h 84"/>
                <a:gd name="T12" fmla="*/ 96 w 96"/>
                <a:gd name="T13" fmla="*/ 27 h 84"/>
                <a:gd name="T14" fmla="*/ 84 w 96"/>
                <a:gd name="T15" fmla="*/ 63 h 84"/>
                <a:gd name="T16" fmla="*/ 82 w 96"/>
                <a:gd name="T17" fmla="*/ 64 h 84"/>
                <a:gd name="T18" fmla="*/ 33 w 96"/>
                <a:gd name="T19" fmla="*/ 64 h 84"/>
                <a:gd name="T20" fmla="*/ 34 w 96"/>
                <a:gd name="T21" fmla="*/ 68 h 84"/>
                <a:gd name="T22" fmla="*/ 76 w 96"/>
                <a:gd name="T23" fmla="*/ 68 h 84"/>
                <a:gd name="T24" fmla="*/ 84 w 96"/>
                <a:gd name="T25" fmla="*/ 76 h 84"/>
                <a:gd name="T26" fmla="*/ 76 w 96"/>
                <a:gd name="T27" fmla="*/ 84 h 84"/>
                <a:gd name="T28" fmla="*/ 68 w 96"/>
                <a:gd name="T29" fmla="*/ 76 h 84"/>
                <a:gd name="T30" fmla="*/ 69 w 96"/>
                <a:gd name="T31" fmla="*/ 72 h 84"/>
                <a:gd name="T32" fmla="*/ 39 w 96"/>
                <a:gd name="T33" fmla="*/ 72 h 84"/>
                <a:gd name="T34" fmla="*/ 40 w 96"/>
                <a:gd name="T35" fmla="*/ 76 h 84"/>
                <a:gd name="T36" fmla="*/ 32 w 96"/>
                <a:gd name="T37" fmla="*/ 84 h 84"/>
                <a:gd name="T38" fmla="*/ 24 w 96"/>
                <a:gd name="T39" fmla="*/ 76 h 84"/>
                <a:gd name="T40" fmla="*/ 30 w 96"/>
                <a:gd name="T41" fmla="*/ 68 h 84"/>
                <a:gd name="T42" fmla="*/ 14 w 96"/>
                <a:gd name="T43" fmla="*/ 4 h 84"/>
                <a:gd name="T44" fmla="*/ 2 w 96"/>
                <a:gd name="T45" fmla="*/ 4 h 84"/>
                <a:gd name="T46" fmla="*/ 0 w 96"/>
                <a:gd name="T47" fmla="*/ 2 h 84"/>
                <a:gd name="T48" fmla="*/ 2 w 96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84">
                  <a:moveTo>
                    <a:pt x="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5" y="24"/>
                    <a:pt x="95" y="24"/>
                    <a:pt x="96" y="25"/>
                  </a:cubicBezTo>
                  <a:cubicBezTo>
                    <a:pt x="96" y="25"/>
                    <a:pt x="96" y="26"/>
                    <a:pt x="96" y="27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3" y="64"/>
                    <a:pt x="82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80" y="68"/>
                    <a:pt x="84" y="72"/>
                    <a:pt x="84" y="76"/>
                  </a:cubicBezTo>
                  <a:cubicBezTo>
                    <a:pt x="84" y="80"/>
                    <a:pt x="80" y="84"/>
                    <a:pt x="76" y="84"/>
                  </a:cubicBezTo>
                  <a:cubicBezTo>
                    <a:pt x="72" y="84"/>
                    <a:pt x="68" y="80"/>
                    <a:pt x="68" y="76"/>
                  </a:cubicBezTo>
                  <a:cubicBezTo>
                    <a:pt x="68" y="75"/>
                    <a:pt x="68" y="73"/>
                    <a:pt x="6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0" y="73"/>
                    <a:pt x="40" y="75"/>
                    <a:pt x="40" y="76"/>
                  </a:cubicBezTo>
                  <a:cubicBezTo>
                    <a:pt x="40" y="80"/>
                    <a:pt x="36" y="84"/>
                    <a:pt x="32" y="84"/>
                  </a:cubicBezTo>
                  <a:cubicBezTo>
                    <a:pt x="28" y="84"/>
                    <a:pt x="24" y="80"/>
                    <a:pt x="24" y="76"/>
                  </a:cubicBezTo>
                  <a:cubicBezTo>
                    <a:pt x="24" y="72"/>
                    <a:pt x="26" y="69"/>
                    <a:pt x="30" y="6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89CA108-8967-4936-92C1-AF32831B60D3}"/>
              </a:ext>
            </a:extLst>
          </p:cNvPr>
          <p:cNvSpPr txBox="1"/>
          <p:nvPr/>
        </p:nvSpPr>
        <p:spPr>
          <a:xfrm>
            <a:off x="2404496" y="2053806"/>
            <a:ext cx="3586204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8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DC7479A-6250-4088-A594-337DB03941F4}"/>
              </a:ext>
            </a:extLst>
          </p:cNvPr>
          <p:cNvSpPr txBox="1"/>
          <p:nvPr/>
        </p:nvSpPr>
        <p:spPr>
          <a:xfrm>
            <a:off x="2429445" y="3895630"/>
            <a:ext cx="3301933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Rectangle: Rounded Corners 10">
            <a:extLst>
              <a:ext uri="{FF2B5EF4-FFF2-40B4-BE49-F238E27FC236}">
                <a16:creationId xmlns:a16="http://schemas.microsoft.com/office/drawing/2014/main" id="{0E9FB128-28FC-49D8-9E87-1EC31B9F2520}"/>
              </a:ext>
            </a:extLst>
          </p:cNvPr>
          <p:cNvSpPr/>
          <p:nvPr/>
        </p:nvSpPr>
        <p:spPr>
          <a:xfrm>
            <a:off x="938230" y="5418312"/>
            <a:ext cx="1826888" cy="510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03BC3">
                  <a:alpha val="80000"/>
                </a:srgbClr>
              </a:gs>
              <a:gs pos="100000">
                <a:srgbClr val="1C74AB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EB8A6E50-9566-4CCA-8E15-107887953EEE}"/>
              </a:ext>
            </a:extLst>
          </p:cNvPr>
          <p:cNvSpPr txBox="1">
            <a:spLocks/>
          </p:cNvSpPr>
          <p:nvPr/>
        </p:nvSpPr>
        <p:spPr>
          <a:xfrm>
            <a:off x="1224760" y="5594868"/>
            <a:ext cx="130952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0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AA73C68-45F1-43C5-BAF8-F841519529DC}"/>
              </a:ext>
            </a:extLst>
          </p:cNvPr>
          <p:cNvSpPr txBox="1"/>
          <p:nvPr/>
        </p:nvSpPr>
        <p:spPr>
          <a:xfrm>
            <a:off x="6568949" y="1567783"/>
            <a:ext cx="144306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63C82B2-AF2E-42FC-AB17-41B3DD1F6BE0}"/>
              </a:ext>
            </a:extLst>
          </p:cNvPr>
          <p:cNvSpPr txBox="1"/>
          <p:nvPr/>
        </p:nvSpPr>
        <p:spPr>
          <a:xfrm>
            <a:off x="10093319" y="1611463"/>
            <a:ext cx="144306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990596F-BD66-480D-9C31-186E1B6AAA7D}"/>
              </a:ext>
            </a:extLst>
          </p:cNvPr>
          <p:cNvSpPr txBox="1"/>
          <p:nvPr/>
        </p:nvSpPr>
        <p:spPr>
          <a:xfrm>
            <a:off x="6703713" y="4649053"/>
            <a:ext cx="144306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F17FBEE-F8FB-419C-8BEA-28CFFBD30E70}"/>
              </a:ext>
            </a:extLst>
          </p:cNvPr>
          <p:cNvSpPr txBox="1"/>
          <p:nvPr/>
        </p:nvSpPr>
        <p:spPr>
          <a:xfrm>
            <a:off x="10228083" y="4692733"/>
            <a:ext cx="144306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53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491471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49147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491471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491471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15554"/>
      </a:accent1>
      <a:accent2>
        <a:srgbClr val="CE796B"/>
      </a:accent2>
      <a:accent3>
        <a:srgbClr val="F5DFBB"/>
      </a:accent3>
      <a:accent4>
        <a:srgbClr val="82BAA8"/>
      </a:accent4>
      <a:accent5>
        <a:srgbClr val="0E9594"/>
      </a:accent5>
      <a:accent6>
        <a:srgbClr val="127475"/>
      </a:accent6>
      <a:hlink>
        <a:srgbClr val="000000"/>
      </a:hlink>
      <a:folHlink>
        <a:srgbClr val="0097A7"/>
      </a:folHlink>
    </a:clrScheme>
    <a:fontScheme name="54wpfel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ggslide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1431</Words>
  <Application>Microsoft Office PowerPoint</Application>
  <PresentationFormat>宽屏</PresentationFormat>
  <Paragraphs>249</Paragraphs>
  <Slides>25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Roboto Bold</vt:lpstr>
      <vt:lpstr>等线</vt:lpstr>
      <vt:lpstr>微软雅黑</vt:lpstr>
      <vt:lpstr>Agency FB</vt:lpstr>
      <vt:lpstr>Arial</vt:lpstr>
      <vt:lpstr>Calibri</vt:lpstr>
      <vt:lpstr>Fira Sans</vt:lpstr>
      <vt:lpstr>Fira Sans Extra Condensed</vt:lpstr>
      <vt:lpstr>Roboto</vt:lpstr>
      <vt:lpstr>www.freeppt7.com</vt:lpstr>
      <vt:lpstr>www.ggslide.com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蓝色商务办公</dc:title>
  <dc:creator>第一PPT</dc:creator>
  <cp:keywords>www.1ppt.com</cp:keywords>
  <dc:description>www.1ppt.com</dc:description>
  <cp:lastModifiedBy>之灵</cp:lastModifiedBy>
  <cp:revision>486</cp:revision>
  <dcterms:created xsi:type="dcterms:W3CDTF">2019-03-29T12:25:33Z</dcterms:created>
  <dcterms:modified xsi:type="dcterms:W3CDTF">2022-08-29T15:14:00Z</dcterms:modified>
</cp:coreProperties>
</file>